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8" r:id="rId3"/>
    <p:sldId id="265" r:id="rId4"/>
    <p:sldId id="266" r:id="rId5"/>
    <p:sldId id="283" r:id="rId6"/>
    <p:sldId id="257" r:id="rId7"/>
    <p:sldId id="259" r:id="rId8"/>
    <p:sldId id="260" r:id="rId9"/>
    <p:sldId id="262" r:id="rId10"/>
    <p:sldId id="261" r:id="rId11"/>
    <p:sldId id="267" r:id="rId12"/>
    <p:sldId id="263" r:id="rId13"/>
    <p:sldId id="269" r:id="rId14"/>
    <p:sldId id="281" r:id="rId15"/>
    <p:sldId id="282" r:id="rId16"/>
    <p:sldId id="280" r:id="rId17"/>
    <p:sldId id="279" r:id="rId18"/>
    <p:sldId id="278" r:id="rId19"/>
    <p:sldId id="277" r:id="rId20"/>
    <p:sldId id="276" r:id="rId21"/>
    <p:sldId id="275" r:id="rId22"/>
    <p:sldId id="274" r:id="rId23"/>
    <p:sldId id="273" r:id="rId24"/>
    <p:sldId id="272" r:id="rId25"/>
    <p:sldId id="271" r:id="rId26"/>
    <p:sldId id="270" r:id="rId27"/>
    <p:sldId id="264" r:id="rId28"/>
  </p:sldIdLst>
  <p:sldSz cx="12192000" cy="6858000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30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78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512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76C9D-CF5F-4E67-9222-6BA32A84AA0F}" type="datetimeFigureOut">
              <a:rPr lang="zh-CN" altLang="en-US" smtClean="0"/>
              <a:t>2022/5/26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0F17E8-2E6A-453F-A022-4B26332EA1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7008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0F17E8-2E6A-453F-A022-4B26332EA17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81781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0F17E8-2E6A-453F-A022-4B26332EA173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8068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0F17E8-2E6A-453F-A022-4B26332EA173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02127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0F17E8-2E6A-453F-A022-4B26332EA173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0168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0F17E8-2E6A-453F-A022-4B26332EA173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00128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0F17E8-2E6A-453F-A022-4B26332EA173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32092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0F17E8-2E6A-453F-A022-4B26332EA173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14918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0F17E8-2E6A-453F-A022-4B26332EA173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14929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0F17E8-2E6A-453F-A022-4B26332EA173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74520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0F17E8-2E6A-453F-A022-4B26332EA173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20757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0F17E8-2E6A-453F-A022-4B26332EA173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8820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0F17E8-2E6A-453F-A022-4B26332EA173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83181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0F17E8-2E6A-453F-A022-4B26332EA173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58552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0F17E8-2E6A-453F-A022-4B26332EA173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02266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0F17E8-2E6A-453F-A022-4B26332EA173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49572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0F17E8-2E6A-453F-A022-4B26332EA173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44875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0F17E8-2E6A-453F-A022-4B26332EA173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58934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0F17E8-2E6A-453F-A022-4B26332EA173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9554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0F17E8-2E6A-453F-A022-4B26332EA173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08772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0F17E8-2E6A-453F-A022-4B26332EA173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29459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0F17E8-2E6A-453F-A022-4B26332EA173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08751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0F17E8-2E6A-453F-A022-4B26332EA173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3301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0F17E8-2E6A-453F-A022-4B26332EA173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56833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0F17E8-2E6A-453F-A022-4B26332EA173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08336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0F17E8-2E6A-453F-A022-4B26332EA173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30418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0F17E8-2E6A-453F-A022-4B26332EA173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17098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0F17E8-2E6A-453F-A022-4B26332EA173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5324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tr-TR" altLang="zh-CN" dirty="0"/>
              <a:t>Templatesppt.com</a:t>
            </a:r>
            <a:endParaRPr lang="zh-CN" altLang="en-US" dirty="0"/>
          </a:p>
        </p:txBody>
      </p:sp>
      <p:sp>
        <p:nvSpPr>
          <p:cNvPr id="4" name="矩形 3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</a:rPr>
              <a:t>www.1ppt.com/excel/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</a:rPr>
              <a:t>www.1ppt.com/shiti/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</a:rPr>
              <a:t>www.1ppt.com/jiaoan/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</a:rPr>
              <a:t>www.1ppt.com/ziti/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srgbClr val="30303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770861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30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5">
            <a:extLst>
              <a:ext uri="{FF2B5EF4-FFF2-40B4-BE49-F238E27FC236}">
                <a16:creationId xmlns:a16="http://schemas.microsoft.com/office/drawing/2014/main" id="{A94F77DD-D1E9-40E5-9A38-ECC213C57ED6}"/>
              </a:ext>
            </a:extLst>
          </p:cNvPr>
          <p:cNvSpPr txBox="1"/>
          <p:nvPr/>
        </p:nvSpPr>
        <p:spPr>
          <a:xfrm>
            <a:off x="3227296" y="1712837"/>
            <a:ext cx="2608086" cy="187743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200" b="1" dirty="0">
                <a:solidFill>
                  <a:schemeClr val="bg1"/>
                </a:solidFill>
                <a:latin typeface="+mj-lt"/>
                <a:ea typeface="微软雅黑 Light" panose="020B0502040204020203" pitchFamily="34" charset="-122"/>
              </a:rPr>
              <a:t>MY</a:t>
            </a:r>
            <a:endParaRPr lang="zh-CN" altLang="en-US" sz="12200" dirty="0">
              <a:solidFill>
                <a:schemeClr val="bg1"/>
              </a:solidFill>
              <a:latin typeface="+mj-lt"/>
              <a:ea typeface="微软雅黑 Light" panose="020B0502040204020203" pitchFamily="34" charset="-122"/>
            </a:endParaRPr>
          </a:p>
        </p:txBody>
      </p:sp>
      <p:sp>
        <p:nvSpPr>
          <p:cNvPr id="10" name="文本框 16">
            <a:extLst>
              <a:ext uri="{FF2B5EF4-FFF2-40B4-BE49-F238E27FC236}">
                <a16:creationId xmlns:a16="http://schemas.microsoft.com/office/drawing/2014/main" id="{F204EA01-65F3-4D5C-9868-D3B225E03CA3}"/>
              </a:ext>
            </a:extLst>
          </p:cNvPr>
          <p:cNvSpPr txBox="1"/>
          <p:nvPr/>
        </p:nvSpPr>
        <p:spPr>
          <a:xfrm>
            <a:off x="3295824" y="3155634"/>
            <a:ext cx="2220160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4000" b="1" dirty="0">
                <a:solidFill>
                  <a:schemeClr val="bg1"/>
                </a:solidFill>
                <a:latin typeface="+mj-lt"/>
                <a:ea typeface="微软雅黑 Light" panose="020B0502040204020203" pitchFamily="34" charset="-122"/>
              </a:rPr>
              <a:t>RESUME</a:t>
            </a:r>
            <a:endParaRPr lang="zh-CN" altLang="en-US" sz="4000" dirty="0">
              <a:solidFill>
                <a:schemeClr val="bg1"/>
              </a:solidFill>
              <a:latin typeface="+mj-lt"/>
              <a:ea typeface="微软雅黑 Light" panose="020B0502040204020203" pitchFamily="34" charset="-122"/>
            </a:endParaRPr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0F1B12DF-1784-4CFE-98B5-1CB63535A3D0}"/>
              </a:ext>
            </a:extLst>
          </p:cNvPr>
          <p:cNvSpPr>
            <a:spLocks/>
          </p:cNvSpPr>
          <p:nvPr/>
        </p:nvSpPr>
        <p:spPr bwMode="auto">
          <a:xfrm>
            <a:off x="3465434" y="2386553"/>
            <a:ext cx="3006725" cy="2690813"/>
          </a:xfrm>
          <a:custGeom>
            <a:avLst/>
            <a:gdLst>
              <a:gd name="T0" fmla="*/ 1894 w 1894"/>
              <a:gd name="T1" fmla="*/ 0 h 1695"/>
              <a:gd name="T2" fmla="*/ 0 w 1894"/>
              <a:gd name="T3" fmla="*/ 1695 h 1695"/>
              <a:gd name="T4" fmla="*/ 1854 w 1894"/>
              <a:gd name="T5" fmla="*/ 1695 h 1695"/>
              <a:gd name="T6" fmla="*/ 1894 w 1894"/>
              <a:gd name="T7" fmla="*/ 0 h 16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94" h="1695">
                <a:moveTo>
                  <a:pt x="1894" y="0"/>
                </a:moveTo>
                <a:lnTo>
                  <a:pt x="0" y="1695"/>
                </a:lnTo>
                <a:lnTo>
                  <a:pt x="1854" y="1695"/>
                </a:lnTo>
                <a:lnTo>
                  <a:pt x="1894" y="0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latin typeface="+mj-lt"/>
              <a:ea typeface="微软雅黑 Light" panose="020B0502040204020203" pitchFamily="34" charset="-122"/>
            </a:endParaRPr>
          </a:p>
        </p:txBody>
      </p:sp>
      <p:sp>
        <p:nvSpPr>
          <p:cNvPr id="14" name="文本框 24">
            <a:extLst>
              <a:ext uri="{FF2B5EF4-FFF2-40B4-BE49-F238E27FC236}">
                <a16:creationId xmlns:a16="http://schemas.microsoft.com/office/drawing/2014/main" id="{8F082DC2-EF21-44B5-9147-8DB98CC4ABE9}"/>
              </a:ext>
            </a:extLst>
          </p:cNvPr>
          <p:cNvSpPr txBox="1"/>
          <p:nvPr/>
        </p:nvSpPr>
        <p:spPr>
          <a:xfrm>
            <a:off x="4808401" y="3861663"/>
            <a:ext cx="5655394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altLang="zh-CN" sz="5400" b="1" dirty="0">
                <a:solidFill>
                  <a:schemeClr val="bg2"/>
                </a:solidFill>
                <a:latin typeface="+mj-lt"/>
                <a:ea typeface="微软雅黑 Light" panose="020B0502040204020203" pitchFamily="34" charset="-122"/>
              </a:rPr>
              <a:t>PRESENTATION</a:t>
            </a:r>
            <a:endParaRPr lang="zh-CN" altLang="en-US" sz="5400" b="1" dirty="0">
              <a:solidFill>
                <a:schemeClr val="bg2"/>
              </a:solidFill>
              <a:latin typeface="+mj-lt"/>
              <a:ea typeface="微软雅黑 Light" panose="020B0502040204020203" pitchFamily="34" charset="-122"/>
            </a:endParaRPr>
          </a:p>
        </p:txBody>
      </p: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724E3CE9-153E-4BF2-9E67-DD180EE23E61}"/>
              </a:ext>
            </a:extLst>
          </p:cNvPr>
          <p:cNvCxnSpPr/>
          <p:nvPr/>
        </p:nvCxnSpPr>
        <p:spPr>
          <a:xfrm flipH="1">
            <a:off x="3792196" y="2659091"/>
            <a:ext cx="2381250" cy="2124046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E0F7DB69-893F-4BA6-AE95-9EF7FD0025E5}"/>
              </a:ext>
            </a:extLst>
          </p:cNvPr>
          <p:cNvCxnSpPr/>
          <p:nvPr/>
        </p:nvCxnSpPr>
        <p:spPr>
          <a:xfrm flipH="1">
            <a:off x="5049760" y="2354723"/>
            <a:ext cx="1628511" cy="1455456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3" name="直接连接符 92">
            <a:extLst>
              <a:ext uri="{FF2B5EF4-FFF2-40B4-BE49-F238E27FC236}">
                <a16:creationId xmlns:a16="http://schemas.microsoft.com/office/drawing/2014/main" id="{7B7622EC-E38E-4640-825E-BAEC37432676}"/>
              </a:ext>
            </a:extLst>
          </p:cNvPr>
          <p:cNvCxnSpPr>
            <a:cxnSpLocks/>
          </p:cNvCxnSpPr>
          <p:nvPr/>
        </p:nvCxnSpPr>
        <p:spPr>
          <a:xfrm flipH="1">
            <a:off x="267629" y="182044"/>
            <a:ext cx="391820" cy="46472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矩形 93">
            <a:extLst>
              <a:ext uri="{FF2B5EF4-FFF2-40B4-BE49-F238E27FC236}">
                <a16:creationId xmlns:a16="http://schemas.microsoft.com/office/drawing/2014/main" id="{6140B8B3-A03A-4DC6-A526-167B97A66BBF}"/>
              </a:ext>
            </a:extLst>
          </p:cNvPr>
          <p:cNvSpPr/>
          <p:nvPr/>
        </p:nvSpPr>
        <p:spPr>
          <a:xfrm flipH="1">
            <a:off x="252662" y="171348"/>
            <a:ext cx="273388" cy="297003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  <a:ea typeface="微软雅黑 Light" panose="020B0502040204020203" pitchFamily="34" charset="-122"/>
            </a:endParaRPr>
          </a:p>
        </p:txBody>
      </p:sp>
      <p:sp>
        <p:nvSpPr>
          <p:cNvPr id="96" name="矩形 95">
            <a:extLst>
              <a:ext uri="{FF2B5EF4-FFF2-40B4-BE49-F238E27FC236}">
                <a16:creationId xmlns:a16="http://schemas.microsoft.com/office/drawing/2014/main" id="{D64D2889-96CB-4C3E-940B-3A5E8017E22C}"/>
              </a:ext>
            </a:extLst>
          </p:cNvPr>
          <p:cNvSpPr/>
          <p:nvPr/>
        </p:nvSpPr>
        <p:spPr>
          <a:xfrm>
            <a:off x="2857020" y="1366227"/>
            <a:ext cx="4967396" cy="76844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+mj-lt"/>
              <a:ea typeface="微软雅黑 Light" panose="020B0502040204020203" pitchFamily="34" charset="-122"/>
            </a:endParaRPr>
          </a:p>
        </p:txBody>
      </p:sp>
      <p:sp>
        <p:nvSpPr>
          <p:cNvPr id="97" name="矩形 96">
            <a:extLst>
              <a:ext uri="{FF2B5EF4-FFF2-40B4-BE49-F238E27FC236}">
                <a16:creationId xmlns:a16="http://schemas.microsoft.com/office/drawing/2014/main" id="{46F03656-F2A1-45CB-B6AC-3587B00B3155}"/>
              </a:ext>
            </a:extLst>
          </p:cNvPr>
          <p:cNvSpPr/>
          <p:nvPr/>
        </p:nvSpPr>
        <p:spPr>
          <a:xfrm>
            <a:off x="2290889" y="2134668"/>
            <a:ext cx="5533526" cy="76844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innerShdw blurRad="50800" dist="254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+mj-lt"/>
              <a:ea typeface="微软雅黑 Light" panose="020B0502040204020203" pitchFamily="34" charset="-122"/>
            </a:endParaRPr>
          </a:p>
        </p:txBody>
      </p:sp>
      <p:sp>
        <p:nvSpPr>
          <p:cNvPr id="98" name="矩形 97">
            <a:extLst>
              <a:ext uri="{FF2B5EF4-FFF2-40B4-BE49-F238E27FC236}">
                <a16:creationId xmlns:a16="http://schemas.microsoft.com/office/drawing/2014/main" id="{010624EA-DF5B-431B-9CBF-412762007A15}"/>
              </a:ext>
            </a:extLst>
          </p:cNvPr>
          <p:cNvSpPr/>
          <p:nvPr/>
        </p:nvSpPr>
        <p:spPr>
          <a:xfrm>
            <a:off x="1608630" y="2903108"/>
            <a:ext cx="6215786" cy="76844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50800" dist="254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+mj-lt"/>
              <a:ea typeface="微软雅黑 Light" panose="020B0502040204020203" pitchFamily="34" charset="-122"/>
            </a:endParaRPr>
          </a:p>
        </p:txBody>
      </p:sp>
      <p:sp>
        <p:nvSpPr>
          <p:cNvPr id="99" name="矩形 98">
            <a:extLst>
              <a:ext uri="{FF2B5EF4-FFF2-40B4-BE49-F238E27FC236}">
                <a16:creationId xmlns:a16="http://schemas.microsoft.com/office/drawing/2014/main" id="{24840455-99DC-4D9D-9FA4-28F0E0A07123}"/>
              </a:ext>
            </a:extLst>
          </p:cNvPr>
          <p:cNvSpPr/>
          <p:nvPr/>
        </p:nvSpPr>
        <p:spPr>
          <a:xfrm>
            <a:off x="3255391" y="3671549"/>
            <a:ext cx="4565014" cy="76844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50800" dist="254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+mj-lt"/>
              <a:ea typeface="微软雅黑 Light" panose="020B0502040204020203" pitchFamily="34" charset="-122"/>
            </a:endParaRPr>
          </a:p>
        </p:txBody>
      </p:sp>
      <p:sp>
        <p:nvSpPr>
          <p:cNvPr id="100" name="矩形 99">
            <a:extLst>
              <a:ext uri="{FF2B5EF4-FFF2-40B4-BE49-F238E27FC236}">
                <a16:creationId xmlns:a16="http://schemas.microsoft.com/office/drawing/2014/main" id="{DE345FF0-9F21-4F2E-BDCD-164A599A7113}"/>
              </a:ext>
            </a:extLst>
          </p:cNvPr>
          <p:cNvSpPr/>
          <p:nvPr/>
        </p:nvSpPr>
        <p:spPr>
          <a:xfrm>
            <a:off x="1274758" y="4439990"/>
            <a:ext cx="6549659" cy="76844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innerShdw blurRad="50800" dist="254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+mj-lt"/>
              <a:ea typeface="微软雅黑 Light" panose="020B0502040204020203" pitchFamily="34" charset="-122"/>
            </a:endParaRPr>
          </a:p>
        </p:txBody>
      </p:sp>
      <p:sp>
        <p:nvSpPr>
          <p:cNvPr id="101" name="矩形 100">
            <a:extLst>
              <a:ext uri="{FF2B5EF4-FFF2-40B4-BE49-F238E27FC236}">
                <a16:creationId xmlns:a16="http://schemas.microsoft.com/office/drawing/2014/main" id="{076309B8-C2F8-40B9-A67A-4997391D7BE5}"/>
              </a:ext>
            </a:extLst>
          </p:cNvPr>
          <p:cNvSpPr/>
          <p:nvPr/>
        </p:nvSpPr>
        <p:spPr>
          <a:xfrm>
            <a:off x="2174760" y="5208430"/>
            <a:ext cx="5649655" cy="76844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50800" dist="254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+mj-lt"/>
              <a:ea typeface="微软雅黑 Light" panose="020B0502040204020203" pitchFamily="34" charset="-122"/>
            </a:endParaRPr>
          </a:p>
        </p:txBody>
      </p:sp>
      <p:grpSp>
        <p:nvGrpSpPr>
          <p:cNvPr id="102" name="组合 101">
            <a:extLst>
              <a:ext uri="{FF2B5EF4-FFF2-40B4-BE49-F238E27FC236}">
                <a16:creationId xmlns:a16="http://schemas.microsoft.com/office/drawing/2014/main" id="{DF877660-BB18-453C-9364-824FFDE38313}"/>
              </a:ext>
            </a:extLst>
          </p:cNvPr>
          <p:cNvGrpSpPr/>
          <p:nvPr/>
        </p:nvGrpSpPr>
        <p:grpSpPr>
          <a:xfrm>
            <a:off x="4185935" y="1452958"/>
            <a:ext cx="2551505" cy="586972"/>
            <a:chOff x="5101200" y="1187034"/>
            <a:chExt cx="1861834" cy="587108"/>
          </a:xfrm>
        </p:grpSpPr>
        <p:pic>
          <p:nvPicPr>
            <p:cNvPr id="103" name="图片 102">
              <a:extLst>
                <a:ext uri="{FF2B5EF4-FFF2-40B4-BE49-F238E27FC236}">
                  <a16:creationId xmlns:a16="http://schemas.microsoft.com/office/drawing/2014/main" id="{65EE41C3-D55D-402A-B700-1CB8829E8A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grayscl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5101200" y="1187034"/>
              <a:ext cx="1861834" cy="45719"/>
            </a:xfrm>
            <a:prstGeom prst="rect">
              <a:avLst/>
            </a:prstGeom>
          </p:spPr>
        </p:pic>
        <p:pic>
          <p:nvPicPr>
            <p:cNvPr id="104" name="图片 103">
              <a:extLst>
                <a:ext uri="{FF2B5EF4-FFF2-40B4-BE49-F238E27FC236}">
                  <a16:creationId xmlns:a16="http://schemas.microsoft.com/office/drawing/2014/main" id="{D3E92F81-3FC5-4A55-BE4F-99A7CACA02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grayscl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 flipV="1">
              <a:off x="5101200" y="1728423"/>
              <a:ext cx="1861834" cy="45719"/>
            </a:xfrm>
            <a:prstGeom prst="rect">
              <a:avLst/>
            </a:prstGeom>
          </p:spPr>
        </p:pic>
      </p:grpSp>
      <p:grpSp>
        <p:nvGrpSpPr>
          <p:cNvPr id="105" name="组合 104">
            <a:extLst>
              <a:ext uri="{FF2B5EF4-FFF2-40B4-BE49-F238E27FC236}">
                <a16:creationId xmlns:a16="http://schemas.microsoft.com/office/drawing/2014/main" id="{B4C76BFB-1E24-446D-BBD2-4C3D8BD6FDD8}"/>
              </a:ext>
            </a:extLst>
          </p:cNvPr>
          <p:cNvGrpSpPr/>
          <p:nvPr/>
        </p:nvGrpSpPr>
        <p:grpSpPr>
          <a:xfrm>
            <a:off x="4185935" y="2228572"/>
            <a:ext cx="2551505" cy="586972"/>
            <a:chOff x="5101200" y="1187034"/>
            <a:chExt cx="1861834" cy="587108"/>
          </a:xfrm>
        </p:grpSpPr>
        <p:pic>
          <p:nvPicPr>
            <p:cNvPr id="106" name="图片 105">
              <a:extLst>
                <a:ext uri="{FF2B5EF4-FFF2-40B4-BE49-F238E27FC236}">
                  <a16:creationId xmlns:a16="http://schemas.microsoft.com/office/drawing/2014/main" id="{CD7529CB-E992-4346-9D97-A6A86EA0DF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grayscl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5101200" y="1187034"/>
              <a:ext cx="1861834" cy="45719"/>
            </a:xfrm>
            <a:prstGeom prst="rect">
              <a:avLst/>
            </a:prstGeom>
          </p:spPr>
        </p:pic>
        <p:pic>
          <p:nvPicPr>
            <p:cNvPr id="107" name="图片 106">
              <a:extLst>
                <a:ext uri="{FF2B5EF4-FFF2-40B4-BE49-F238E27FC236}">
                  <a16:creationId xmlns:a16="http://schemas.microsoft.com/office/drawing/2014/main" id="{5F2DE866-FCBB-46A1-8581-DAA6907C9E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grayscl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 flipV="1">
              <a:off x="5101200" y="1728423"/>
              <a:ext cx="1861834" cy="45719"/>
            </a:xfrm>
            <a:prstGeom prst="rect">
              <a:avLst/>
            </a:prstGeom>
          </p:spPr>
        </p:pic>
      </p:grpSp>
      <p:grpSp>
        <p:nvGrpSpPr>
          <p:cNvPr id="108" name="组合 107">
            <a:extLst>
              <a:ext uri="{FF2B5EF4-FFF2-40B4-BE49-F238E27FC236}">
                <a16:creationId xmlns:a16="http://schemas.microsoft.com/office/drawing/2014/main" id="{ABFD8632-CC85-4D1C-978A-5DE8E08C3DD9}"/>
              </a:ext>
            </a:extLst>
          </p:cNvPr>
          <p:cNvGrpSpPr/>
          <p:nvPr/>
        </p:nvGrpSpPr>
        <p:grpSpPr>
          <a:xfrm>
            <a:off x="4185935" y="2990450"/>
            <a:ext cx="2551505" cy="586972"/>
            <a:chOff x="5101200" y="1187034"/>
            <a:chExt cx="1861834" cy="587108"/>
          </a:xfrm>
        </p:grpSpPr>
        <p:pic>
          <p:nvPicPr>
            <p:cNvPr id="109" name="图片 108">
              <a:extLst>
                <a:ext uri="{FF2B5EF4-FFF2-40B4-BE49-F238E27FC236}">
                  <a16:creationId xmlns:a16="http://schemas.microsoft.com/office/drawing/2014/main" id="{DF9E68C4-132F-4E52-9754-CA3A457012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grayscl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5101200" y="1187034"/>
              <a:ext cx="1861834" cy="45719"/>
            </a:xfrm>
            <a:prstGeom prst="rect">
              <a:avLst/>
            </a:prstGeom>
          </p:spPr>
        </p:pic>
        <p:pic>
          <p:nvPicPr>
            <p:cNvPr id="110" name="图片 109">
              <a:extLst>
                <a:ext uri="{FF2B5EF4-FFF2-40B4-BE49-F238E27FC236}">
                  <a16:creationId xmlns:a16="http://schemas.microsoft.com/office/drawing/2014/main" id="{4E28BE67-579C-400A-ABA8-67EE9D29B6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grayscl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 flipV="1">
              <a:off x="5101200" y="1728423"/>
              <a:ext cx="1861834" cy="45719"/>
            </a:xfrm>
            <a:prstGeom prst="rect">
              <a:avLst/>
            </a:prstGeom>
          </p:spPr>
        </p:pic>
      </p:grpSp>
      <p:grpSp>
        <p:nvGrpSpPr>
          <p:cNvPr id="111" name="组合 110">
            <a:extLst>
              <a:ext uri="{FF2B5EF4-FFF2-40B4-BE49-F238E27FC236}">
                <a16:creationId xmlns:a16="http://schemas.microsoft.com/office/drawing/2014/main" id="{E1820B1A-BFA1-464E-ACC7-C7158220A7CA}"/>
              </a:ext>
            </a:extLst>
          </p:cNvPr>
          <p:cNvGrpSpPr/>
          <p:nvPr/>
        </p:nvGrpSpPr>
        <p:grpSpPr>
          <a:xfrm>
            <a:off x="4185935" y="3787816"/>
            <a:ext cx="2551505" cy="586972"/>
            <a:chOff x="5101200" y="1187034"/>
            <a:chExt cx="1861834" cy="587108"/>
          </a:xfrm>
        </p:grpSpPr>
        <p:pic>
          <p:nvPicPr>
            <p:cNvPr id="112" name="图片 111">
              <a:extLst>
                <a:ext uri="{FF2B5EF4-FFF2-40B4-BE49-F238E27FC236}">
                  <a16:creationId xmlns:a16="http://schemas.microsoft.com/office/drawing/2014/main" id="{E40CC6E9-71B9-43EE-951B-9DE5B6001A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grayscl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5101200" y="1187034"/>
              <a:ext cx="1861834" cy="45719"/>
            </a:xfrm>
            <a:prstGeom prst="rect">
              <a:avLst/>
            </a:prstGeom>
          </p:spPr>
        </p:pic>
        <p:pic>
          <p:nvPicPr>
            <p:cNvPr id="113" name="图片 112">
              <a:extLst>
                <a:ext uri="{FF2B5EF4-FFF2-40B4-BE49-F238E27FC236}">
                  <a16:creationId xmlns:a16="http://schemas.microsoft.com/office/drawing/2014/main" id="{7D24BF5F-4921-494B-80FE-02B332E640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grayscl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 flipV="1">
              <a:off x="5101200" y="1728423"/>
              <a:ext cx="1861834" cy="45719"/>
            </a:xfrm>
            <a:prstGeom prst="rect">
              <a:avLst/>
            </a:prstGeom>
          </p:spPr>
        </p:pic>
      </p:grpSp>
      <p:grpSp>
        <p:nvGrpSpPr>
          <p:cNvPr id="114" name="组合 113">
            <a:extLst>
              <a:ext uri="{FF2B5EF4-FFF2-40B4-BE49-F238E27FC236}">
                <a16:creationId xmlns:a16="http://schemas.microsoft.com/office/drawing/2014/main" id="{F0561F1F-C93B-4087-92F4-F1A35F50654A}"/>
              </a:ext>
            </a:extLst>
          </p:cNvPr>
          <p:cNvGrpSpPr/>
          <p:nvPr/>
        </p:nvGrpSpPr>
        <p:grpSpPr>
          <a:xfrm>
            <a:off x="4185935" y="4565629"/>
            <a:ext cx="2551505" cy="586972"/>
            <a:chOff x="5101200" y="1187034"/>
            <a:chExt cx="1861834" cy="587108"/>
          </a:xfrm>
        </p:grpSpPr>
        <p:pic>
          <p:nvPicPr>
            <p:cNvPr id="115" name="图片 114">
              <a:extLst>
                <a:ext uri="{FF2B5EF4-FFF2-40B4-BE49-F238E27FC236}">
                  <a16:creationId xmlns:a16="http://schemas.microsoft.com/office/drawing/2014/main" id="{DAE26812-502C-40E3-9ADB-12D05B490B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grayscl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5101200" y="1187034"/>
              <a:ext cx="1861834" cy="45719"/>
            </a:xfrm>
            <a:prstGeom prst="rect">
              <a:avLst/>
            </a:prstGeom>
          </p:spPr>
        </p:pic>
        <p:pic>
          <p:nvPicPr>
            <p:cNvPr id="116" name="图片 115">
              <a:extLst>
                <a:ext uri="{FF2B5EF4-FFF2-40B4-BE49-F238E27FC236}">
                  <a16:creationId xmlns:a16="http://schemas.microsoft.com/office/drawing/2014/main" id="{579CE4A1-C97C-4A73-A150-36FC2BCB4A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grayscl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 flipV="1">
              <a:off x="5101200" y="1728423"/>
              <a:ext cx="1861834" cy="45719"/>
            </a:xfrm>
            <a:prstGeom prst="rect">
              <a:avLst/>
            </a:prstGeom>
          </p:spPr>
        </p:pic>
      </p:grpSp>
      <p:grpSp>
        <p:nvGrpSpPr>
          <p:cNvPr id="117" name="组合 116">
            <a:extLst>
              <a:ext uri="{FF2B5EF4-FFF2-40B4-BE49-F238E27FC236}">
                <a16:creationId xmlns:a16="http://schemas.microsoft.com/office/drawing/2014/main" id="{3DA947C7-2731-4B48-A9D9-5C7F69FD5BC5}"/>
              </a:ext>
            </a:extLst>
          </p:cNvPr>
          <p:cNvGrpSpPr/>
          <p:nvPr/>
        </p:nvGrpSpPr>
        <p:grpSpPr>
          <a:xfrm>
            <a:off x="4185935" y="5305557"/>
            <a:ext cx="2551505" cy="586972"/>
            <a:chOff x="5101200" y="1187034"/>
            <a:chExt cx="1861834" cy="587108"/>
          </a:xfrm>
        </p:grpSpPr>
        <p:pic>
          <p:nvPicPr>
            <p:cNvPr id="118" name="图片 117">
              <a:extLst>
                <a:ext uri="{FF2B5EF4-FFF2-40B4-BE49-F238E27FC236}">
                  <a16:creationId xmlns:a16="http://schemas.microsoft.com/office/drawing/2014/main" id="{F4E3FACF-B3E8-40E4-A51F-EF8372C45D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grayscl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5101200" y="1187034"/>
              <a:ext cx="1861834" cy="45719"/>
            </a:xfrm>
            <a:prstGeom prst="rect">
              <a:avLst/>
            </a:prstGeom>
          </p:spPr>
        </p:pic>
        <p:pic>
          <p:nvPicPr>
            <p:cNvPr id="119" name="图片 118">
              <a:extLst>
                <a:ext uri="{FF2B5EF4-FFF2-40B4-BE49-F238E27FC236}">
                  <a16:creationId xmlns:a16="http://schemas.microsoft.com/office/drawing/2014/main" id="{F37F22F6-911E-423B-B880-04E9A1FB32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grayscl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 flipV="1">
              <a:off x="5101200" y="1728423"/>
              <a:ext cx="1861834" cy="45719"/>
            </a:xfrm>
            <a:prstGeom prst="rect">
              <a:avLst/>
            </a:prstGeom>
          </p:spPr>
        </p:pic>
      </p:grpSp>
      <p:grpSp>
        <p:nvGrpSpPr>
          <p:cNvPr id="120" name="组合 119">
            <a:extLst>
              <a:ext uri="{FF2B5EF4-FFF2-40B4-BE49-F238E27FC236}">
                <a16:creationId xmlns:a16="http://schemas.microsoft.com/office/drawing/2014/main" id="{B33282A4-94D2-4695-9F78-58B76DC1ED73}"/>
              </a:ext>
            </a:extLst>
          </p:cNvPr>
          <p:cNvGrpSpPr/>
          <p:nvPr/>
        </p:nvGrpSpPr>
        <p:grpSpPr>
          <a:xfrm>
            <a:off x="2530260" y="1302091"/>
            <a:ext cx="1045686" cy="1323492"/>
            <a:chOff x="2529931" y="1302393"/>
            <a:chExt cx="1045550" cy="1323798"/>
          </a:xfrm>
        </p:grpSpPr>
        <p:grpSp>
          <p:nvGrpSpPr>
            <p:cNvPr id="121" name="组合 120">
              <a:extLst>
                <a:ext uri="{FF2B5EF4-FFF2-40B4-BE49-F238E27FC236}">
                  <a16:creationId xmlns:a16="http://schemas.microsoft.com/office/drawing/2014/main" id="{A1AFE2EB-FD53-4F83-97B7-4875954E7938}"/>
                </a:ext>
              </a:extLst>
            </p:cNvPr>
            <p:cNvGrpSpPr/>
            <p:nvPr/>
          </p:nvGrpSpPr>
          <p:grpSpPr>
            <a:xfrm>
              <a:off x="2529931" y="1302393"/>
              <a:ext cx="1045550" cy="1323798"/>
              <a:chOff x="4390176" y="890801"/>
              <a:chExt cx="1081244" cy="1368991"/>
            </a:xfrm>
          </p:grpSpPr>
          <p:grpSp>
            <p:nvGrpSpPr>
              <p:cNvPr id="123" name="组合 122">
                <a:extLst>
                  <a:ext uri="{FF2B5EF4-FFF2-40B4-BE49-F238E27FC236}">
                    <a16:creationId xmlns:a16="http://schemas.microsoft.com/office/drawing/2014/main" id="{F212A886-C93C-4586-AB9C-64EE900BCCA5}"/>
                  </a:ext>
                </a:extLst>
              </p:cNvPr>
              <p:cNvGrpSpPr/>
              <p:nvPr/>
            </p:nvGrpSpPr>
            <p:grpSpPr>
              <a:xfrm>
                <a:off x="4390176" y="890801"/>
                <a:ext cx="1081244" cy="1368991"/>
                <a:chOff x="4627786" y="1796539"/>
                <a:chExt cx="2675679" cy="3387753"/>
              </a:xfrm>
            </p:grpSpPr>
            <p:sp>
              <p:nvSpPr>
                <p:cNvPr id="127" name="圆角矩形 13">
                  <a:extLst>
                    <a:ext uri="{FF2B5EF4-FFF2-40B4-BE49-F238E27FC236}">
                      <a16:creationId xmlns:a16="http://schemas.microsoft.com/office/drawing/2014/main" id="{8B2C1DE1-39D8-4016-A346-A4CB32EE05F1}"/>
                    </a:ext>
                  </a:extLst>
                </p:cNvPr>
                <p:cNvSpPr/>
                <p:nvPr/>
              </p:nvSpPr>
              <p:spPr>
                <a:xfrm rot="2760000">
                  <a:off x="4423176" y="2304004"/>
                  <a:ext cx="3387753" cy="2372824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47000">
                      <a:schemeClr val="tx1">
                        <a:alpha val="19000"/>
                      </a:schemeClr>
                    </a:gs>
                    <a:gs pos="76000">
                      <a:srgbClr val="6C6C6C">
                        <a:alpha val="10000"/>
                      </a:srgbClr>
                    </a:gs>
                    <a:gs pos="0">
                      <a:schemeClr val="tx1">
                        <a:alpha val="61000"/>
                      </a:schemeClr>
                    </a:gs>
                    <a:gs pos="100000">
                      <a:srgbClr val="D8D8D8">
                        <a:alpha val="0"/>
                      </a:srgbClr>
                    </a:gs>
                  </a:gsLst>
                  <a:lin ang="0" scaled="0"/>
                </a:gradFill>
                <a:ln>
                  <a:noFill/>
                </a:ln>
                <a:effectLst>
                  <a:softEdge rad="889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  <a:latin typeface="+mj-lt"/>
                    <a:ea typeface="微软雅黑 Light" panose="020B0502040204020203" pitchFamily="34" charset="-122"/>
                  </a:endParaRPr>
                </a:p>
              </p:txBody>
            </p:sp>
            <p:sp>
              <p:nvSpPr>
                <p:cNvPr id="128" name="椭圆 127">
                  <a:extLst>
                    <a:ext uri="{FF2B5EF4-FFF2-40B4-BE49-F238E27FC236}">
                      <a16:creationId xmlns:a16="http://schemas.microsoft.com/office/drawing/2014/main" id="{A75AF28B-E362-49E4-AA54-1CD8049D4874}"/>
                    </a:ext>
                  </a:extLst>
                </p:cNvPr>
                <p:cNvSpPr/>
                <p:nvPr/>
              </p:nvSpPr>
              <p:spPr>
                <a:xfrm>
                  <a:off x="4627786" y="1946965"/>
                  <a:ext cx="1963514" cy="1963514"/>
                </a:xfrm>
                <a:prstGeom prst="ellipse">
                  <a:avLst/>
                </a:prstGeom>
                <a:gradFill>
                  <a:gsLst>
                    <a:gs pos="0">
                      <a:srgbClr val="D3D3D3"/>
                    </a:gs>
                    <a:gs pos="100000">
                      <a:srgbClr val="F7F7F7"/>
                    </a:gs>
                  </a:gsLst>
                  <a:lin ang="2700000" scaled="1"/>
                </a:gradFill>
                <a:ln w="19050">
                  <a:gradFill flip="none" rotWithShape="1">
                    <a:gsLst>
                      <a:gs pos="0">
                        <a:schemeClr val="bg1"/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2700000" scaled="1"/>
                    <a:tileRect/>
                  </a:gradFill>
                </a:ln>
                <a:effectLst>
                  <a:outerShdw blurRad="304800" dist="127000" dir="2700000" algn="tl" rotWithShape="0">
                    <a:prstClr val="black">
                      <a:alpha val="22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  <a:latin typeface="+mj-lt"/>
                    <a:ea typeface="微软雅黑 Light" panose="020B0502040204020203" pitchFamily="34" charset="-122"/>
                  </a:endParaRPr>
                </a:p>
              </p:txBody>
            </p:sp>
          </p:grpSp>
          <p:grpSp>
            <p:nvGrpSpPr>
              <p:cNvPr id="124" name="组合 123">
                <a:extLst>
                  <a:ext uri="{FF2B5EF4-FFF2-40B4-BE49-F238E27FC236}">
                    <a16:creationId xmlns:a16="http://schemas.microsoft.com/office/drawing/2014/main" id="{9314668C-B4D2-4B93-8F2D-553C0B5ABE9D}"/>
                  </a:ext>
                </a:extLst>
              </p:cNvPr>
              <p:cNvGrpSpPr/>
              <p:nvPr/>
            </p:nvGrpSpPr>
            <p:grpSpPr>
              <a:xfrm>
                <a:off x="4489652" y="976692"/>
                <a:ext cx="873070" cy="1203161"/>
                <a:chOff x="4627786" y="1715908"/>
                <a:chExt cx="2875230" cy="3962302"/>
              </a:xfrm>
            </p:grpSpPr>
            <p:sp>
              <p:nvSpPr>
                <p:cNvPr id="125" name="圆角矩形 11">
                  <a:extLst>
                    <a:ext uri="{FF2B5EF4-FFF2-40B4-BE49-F238E27FC236}">
                      <a16:creationId xmlns:a16="http://schemas.microsoft.com/office/drawing/2014/main" id="{F4A2DDF3-9577-4321-8D7F-04A48DF19263}"/>
                    </a:ext>
                  </a:extLst>
                </p:cNvPr>
                <p:cNvSpPr/>
                <p:nvPr/>
              </p:nvSpPr>
              <p:spPr>
                <a:xfrm rot="2760000">
                  <a:off x="4335454" y="2510647"/>
                  <a:ext cx="3962302" cy="2372823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32000">
                      <a:schemeClr val="tx1">
                        <a:alpha val="13000"/>
                      </a:schemeClr>
                    </a:gs>
                    <a:gs pos="68000">
                      <a:srgbClr val="6C6C6C">
                        <a:alpha val="10000"/>
                      </a:srgbClr>
                    </a:gs>
                    <a:gs pos="0">
                      <a:schemeClr val="tx1">
                        <a:alpha val="61000"/>
                      </a:schemeClr>
                    </a:gs>
                    <a:gs pos="100000">
                      <a:srgbClr val="D8D8D8">
                        <a:alpha val="0"/>
                      </a:srgbClr>
                    </a:gs>
                  </a:gsLst>
                  <a:lin ang="0" scaled="0"/>
                </a:gradFill>
                <a:ln>
                  <a:noFill/>
                </a:ln>
                <a:effectLst>
                  <a:softEdge rad="63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  <a:latin typeface="+mj-lt"/>
                    <a:ea typeface="微软雅黑 Light" panose="020B0502040204020203" pitchFamily="34" charset="-122"/>
                  </a:endParaRPr>
                </a:p>
              </p:txBody>
            </p:sp>
            <p:sp>
              <p:nvSpPr>
                <p:cNvPr id="126" name="椭圆 125">
                  <a:extLst>
                    <a:ext uri="{FF2B5EF4-FFF2-40B4-BE49-F238E27FC236}">
                      <a16:creationId xmlns:a16="http://schemas.microsoft.com/office/drawing/2014/main" id="{E73F5508-4B31-4527-90E6-59B698013DEF}"/>
                    </a:ext>
                  </a:extLst>
                </p:cNvPr>
                <p:cNvSpPr/>
                <p:nvPr/>
              </p:nvSpPr>
              <p:spPr>
                <a:xfrm>
                  <a:off x="4627786" y="1946965"/>
                  <a:ext cx="1963514" cy="1963514"/>
                </a:xfrm>
                <a:prstGeom prst="ellipse">
                  <a:avLst/>
                </a:prstGeom>
                <a:gradFill>
                  <a:gsLst>
                    <a:gs pos="0">
                      <a:srgbClr val="D3D3D3"/>
                    </a:gs>
                    <a:gs pos="100000">
                      <a:srgbClr val="F7F7F7"/>
                    </a:gs>
                  </a:gsLst>
                  <a:lin ang="2700000" scaled="1"/>
                </a:gradFill>
                <a:ln w="19050">
                  <a:gradFill flip="none" rotWithShape="1">
                    <a:gsLst>
                      <a:gs pos="0">
                        <a:schemeClr val="bg1"/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2700000" scaled="1"/>
                    <a:tileRect/>
                  </a:gradFill>
                </a:ln>
                <a:effectLst>
                  <a:outerShdw blurRad="254000" dist="114300" dir="2700000" algn="tl" rotWithShape="0">
                    <a:prstClr val="black">
                      <a:alpha val="22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  <a:latin typeface="+mj-lt"/>
                    <a:ea typeface="微软雅黑 Light" panose="020B0502040204020203" pitchFamily="34" charset="-122"/>
                  </a:endParaRPr>
                </a:p>
              </p:txBody>
            </p:sp>
          </p:grpSp>
        </p:grpSp>
        <p:sp>
          <p:nvSpPr>
            <p:cNvPr id="122" name="文本框 90">
              <a:extLst>
                <a:ext uri="{FF2B5EF4-FFF2-40B4-BE49-F238E27FC236}">
                  <a16:creationId xmlns:a16="http://schemas.microsoft.com/office/drawing/2014/main" id="{5F00A281-DE6F-4F4B-9F6C-42A083D74B44}"/>
                </a:ext>
              </a:extLst>
            </p:cNvPr>
            <p:cNvSpPr txBox="1"/>
            <p:nvPr/>
          </p:nvSpPr>
          <p:spPr>
            <a:xfrm>
              <a:off x="2578494" y="1565947"/>
              <a:ext cx="7143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latin typeface="+mj-lt"/>
                  <a:ea typeface="微软雅黑 Light" panose="020B0502040204020203" pitchFamily="34" charset="-122"/>
                </a:rPr>
                <a:t>50</a:t>
              </a:r>
              <a:r>
                <a:rPr lang="en-US" altLang="zh-CN" sz="1200" dirty="0">
                  <a:latin typeface="+mj-lt"/>
                  <a:ea typeface="微软雅黑 Light" panose="020B0502040204020203" pitchFamily="34" charset="-122"/>
                </a:rPr>
                <a:t>%</a:t>
              </a:r>
              <a:endParaRPr lang="zh-CN" altLang="en-US" dirty="0">
                <a:latin typeface="+mj-lt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129" name="组合 128">
            <a:extLst>
              <a:ext uri="{FF2B5EF4-FFF2-40B4-BE49-F238E27FC236}">
                <a16:creationId xmlns:a16="http://schemas.microsoft.com/office/drawing/2014/main" id="{A57AC60D-098F-4EC1-801A-81423865403A}"/>
              </a:ext>
            </a:extLst>
          </p:cNvPr>
          <p:cNvGrpSpPr/>
          <p:nvPr/>
        </p:nvGrpSpPr>
        <p:grpSpPr>
          <a:xfrm>
            <a:off x="1921657" y="2065718"/>
            <a:ext cx="1045686" cy="1323492"/>
            <a:chOff x="1921407" y="2066197"/>
            <a:chExt cx="1045550" cy="1323798"/>
          </a:xfrm>
        </p:grpSpPr>
        <p:grpSp>
          <p:nvGrpSpPr>
            <p:cNvPr id="130" name="组合 129">
              <a:extLst>
                <a:ext uri="{FF2B5EF4-FFF2-40B4-BE49-F238E27FC236}">
                  <a16:creationId xmlns:a16="http://schemas.microsoft.com/office/drawing/2014/main" id="{9B8D08FB-EC25-437F-BBEC-666C24A56F76}"/>
                </a:ext>
              </a:extLst>
            </p:cNvPr>
            <p:cNvGrpSpPr/>
            <p:nvPr/>
          </p:nvGrpSpPr>
          <p:grpSpPr>
            <a:xfrm>
              <a:off x="1921407" y="2066197"/>
              <a:ext cx="1045550" cy="1323798"/>
              <a:chOff x="4390176" y="890801"/>
              <a:chExt cx="1081244" cy="1368991"/>
            </a:xfrm>
          </p:grpSpPr>
          <p:grpSp>
            <p:nvGrpSpPr>
              <p:cNvPr id="132" name="组合 131">
                <a:extLst>
                  <a:ext uri="{FF2B5EF4-FFF2-40B4-BE49-F238E27FC236}">
                    <a16:creationId xmlns:a16="http://schemas.microsoft.com/office/drawing/2014/main" id="{1BEDEF3B-6BC2-4486-A225-9CEE55A1696A}"/>
                  </a:ext>
                </a:extLst>
              </p:cNvPr>
              <p:cNvGrpSpPr/>
              <p:nvPr/>
            </p:nvGrpSpPr>
            <p:grpSpPr>
              <a:xfrm>
                <a:off x="4390176" y="890801"/>
                <a:ext cx="1081244" cy="1368991"/>
                <a:chOff x="4627786" y="1796539"/>
                <a:chExt cx="2675679" cy="3387753"/>
              </a:xfrm>
            </p:grpSpPr>
            <p:sp>
              <p:nvSpPr>
                <p:cNvPr id="136" name="圆角矩形 27">
                  <a:extLst>
                    <a:ext uri="{FF2B5EF4-FFF2-40B4-BE49-F238E27FC236}">
                      <a16:creationId xmlns:a16="http://schemas.microsoft.com/office/drawing/2014/main" id="{91EB4C1C-31F1-4ADC-A01C-753665D99826}"/>
                    </a:ext>
                  </a:extLst>
                </p:cNvPr>
                <p:cNvSpPr/>
                <p:nvPr/>
              </p:nvSpPr>
              <p:spPr>
                <a:xfrm rot="2760000">
                  <a:off x="4423176" y="2304004"/>
                  <a:ext cx="3387753" cy="2372824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47000">
                      <a:schemeClr val="tx1">
                        <a:alpha val="19000"/>
                      </a:schemeClr>
                    </a:gs>
                    <a:gs pos="76000">
                      <a:srgbClr val="6C6C6C">
                        <a:alpha val="10000"/>
                      </a:srgbClr>
                    </a:gs>
                    <a:gs pos="0">
                      <a:schemeClr val="tx1">
                        <a:alpha val="61000"/>
                      </a:schemeClr>
                    </a:gs>
                    <a:gs pos="100000">
                      <a:srgbClr val="D8D8D8">
                        <a:alpha val="0"/>
                      </a:srgbClr>
                    </a:gs>
                  </a:gsLst>
                  <a:lin ang="0" scaled="0"/>
                </a:gradFill>
                <a:ln>
                  <a:noFill/>
                </a:ln>
                <a:effectLst>
                  <a:softEdge rad="889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  <a:latin typeface="+mj-lt"/>
                    <a:ea typeface="微软雅黑 Light" panose="020B0502040204020203" pitchFamily="34" charset="-122"/>
                  </a:endParaRPr>
                </a:p>
              </p:txBody>
            </p:sp>
            <p:sp>
              <p:nvSpPr>
                <p:cNvPr id="137" name="椭圆 136">
                  <a:extLst>
                    <a:ext uri="{FF2B5EF4-FFF2-40B4-BE49-F238E27FC236}">
                      <a16:creationId xmlns:a16="http://schemas.microsoft.com/office/drawing/2014/main" id="{9ACDCEC7-457C-4062-90A9-FEE4750C5E77}"/>
                    </a:ext>
                  </a:extLst>
                </p:cNvPr>
                <p:cNvSpPr/>
                <p:nvPr/>
              </p:nvSpPr>
              <p:spPr>
                <a:xfrm>
                  <a:off x="4627786" y="1946965"/>
                  <a:ext cx="1963514" cy="1963514"/>
                </a:xfrm>
                <a:prstGeom prst="ellipse">
                  <a:avLst/>
                </a:prstGeom>
                <a:gradFill>
                  <a:gsLst>
                    <a:gs pos="0">
                      <a:srgbClr val="D3D3D3"/>
                    </a:gs>
                    <a:gs pos="100000">
                      <a:srgbClr val="F7F7F7"/>
                    </a:gs>
                  </a:gsLst>
                  <a:lin ang="2700000" scaled="1"/>
                </a:gradFill>
                <a:ln w="19050">
                  <a:gradFill flip="none" rotWithShape="1">
                    <a:gsLst>
                      <a:gs pos="0">
                        <a:schemeClr val="bg1"/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2700000" scaled="1"/>
                    <a:tileRect/>
                  </a:gradFill>
                </a:ln>
                <a:effectLst>
                  <a:outerShdw blurRad="304800" dist="127000" dir="2700000" algn="tl" rotWithShape="0">
                    <a:prstClr val="black">
                      <a:alpha val="22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  <a:latin typeface="+mj-lt"/>
                    <a:ea typeface="微软雅黑 Light" panose="020B0502040204020203" pitchFamily="34" charset="-122"/>
                  </a:endParaRPr>
                </a:p>
              </p:txBody>
            </p:sp>
          </p:grpSp>
          <p:grpSp>
            <p:nvGrpSpPr>
              <p:cNvPr id="133" name="组合 132">
                <a:extLst>
                  <a:ext uri="{FF2B5EF4-FFF2-40B4-BE49-F238E27FC236}">
                    <a16:creationId xmlns:a16="http://schemas.microsoft.com/office/drawing/2014/main" id="{FDE34B02-521B-42B4-A5AB-0A68D60264A3}"/>
                  </a:ext>
                </a:extLst>
              </p:cNvPr>
              <p:cNvGrpSpPr/>
              <p:nvPr/>
            </p:nvGrpSpPr>
            <p:grpSpPr>
              <a:xfrm>
                <a:off x="4489652" y="976692"/>
                <a:ext cx="873070" cy="1203161"/>
                <a:chOff x="4627786" y="1715908"/>
                <a:chExt cx="2875230" cy="3962302"/>
              </a:xfrm>
            </p:grpSpPr>
            <p:sp>
              <p:nvSpPr>
                <p:cNvPr id="134" name="圆角矩形 25">
                  <a:extLst>
                    <a:ext uri="{FF2B5EF4-FFF2-40B4-BE49-F238E27FC236}">
                      <a16:creationId xmlns:a16="http://schemas.microsoft.com/office/drawing/2014/main" id="{9140F9D8-FCC5-4A6D-AB55-149E20EEBF73}"/>
                    </a:ext>
                  </a:extLst>
                </p:cNvPr>
                <p:cNvSpPr/>
                <p:nvPr/>
              </p:nvSpPr>
              <p:spPr>
                <a:xfrm rot="2760000">
                  <a:off x="4335454" y="2510647"/>
                  <a:ext cx="3962302" cy="2372823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32000">
                      <a:schemeClr val="tx1">
                        <a:alpha val="13000"/>
                      </a:schemeClr>
                    </a:gs>
                    <a:gs pos="68000">
                      <a:srgbClr val="6C6C6C">
                        <a:alpha val="10000"/>
                      </a:srgbClr>
                    </a:gs>
                    <a:gs pos="0">
                      <a:schemeClr val="tx1">
                        <a:alpha val="61000"/>
                      </a:schemeClr>
                    </a:gs>
                    <a:gs pos="100000">
                      <a:srgbClr val="D8D8D8">
                        <a:alpha val="0"/>
                      </a:srgbClr>
                    </a:gs>
                  </a:gsLst>
                  <a:lin ang="0" scaled="0"/>
                </a:gradFill>
                <a:ln>
                  <a:noFill/>
                </a:ln>
                <a:effectLst>
                  <a:softEdge rad="63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  <a:latin typeface="+mj-lt"/>
                    <a:ea typeface="微软雅黑 Light" panose="020B0502040204020203" pitchFamily="34" charset="-122"/>
                  </a:endParaRPr>
                </a:p>
              </p:txBody>
            </p:sp>
            <p:sp>
              <p:nvSpPr>
                <p:cNvPr id="135" name="椭圆 134">
                  <a:extLst>
                    <a:ext uri="{FF2B5EF4-FFF2-40B4-BE49-F238E27FC236}">
                      <a16:creationId xmlns:a16="http://schemas.microsoft.com/office/drawing/2014/main" id="{9CC944C7-6161-4A6A-B490-E929E02F1C2D}"/>
                    </a:ext>
                  </a:extLst>
                </p:cNvPr>
                <p:cNvSpPr/>
                <p:nvPr/>
              </p:nvSpPr>
              <p:spPr>
                <a:xfrm>
                  <a:off x="4627786" y="1946965"/>
                  <a:ext cx="1963514" cy="1963514"/>
                </a:xfrm>
                <a:prstGeom prst="ellipse">
                  <a:avLst/>
                </a:prstGeom>
                <a:gradFill>
                  <a:gsLst>
                    <a:gs pos="0">
                      <a:srgbClr val="D3D3D3"/>
                    </a:gs>
                    <a:gs pos="100000">
                      <a:srgbClr val="F7F7F7"/>
                    </a:gs>
                  </a:gsLst>
                  <a:lin ang="2700000" scaled="1"/>
                </a:gradFill>
                <a:ln w="19050">
                  <a:gradFill flip="none" rotWithShape="1">
                    <a:gsLst>
                      <a:gs pos="0">
                        <a:schemeClr val="bg1"/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2700000" scaled="1"/>
                    <a:tileRect/>
                  </a:gradFill>
                </a:ln>
                <a:effectLst>
                  <a:outerShdw blurRad="254000" dist="114300" dir="2700000" algn="tl" rotWithShape="0">
                    <a:prstClr val="black">
                      <a:alpha val="22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  <a:latin typeface="+mj-lt"/>
                    <a:ea typeface="微软雅黑 Light" panose="020B0502040204020203" pitchFamily="34" charset="-122"/>
                  </a:endParaRPr>
                </a:p>
              </p:txBody>
            </p:sp>
          </p:grpSp>
        </p:grpSp>
        <p:sp>
          <p:nvSpPr>
            <p:cNvPr id="131" name="文本框 91">
              <a:extLst>
                <a:ext uri="{FF2B5EF4-FFF2-40B4-BE49-F238E27FC236}">
                  <a16:creationId xmlns:a16="http://schemas.microsoft.com/office/drawing/2014/main" id="{9BB52D9D-E0C2-4A5D-814C-2D71A308C0E2}"/>
                </a:ext>
              </a:extLst>
            </p:cNvPr>
            <p:cNvSpPr txBox="1"/>
            <p:nvPr/>
          </p:nvSpPr>
          <p:spPr>
            <a:xfrm>
              <a:off x="1942927" y="2326493"/>
              <a:ext cx="7143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latin typeface="+mj-lt"/>
                  <a:ea typeface="微软雅黑 Light" panose="020B0502040204020203" pitchFamily="34" charset="-122"/>
                </a:rPr>
                <a:t>60</a:t>
              </a:r>
              <a:r>
                <a:rPr lang="en-US" altLang="zh-CN" sz="1200" dirty="0">
                  <a:latin typeface="+mj-lt"/>
                  <a:ea typeface="微软雅黑 Light" panose="020B0502040204020203" pitchFamily="34" charset="-122"/>
                </a:rPr>
                <a:t>%</a:t>
              </a:r>
              <a:endParaRPr lang="zh-CN" altLang="en-US" dirty="0">
                <a:latin typeface="+mj-lt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138" name="组合 137">
            <a:extLst>
              <a:ext uri="{FF2B5EF4-FFF2-40B4-BE49-F238E27FC236}">
                <a16:creationId xmlns:a16="http://schemas.microsoft.com/office/drawing/2014/main" id="{A61677B0-D94F-4F81-94A3-22D6ABAA9F4E}"/>
              </a:ext>
            </a:extLst>
          </p:cNvPr>
          <p:cNvGrpSpPr/>
          <p:nvPr/>
        </p:nvGrpSpPr>
        <p:grpSpPr>
          <a:xfrm>
            <a:off x="1235676" y="2840325"/>
            <a:ext cx="1045686" cy="1323492"/>
            <a:chOff x="1235515" y="2840983"/>
            <a:chExt cx="1045550" cy="1323798"/>
          </a:xfrm>
        </p:grpSpPr>
        <p:grpSp>
          <p:nvGrpSpPr>
            <p:cNvPr id="139" name="组合 138">
              <a:extLst>
                <a:ext uri="{FF2B5EF4-FFF2-40B4-BE49-F238E27FC236}">
                  <a16:creationId xmlns:a16="http://schemas.microsoft.com/office/drawing/2014/main" id="{1B3658E6-A3A2-4065-B645-E121DA9FC5AD}"/>
                </a:ext>
              </a:extLst>
            </p:cNvPr>
            <p:cNvGrpSpPr/>
            <p:nvPr/>
          </p:nvGrpSpPr>
          <p:grpSpPr>
            <a:xfrm>
              <a:off x="1235515" y="2840983"/>
              <a:ext cx="1045550" cy="1323798"/>
              <a:chOff x="4390176" y="890801"/>
              <a:chExt cx="1081244" cy="1368991"/>
            </a:xfrm>
          </p:grpSpPr>
          <p:grpSp>
            <p:nvGrpSpPr>
              <p:cNvPr id="141" name="组合 140">
                <a:extLst>
                  <a:ext uri="{FF2B5EF4-FFF2-40B4-BE49-F238E27FC236}">
                    <a16:creationId xmlns:a16="http://schemas.microsoft.com/office/drawing/2014/main" id="{6253C66E-CB9F-4B48-99BF-6350AB6C2E40}"/>
                  </a:ext>
                </a:extLst>
              </p:cNvPr>
              <p:cNvGrpSpPr/>
              <p:nvPr/>
            </p:nvGrpSpPr>
            <p:grpSpPr>
              <a:xfrm>
                <a:off x="4390176" y="890801"/>
                <a:ext cx="1081244" cy="1368991"/>
                <a:chOff x="4627786" y="1796539"/>
                <a:chExt cx="2675679" cy="3387753"/>
              </a:xfrm>
            </p:grpSpPr>
            <p:sp>
              <p:nvSpPr>
                <p:cNvPr id="145" name="圆角矩形 20">
                  <a:extLst>
                    <a:ext uri="{FF2B5EF4-FFF2-40B4-BE49-F238E27FC236}">
                      <a16:creationId xmlns:a16="http://schemas.microsoft.com/office/drawing/2014/main" id="{F8C7FF6C-EB3D-41DC-B6D1-D6FDC246DF3F}"/>
                    </a:ext>
                  </a:extLst>
                </p:cNvPr>
                <p:cNvSpPr/>
                <p:nvPr/>
              </p:nvSpPr>
              <p:spPr>
                <a:xfrm rot="2760000">
                  <a:off x="4423176" y="2304004"/>
                  <a:ext cx="3387753" cy="2372824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47000">
                      <a:schemeClr val="tx1">
                        <a:alpha val="19000"/>
                      </a:schemeClr>
                    </a:gs>
                    <a:gs pos="76000">
                      <a:srgbClr val="6C6C6C">
                        <a:alpha val="10000"/>
                      </a:srgbClr>
                    </a:gs>
                    <a:gs pos="0">
                      <a:schemeClr val="tx1">
                        <a:alpha val="61000"/>
                      </a:schemeClr>
                    </a:gs>
                    <a:gs pos="100000">
                      <a:srgbClr val="D8D8D8">
                        <a:alpha val="0"/>
                      </a:srgbClr>
                    </a:gs>
                  </a:gsLst>
                  <a:lin ang="0" scaled="0"/>
                </a:gradFill>
                <a:ln>
                  <a:noFill/>
                </a:ln>
                <a:effectLst>
                  <a:softEdge rad="889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  <a:latin typeface="+mj-lt"/>
                    <a:ea typeface="微软雅黑 Light" panose="020B0502040204020203" pitchFamily="34" charset="-122"/>
                  </a:endParaRPr>
                </a:p>
              </p:txBody>
            </p:sp>
            <p:sp>
              <p:nvSpPr>
                <p:cNvPr id="146" name="椭圆 145">
                  <a:extLst>
                    <a:ext uri="{FF2B5EF4-FFF2-40B4-BE49-F238E27FC236}">
                      <a16:creationId xmlns:a16="http://schemas.microsoft.com/office/drawing/2014/main" id="{5E8D1BB9-CA0B-4948-A946-D33AC2834D5C}"/>
                    </a:ext>
                  </a:extLst>
                </p:cNvPr>
                <p:cNvSpPr/>
                <p:nvPr/>
              </p:nvSpPr>
              <p:spPr>
                <a:xfrm>
                  <a:off x="4627786" y="1946965"/>
                  <a:ext cx="1963514" cy="1963514"/>
                </a:xfrm>
                <a:prstGeom prst="ellipse">
                  <a:avLst/>
                </a:prstGeom>
                <a:gradFill>
                  <a:gsLst>
                    <a:gs pos="0">
                      <a:srgbClr val="D3D3D3"/>
                    </a:gs>
                    <a:gs pos="100000">
                      <a:srgbClr val="F7F7F7"/>
                    </a:gs>
                  </a:gsLst>
                  <a:lin ang="2700000" scaled="1"/>
                </a:gradFill>
                <a:ln w="19050">
                  <a:gradFill flip="none" rotWithShape="1">
                    <a:gsLst>
                      <a:gs pos="0">
                        <a:schemeClr val="bg1"/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2700000" scaled="1"/>
                    <a:tileRect/>
                  </a:gradFill>
                </a:ln>
                <a:effectLst>
                  <a:outerShdw blurRad="304800" dist="127000" dir="2700000" algn="tl" rotWithShape="0">
                    <a:prstClr val="black">
                      <a:alpha val="22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  <a:latin typeface="+mj-lt"/>
                    <a:ea typeface="微软雅黑 Light" panose="020B0502040204020203" pitchFamily="34" charset="-122"/>
                  </a:endParaRPr>
                </a:p>
              </p:txBody>
            </p:sp>
          </p:grpSp>
          <p:grpSp>
            <p:nvGrpSpPr>
              <p:cNvPr id="142" name="组合 141">
                <a:extLst>
                  <a:ext uri="{FF2B5EF4-FFF2-40B4-BE49-F238E27FC236}">
                    <a16:creationId xmlns:a16="http://schemas.microsoft.com/office/drawing/2014/main" id="{96B654A0-FE73-44CA-AA5C-BDB6AC7D2070}"/>
                  </a:ext>
                </a:extLst>
              </p:cNvPr>
              <p:cNvGrpSpPr/>
              <p:nvPr/>
            </p:nvGrpSpPr>
            <p:grpSpPr>
              <a:xfrm>
                <a:off x="4489652" y="976692"/>
                <a:ext cx="873070" cy="1203161"/>
                <a:chOff x="4627786" y="1715908"/>
                <a:chExt cx="2875230" cy="3962302"/>
              </a:xfrm>
            </p:grpSpPr>
            <p:sp>
              <p:nvSpPr>
                <p:cNvPr id="143" name="圆角矩形 18">
                  <a:extLst>
                    <a:ext uri="{FF2B5EF4-FFF2-40B4-BE49-F238E27FC236}">
                      <a16:creationId xmlns:a16="http://schemas.microsoft.com/office/drawing/2014/main" id="{E570F1CA-26D2-4AEB-BB3C-AF0F4DD713B4}"/>
                    </a:ext>
                  </a:extLst>
                </p:cNvPr>
                <p:cNvSpPr/>
                <p:nvPr/>
              </p:nvSpPr>
              <p:spPr>
                <a:xfrm rot="2760000">
                  <a:off x="4335454" y="2510647"/>
                  <a:ext cx="3962302" cy="2372823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32000">
                      <a:schemeClr val="tx1">
                        <a:alpha val="13000"/>
                      </a:schemeClr>
                    </a:gs>
                    <a:gs pos="68000">
                      <a:srgbClr val="6C6C6C">
                        <a:alpha val="10000"/>
                      </a:srgbClr>
                    </a:gs>
                    <a:gs pos="0">
                      <a:schemeClr val="tx1">
                        <a:alpha val="61000"/>
                      </a:schemeClr>
                    </a:gs>
                    <a:gs pos="100000">
                      <a:srgbClr val="D8D8D8">
                        <a:alpha val="0"/>
                      </a:srgbClr>
                    </a:gs>
                  </a:gsLst>
                  <a:lin ang="0" scaled="0"/>
                </a:gradFill>
                <a:ln>
                  <a:noFill/>
                </a:ln>
                <a:effectLst>
                  <a:softEdge rad="63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  <a:latin typeface="+mj-lt"/>
                    <a:ea typeface="微软雅黑 Light" panose="020B0502040204020203" pitchFamily="34" charset="-122"/>
                  </a:endParaRPr>
                </a:p>
              </p:txBody>
            </p:sp>
            <p:sp>
              <p:nvSpPr>
                <p:cNvPr id="144" name="椭圆 143">
                  <a:extLst>
                    <a:ext uri="{FF2B5EF4-FFF2-40B4-BE49-F238E27FC236}">
                      <a16:creationId xmlns:a16="http://schemas.microsoft.com/office/drawing/2014/main" id="{C9CB083D-62C0-4BFA-9F11-36DE5628B16D}"/>
                    </a:ext>
                  </a:extLst>
                </p:cNvPr>
                <p:cNvSpPr/>
                <p:nvPr/>
              </p:nvSpPr>
              <p:spPr>
                <a:xfrm>
                  <a:off x="4627786" y="1946965"/>
                  <a:ext cx="1963514" cy="1963514"/>
                </a:xfrm>
                <a:prstGeom prst="ellipse">
                  <a:avLst/>
                </a:prstGeom>
                <a:gradFill>
                  <a:gsLst>
                    <a:gs pos="0">
                      <a:srgbClr val="D3D3D3"/>
                    </a:gs>
                    <a:gs pos="100000">
                      <a:srgbClr val="F7F7F7"/>
                    </a:gs>
                  </a:gsLst>
                  <a:lin ang="2700000" scaled="1"/>
                </a:gradFill>
                <a:ln w="19050">
                  <a:gradFill flip="none" rotWithShape="1">
                    <a:gsLst>
                      <a:gs pos="0">
                        <a:schemeClr val="bg1"/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2700000" scaled="1"/>
                    <a:tileRect/>
                  </a:gradFill>
                </a:ln>
                <a:effectLst>
                  <a:outerShdw blurRad="254000" dist="114300" dir="2700000" algn="tl" rotWithShape="0">
                    <a:prstClr val="black">
                      <a:alpha val="22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  <a:latin typeface="+mj-lt"/>
                    <a:ea typeface="微软雅黑 Light" panose="020B0502040204020203" pitchFamily="34" charset="-122"/>
                  </a:endParaRPr>
                </a:p>
              </p:txBody>
            </p:sp>
          </p:grpSp>
        </p:grpSp>
        <p:sp>
          <p:nvSpPr>
            <p:cNvPr id="140" name="文本框 92">
              <a:extLst>
                <a:ext uri="{FF2B5EF4-FFF2-40B4-BE49-F238E27FC236}">
                  <a16:creationId xmlns:a16="http://schemas.microsoft.com/office/drawing/2014/main" id="{DB2EAF6F-96FE-45A2-9DCF-04D4AD3D8967}"/>
                </a:ext>
              </a:extLst>
            </p:cNvPr>
            <p:cNvSpPr txBox="1"/>
            <p:nvPr/>
          </p:nvSpPr>
          <p:spPr>
            <a:xfrm>
              <a:off x="1264328" y="3079906"/>
              <a:ext cx="7143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latin typeface="+mj-lt"/>
                  <a:ea typeface="微软雅黑 Light" panose="020B0502040204020203" pitchFamily="34" charset="-122"/>
                </a:rPr>
                <a:t>70</a:t>
              </a:r>
              <a:r>
                <a:rPr lang="en-US" altLang="zh-CN" sz="1200" dirty="0">
                  <a:latin typeface="+mj-lt"/>
                  <a:ea typeface="微软雅黑 Light" panose="020B0502040204020203" pitchFamily="34" charset="-122"/>
                </a:rPr>
                <a:t>%</a:t>
              </a:r>
              <a:endParaRPr lang="zh-CN" altLang="en-US" dirty="0">
                <a:latin typeface="+mj-lt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147" name="组合 146">
            <a:extLst>
              <a:ext uri="{FF2B5EF4-FFF2-40B4-BE49-F238E27FC236}">
                <a16:creationId xmlns:a16="http://schemas.microsoft.com/office/drawing/2014/main" id="{7F51CDFC-7F82-4690-86D4-8DA3B54B897B}"/>
              </a:ext>
            </a:extLst>
          </p:cNvPr>
          <p:cNvGrpSpPr/>
          <p:nvPr/>
        </p:nvGrpSpPr>
        <p:grpSpPr>
          <a:xfrm>
            <a:off x="2853924" y="3608246"/>
            <a:ext cx="1045686" cy="1323492"/>
            <a:chOff x="2853552" y="3609082"/>
            <a:chExt cx="1045550" cy="1323798"/>
          </a:xfrm>
        </p:grpSpPr>
        <p:grpSp>
          <p:nvGrpSpPr>
            <p:cNvPr id="148" name="组合 147">
              <a:extLst>
                <a:ext uri="{FF2B5EF4-FFF2-40B4-BE49-F238E27FC236}">
                  <a16:creationId xmlns:a16="http://schemas.microsoft.com/office/drawing/2014/main" id="{75DC7ADA-CAAC-4DB2-894D-DEBCB2A8DE5A}"/>
                </a:ext>
              </a:extLst>
            </p:cNvPr>
            <p:cNvGrpSpPr/>
            <p:nvPr/>
          </p:nvGrpSpPr>
          <p:grpSpPr>
            <a:xfrm>
              <a:off x="2853552" y="3609082"/>
              <a:ext cx="1045550" cy="1323798"/>
              <a:chOff x="4390176" y="890801"/>
              <a:chExt cx="1081244" cy="1368991"/>
            </a:xfrm>
          </p:grpSpPr>
          <p:grpSp>
            <p:nvGrpSpPr>
              <p:cNvPr id="150" name="组合 149">
                <a:extLst>
                  <a:ext uri="{FF2B5EF4-FFF2-40B4-BE49-F238E27FC236}">
                    <a16:creationId xmlns:a16="http://schemas.microsoft.com/office/drawing/2014/main" id="{E578D6A4-81B1-4C8E-A5F8-EB9E57A5E58F}"/>
                  </a:ext>
                </a:extLst>
              </p:cNvPr>
              <p:cNvGrpSpPr/>
              <p:nvPr/>
            </p:nvGrpSpPr>
            <p:grpSpPr>
              <a:xfrm>
                <a:off x="4390176" y="890801"/>
                <a:ext cx="1081244" cy="1368991"/>
                <a:chOff x="4627786" y="1796539"/>
                <a:chExt cx="2675679" cy="3387753"/>
              </a:xfrm>
            </p:grpSpPr>
            <p:sp>
              <p:nvSpPr>
                <p:cNvPr id="154" name="圆角矩形 48">
                  <a:extLst>
                    <a:ext uri="{FF2B5EF4-FFF2-40B4-BE49-F238E27FC236}">
                      <a16:creationId xmlns:a16="http://schemas.microsoft.com/office/drawing/2014/main" id="{2A8F13C1-F8B5-4514-9454-802561BFAAA4}"/>
                    </a:ext>
                  </a:extLst>
                </p:cNvPr>
                <p:cNvSpPr/>
                <p:nvPr/>
              </p:nvSpPr>
              <p:spPr>
                <a:xfrm rot="2760000">
                  <a:off x="4423176" y="2304004"/>
                  <a:ext cx="3387753" cy="2372824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47000">
                      <a:schemeClr val="tx1">
                        <a:alpha val="19000"/>
                      </a:schemeClr>
                    </a:gs>
                    <a:gs pos="76000">
                      <a:srgbClr val="6C6C6C">
                        <a:alpha val="10000"/>
                      </a:srgbClr>
                    </a:gs>
                    <a:gs pos="0">
                      <a:schemeClr val="tx1">
                        <a:alpha val="61000"/>
                      </a:schemeClr>
                    </a:gs>
                    <a:gs pos="100000">
                      <a:srgbClr val="D8D8D8">
                        <a:alpha val="0"/>
                      </a:srgbClr>
                    </a:gs>
                  </a:gsLst>
                  <a:lin ang="0" scaled="0"/>
                </a:gradFill>
                <a:ln>
                  <a:noFill/>
                </a:ln>
                <a:effectLst>
                  <a:softEdge rad="889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  <a:latin typeface="+mj-lt"/>
                    <a:ea typeface="微软雅黑 Light" panose="020B0502040204020203" pitchFamily="34" charset="-122"/>
                  </a:endParaRPr>
                </a:p>
              </p:txBody>
            </p:sp>
            <p:sp>
              <p:nvSpPr>
                <p:cNvPr id="155" name="椭圆 154">
                  <a:extLst>
                    <a:ext uri="{FF2B5EF4-FFF2-40B4-BE49-F238E27FC236}">
                      <a16:creationId xmlns:a16="http://schemas.microsoft.com/office/drawing/2014/main" id="{D8324C5E-C97B-444C-9AC8-578605FA4750}"/>
                    </a:ext>
                  </a:extLst>
                </p:cNvPr>
                <p:cNvSpPr/>
                <p:nvPr/>
              </p:nvSpPr>
              <p:spPr>
                <a:xfrm>
                  <a:off x="4627786" y="1946965"/>
                  <a:ext cx="1963514" cy="1963514"/>
                </a:xfrm>
                <a:prstGeom prst="ellipse">
                  <a:avLst/>
                </a:prstGeom>
                <a:gradFill>
                  <a:gsLst>
                    <a:gs pos="0">
                      <a:srgbClr val="D3D3D3"/>
                    </a:gs>
                    <a:gs pos="100000">
                      <a:srgbClr val="F7F7F7"/>
                    </a:gs>
                  </a:gsLst>
                  <a:lin ang="2700000" scaled="1"/>
                </a:gradFill>
                <a:ln w="19050">
                  <a:gradFill flip="none" rotWithShape="1">
                    <a:gsLst>
                      <a:gs pos="0">
                        <a:schemeClr val="bg1"/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2700000" scaled="1"/>
                    <a:tileRect/>
                  </a:gradFill>
                </a:ln>
                <a:effectLst>
                  <a:outerShdw blurRad="304800" dist="127000" dir="2700000" algn="tl" rotWithShape="0">
                    <a:prstClr val="black">
                      <a:alpha val="22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  <a:latin typeface="+mj-lt"/>
                    <a:ea typeface="微软雅黑 Light" panose="020B0502040204020203" pitchFamily="34" charset="-122"/>
                  </a:endParaRPr>
                </a:p>
              </p:txBody>
            </p:sp>
          </p:grpSp>
          <p:grpSp>
            <p:nvGrpSpPr>
              <p:cNvPr id="151" name="组合 150">
                <a:extLst>
                  <a:ext uri="{FF2B5EF4-FFF2-40B4-BE49-F238E27FC236}">
                    <a16:creationId xmlns:a16="http://schemas.microsoft.com/office/drawing/2014/main" id="{21D71B5C-703D-4548-85B1-45B9D43EC022}"/>
                  </a:ext>
                </a:extLst>
              </p:cNvPr>
              <p:cNvGrpSpPr/>
              <p:nvPr/>
            </p:nvGrpSpPr>
            <p:grpSpPr>
              <a:xfrm>
                <a:off x="4489652" y="976692"/>
                <a:ext cx="873070" cy="1203161"/>
                <a:chOff x="4627786" y="1715908"/>
                <a:chExt cx="2875230" cy="3962302"/>
              </a:xfrm>
            </p:grpSpPr>
            <p:sp>
              <p:nvSpPr>
                <p:cNvPr id="152" name="圆角矩形 46">
                  <a:extLst>
                    <a:ext uri="{FF2B5EF4-FFF2-40B4-BE49-F238E27FC236}">
                      <a16:creationId xmlns:a16="http://schemas.microsoft.com/office/drawing/2014/main" id="{2B939372-5500-4C8C-977D-1BBF8B576D8E}"/>
                    </a:ext>
                  </a:extLst>
                </p:cNvPr>
                <p:cNvSpPr/>
                <p:nvPr/>
              </p:nvSpPr>
              <p:spPr>
                <a:xfrm rot="2760000">
                  <a:off x="4335454" y="2510647"/>
                  <a:ext cx="3962302" cy="2372823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32000">
                      <a:schemeClr val="tx1">
                        <a:alpha val="13000"/>
                      </a:schemeClr>
                    </a:gs>
                    <a:gs pos="68000">
                      <a:srgbClr val="6C6C6C">
                        <a:alpha val="10000"/>
                      </a:srgbClr>
                    </a:gs>
                    <a:gs pos="0">
                      <a:schemeClr val="tx1">
                        <a:alpha val="61000"/>
                      </a:schemeClr>
                    </a:gs>
                    <a:gs pos="100000">
                      <a:srgbClr val="D8D8D8">
                        <a:alpha val="0"/>
                      </a:srgbClr>
                    </a:gs>
                  </a:gsLst>
                  <a:lin ang="0" scaled="0"/>
                </a:gradFill>
                <a:ln>
                  <a:noFill/>
                </a:ln>
                <a:effectLst>
                  <a:softEdge rad="63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  <a:latin typeface="+mj-lt"/>
                    <a:ea typeface="微软雅黑 Light" panose="020B0502040204020203" pitchFamily="34" charset="-122"/>
                  </a:endParaRPr>
                </a:p>
              </p:txBody>
            </p:sp>
            <p:sp>
              <p:nvSpPr>
                <p:cNvPr id="153" name="椭圆 152">
                  <a:extLst>
                    <a:ext uri="{FF2B5EF4-FFF2-40B4-BE49-F238E27FC236}">
                      <a16:creationId xmlns:a16="http://schemas.microsoft.com/office/drawing/2014/main" id="{D79954F9-8AA7-4FBC-B1E4-8D1CD115FF78}"/>
                    </a:ext>
                  </a:extLst>
                </p:cNvPr>
                <p:cNvSpPr/>
                <p:nvPr/>
              </p:nvSpPr>
              <p:spPr>
                <a:xfrm>
                  <a:off x="4627786" y="1946965"/>
                  <a:ext cx="1963514" cy="1963514"/>
                </a:xfrm>
                <a:prstGeom prst="ellipse">
                  <a:avLst/>
                </a:prstGeom>
                <a:gradFill>
                  <a:gsLst>
                    <a:gs pos="0">
                      <a:srgbClr val="D3D3D3"/>
                    </a:gs>
                    <a:gs pos="100000">
                      <a:srgbClr val="F7F7F7"/>
                    </a:gs>
                  </a:gsLst>
                  <a:lin ang="2700000" scaled="1"/>
                </a:gradFill>
                <a:ln w="19050">
                  <a:gradFill flip="none" rotWithShape="1">
                    <a:gsLst>
                      <a:gs pos="0">
                        <a:schemeClr val="bg1"/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2700000" scaled="1"/>
                    <a:tileRect/>
                  </a:gradFill>
                </a:ln>
                <a:effectLst>
                  <a:outerShdw blurRad="254000" dist="114300" dir="2700000" algn="tl" rotWithShape="0">
                    <a:prstClr val="black">
                      <a:alpha val="22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  <a:latin typeface="+mj-lt"/>
                    <a:ea typeface="微软雅黑 Light" panose="020B0502040204020203" pitchFamily="34" charset="-122"/>
                  </a:endParaRPr>
                </a:p>
              </p:txBody>
            </p:sp>
          </p:grpSp>
        </p:grpSp>
        <p:sp>
          <p:nvSpPr>
            <p:cNvPr id="149" name="文本框 93">
              <a:extLst>
                <a:ext uri="{FF2B5EF4-FFF2-40B4-BE49-F238E27FC236}">
                  <a16:creationId xmlns:a16="http://schemas.microsoft.com/office/drawing/2014/main" id="{2F0D3A3D-4019-45CA-B3A3-9E79D1EFC49F}"/>
                </a:ext>
              </a:extLst>
            </p:cNvPr>
            <p:cNvSpPr txBox="1"/>
            <p:nvPr/>
          </p:nvSpPr>
          <p:spPr>
            <a:xfrm>
              <a:off x="2886768" y="3849952"/>
              <a:ext cx="7143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latin typeface="+mj-lt"/>
                  <a:ea typeface="微软雅黑 Light" panose="020B0502040204020203" pitchFamily="34" charset="-122"/>
                </a:rPr>
                <a:t>40</a:t>
              </a:r>
              <a:r>
                <a:rPr lang="en-US" altLang="zh-CN" sz="1200" dirty="0">
                  <a:latin typeface="+mj-lt"/>
                  <a:ea typeface="微软雅黑 Light" panose="020B0502040204020203" pitchFamily="34" charset="-122"/>
                </a:rPr>
                <a:t>%</a:t>
              </a:r>
              <a:endParaRPr lang="zh-CN" altLang="en-US" dirty="0">
                <a:latin typeface="+mj-lt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156" name="组合 155">
            <a:extLst>
              <a:ext uri="{FF2B5EF4-FFF2-40B4-BE49-F238E27FC236}">
                <a16:creationId xmlns:a16="http://schemas.microsoft.com/office/drawing/2014/main" id="{BA8953B2-6610-4D0D-B873-D700DC6BACF1}"/>
              </a:ext>
            </a:extLst>
          </p:cNvPr>
          <p:cNvGrpSpPr/>
          <p:nvPr/>
        </p:nvGrpSpPr>
        <p:grpSpPr>
          <a:xfrm>
            <a:off x="883445" y="4376596"/>
            <a:ext cx="1045686" cy="1323492"/>
            <a:chOff x="883330" y="4377610"/>
            <a:chExt cx="1045550" cy="1323798"/>
          </a:xfrm>
        </p:grpSpPr>
        <p:grpSp>
          <p:nvGrpSpPr>
            <p:cNvPr id="157" name="组合 156">
              <a:extLst>
                <a:ext uri="{FF2B5EF4-FFF2-40B4-BE49-F238E27FC236}">
                  <a16:creationId xmlns:a16="http://schemas.microsoft.com/office/drawing/2014/main" id="{08E2C7D1-A090-4AA0-B40F-F8935CF95077}"/>
                </a:ext>
              </a:extLst>
            </p:cNvPr>
            <p:cNvGrpSpPr/>
            <p:nvPr/>
          </p:nvGrpSpPr>
          <p:grpSpPr>
            <a:xfrm>
              <a:off x="883330" y="4377610"/>
              <a:ext cx="1045550" cy="1323798"/>
              <a:chOff x="4390176" y="890801"/>
              <a:chExt cx="1081244" cy="1368991"/>
            </a:xfrm>
          </p:grpSpPr>
          <p:grpSp>
            <p:nvGrpSpPr>
              <p:cNvPr id="159" name="组合 158">
                <a:extLst>
                  <a:ext uri="{FF2B5EF4-FFF2-40B4-BE49-F238E27FC236}">
                    <a16:creationId xmlns:a16="http://schemas.microsoft.com/office/drawing/2014/main" id="{FFB718DD-A98B-44CE-9B7E-4F5D9D45861C}"/>
                  </a:ext>
                </a:extLst>
              </p:cNvPr>
              <p:cNvGrpSpPr/>
              <p:nvPr/>
            </p:nvGrpSpPr>
            <p:grpSpPr>
              <a:xfrm>
                <a:off x="4390176" y="890801"/>
                <a:ext cx="1081244" cy="1368991"/>
                <a:chOff x="4627786" y="1796539"/>
                <a:chExt cx="2675679" cy="3387753"/>
              </a:xfrm>
            </p:grpSpPr>
            <p:sp>
              <p:nvSpPr>
                <p:cNvPr id="163" name="圆角矩形 41">
                  <a:extLst>
                    <a:ext uri="{FF2B5EF4-FFF2-40B4-BE49-F238E27FC236}">
                      <a16:creationId xmlns:a16="http://schemas.microsoft.com/office/drawing/2014/main" id="{E85CDF2F-9E2B-45E3-ABDD-A794E31A6CD8}"/>
                    </a:ext>
                  </a:extLst>
                </p:cNvPr>
                <p:cNvSpPr/>
                <p:nvPr/>
              </p:nvSpPr>
              <p:spPr>
                <a:xfrm rot="2760000">
                  <a:off x="4423176" y="2304004"/>
                  <a:ext cx="3387753" cy="2372824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47000">
                      <a:schemeClr val="tx1">
                        <a:alpha val="19000"/>
                      </a:schemeClr>
                    </a:gs>
                    <a:gs pos="76000">
                      <a:srgbClr val="6C6C6C">
                        <a:alpha val="10000"/>
                      </a:srgbClr>
                    </a:gs>
                    <a:gs pos="0">
                      <a:schemeClr val="tx1">
                        <a:alpha val="61000"/>
                      </a:schemeClr>
                    </a:gs>
                    <a:gs pos="100000">
                      <a:srgbClr val="D8D8D8">
                        <a:alpha val="0"/>
                      </a:srgbClr>
                    </a:gs>
                  </a:gsLst>
                  <a:lin ang="0" scaled="0"/>
                </a:gradFill>
                <a:ln>
                  <a:noFill/>
                </a:ln>
                <a:effectLst>
                  <a:softEdge rad="889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  <a:latin typeface="+mj-lt"/>
                    <a:ea typeface="微软雅黑 Light" panose="020B0502040204020203" pitchFamily="34" charset="-122"/>
                  </a:endParaRPr>
                </a:p>
              </p:txBody>
            </p:sp>
            <p:sp>
              <p:nvSpPr>
                <p:cNvPr id="164" name="椭圆 163">
                  <a:extLst>
                    <a:ext uri="{FF2B5EF4-FFF2-40B4-BE49-F238E27FC236}">
                      <a16:creationId xmlns:a16="http://schemas.microsoft.com/office/drawing/2014/main" id="{0378CD1C-EEF0-44EA-8D2E-6EAB72B31CA5}"/>
                    </a:ext>
                  </a:extLst>
                </p:cNvPr>
                <p:cNvSpPr/>
                <p:nvPr/>
              </p:nvSpPr>
              <p:spPr>
                <a:xfrm>
                  <a:off x="4627786" y="1946965"/>
                  <a:ext cx="1963514" cy="1963514"/>
                </a:xfrm>
                <a:prstGeom prst="ellipse">
                  <a:avLst/>
                </a:prstGeom>
                <a:gradFill>
                  <a:gsLst>
                    <a:gs pos="0">
                      <a:srgbClr val="D3D3D3"/>
                    </a:gs>
                    <a:gs pos="100000">
                      <a:srgbClr val="F7F7F7"/>
                    </a:gs>
                  </a:gsLst>
                  <a:lin ang="2700000" scaled="1"/>
                </a:gradFill>
                <a:ln w="19050">
                  <a:gradFill flip="none" rotWithShape="1">
                    <a:gsLst>
                      <a:gs pos="0">
                        <a:schemeClr val="bg1"/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2700000" scaled="1"/>
                    <a:tileRect/>
                  </a:gradFill>
                </a:ln>
                <a:effectLst>
                  <a:outerShdw blurRad="304800" dist="127000" dir="2700000" algn="tl" rotWithShape="0">
                    <a:prstClr val="black">
                      <a:alpha val="22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  <a:latin typeface="+mj-lt"/>
                    <a:ea typeface="微软雅黑 Light" panose="020B0502040204020203" pitchFamily="34" charset="-122"/>
                  </a:endParaRPr>
                </a:p>
              </p:txBody>
            </p:sp>
          </p:grpSp>
          <p:grpSp>
            <p:nvGrpSpPr>
              <p:cNvPr id="160" name="组合 159">
                <a:extLst>
                  <a:ext uri="{FF2B5EF4-FFF2-40B4-BE49-F238E27FC236}">
                    <a16:creationId xmlns:a16="http://schemas.microsoft.com/office/drawing/2014/main" id="{0A133501-95FA-4BD3-8B5A-CCC5C324A29C}"/>
                  </a:ext>
                </a:extLst>
              </p:cNvPr>
              <p:cNvGrpSpPr/>
              <p:nvPr/>
            </p:nvGrpSpPr>
            <p:grpSpPr>
              <a:xfrm>
                <a:off x="4489652" y="976692"/>
                <a:ext cx="873070" cy="1203161"/>
                <a:chOff x="4627786" y="1715908"/>
                <a:chExt cx="2875230" cy="3962302"/>
              </a:xfrm>
            </p:grpSpPr>
            <p:sp>
              <p:nvSpPr>
                <p:cNvPr id="161" name="圆角矩形 39">
                  <a:extLst>
                    <a:ext uri="{FF2B5EF4-FFF2-40B4-BE49-F238E27FC236}">
                      <a16:creationId xmlns:a16="http://schemas.microsoft.com/office/drawing/2014/main" id="{5A162D9D-FB67-4980-AB08-BDDCC4BCD458}"/>
                    </a:ext>
                  </a:extLst>
                </p:cNvPr>
                <p:cNvSpPr/>
                <p:nvPr/>
              </p:nvSpPr>
              <p:spPr>
                <a:xfrm rot="2760000">
                  <a:off x="4335454" y="2510647"/>
                  <a:ext cx="3962302" cy="2372823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32000">
                      <a:schemeClr val="tx1">
                        <a:alpha val="13000"/>
                      </a:schemeClr>
                    </a:gs>
                    <a:gs pos="68000">
                      <a:srgbClr val="6C6C6C">
                        <a:alpha val="10000"/>
                      </a:srgbClr>
                    </a:gs>
                    <a:gs pos="0">
                      <a:schemeClr val="tx1">
                        <a:alpha val="61000"/>
                      </a:schemeClr>
                    </a:gs>
                    <a:gs pos="100000">
                      <a:srgbClr val="D8D8D8">
                        <a:alpha val="0"/>
                      </a:srgbClr>
                    </a:gs>
                  </a:gsLst>
                  <a:lin ang="0" scaled="0"/>
                </a:gradFill>
                <a:ln>
                  <a:noFill/>
                </a:ln>
                <a:effectLst>
                  <a:softEdge rad="63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  <a:latin typeface="+mj-lt"/>
                    <a:ea typeface="微软雅黑 Light" panose="020B0502040204020203" pitchFamily="34" charset="-122"/>
                  </a:endParaRPr>
                </a:p>
              </p:txBody>
            </p:sp>
            <p:sp>
              <p:nvSpPr>
                <p:cNvPr id="162" name="椭圆 161">
                  <a:extLst>
                    <a:ext uri="{FF2B5EF4-FFF2-40B4-BE49-F238E27FC236}">
                      <a16:creationId xmlns:a16="http://schemas.microsoft.com/office/drawing/2014/main" id="{8009B2BA-BC38-46B1-A132-65846D8F1505}"/>
                    </a:ext>
                  </a:extLst>
                </p:cNvPr>
                <p:cNvSpPr/>
                <p:nvPr/>
              </p:nvSpPr>
              <p:spPr>
                <a:xfrm>
                  <a:off x="4627786" y="1946965"/>
                  <a:ext cx="1963514" cy="1963514"/>
                </a:xfrm>
                <a:prstGeom prst="ellipse">
                  <a:avLst/>
                </a:prstGeom>
                <a:gradFill>
                  <a:gsLst>
                    <a:gs pos="0">
                      <a:srgbClr val="D3D3D3"/>
                    </a:gs>
                    <a:gs pos="100000">
                      <a:srgbClr val="F7F7F7"/>
                    </a:gs>
                  </a:gsLst>
                  <a:lin ang="2700000" scaled="1"/>
                </a:gradFill>
                <a:ln w="19050">
                  <a:gradFill flip="none" rotWithShape="1">
                    <a:gsLst>
                      <a:gs pos="0">
                        <a:schemeClr val="bg1"/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2700000" scaled="1"/>
                    <a:tileRect/>
                  </a:gradFill>
                </a:ln>
                <a:effectLst>
                  <a:outerShdw blurRad="254000" dist="114300" dir="2700000" algn="tl" rotWithShape="0">
                    <a:prstClr val="black">
                      <a:alpha val="22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  <a:latin typeface="+mj-lt"/>
                    <a:ea typeface="微软雅黑 Light" panose="020B0502040204020203" pitchFamily="34" charset="-122"/>
                  </a:endParaRPr>
                </a:p>
              </p:txBody>
            </p:sp>
          </p:grpSp>
        </p:grpSp>
        <p:sp>
          <p:nvSpPr>
            <p:cNvPr id="158" name="文本框 94">
              <a:extLst>
                <a:ext uri="{FF2B5EF4-FFF2-40B4-BE49-F238E27FC236}">
                  <a16:creationId xmlns:a16="http://schemas.microsoft.com/office/drawing/2014/main" id="{095D00F9-71B3-4FE6-BADD-9D2A2831E0AC}"/>
                </a:ext>
              </a:extLst>
            </p:cNvPr>
            <p:cNvSpPr txBox="1"/>
            <p:nvPr/>
          </p:nvSpPr>
          <p:spPr>
            <a:xfrm>
              <a:off x="907140" y="4640661"/>
              <a:ext cx="7143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latin typeface="+mj-lt"/>
                  <a:ea typeface="微软雅黑 Light" panose="020B0502040204020203" pitchFamily="34" charset="-122"/>
                </a:rPr>
                <a:t>90</a:t>
              </a:r>
              <a:r>
                <a:rPr lang="en-US" altLang="zh-CN" sz="1200" dirty="0">
                  <a:latin typeface="+mj-lt"/>
                  <a:ea typeface="微软雅黑 Light" panose="020B0502040204020203" pitchFamily="34" charset="-122"/>
                </a:rPr>
                <a:t>%</a:t>
              </a:r>
              <a:endParaRPr lang="zh-CN" altLang="en-US" dirty="0">
                <a:latin typeface="+mj-lt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165" name="组合 164">
            <a:extLst>
              <a:ext uri="{FF2B5EF4-FFF2-40B4-BE49-F238E27FC236}">
                <a16:creationId xmlns:a16="http://schemas.microsoft.com/office/drawing/2014/main" id="{38F7885C-DEDD-426A-8D24-7BDE2FE91DC1}"/>
              </a:ext>
            </a:extLst>
          </p:cNvPr>
          <p:cNvGrpSpPr/>
          <p:nvPr/>
        </p:nvGrpSpPr>
        <p:grpSpPr>
          <a:xfrm>
            <a:off x="1797816" y="5154690"/>
            <a:ext cx="1045686" cy="1323492"/>
            <a:chOff x="1797582" y="5155884"/>
            <a:chExt cx="1045550" cy="1323798"/>
          </a:xfrm>
        </p:grpSpPr>
        <p:grpSp>
          <p:nvGrpSpPr>
            <p:cNvPr id="166" name="组合 165">
              <a:extLst>
                <a:ext uri="{FF2B5EF4-FFF2-40B4-BE49-F238E27FC236}">
                  <a16:creationId xmlns:a16="http://schemas.microsoft.com/office/drawing/2014/main" id="{F34D67C1-C254-48B8-ABF2-204C0CF4DA60}"/>
                </a:ext>
              </a:extLst>
            </p:cNvPr>
            <p:cNvGrpSpPr/>
            <p:nvPr/>
          </p:nvGrpSpPr>
          <p:grpSpPr>
            <a:xfrm>
              <a:off x="1797582" y="5155884"/>
              <a:ext cx="1045550" cy="1323798"/>
              <a:chOff x="4390176" y="890801"/>
              <a:chExt cx="1081244" cy="1368991"/>
            </a:xfrm>
          </p:grpSpPr>
          <p:grpSp>
            <p:nvGrpSpPr>
              <p:cNvPr id="168" name="组合 167">
                <a:extLst>
                  <a:ext uri="{FF2B5EF4-FFF2-40B4-BE49-F238E27FC236}">
                    <a16:creationId xmlns:a16="http://schemas.microsoft.com/office/drawing/2014/main" id="{41075204-6E92-47E8-9FAC-BDEEF684FE29}"/>
                  </a:ext>
                </a:extLst>
              </p:cNvPr>
              <p:cNvGrpSpPr/>
              <p:nvPr/>
            </p:nvGrpSpPr>
            <p:grpSpPr>
              <a:xfrm>
                <a:off x="4390176" y="890801"/>
                <a:ext cx="1081244" cy="1368991"/>
                <a:chOff x="4627786" y="1796539"/>
                <a:chExt cx="2675679" cy="3387753"/>
              </a:xfrm>
            </p:grpSpPr>
            <p:sp>
              <p:nvSpPr>
                <p:cNvPr id="172" name="圆角矩形 34">
                  <a:extLst>
                    <a:ext uri="{FF2B5EF4-FFF2-40B4-BE49-F238E27FC236}">
                      <a16:creationId xmlns:a16="http://schemas.microsoft.com/office/drawing/2014/main" id="{73CAD22D-074E-4059-8735-4BC085804271}"/>
                    </a:ext>
                  </a:extLst>
                </p:cNvPr>
                <p:cNvSpPr/>
                <p:nvPr/>
              </p:nvSpPr>
              <p:spPr>
                <a:xfrm rot="2760000">
                  <a:off x="4423176" y="2304004"/>
                  <a:ext cx="3387753" cy="2372824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47000">
                      <a:schemeClr val="tx1">
                        <a:alpha val="19000"/>
                      </a:schemeClr>
                    </a:gs>
                    <a:gs pos="76000">
                      <a:srgbClr val="6C6C6C">
                        <a:alpha val="10000"/>
                      </a:srgbClr>
                    </a:gs>
                    <a:gs pos="0">
                      <a:schemeClr val="tx1">
                        <a:alpha val="61000"/>
                      </a:schemeClr>
                    </a:gs>
                    <a:gs pos="100000">
                      <a:srgbClr val="D8D8D8">
                        <a:alpha val="0"/>
                      </a:srgbClr>
                    </a:gs>
                  </a:gsLst>
                  <a:lin ang="0" scaled="0"/>
                </a:gradFill>
                <a:ln>
                  <a:noFill/>
                </a:ln>
                <a:effectLst>
                  <a:softEdge rad="889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  <a:latin typeface="+mj-lt"/>
                    <a:ea typeface="微软雅黑 Light" panose="020B0502040204020203" pitchFamily="34" charset="-122"/>
                  </a:endParaRPr>
                </a:p>
              </p:txBody>
            </p:sp>
            <p:sp>
              <p:nvSpPr>
                <p:cNvPr id="173" name="椭圆 172">
                  <a:extLst>
                    <a:ext uri="{FF2B5EF4-FFF2-40B4-BE49-F238E27FC236}">
                      <a16:creationId xmlns:a16="http://schemas.microsoft.com/office/drawing/2014/main" id="{920469FA-91A8-402A-9543-5FFB95CEDAC3}"/>
                    </a:ext>
                  </a:extLst>
                </p:cNvPr>
                <p:cNvSpPr/>
                <p:nvPr/>
              </p:nvSpPr>
              <p:spPr>
                <a:xfrm>
                  <a:off x="4627786" y="1946965"/>
                  <a:ext cx="1963514" cy="1963514"/>
                </a:xfrm>
                <a:prstGeom prst="ellipse">
                  <a:avLst/>
                </a:prstGeom>
                <a:gradFill>
                  <a:gsLst>
                    <a:gs pos="0">
                      <a:srgbClr val="D3D3D3"/>
                    </a:gs>
                    <a:gs pos="100000">
                      <a:srgbClr val="F7F7F7"/>
                    </a:gs>
                  </a:gsLst>
                  <a:lin ang="2700000" scaled="1"/>
                </a:gradFill>
                <a:ln w="19050">
                  <a:gradFill flip="none" rotWithShape="1">
                    <a:gsLst>
                      <a:gs pos="0">
                        <a:schemeClr val="bg1"/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2700000" scaled="1"/>
                    <a:tileRect/>
                  </a:gradFill>
                </a:ln>
                <a:effectLst>
                  <a:outerShdw blurRad="304800" dist="127000" dir="2700000" algn="tl" rotWithShape="0">
                    <a:prstClr val="black">
                      <a:alpha val="22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  <a:latin typeface="+mj-lt"/>
                    <a:ea typeface="微软雅黑 Light" panose="020B0502040204020203" pitchFamily="34" charset="-122"/>
                  </a:endParaRPr>
                </a:p>
              </p:txBody>
            </p:sp>
          </p:grpSp>
          <p:grpSp>
            <p:nvGrpSpPr>
              <p:cNvPr id="169" name="组合 168">
                <a:extLst>
                  <a:ext uri="{FF2B5EF4-FFF2-40B4-BE49-F238E27FC236}">
                    <a16:creationId xmlns:a16="http://schemas.microsoft.com/office/drawing/2014/main" id="{272D6EF3-E96F-4894-A65E-80449DAE5F2F}"/>
                  </a:ext>
                </a:extLst>
              </p:cNvPr>
              <p:cNvGrpSpPr/>
              <p:nvPr/>
            </p:nvGrpSpPr>
            <p:grpSpPr>
              <a:xfrm>
                <a:off x="4489652" y="976692"/>
                <a:ext cx="873070" cy="1203161"/>
                <a:chOff x="4627786" y="1715908"/>
                <a:chExt cx="2875230" cy="3962302"/>
              </a:xfrm>
            </p:grpSpPr>
            <p:sp>
              <p:nvSpPr>
                <p:cNvPr id="170" name="圆角矩形 32">
                  <a:extLst>
                    <a:ext uri="{FF2B5EF4-FFF2-40B4-BE49-F238E27FC236}">
                      <a16:creationId xmlns:a16="http://schemas.microsoft.com/office/drawing/2014/main" id="{E1889F91-FFAA-4153-B6F4-ECA4B190C8EC}"/>
                    </a:ext>
                  </a:extLst>
                </p:cNvPr>
                <p:cNvSpPr/>
                <p:nvPr/>
              </p:nvSpPr>
              <p:spPr>
                <a:xfrm rot="2760000">
                  <a:off x="4335454" y="2510647"/>
                  <a:ext cx="3962302" cy="2372823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32000">
                      <a:schemeClr val="tx1">
                        <a:alpha val="13000"/>
                      </a:schemeClr>
                    </a:gs>
                    <a:gs pos="68000">
                      <a:srgbClr val="6C6C6C">
                        <a:alpha val="10000"/>
                      </a:srgbClr>
                    </a:gs>
                    <a:gs pos="0">
                      <a:schemeClr val="tx1">
                        <a:alpha val="61000"/>
                      </a:schemeClr>
                    </a:gs>
                    <a:gs pos="100000">
                      <a:srgbClr val="D8D8D8">
                        <a:alpha val="0"/>
                      </a:srgbClr>
                    </a:gs>
                  </a:gsLst>
                  <a:lin ang="0" scaled="0"/>
                </a:gradFill>
                <a:ln>
                  <a:noFill/>
                </a:ln>
                <a:effectLst>
                  <a:softEdge rad="63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  <a:latin typeface="+mj-lt"/>
                    <a:ea typeface="微软雅黑 Light" panose="020B0502040204020203" pitchFamily="34" charset="-122"/>
                  </a:endParaRPr>
                </a:p>
              </p:txBody>
            </p:sp>
            <p:sp>
              <p:nvSpPr>
                <p:cNvPr id="171" name="椭圆 170">
                  <a:extLst>
                    <a:ext uri="{FF2B5EF4-FFF2-40B4-BE49-F238E27FC236}">
                      <a16:creationId xmlns:a16="http://schemas.microsoft.com/office/drawing/2014/main" id="{1C42A33B-FCC3-4ECA-A0EA-4BAF63DC05CB}"/>
                    </a:ext>
                  </a:extLst>
                </p:cNvPr>
                <p:cNvSpPr/>
                <p:nvPr/>
              </p:nvSpPr>
              <p:spPr>
                <a:xfrm>
                  <a:off x="4627786" y="1946965"/>
                  <a:ext cx="1963514" cy="1963514"/>
                </a:xfrm>
                <a:prstGeom prst="ellipse">
                  <a:avLst/>
                </a:prstGeom>
                <a:gradFill>
                  <a:gsLst>
                    <a:gs pos="0">
                      <a:srgbClr val="D3D3D3"/>
                    </a:gs>
                    <a:gs pos="100000">
                      <a:srgbClr val="F7F7F7"/>
                    </a:gs>
                  </a:gsLst>
                  <a:lin ang="2700000" scaled="1"/>
                </a:gradFill>
                <a:ln w="19050">
                  <a:gradFill flip="none" rotWithShape="1">
                    <a:gsLst>
                      <a:gs pos="0">
                        <a:schemeClr val="bg1"/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2700000" scaled="1"/>
                    <a:tileRect/>
                  </a:gradFill>
                </a:ln>
                <a:effectLst>
                  <a:outerShdw blurRad="254000" dist="114300" dir="2700000" algn="tl" rotWithShape="0">
                    <a:prstClr val="black">
                      <a:alpha val="22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  <a:latin typeface="+mj-lt"/>
                    <a:ea typeface="微软雅黑 Light" panose="020B0502040204020203" pitchFamily="34" charset="-122"/>
                  </a:endParaRPr>
                </a:p>
              </p:txBody>
            </p:sp>
          </p:grpSp>
        </p:grpSp>
        <p:sp>
          <p:nvSpPr>
            <p:cNvPr id="167" name="文本框 95">
              <a:extLst>
                <a:ext uri="{FF2B5EF4-FFF2-40B4-BE49-F238E27FC236}">
                  <a16:creationId xmlns:a16="http://schemas.microsoft.com/office/drawing/2014/main" id="{F5460757-EAFA-4B1A-B6F4-0A2FB94A016E}"/>
                </a:ext>
              </a:extLst>
            </p:cNvPr>
            <p:cNvSpPr txBox="1"/>
            <p:nvPr/>
          </p:nvSpPr>
          <p:spPr>
            <a:xfrm>
              <a:off x="1826336" y="5413449"/>
              <a:ext cx="7143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latin typeface="+mj-lt"/>
                  <a:ea typeface="微软雅黑 Light" panose="020B0502040204020203" pitchFamily="34" charset="-122"/>
                </a:rPr>
                <a:t>65</a:t>
              </a:r>
              <a:r>
                <a:rPr lang="en-US" altLang="zh-CN" sz="1200" dirty="0">
                  <a:latin typeface="+mj-lt"/>
                  <a:ea typeface="微软雅黑 Light" panose="020B0502040204020203" pitchFamily="34" charset="-122"/>
                </a:rPr>
                <a:t>%</a:t>
              </a:r>
              <a:endParaRPr lang="zh-CN" altLang="en-US" dirty="0">
                <a:latin typeface="+mj-lt"/>
                <a:ea typeface="微软雅黑 Light" panose="020B0502040204020203" pitchFamily="34" charset="-122"/>
              </a:endParaRPr>
            </a:p>
          </p:txBody>
        </p:sp>
      </p:grpSp>
      <p:sp>
        <p:nvSpPr>
          <p:cNvPr id="174" name="文本框 83">
            <a:extLst>
              <a:ext uri="{FF2B5EF4-FFF2-40B4-BE49-F238E27FC236}">
                <a16:creationId xmlns:a16="http://schemas.microsoft.com/office/drawing/2014/main" id="{BB8477BB-C4F8-483B-A7AD-11836B6772D2}"/>
              </a:ext>
            </a:extLst>
          </p:cNvPr>
          <p:cNvSpPr txBox="1"/>
          <p:nvPr/>
        </p:nvSpPr>
        <p:spPr>
          <a:xfrm>
            <a:off x="4673557" y="1557226"/>
            <a:ext cx="14944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altLang="zh-CN" sz="2000" dirty="0">
                <a:solidFill>
                  <a:prstClr val="white"/>
                </a:solidFill>
                <a:latin typeface="+mj-lt"/>
                <a:ea typeface="微软雅黑 Light" panose="020B0502040204020203" pitchFamily="34" charset="-122"/>
              </a:rPr>
              <a:t>TITLE HERE</a:t>
            </a:r>
            <a:endParaRPr lang="zh-CN" altLang="en-US" sz="2000" dirty="0">
              <a:solidFill>
                <a:prstClr val="white"/>
              </a:solidFill>
              <a:latin typeface="+mj-lt"/>
              <a:ea typeface="微软雅黑 Light" panose="020B0502040204020203" pitchFamily="34" charset="-122"/>
            </a:endParaRPr>
          </a:p>
        </p:txBody>
      </p:sp>
      <p:sp>
        <p:nvSpPr>
          <p:cNvPr id="175" name="文本框 84">
            <a:extLst>
              <a:ext uri="{FF2B5EF4-FFF2-40B4-BE49-F238E27FC236}">
                <a16:creationId xmlns:a16="http://schemas.microsoft.com/office/drawing/2014/main" id="{0B9A8DD1-B36F-4C1B-A336-67982187E277}"/>
              </a:ext>
            </a:extLst>
          </p:cNvPr>
          <p:cNvSpPr txBox="1"/>
          <p:nvPr/>
        </p:nvSpPr>
        <p:spPr>
          <a:xfrm>
            <a:off x="4673557" y="2334259"/>
            <a:ext cx="14944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altLang="zh-CN" sz="2000" dirty="0">
                <a:solidFill>
                  <a:prstClr val="white"/>
                </a:solidFill>
                <a:latin typeface="+mj-lt"/>
                <a:ea typeface="微软雅黑 Light" panose="020B0502040204020203" pitchFamily="34" charset="-122"/>
              </a:rPr>
              <a:t>TITLE HERE</a:t>
            </a:r>
            <a:endParaRPr lang="zh-CN" altLang="en-US" sz="2000" dirty="0">
              <a:solidFill>
                <a:prstClr val="white"/>
              </a:solidFill>
              <a:latin typeface="+mj-lt"/>
              <a:ea typeface="微软雅黑 Light" panose="020B0502040204020203" pitchFamily="34" charset="-122"/>
            </a:endParaRPr>
          </a:p>
        </p:txBody>
      </p:sp>
      <p:sp>
        <p:nvSpPr>
          <p:cNvPr id="176" name="文本框 85">
            <a:extLst>
              <a:ext uri="{FF2B5EF4-FFF2-40B4-BE49-F238E27FC236}">
                <a16:creationId xmlns:a16="http://schemas.microsoft.com/office/drawing/2014/main" id="{19F31A82-214F-4C8A-8CBB-D27FE92A56D8}"/>
              </a:ext>
            </a:extLst>
          </p:cNvPr>
          <p:cNvSpPr txBox="1"/>
          <p:nvPr/>
        </p:nvSpPr>
        <p:spPr>
          <a:xfrm>
            <a:off x="4673557" y="3095978"/>
            <a:ext cx="14944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altLang="zh-CN" sz="2000" dirty="0">
                <a:solidFill>
                  <a:prstClr val="white"/>
                </a:solidFill>
                <a:latin typeface="+mj-lt"/>
                <a:ea typeface="微软雅黑 Light" panose="020B0502040204020203" pitchFamily="34" charset="-122"/>
              </a:rPr>
              <a:t>TITLE HERE</a:t>
            </a:r>
            <a:endParaRPr lang="zh-CN" altLang="en-US" sz="2000" dirty="0">
              <a:solidFill>
                <a:prstClr val="white"/>
              </a:solidFill>
              <a:latin typeface="+mj-lt"/>
              <a:ea typeface="微软雅黑 Light" panose="020B0502040204020203" pitchFamily="34" charset="-122"/>
            </a:endParaRPr>
          </a:p>
        </p:txBody>
      </p:sp>
      <p:sp>
        <p:nvSpPr>
          <p:cNvPr id="177" name="文本框 87">
            <a:extLst>
              <a:ext uri="{FF2B5EF4-FFF2-40B4-BE49-F238E27FC236}">
                <a16:creationId xmlns:a16="http://schemas.microsoft.com/office/drawing/2014/main" id="{9C09A545-A716-40BA-875F-BE422D38EA1D}"/>
              </a:ext>
            </a:extLst>
          </p:cNvPr>
          <p:cNvSpPr txBox="1"/>
          <p:nvPr/>
        </p:nvSpPr>
        <p:spPr>
          <a:xfrm>
            <a:off x="4673557" y="3859704"/>
            <a:ext cx="14944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altLang="zh-CN" sz="2000" dirty="0">
                <a:solidFill>
                  <a:prstClr val="white"/>
                </a:solidFill>
                <a:latin typeface="+mj-lt"/>
                <a:ea typeface="微软雅黑 Light" panose="020B0502040204020203" pitchFamily="34" charset="-122"/>
              </a:rPr>
              <a:t>TITLE HERE</a:t>
            </a:r>
            <a:endParaRPr lang="zh-CN" altLang="en-US" sz="2000" dirty="0">
              <a:solidFill>
                <a:prstClr val="white"/>
              </a:solidFill>
              <a:latin typeface="+mj-lt"/>
              <a:ea typeface="微软雅黑 Light" panose="020B0502040204020203" pitchFamily="34" charset="-122"/>
            </a:endParaRPr>
          </a:p>
        </p:txBody>
      </p:sp>
      <p:sp>
        <p:nvSpPr>
          <p:cNvPr id="178" name="文本框 88">
            <a:extLst>
              <a:ext uri="{FF2B5EF4-FFF2-40B4-BE49-F238E27FC236}">
                <a16:creationId xmlns:a16="http://schemas.microsoft.com/office/drawing/2014/main" id="{92DECC04-3704-47F3-ACD9-35F8F1422EDB}"/>
              </a:ext>
            </a:extLst>
          </p:cNvPr>
          <p:cNvSpPr txBox="1"/>
          <p:nvPr/>
        </p:nvSpPr>
        <p:spPr>
          <a:xfrm>
            <a:off x="4681009" y="4673023"/>
            <a:ext cx="14944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altLang="zh-CN" sz="2000" dirty="0">
                <a:solidFill>
                  <a:prstClr val="white"/>
                </a:solidFill>
                <a:latin typeface="+mj-lt"/>
                <a:ea typeface="微软雅黑 Light" panose="020B0502040204020203" pitchFamily="34" charset="-122"/>
              </a:rPr>
              <a:t>TITLE HERE</a:t>
            </a:r>
            <a:endParaRPr lang="zh-CN" altLang="en-US" sz="2000" dirty="0">
              <a:solidFill>
                <a:prstClr val="white"/>
              </a:solidFill>
              <a:latin typeface="+mj-lt"/>
              <a:ea typeface="微软雅黑 Light" panose="020B0502040204020203" pitchFamily="34" charset="-122"/>
            </a:endParaRPr>
          </a:p>
        </p:txBody>
      </p:sp>
      <p:sp>
        <p:nvSpPr>
          <p:cNvPr id="179" name="文本框 89">
            <a:extLst>
              <a:ext uri="{FF2B5EF4-FFF2-40B4-BE49-F238E27FC236}">
                <a16:creationId xmlns:a16="http://schemas.microsoft.com/office/drawing/2014/main" id="{12771281-AD8B-4F66-B01A-78F9E19E3DC4}"/>
              </a:ext>
            </a:extLst>
          </p:cNvPr>
          <p:cNvSpPr txBox="1"/>
          <p:nvPr/>
        </p:nvSpPr>
        <p:spPr>
          <a:xfrm>
            <a:off x="4673557" y="5368263"/>
            <a:ext cx="14944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altLang="zh-CN" sz="2000" dirty="0">
                <a:solidFill>
                  <a:prstClr val="white"/>
                </a:solidFill>
                <a:latin typeface="+mj-lt"/>
                <a:ea typeface="微软雅黑 Light" panose="020B0502040204020203" pitchFamily="34" charset="-122"/>
              </a:rPr>
              <a:t>TITLE HERE</a:t>
            </a:r>
            <a:endParaRPr lang="zh-CN" altLang="en-US" sz="2000" dirty="0">
              <a:solidFill>
                <a:prstClr val="white"/>
              </a:solidFill>
              <a:latin typeface="+mj-lt"/>
              <a:ea typeface="微软雅黑 Light" panose="020B0502040204020203" pitchFamily="34" charset="-122"/>
            </a:endParaRPr>
          </a:p>
        </p:txBody>
      </p:sp>
      <p:grpSp>
        <p:nvGrpSpPr>
          <p:cNvPr id="180" name="Group 8">
            <a:extLst>
              <a:ext uri="{FF2B5EF4-FFF2-40B4-BE49-F238E27FC236}">
                <a16:creationId xmlns:a16="http://schemas.microsoft.com/office/drawing/2014/main" id="{2BBB3D3F-6D6A-466D-90C9-C1DEBDCC9A8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064506" y="1560306"/>
            <a:ext cx="331025" cy="362581"/>
            <a:chOff x="3437" y="2282"/>
            <a:chExt cx="679" cy="744"/>
          </a:xfrm>
          <a:solidFill>
            <a:schemeClr val="bg1"/>
          </a:solidFill>
        </p:grpSpPr>
        <p:sp>
          <p:nvSpPr>
            <p:cNvPr id="181" name="Freeform 9">
              <a:extLst>
                <a:ext uri="{FF2B5EF4-FFF2-40B4-BE49-F238E27FC236}">
                  <a16:creationId xmlns:a16="http://schemas.microsoft.com/office/drawing/2014/main" id="{610B1AB1-987D-405D-BF0B-B0C2874022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5" y="2282"/>
              <a:ext cx="364" cy="379"/>
            </a:xfrm>
            <a:custGeom>
              <a:avLst/>
              <a:gdLst>
                <a:gd name="T0" fmla="*/ 50 w 152"/>
                <a:gd name="T1" fmla="*/ 147 h 159"/>
                <a:gd name="T2" fmla="*/ 39 w 152"/>
                <a:gd name="T3" fmla="*/ 147 h 159"/>
                <a:gd name="T4" fmla="*/ 76 w 152"/>
                <a:gd name="T5" fmla="*/ 159 h 159"/>
                <a:gd name="T6" fmla="*/ 114 w 152"/>
                <a:gd name="T7" fmla="*/ 147 h 159"/>
                <a:gd name="T8" fmla="*/ 103 w 152"/>
                <a:gd name="T9" fmla="*/ 147 h 159"/>
                <a:gd name="T10" fmla="*/ 152 w 152"/>
                <a:gd name="T11" fmla="*/ 76 h 159"/>
                <a:gd name="T12" fmla="*/ 76 w 152"/>
                <a:gd name="T13" fmla="*/ 0 h 159"/>
                <a:gd name="T14" fmla="*/ 0 w 152"/>
                <a:gd name="T15" fmla="*/ 76 h 159"/>
                <a:gd name="T16" fmla="*/ 50 w 152"/>
                <a:gd name="T17" fmla="*/ 147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2" h="159">
                  <a:moveTo>
                    <a:pt x="50" y="147"/>
                  </a:moveTo>
                  <a:cubicBezTo>
                    <a:pt x="39" y="147"/>
                    <a:pt x="39" y="147"/>
                    <a:pt x="39" y="147"/>
                  </a:cubicBezTo>
                  <a:cubicBezTo>
                    <a:pt x="39" y="152"/>
                    <a:pt x="53" y="159"/>
                    <a:pt x="76" y="159"/>
                  </a:cubicBezTo>
                  <a:cubicBezTo>
                    <a:pt x="99" y="159"/>
                    <a:pt x="113" y="152"/>
                    <a:pt x="11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131" y="136"/>
                    <a:pt x="152" y="108"/>
                    <a:pt x="152" y="76"/>
                  </a:cubicBezTo>
                  <a:cubicBezTo>
                    <a:pt x="152" y="34"/>
                    <a:pt x="118" y="0"/>
                    <a:pt x="76" y="0"/>
                  </a:cubicBezTo>
                  <a:cubicBezTo>
                    <a:pt x="34" y="0"/>
                    <a:pt x="0" y="34"/>
                    <a:pt x="0" y="76"/>
                  </a:cubicBezTo>
                  <a:cubicBezTo>
                    <a:pt x="0" y="108"/>
                    <a:pt x="21" y="136"/>
                    <a:pt x="50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+mj-lt"/>
                <a:ea typeface="微软雅黑 Light" panose="020B0502040204020203" pitchFamily="34" charset="-122"/>
              </a:endParaRPr>
            </a:p>
          </p:txBody>
        </p:sp>
        <p:sp>
          <p:nvSpPr>
            <p:cNvPr id="182" name="Freeform 10">
              <a:extLst>
                <a:ext uri="{FF2B5EF4-FFF2-40B4-BE49-F238E27FC236}">
                  <a16:creationId xmlns:a16="http://schemas.microsoft.com/office/drawing/2014/main" id="{66AE40CF-21AA-4455-A196-94A195FA8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7" y="2633"/>
              <a:ext cx="679" cy="393"/>
            </a:xfrm>
            <a:custGeom>
              <a:avLst/>
              <a:gdLst>
                <a:gd name="T0" fmla="*/ 222 w 284"/>
                <a:gd name="T1" fmla="*/ 0 h 165"/>
                <a:gd name="T2" fmla="*/ 188 w 284"/>
                <a:gd name="T3" fmla="*/ 0 h 165"/>
                <a:gd name="T4" fmla="*/ 154 w 284"/>
                <a:gd name="T5" fmla="*/ 19 h 165"/>
                <a:gd name="T6" fmla="*/ 154 w 284"/>
                <a:gd name="T7" fmla="*/ 134 h 165"/>
                <a:gd name="T8" fmla="*/ 143 w 284"/>
                <a:gd name="T9" fmla="*/ 146 h 165"/>
                <a:gd name="T10" fmla="*/ 131 w 284"/>
                <a:gd name="T11" fmla="*/ 134 h 165"/>
                <a:gd name="T12" fmla="*/ 131 w 284"/>
                <a:gd name="T13" fmla="*/ 19 h 165"/>
                <a:gd name="T14" fmla="*/ 97 w 284"/>
                <a:gd name="T15" fmla="*/ 0 h 165"/>
                <a:gd name="T16" fmla="*/ 63 w 284"/>
                <a:gd name="T17" fmla="*/ 0 h 165"/>
                <a:gd name="T18" fmla="*/ 0 w 284"/>
                <a:gd name="T19" fmla="*/ 86 h 165"/>
                <a:gd name="T20" fmla="*/ 0 w 284"/>
                <a:gd name="T21" fmla="*/ 165 h 165"/>
                <a:gd name="T22" fmla="*/ 284 w 284"/>
                <a:gd name="T23" fmla="*/ 165 h 165"/>
                <a:gd name="T24" fmla="*/ 284 w 284"/>
                <a:gd name="T25" fmla="*/ 86 h 165"/>
                <a:gd name="T26" fmla="*/ 222 w 284"/>
                <a:gd name="T27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4" h="165">
                  <a:moveTo>
                    <a:pt x="222" y="0"/>
                  </a:moveTo>
                  <a:cubicBezTo>
                    <a:pt x="188" y="0"/>
                    <a:pt x="188" y="0"/>
                    <a:pt x="188" y="0"/>
                  </a:cubicBezTo>
                  <a:cubicBezTo>
                    <a:pt x="188" y="10"/>
                    <a:pt x="172" y="17"/>
                    <a:pt x="154" y="19"/>
                  </a:cubicBezTo>
                  <a:cubicBezTo>
                    <a:pt x="154" y="134"/>
                    <a:pt x="154" y="134"/>
                    <a:pt x="154" y="134"/>
                  </a:cubicBezTo>
                  <a:cubicBezTo>
                    <a:pt x="154" y="140"/>
                    <a:pt x="149" y="146"/>
                    <a:pt x="143" y="146"/>
                  </a:cubicBezTo>
                  <a:cubicBezTo>
                    <a:pt x="136" y="146"/>
                    <a:pt x="131" y="140"/>
                    <a:pt x="131" y="134"/>
                  </a:cubicBezTo>
                  <a:cubicBezTo>
                    <a:pt x="131" y="19"/>
                    <a:pt x="131" y="19"/>
                    <a:pt x="131" y="19"/>
                  </a:cubicBezTo>
                  <a:cubicBezTo>
                    <a:pt x="113" y="17"/>
                    <a:pt x="97" y="11"/>
                    <a:pt x="97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28" y="0"/>
                    <a:pt x="0" y="39"/>
                    <a:pt x="0" y="86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284" y="165"/>
                    <a:pt x="284" y="165"/>
                    <a:pt x="284" y="165"/>
                  </a:cubicBezTo>
                  <a:cubicBezTo>
                    <a:pt x="284" y="86"/>
                    <a:pt x="284" y="86"/>
                    <a:pt x="284" y="86"/>
                  </a:cubicBezTo>
                  <a:cubicBezTo>
                    <a:pt x="284" y="39"/>
                    <a:pt x="256" y="0"/>
                    <a:pt x="22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+mj-lt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183" name="Group 13">
            <a:extLst>
              <a:ext uri="{FF2B5EF4-FFF2-40B4-BE49-F238E27FC236}">
                <a16:creationId xmlns:a16="http://schemas.microsoft.com/office/drawing/2014/main" id="{E6DFA056-CA57-44AB-8B83-029CE71D6EE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048522" y="2335084"/>
            <a:ext cx="362992" cy="367145"/>
            <a:chOff x="2426" y="2781"/>
            <a:chExt cx="593" cy="600"/>
          </a:xfrm>
          <a:solidFill>
            <a:schemeClr val="bg1"/>
          </a:solidFill>
        </p:grpSpPr>
        <p:sp>
          <p:nvSpPr>
            <p:cNvPr id="184" name="Freeform 14">
              <a:extLst>
                <a:ext uri="{FF2B5EF4-FFF2-40B4-BE49-F238E27FC236}">
                  <a16:creationId xmlns:a16="http://schemas.microsoft.com/office/drawing/2014/main" id="{B2A7A529-C0B1-49A7-9586-F9B387F006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2" y="2805"/>
              <a:ext cx="577" cy="576"/>
            </a:xfrm>
            <a:custGeom>
              <a:avLst/>
              <a:gdLst>
                <a:gd name="T0" fmla="*/ 0 w 241"/>
                <a:gd name="T1" fmla="*/ 115 h 241"/>
                <a:gd name="T2" fmla="*/ 0 w 241"/>
                <a:gd name="T3" fmla="*/ 121 h 241"/>
                <a:gd name="T4" fmla="*/ 121 w 241"/>
                <a:gd name="T5" fmla="*/ 241 h 241"/>
                <a:gd name="T6" fmla="*/ 241 w 241"/>
                <a:gd name="T7" fmla="*/ 121 h 241"/>
                <a:gd name="T8" fmla="*/ 121 w 241"/>
                <a:gd name="T9" fmla="*/ 0 h 241"/>
                <a:gd name="T10" fmla="*/ 121 w 241"/>
                <a:gd name="T11" fmla="*/ 115 h 241"/>
                <a:gd name="T12" fmla="*/ 0 w 241"/>
                <a:gd name="T13" fmla="*/ 115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1" h="241">
                  <a:moveTo>
                    <a:pt x="0" y="115"/>
                  </a:moveTo>
                  <a:cubicBezTo>
                    <a:pt x="0" y="117"/>
                    <a:pt x="0" y="119"/>
                    <a:pt x="0" y="121"/>
                  </a:cubicBezTo>
                  <a:cubicBezTo>
                    <a:pt x="0" y="187"/>
                    <a:pt x="54" y="241"/>
                    <a:pt x="121" y="241"/>
                  </a:cubicBezTo>
                  <a:cubicBezTo>
                    <a:pt x="187" y="241"/>
                    <a:pt x="241" y="187"/>
                    <a:pt x="241" y="121"/>
                  </a:cubicBezTo>
                  <a:cubicBezTo>
                    <a:pt x="241" y="54"/>
                    <a:pt x="187" y="0"/>
                    <a:pt x="121" y="0"/>
                  </a:cubicBezTo>
                  <a:cubicBezTo>
                    <a:pt x="121" y="115"/>
                    <a:pt x="121" y="115"/>
                    <a:pt x="121" y="115"/>
                  </a:cubicBezTo>
                  <a:lnTo>
                    <a:pt x="0" y="1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+mj-lt"/>
                <a:ea typeface="微软雅黑 Light" panose="020B0502040204020203" pitchFamily="34" charset="-122"/>
              </a:endParaRPr>
            </a:p>
          </p:txBody>
        </p:sp>
        <p:sp>
          <p:nvSpPr>
            <p:cNvPr id="185" name="Freeform 15">
              <a:extLst>
                <a:ext uri="{FF2B5EF4-FFF2-40B4-BE49-F238E27FC236}">
                  <a16:creationId xmlns:a16="http://schemas.microsoft.com/office/drawing/2014/main" id="{BBDA1EB6-3FBD-44DA-9328-77C2B3FE40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26" y="2781"/>
              <a:ext cx="275" cy="273"/>
            </a:xfrm>
            <a:custGeom>
              <a:avLst/>
              <a:gdLst>
                <a:gd name="T0" fmla="*/ 0 w 115"/>
                <a:gd name="T1" fmla="*/ 114 h 114"/>
                <a:gd name="T2" fmla="*/ 115 w 115"/>
                <a:gd name="T3" fmla="*/ 114 h 114"/>
                <a:gd name="T4" fmla="*/ 115 w 115"/>
                <a:gd name="T5" fmla="*/ 0 h 114"/>
                <a:gd name="T6" fmla="*/ 0 w 115"/>
                <a:gd name="T7" fmla="*/ 114 h 114"/>
                <a:gd name="T8" fmla="*/ 15 w 115"/>
                <a:gd name="T9" fmla="*/ 104 h 114"/>
                <a:gd name="T10" fmla="*/ 104 w 115"/>
                <a:gd name="T11" fmla="*/ 14 h 114"/>
                <a:gd name="T12" fmla="*/ 104 w 115"/>
                <a:gd name="T13" fmla="*/ 104 h 114"/>
                <a:gd name="T14" fmla="*/ 15 w 115"/>
                <a:gd name="T15" fmla="*/ 10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5" h="114">
                  <a:moveTo>
                    <a:pt x="0" y="114"/>
                  </a:moveTo>
                  <a:cubicBezTo>
                    <a:pt x="115" y="114"/>
                    <a:pt x="115" y="114"/>
                    <a:pt x="115" y="114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51" y="0"/>
                    <a:pt x="0" y="51"/>
                    <a:pt x="0" y="114"/>
                  </a:cubicBezTo>
                  <a:close/>
                  <a:moveTo>
                    <a:pt x="15" y="104"/>
                  </a:moveTo>
                  <a:cubicBezTo>
                    <a:pt x="15" y="54"/>
                    <a:pt x="55" y="14"/>
                    <a:pt x="104" y="14"/>
                  </a:cubicBezTo>
                  <a:cubicBezTo>
                    <a:pt x="104" y="104"/>
                    <a:pt x="104" y="104"/>
                    <a:pt x="104" y="104"/>
                  </a:cubicBezTo>
                  <a:lnTo>
                    <a:pt x="15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+mj-lt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186" name="Group 18">
            <a:extLst>
              <a:ext uri="{FF2B5EF4-FFF2-40B4-BE49-F238E27FC236}">
                <a16:creationId xmlns:a16="http://schemas.microsoft.com/office/drawing/2014/main" id="{DCEC3CC8-14A5-4F8B-82AB-006C581F3CF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041482" y="3120099"/>
            <a:ext cx="377072" cy="351235"/>
            <a:chOff x="3802" y="2858"/>
            <a:chExt cx="616" cy="574"/>
          </a:xfrm>
          <a:solidFill>
            <a:schemeClr val="bg1"/>
          </a:solidFill>
        </p:grpSpPr>
        <p:sp>
          <p:nvSpPr>
            <p:cNvPr id="187" name="Rectangle 19">
              <a:extLst>
                <a:ext uri="{FF2B5EF4-FFF2-40B4-BE49-F238E27FC236}">
                  <a16:creationId xmlns:a16="http://schemas.microsoft.com/office/drawing/2014/main" id="{0DBCDB88-B0F3-465A-8165-5E31696859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2" y="3205"/>
              <a:ext cx="129" cy="22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+mj-lt"/>
                <a:ea typeface="微软雅黑 Light" panose="020B0502040204020203" pitchFamily="34" charset="-122"/>
              </a:endParaRPr>
            </a:p>
          </p:txBody>
        </p:sp>
        <p:sp>
          <p:nvSpPr>
            <p:cNvPr id="188" name="Rectangle 20">
              <a:extLst>
                <a:ext uri="{FF2B5EF4-FFF2-40B4-BE49-F238E27FC236}">
                  <a16:creationId xmlns:a16="http://schemas.microsoft.com/office/drawing/2014/main" id="{905A6A2C-B751-4B80-AE3C-2B97BE15AF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4" y="3174"/>
              <a:ext cx="129" cy="25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+mj-lt"/>
                <a:ea typeface="微软雅黑 Light" panose="020B0502040204020203" pitchFamily="34" charset="-122"/>
              </a:endParaRPr>
            </a:p>
          </p:txBody>
        </p:sp>
        <p:sp>
          <p:nvSpPr>
            <p:cNvPr id="189" name="Rectangle 21">
              <a:extLst>
                <a:ext uri="{FF2B5EF4-FFF2-40B4-BE49-F238E27FC236}">
                  <a16:creationId xmlns:a16="http://schemas.microsoft.com/office/drawing/2014/main" id="{BB62925D-38DF-4084-8929-75555A0287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9" y="3131"/>
              <a:ext cx="129" cy="30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+mj-lt"/>
                <a:ea typeface="微软雅黑 Light" panose="020B0502040204020203" pitchFamily="34" charset="-122"/>
              </a:endParaRPr>
            </a:p>
          </p:txBody>
        </p:sp>
        <p:sp>
          <p:nvSpPr>
            <p:cNvPr id="190" name="Rectangle 22">
              <a:extLst>
                <a:ext uri="{FF2B5EF4-FFF2-40B4-BE49-F238E27FC236}">
                  <a16:creationId xmlns:a16="http://schemas.microsoft.com/office/drawing/2014/main" id="{BDF3300C-FE5C-4A2B-AF89-DA37CEF0AF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9" y="3078"/>
              <a:ext cx="129" cy="35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+mj-lt"/>
                <a:ea typeface="微软雅黑 Light" panose="020B0502040204020203" pitchFamily="34" charset="-122"/>
              </a:endParaRPr>
            </a:p>
          </p:txBody>
        </p:sp>
        <p:sp>
          <p:nvSpPr>
            <p:cNvPr id="191" name="Freeform 23">
              <a:extLst>
                <a:ext uri="{FF2B5EF4-FFF2-40B4-BE49-F238E27FC236}">
                  <a16:creationId xmlns:a16="http://schemas.microsoft.com/office/drawing/2014/main" id="{00B1EB9E-27B3-4B00-A139-03675D51CB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8" y="2858"/>
              <a:ext cx="370" cy="270"/>
            </a:xfrm>
            <a:custGeom>
              <a:avLst/>
              <a:gdLst>
                <a:gd name="T0" fmla="*/ 94 w 155"/>
                <a:gd name="T1" fmla="*/ 21 h 113"/>
                <a:gd name="T2" fmla="*/ 0 w 155"/>
                <a:gd name="T3" fmla="*/ 72 h 113"/>
                <a:gd name="T4" fmla="*/ 114 w 155"/>
                <a:gd name="T5" fmla="*/ 63 h 113"/>
                <a:gd name="T6" fmla="*/ 122 w 155"/>
                <a:gd name="T7" fmla="*/ 82 h 113"/>
                <a:gd name="T8" fmla="*/ 155 w 155"/>
                <a:gd name="T9" fmla="*/ 0 h 113"/>
                <a:gd name="T10" fmla="*/ 85 w 155"/>
                <a:gd name="T11" fmla="*/ 2 h 113"/>
                <a:gd name="T12" fmla="*/ 94 w 155"/>
                <a:gd name="T13" fmla="*/ 2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5" h="113">
                  <a:moveTo>
                    <a:pt x="94" y="21"/>
                  </a:moveTo>
                  <a:cubicBezTo>
                    <a:pt x="85" y="33"/>
                    <a:pt x="53" y="68"/>
                    <a:pt x="0" y="72"/>
                  </a:cubicBezTo>
                  <a:cubicBezTo>
                    <a:pt x="0" y="72"/>
                    <a:pt x="31" y="113"/>
                    <a:pt x="114" y="63"/>
                  </a:cubicBezTo>
                  <a:cubicBezTo>
                    <a:pt x="122" y="82"/>
                    <a:pt x="122" y="82"/>
                    <a:pt x="122" y="82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85" y="2"/>
                    <a:pt x="85" y="2"/>
                    <a:pt x="85" y="2"/>
                  </a:cubicBezTo>
                  <a:lnTo>
                    <a:pt x="94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+mj-lt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192" name="Group 26">
            <a:extLst>
              <a:ext uri="{FF2B5EF4-FFF2-40B4-BE49-F238E27FC236}">
                <a16:creationId xmlns:a16="http://schemas.microsoft.com/office/drawing/2014/main" id="{4F9C936E-720E-4B00-8F56-D1AB1312E59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986041" y="4728926"/>
            <a:ext cx="487957" cy="241821"/>
            <a:chOff x="5676" y="2597"/>
            <a:chExt cx="1061" cy="526"/>
          </a:xfrm>
          <a:solidFill>
            <a:schemeClr val="bg1"/>
          </a:solidFill>
        </p:grpSpPr>
        <p:sp>
          <p:nvSpPr>
            <p:cNvPr id="193" name="Freeform 27">
              <a:extLst>
                <a:ext uri="{FF2B5EF4-FFF2-40B4-BE49-F238E27FC236}">
                  <a16:creationId xmlns:a16="http://schemas.microsoft.com/office/drawing/2014/main" id="{0B6B9C81-EE46-424D-8786-359BD94C26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7" y="2597"/>
              <a:ext cx="181" cy="115"/>
            </a:xfrm>
            <a:custGeom>
              <a:avLst/>
              <a:gdLst>
                <a:gd name="T0" fmla="*/ 25 w 76"/>
                <a:gd name="T1" fmla="*/ 48 h 48"/>
                <a:gd name="T2" fmla="*/ 64 w 76"/>
                <a:gd name="T3" fmla="*/ 44 h 48"/>
                <a:gd name="T4" fmla="*/ 76 w 76"/>
                <a:gd name="T5" fmla="*/ 13 h 48"/>
                <a:gd name="T6" fmla="*/ 39 w 76"/>
                <a:gd name="T7" fmla="*/ 15 h 48"/>
                <a:gd name="T8" fmla="*/ 23 w 76"/>
                <a:gd name="T9" fmla="*/ 10 h 48"/>
                <a:gd name="T10" fmla="*/ 7 w 76"/>
                <a:gd name="T11" fmla="*/ 20 h 48"/>
                <a:gd name="T12" fmla="*/ 25 w 76"/>
                <a:gd name="T1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48">
                  <a:moveTo>
                    <a:pt x="25" y="48"/>
                  </a:moveTo>
                  <a:cubicBezTo>
                    <a:pt x="64" y="44"/>
                    <a:pt x="64" y="44"/>
                    <a:pt x="64" y="44"/>
                  </a:cubicBezTo>
                  <a:cubicBezTo>
                    <a:pt x="66" y="36"/>
                    <a:pt x="69" y="26"/>
                    <a:pt x="76" y="13"/>
                  </a:cubicBezTo>
                  <a:cubicBezTo>
                    <a:pt x="76" y="13"/>
                    <a:pt x="70" y="0"/>
                    <a:pt x="39" y="15"/>
                  </a:cubicBezTo>
                  <a:cubicBezTo>
                    <a:pt x="39" y="15"/>
                    <a:pt x="32" y="14"/>
                    <a:pt x="23" y="10"/>
                  </a:cubicBezTo>
                  <a:cubicBezTo>
                    <a:pt x="23" y="10"/>
                    <a:pt x="0" y="4"/>
                    <a:pt x="7" y="20"/>
                  </a:cubicBezTo>
                  <a:lnTo>
                    <a:pt x="25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+mj-lt"/>
                <a:ea typeface="微软雅黑 Light" panose="020B0502040204020203" pitchFamily="34" charset="-122"/>
              </a:endParaRPr>
            </a:p>
          </p:txBody>
        </p:sp>
        <p:sp>
          <p:nvSpPr>
            <p:cNvPr id="194" name="Freeform 28">
              <a:extLst>
                <a:ext uri="{FF2B5EF4-FFF2-40B4-BE49-F238E27FC236}">
                  <a16:creationId xmlns:a16="http://schemas.microsoft.com/office/drawing/2014/main" id="{3555CDBF-EAFB-450F-8D00-32277CF650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59" y="2613"/>
              <a:ext cx="169" cy="101"/>
            </a:xfrm>
            <a:custGeom>
              <a:avLst/>
              <a:gdLst>
                <a:gd name="T0" fmla="*/ 20 w 71"/>
                <a:gd name="T1" fmla="*/ 42 h 42"/>
                <a:gd name="T2" fmla="*/ 2 w 71"/>
                <a:gd name="T3" fmla="*/ 13 h 42"/>
                <a:gd name="T4" fmla="*/ 1 w 71"/>
                <a:gd name="T5" fmla="*/ 4 h 42"/>
                <a:gd name="T6" fmla="*/ 10 w 71"/>
                <a:gd name="T7" fmla="*/ 1 h 42"/>
                <a:gd name="T8" fmla="*/ 18 w 71"/>
                <a:gd name="T9" fmla="*/ 2 h 42"/>
                <a:gd name="T10" fmla="*/ 18 w 71"/>
                <a:gd name="T11" fmla="*/ 2 h 42"/>
                <a:gd name="T12" fmla="*/ 34 w 71"/>
                <a:gd name="T13" fmla="*/ 8 h 42"/>
                <a:gd name="T14" fmla="*/ 59 w 71"/>
                <a:gd name="T15" fmla="*/ 0 h 42"/>
                <a:gd name="T16" fmla="*/ 71 w 71"/>
                <a:gd name="T17" fmla="*/ 6 h 42"/>
                <a:gd name="T18" fmla="*/ 71 w 71"/>
                <a:gd name="T19" fmla="*/ 6 h 42"/>
                <a:gd name="T20" fmla="*/ 71 w 71"/>
                <a:gd name="T21" fmla="*/ 6 h 42"/>
                <a:gd name="T22" fmla="*/ 60 w 71"/>
                <a:gd name="T23" fmla="*/ 37 h 42"/>
                <a:gd name="T24" fmla="*/ 60 w 71"/>
                <a:gd name="T25" fmla="*/ 37 h 42"/>
                <a:gd name="T26" fmla="*/ 20 w 71"/>
                <a:gd name="T27" fmla="*/ 42 h 42"/>
                <a:gd name="T28" fmla="*/ 10 w 71"/>
                <a:gd name="T29" fmla="*/ 2 h 42"/>
                <a:gd name="T30" fmla="*/ 2 w 71"/>
                <a:gd name="T31" fmla="*/ 5 h 42"/>
                <a:gd name="T32" fmla="*/ 3 w 71"/>
                <a:gd name="T33" fmla="*/ 13 h 42"/>
                <a:gd name="T34" fmla="*/ 20 w 71"/>
                <a:gd name="T35" fmla="*/ 40 h 42"/>
                <a:gd name="T36" fmla="*/ 59 w 71"/>
                <a:gd name="T37" fmla="*/ 36 h 42"/>
                <a:gd name="T38" fmla="*/ 70 w 71"/>
                <a:gd name="T39" fmla="*/ 6 h 42"/>
                <a:gd name="T40" fmla="*/ 59 w 71"/>
                <a:gd name="T41" fmla="*/ 1 h 42"/>
                <a:gd name="T42" fmla="*/ 34 w 71"/>
                <a:gd name="T43" fmla="*/ 9 h 42"/>
                <a:gd name="T44" fmla="*/ 34 w 71"/>
                <a:gd name="T45" fmla="*/ 9 h 42"/>
                <a:gd name="T46" fmla="*/ 34 w 71"/>
                <a:gd name="T47" fmla="*/ 9 h 42"/>
                <a:gd name="T48" fmla="*/ 18 w 71"/>
                <a:gd name="T49" fmla="*/ 3 h 42"/>
                <a:gd name="T50" fmla="*/ 10 w 71"/>
                <a:gd name="T51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1" h="42">
                  <a:moveTo>
                    <a:pt x="20" y="42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0" y="9"/>
                    <a:pt x="0" y="6"/>
                    <a:pt x="1" y="4"/>
                  </a:cubicBezTo>
                  <a:cubicBezTo>
                    <a:pt x="3" y="2"/>
                    <a:pt x="6" y="1"/>
                    <a:pt x="10" y="1"/>
                  </a:cubicBezTo>
                  <a:cubicBezTo>
                    <a:pt x="14" y="1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26" y="6"/>
                    <a:pt x="33" y="7"/>
                    <a:pt x="34" y="8"/>
                  </a:cubicBezTo>
                  <a:cubicBezTo>
                    <a:pt x="44" y="3"/>
                    <a:pt x="52" y="0"/>
                    <a:pt x="59" y="0"/>
                  </a:cubicBezTo>
                  <a:cubicBezTo>
                    <a:pt x="69" y="0"/>
                    <a:pt x="71" y="6"/>
                    <a:pt x="71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66" y="17"/>
                    <a:pt x="62" y="28"/>
                    <a:pt x="60" y="37"/>
                  </a:cubicBezTo>
                  <a:cubicBezTo>
                    <a:pt x="60" y="37"/>
                    <a:pt x="60" y="37"/>
                    <a:pt x="60" y="37"/>
                  </a:cubicBezTo>
                  <a:lnTo>
                    <a:pt x="20" y="42"/>
                  </a:lnTo>
                  <a:close/>
                  <a:moveTo>
                    <a:pt x="10" y="2"/>
                  </a:moveTo>
                  <a:cubicBezTo>
                    <a:pt x="7" y="2"/>
                    <a:pt x="4" y="3"/>
                    <a:pt x="2" y="5"/>
                  </a:cubicBezTo>
                  <a:cubicBezTo>
                    <a:pt x="1" y="7"/>
                    <a:pt x="1" y="9"/>
                    <a:pt x="3" y="13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61" y="27"/>
                    <a:pt x="64" y="17"/>
                    <a:pt x="70" y="6"/>
                  </a:cubicBezTo>
                  <a:cubicBezTo>
                    <a:pt x="70" y="5"/>
                    <a:pt x="67" y="1"/>
                    <a:pt x="59" y="1"/>
                  </a:cubicBezTo>
                  <a:cubicBezTo>
                    <a:pt x="52" y="1"/>
                    <a:pt x="44" y="4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27" y="8"/>
                    <a:pt x="18" y="3"/>
                  </a:cubicBezTo>
                  <a:cubicBezTo>
                    <a:pt x="17" y="3"/>
                    <a:pt x="14" y="2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+mj-lt"/>
                <a:ea typeface="微软雅黑 Light" panose="020B0502040204020203" pitchFamily="34" charset="-122"/>
              </a:endParaRPr>
            </a:p>
          </p:txBody>
        </p:sp>
        <p:sp>
          <p:nvSpPr>
            <p:cNvPr id="195" name="Freeform 29">
              <a:extLst>
                <a:ext uri="{FF2B5EF4-FFF2-40B4-BE49-F238E27FC236}">
                  <a16:creationId xmlns:a16="http://schemas.microsoft.com/office/drawing/2014/main" id="{FFA6A0F0-3F70-4713-8938-EA0C00868D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5" y="2709"/>
              <a:ext cx="119" cy="43"/>
            </a:xfrm>
            <a:custGeom>
              <a:avLst/>
              <a:gdLst>
                <a:gd name="T0" fmla="*/ 41 w 50"/>
                <a:gd name="T1" fmla="*/ 0 h 18"/>
                <a:gd name="T2" fmla="*/ 7 w 50"/>
                <a:gd name="T3" fmla="*/ 4 h 18"/>
                <a:gd name="T4" fmla="*/ 1 w 50"/>
                <a:gd name="T5" fmla="*/ 12 h 18"/>
                <a:gd name="T6" fmla="*/ 8 w 50"/>
                <a:gd name="T7" fmla="*/ 17 h 18"/>
                <a:gd name="T8" fmla="*/ 43 w 50"/>
                <a:gd name="T9" fmla="*/ 14 h 18"/>
                <a:gd name="T10" fmla="*/ 49 w 50"/>
                <a:gd name="T11" fmla="*/ 6 h 18"/>
                <a:gd name="T12" fmla="*/ 41 w 50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18">
                  <a:moveTo>
                    <a:pt x="41" y="0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3" y="5"/>
                    <a:pt x="0" y="8"/>
                    <a:pt x="1" y="12"/>
                  </a:cubicBezTo>
                  <a:cubicBezTo>
                    <a:pt x="1" y="15"/>
                    <a:pt x="5" y="18"/>
                    <a:pt x="8" y="17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7" y="13"/>
                    <a:pt x="50" y="10"/>
                    <a:pt x="49" y="6"/>
                  </a:cubicBezTo>
                  <a:cubicBezTo>
                    <a:pt x="49" y="3"/>
                    <a:pt x="45" y="0"/>
                    <a:pt x="4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+mj-lt"/>
                <a:ea typeface="微软雅黑 Light" panose="020B0502040204020203" pitchFamily="34" charset="-122"/>
              </a:endParaRPr>
            </a:p>
          </p:txBody>
        </p:sp>
        <p:sp>
          <p:nvSpPr>
            <p:cNvPr id="196" name="Freeform 30">
              <a:extLst>
                <a:ext uri="{FF2B5EF4-FFF2-40B4-BE49-F238E27FC236}">
                  <a16:creationId xmlns:a16="http://schemas.microsoft.com/office/drawing/2014/main" id="{34B10BB3-F4BF-45EA-8C00-5811BB246B4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95" y="2707"/>
              <a:ext cx="119" cy="45"/>
            </a:xfrm>
            <a:custGeom>
              <a:avLst/>
              <a:gdLst>
                <a:gd name="T0" fmla="*/ 8 w 50"/>
                <a:gd name="T1" fmla="*/ 19 h 19"/>
                <a:gd name="T2" fmla="*/ 0 w 50"/>
                <a:gd name="T3" fmla="*/ 13 h 19"/>
                <a:gd name="T4" fmla="*/ 2 w 50"/>
                <a:gd name="T5" fmla="*/ 7 h 19"/>
                <a:gd name="T6" fmla="*/ 7 w 50"/>
                <a:gd name="T7" fmla="*/ 5 h 19"/>
                <a:gd name="T8" fmla="*/ 41 w 50"/>
                <a:gd name="T9" fmla="*/ 1 h 19"/>
                <a:gd name="T10" fmla="*/ 50 w 50"/>
                <a:gd name="T11" fmla="*/ 7 h 19"/>
                <a:gd name="T12" fmla="*/ 48 w 50"/>
                <a:gd name="T13" fmla="*/ 12 h 19"/>
                <a:gd name="T14" fmla="*/ 43 w 50"/>
                <a:gd name="T15" fmla="*/ 15 h 19"/>
                <a:gd name="T16" fmla="*/ 9 w 50"/>
                <a:gd name="T17" fmla="*/ 19 h 19"/>
                <a:gd name="T18" fmla="*/ 8 w 50"/>
                <a:gd name="T19" fmla="*/ 19 h 19"/>
                <a:gd name="T20" fmla="*/ 42 w 50"/>
                <a:gd name="T21" fmla="*/ 2 h 19"/>
                <a:gd name="T22" fmla="*/ 41 w 50"/>
                <a:gd name="T23" fmla="*/ 2 h 19"/>
                <a:gd name="T24" fmla="*/ 7 w 50"/>
                <a:gd name="T25" fmla="*/ 6 h 19"/>
                <a:gd name="T26" fmla="*/ 3 w 50"/>
                <a:gd name="T27" fmla="*/ 8 h 19"/>
                <a:gd name="T28" fmla="*/ 1 w 50"/>
                <a:gd name="T29" fmla="*/ 12 h 19"/>
                <a:gd name="T30" fmla="*/ 8 w 50"/>
                <a:gd name="T31" fmla="*/ 18 h 19"/>
                <a:gd name="T32" fmla="*/ 43 w 50"/>
                <a:gd name="T33" fmla="*/ 14 h 19"/>
                <a:gd name="T34" fmla="*/ 47 w 50"/>
                <a:gd name="T35" fmla="*/ 12 h 19"/>
                <a:gd name="T36" fmla="*/ 49 w 50"/>
                <a:gd name="T37" fmla="*/ 7 h 19"/>
                <a:gd name="T38" fmla="*/ 42 w 50"/>
                <a:gd name="T39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0" h="19">
                  <a:moveTo>
                    <a:pt x="8" y="19"/>
                  </a:moveTo>
                  <a:cubicBezTo>
                    <a:pt x="4" y="19"/>
                    <a:pt x="0" y="16"/>
                    <a:pt x="0" y="13"/>
                  </a:cubicBezTo>
                  <a:cubicBezTo>
                    <a:pt x="0" y="11"/>
                    <a:pt x="0" y="9"/>
                    <a:pt x="2" y="7"/>
                  </a:cubicBezTo>
                  <a:cubicBezTo>
                    <a:pt x="3" y="6"/>
                    <a:pt x="5" y="5"/>
                    <a:pt x="7" y="5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5" y="0"/>
                    <a:pt x="49" y="3"/>
                    <a:pt x="50" y="7"/>
                  </a:cubicBezTo>
                  <a:cubicBezTo>
                    <a:pt x="50" y="9"/>
                    <a:pt x="49" y="11"/>
                    <a:pt x="48" y="12"/>
                  </a:cubicBezTo>
                  <a:cubicBezTo>
                    <a:pt x="47" y="14"/>
                    <a:pt x="45" y="15"/>
                    <a:pt x="43" y="15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8" y="19"/>
                    <a:pt x="8" y="19"/>
                  </a:cubicBezTo>
                  <a:close/>
                  <a:moveTo>
                    <a:pt x="42" y="2"/>
                  </a:moveTo>
                  <a:cubicBezTo>
                    <a:pt x="42" y="2"/>
                    <a:pt x="42" y="2"/>
                    <a:pt x="41" y="2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5" y="6"/>
                    <a:pt x="4" y="7"/>
                    <a:pt x="3" y="8"/>
                  </a:cubicBezTo>
                  <a:cubicBezTo>
                    <a:pt x="1" y="9"/>
                    <a:pt x="1" y="11"/>
                    <a:pt x="1" y="12"/>
                  </a:cubicBezTo>
                  <a:cubicBezTo>
                    <a:pt x="2" y="16"/>
                    <a:pt x="5" y="18"/>
                    <a:pt x="8" y="18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5" y="14"/>
                    <a:pt x="46" y="13"/>
                    <a:pt x="47" y="12"/>
                  </a:cubicBezTo>
                  <a:cubicBezTo>
                    <a:pt x="48" y="10"/>
                    <a:pt x="49" y="9"/>
                    <a:pt x="49" y="7"/>
                  </a:cubicBezTo>
                  <a:cubicBezTo>
                    <a:pt x="48" y="4"/>
                    <a:pt x="45" y="2"/>
                    <a:pt x="4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+mj-lt"/>
                <a:ea typeface="微软雅黑 Light" panose="020B0502040204020203" pitchFamily="34" charset="-122"/>
              </a:endParaRPr>
            </a:p>
          </p:txBody>
        </p:sp>
        <p:sp>
          <p:nvSpPr>
            <p:cNvPr id="197" name="Freeform 31">
              <a:extLst>
                <a:ext uri="{FF2B5EF4-FFF2-40B4-BE49-F238E27FC236}">
                  <a16:creationId xmlns:a16="http://schemas.microsoft.com/office/drawing/2014/main" id="{98340647-B296-4FB0-B412-928B82301B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76" y="2752"/>
              <a:ext cx="424" cy="371"/>
            </a:xfrm>
            <a:custGeom>
              <a:avLst/>
              <a:gdLst>
                <a:gd name="T0" fmla="*/ 153 w 178"/>
                <a:gd name="T1" fmla="*/ 137 h 155"/>
                <a:gd name="T2" fmla="*/ 157 w 178"/>
                <a:gd name="T3" fmla="*/ 137 h 155"/>
                <a:gd name="T4" fmla="*/ 165 w 178"/>
                <a:gd name="T5" fmla="*/ 138 h 155"/>
                <a:gd name="T6" fmla="*/ 168 w 178"/>
                <a:gd name="T7" fmla="*/ 139 h 155"/>
                <a:gd name="T8" fmla="*/ 176 w 178"/>
                <a:gd name="T9" fmla="*/ 135 h 155"/>
                <a:gd name="T10" fmla="*/ 172 w 178"/>
                <a:gd name="T11" fmla="*/ 128 h 155"/>
                <a:gd name="T12" fmla="*/ 166 w 178"/>
                <a:gd name="T13" fmla="*/ 105 h 155"/>
                <a:gd name="T14" fmla="*/ 134 w 178"/>
                <a:gd name="T15" fmla="*/ 34 h 155"/>
                <a:gd name="T16" fmla="*/ 95 w 178"/>
                <a:gd name="T17" fmla="*/ 2 h 155"/>
                <a:gd name="T18" fmla="*/ 94 w 178"/>
                <a:gd name="T19" fmla="*/ 0 h 155"/>
                <a:gd name="T20" fmla="*/ 58 w 178"/>
                <a:gd name="T21" fmla="*/ 4 h 155"/>
                <a:gd name="T22" fmla="*/ 35 w 178"/>
                <a:gd name="T23" fmla="*/ 37 h 155"/>
                <a:gd name="T24" fmla="*/ 21 w 178"/>
                <a:gd name="T25" fmla="*/ 133 h 155"/>
                <a:gd name="T26" fmla="*/ 15 w 178"/>
                <a:gd name="T27" fmla="*/ 148 h 155"/>
                <a:gd name="T28" fmla="*/ 15 w 178"/>
                <a:gd name="T29" fmla="*/ 153 h 155"/>
                <a:gd name="T30" fmla="*/ 24 w 178"/>
                <a:gd name="T31" fmla="*/ 153 h 155"/>
                <a:gd name="T32" fmla="*/ 36 w 178"/>
                <a:gd name="T33" fmla="*/ 150 h 155"/>
                <a:gd name="T34" fmla="*/ 36 w 178"/>
                <a:gd name="T35" fmla="*/ 150 h 155"/>
                <a:gd name="T36" fmla="*/ 36 w 178"/>
                <a:gd name="T37" fmla="*/ 150 h 155"/>
                <a:gd name="T38" fmla="*/ 68 w 178"/>
                <a:gd name="T39" fmla="*/ 153 h 155"/>
                <a:gd name="T40" fmla="*/ 153 w 178"/>
                <a:gd name="T41" fmla="*/ 137 h 155"/>
                <a:gd name="T42" fmla="*/ 67 w 178"/>
                <a:gd name="T43" fmla="*/ 57 h 155"/>
                <a:gd name="T44" fmla="*/ 81 w 178"/>
                <a:gd name="T45" fmla="*/ 50 h 155"/>
                <a:gd name="T46" fmla="*/ 80 w 178"/>
                <a:gd name="T47" fmla="*/ 42 h 155"/>
                <a:gd name="T48" fmla="*/ 86 w 178"/>
                <a:gd name="T49" fmla="*/ 41 h 155"/>
                <a:gd name="T50" fmla="*/ 88 w 178"/>
                <a:gd name="T51" fmla="*/ 49 h 155"/>
                <a:gd name="T52" fmla="*/ 102 w 178"/>
                <a:gd name="T53" fmla="*/ 50 h 155"/>
                <a:gd name="T54" fmla="*/ 100 w 178"/>
                <a:gd name="T55" fmla="*/ 55 h 155"/>
                <a:gd name="T56" fmla="*/ 75 w 178"/>
                <a:gd name="T57" fmla="*/ 62 h 155"/>
                <a:gd name="T58" fmla="*/ 92 w 178"/>
                <a:gd name="T59" fmla="*/ 70 h 155"/>
                <a:gd name="T60" fmla="*/ 106 w 178"/>
                <a:gd name="T61" fmla="*/ 92 h 155"/>
                <a:gd name="T62" fmla="*/ 93 w 178"/>
                <a:gd name="T63" fmla="*/ 98 h 155"/>
                <a:gd name="T64" fmla="*/ 94 w 178"/>
                <a:gd name="T65" fmla="*/ 106 h 155"/>
                <a:gd name="T66" fmla="*/ 87 w 178"/>
                <a:gd name="T67" fmla="*/ 107 h 155"/>
                <a:gd name="T68" fmla="*/ 86 w 178"/>
                <a:gd name="T69" fmla="*/ 99 h 155"/>
                <a:gd name="T70" fmla="*/ 69 w 178"/>
                <a:gd name="T71" fmla="*/ 97 h 155"/>
                <a:gd name="T72" fmla="*/ 70 w 178"/>
                <a:gd name="T73" fmla="*/ 92 h 155"/>
                <a:gd name="T74" fmla="*/ 97 w 178"/>
                <a:gd name="T75" fmla="*/ 90 h 155"/>
                <a:gd name="T76" fmla="*/ 93 w 178"/>
                <a:gd name="T77" fmla="*/ 78 h 155"/>
                <a:gd name="T78" fmla="*/ 78 w 178"/>
                <a:gd name="T79" fmla="*/ 74 h 155"/>
                <a:gd name="T80" fmla="*/ 67 w 178"/>
                <a:gd name="T81" fmla="*/ 57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78" h="155">
                  <a:moveTo>
                    <a:pt x="153" y="137"/>
                  </a:moveTo>
                  <a:cubicBezTo>
                    <a:pt x="153" y="137"/>
                    <a:pt x="154" y="137"/>
                    <a:pt x="157" y="137"/>
                  </a:cubicBezTo>
                  <a:cubicBezTo>
                    <a:pt x="160" y="137"/>
                    <a:pt x="162" y="137"/>
                    <a:pt x="165" y="138"/>
                  </a:cubicBezTo>
                  <a:cubicBezTo>
                    <a:pt x="165" y="138"/>
                    <a:pt x="166" y="139"/>
                    <a:pt x="168" y="139"/>
                  </a:cubicBezTo>
                  <a:cubicBezTo>
                    <a:pt x="172" y="139"/>
                    <a:pt x="174" y="137"/>
                    <a:pt x="176" y="135"/>
                  </a:cubicBezTo>
                  <a:cubicBezTo>
                    <a:pt x="176" y="135"/>
                    <a:pt x="178" y="132"/>
                    <a:pt x="172" y="128"/>
                  </a:cubicBezTo>
                  <a:cubicBezTo>
                    <a:pt x="172" y="128"/>
                    <a:pt x="162" y="123"/>
                    <a:pt x="166" y="105"/>
                  </a:cubicBezTo>
                  <a:cubicBezTo>
                    <a:pt x="166" y="105"/>
                    <a:pt x="171" y="57"/>
                    <a:pt x="134" y="34"/>
                  </a:cubicBezTo>
                  <a:cubicBezTo>
                    <a:pt x="133" y="33"/>
                    <a:pt x="96" y="10"/>
                    <a:pt x="95" y="2"/>
                  </a:cubicBezTo>
                  <a:cubicBezTo>
                    <a:pt x="95" y="2"/>
                    <a:pt x="95" y="1"/>
                    <a:pt x="94" y="0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4" y="12"/>
                    <a:pt x="46" y="24"/>
                    <a:pt x="35" y="37"/>
                  </a:cubicBezTo>
                  <a:cubicBezTo>
                    <a:pt x="35" y="37"/>
                    <a:pt x="0" y="78"/>
                    <a:pt x="21" y="133"/>
                  </a:cubicBezTo>
                  <a:cubicBezTo>
                    <a:pt x="21" y="134"/>
                    <a:pt x="22" y="137"/>
                    <a:pt x="15" y="148"/>
                  </a:cubicBezTo>
                  <a:cubicBezTo>
                    <a:pt x="15" y="148"/>
                    <a:pt x="14" y="151"/>
                    <a:pt x="15" y="153"/>
                  </a:cubicBezTo>
                  <a:cubicBezTo>
                    <a:pt x="16" y="155"/>
                    <a:pt x="19" y="155"/>
                    <a:pt x="24" y="153"/>
                  </a:cubicBezTo>
                  <a:cubicBezTo>
                    <a:pt x="24" y="153"/>
                    <a:pt x="28" y="151"/>
                    <a:pt x="36" y="150"/>
                  </a:cubicBezTo>
                  <a:cubicBezTo>
                    <a:pt x="36" y="150"/>
                    <a:pt x="36" y="150"/>
                    <a:pt x="36" y="150"/>
                  </a:cubicBezTo>
                  <a:cubicBezTo>
                    <a:pt x="36" y="150"/>
                    <a:pt x="36" y="150"/>
                    <a:pt x="36" y="150"/>
                  </a:cubicBezTo>
                  <a:cubicBezTo>
                    <a:pt x="36" y="150"/>
                    <a:pt x="49" y="153"/>
                    <a:pt x="68" y="153"/>
                  </a:cubicBezTo>
                  <a:cubicBezTo>
                    <a:pt x="88" y="153"/>
                    <a:pt x="119" y="150"/>
                    <a:pt x="153" y="137"/>
                  </a:cubicBezTo>
                  <a:close/>
                  <a:moveTo>
                    <a:pt x="67" y="57"/>
                  </a:moveTo>
                  <a:cubicBezTo>
                    <a:pt x="67" y="57"/>
                    <a:pt x="69" y="52"/>
                    <a:pt x="81" y="50"/>
                  </a:cubicBezTo>
                  <a:cubicBezTo>
                    <a:pt x="80" y="42"/>
                    <a:pt x="80" y="42"/>
                    <a:pt x="80" y="42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8" y="49"/>
                    <a:pt x="88" y="49"/>
                    <a:pt x="88" y="49"/>
                  </a:cubicBezTo>
                  <a:cubicBezTo>
                    <a:pt x="88" y="49"/>
                    <a:pt x="96" y="48"/>
                    <a:pt x="102" y="50"/>
                  </a:cubicBezTo>
                  <a:cubicBezTo>
                    <a:pt x="100" y="55"/>
                    <a:pt x="100" y="55"/>
                    <a:pt x="100" y="55"/>
                  </a:cubicBezTo>
                  <a:cubicBezTo>
                    <a:pt x="100" y="55"/>
                    <a:pt x="78" y="52"/>
                    <a:pt x="75" y="62"/>
                  </a:cubicBezTo>
                  <a:cubicBezTo>
                    <a:pt x="75" y="62"/>
                    <a:pt x="73" y="69"/>
                    <a:pt x="92" y="70"/>
                  </a:cubicBezTo>
                  <a:cubicBezTo>
                    <a:pt x="92" y="70"/>
                    <a:pt x="119" y="73"/>
                    <a:pt x="106" y="92"/>
                  </a:cubicBezTo>
                  <a:cubicBezTo>
                    <a:pt x="106" y="92"/>
                    <a:pt x="102" y="97"/>
                    <a:pt x="93" y="98"/>
                  </a:cubicBezTo>
                  <a:cubicBezTo>
                    <a:pt x="94" y="106"/>
                    <a:pt x="94" y="106"/>
                    <a:pt x="94" y="106"/>
                  </a:cubicBezTo>
                  <a:cubicBezTo>
                    <a:pt x="87" y="107"/>
                    <a:pt x="87" y="107"/>
                    <a:pt x="87" y="107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6" y="99"/>
                    <a:pt x="75" y="100"/>
                    <a:pt x="69" y="97"/>
                  </a:cubicBezTo>
                  <a:cubicBezTo>
                    <a:pt x="70" y="92"/>
                    <a:pt x="70" y="92"/>
                    <a:pt x="70" y="92"/>
                  </a:cubicBezTo>
                  <a:cubicBezTo>
                    <a:pt x="70" y="92"/>
                    <a:pt x="84" y="98"/>
                    <a:pt x="97" y="90"/>
                  </a:cubicBezTo>
                  <a:cubicBezTo>
                    <a:pt x="97" y="90"/>
                    <a:pt x="108" y="82"/>
                    <a:pt x="93" y="78"/>
                  </a:cubicBezTo>
                  <a:cubicBezTo>
                    <a:pt x="93" y="78"/>
                    <a:pt x="85" y="76"/>
                    <a:pt x="78" y="74"/>
                  </a:cubicBezTo>
                  <a:cubicBezTo>
                    <a:pt x="78" y="74"/>
                    <a:pt x="60" y="70"/>
                    <a:pt x="67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+mj-lt"/>
                <a:ea typeface="微软雅黑 Light" panose="020B0502040204020203" pitchFamily="34" charset="-122"/>
              </a:endParaRPr>
            </a:p>
          </p:txBody>
        </p:sp>
        <p:sp>
          <p:nvSpPr>
            <p:cNvPr id="198" name="Freeform 32">
              <a:extLst>
                <a:ext uri="{FF2B5EF4-FFF2-40B4-BE49-F238E27FC236}">
                  <a16:creationId xmlns:a16="http://schemas.microsoft.com/office/drawing/2014/main" id="{902F149B-3255-447B-8B96-CFB987077C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3" y="2606"/>
              <a:ext cx="176" cy="108"/>
            </a:xfrm>
            <a:custGeom>
              <a:avLst/>
              <a:gdLst>
                <a:gd name="T0" fmla="*/ 21 w 74"/>
                <a:gd name="T1" fmla="*/ 45 h 45"/>
                <a:gd name="T2" fmla="*/ 60 w 74"/>
                <a:gd name="T3" fmla="*/ 44 h 45"/>
                <a:gd name="T4" fmla="*/ 74 w 74"/>
                <a:gd name="T5" fmla="*/ 15 h 45"/>
                <a:gd name="T6" fmla="*/ 38 w 74"/>
                <a:gd name="T7" fmla="*/ 14 h 45"/>
                <a:gd name="T8" fmla="*/ 23 w 74"/>
                <a:gd name="T9" fmla="*/ 8 h 45"/>
                <a:gd name="T10" fmla="*/ 6 w 74"/>
                <a:gd name="T11" fmla="*/ 17 h 45"/>
                <a:gd name="T12" fmla="*/ 21 w 74"/>
                <a:gd name="T1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45">
                  <a:moveTo>
                    <a:pt x="21" y="45"/>
                  </a:moveTo>
                  <a:cubicBezTo>
                    <a:pt x="60" y="44"/>
                    <a:pt x="60" y="44"/>
                    <a:pt x="60" y="44"/>
                  </a:cubicBezTo>
                  <a:cubicBezTo>
                    <a:pt x="62" y="37"/>
                    <a:pt x="66" y="27"/>
                    <a:pt x="74" y="15"/>
                  </a:cubicBezTo>
                  <a:cubicBezTo>
                    <a:pt x="74" y="15"/>
                    <a:pt x="69" y="2"/>
                    <a:pt x="38" y="14"/>
                  </a:cubicBezTo>
                  <a:cubicBezTo>
                    <a:pt x="38" y="14"/>
                    <a:pt x="31" y="13"/>
                    <a:pt x="23" y="8"/>
                  </a:cubicBezTo>
                  <a:cubicBezTo>
                    <a:pt x="23" y="8"/>
                    <a:pt x="0" y="0"/>
                    <a:pt x="6" y="17"/>
                  </a:cubicBezTo>
                  <a:lnTo>
                    <a:pt x="21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+mj-lt"/>
                <a:ea typeface="微软雅黑 Light" panose="020B0502040204020203" pitchFamily="34" charset="-122"/>
              </a:endParaRPr>
            </a:p>
          </p:txBody>
        </p:sp>
        <p:sp>
          <p:nvSpPr>
            <p:cNvPr id="199" name="Freeform 33">
              <a:extLst>
                <a:ext uri="{FF2B5EF4-FFF2-40B4-BE49-F238E27FC236}">
                  <a16:creationId xmlns:a16="http://schemas.microsoft.com/office/drawing/2014/main" id="{86DD006D-2F40-4FEA-BBD5-6375B50351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42" y="2621"/>
              <a:ext cx="167" cy="95"/>
            </a:xfrm>
            <a:custGeom>
              <a:avLst/>
              <a:gdLst>
                <a:gd name="T0" fmla="*/ 17 w 70"/>
                <a:gd name="T1" fmla="*/ 40 h 40"/>
                <a:gd name="T2" fmla="*/ 2 w 70"/>
                <a:gd name="T3" fmla="*/ 11 h 40"/>
                <a:gd name="T4" fmla="*/ 2 w 70"/>
                <a:gd name="T5" fmla="*/ 2 h 40"/>
                <a:gd name="T6" fmla="*/ 9 w 70"/>
                <a:gd name="T7" fmla="*/ 0 h 40"/>
                <a:gd name="T8" fmla="*/ 19 w 70"/>
                <a:gd name="T9" fmla="*/ 1 h 40"/>
                <a:gd name="T10" fmla="*/ 19 w 70"/>
                <a:gd name="T11" fmla="*/ 1 h 40"/>
                <a:gd name="T12" fmla="*/ 34 w 70"/>
                <a:gd name="T13" fmla="*/ 8 h 40"/>
                <a:gd name="T14" fmla="*/ 56 w 70"/>
                <a:gd name="T15" fmla="*/ 2 h 40"/>
                <a:gd name="T16" fmla="*/ 70 w 70"/>
                <a:gd name="T17" fmla="*/ 9 h 40"/>
                <a:gd name="T18" fmla="*/ 70 w 70"/>
                <a:gd name="T19" fmla="*/ 9 h 40"/>
                <a:gd name="T20" fmla="*/ 70 w 70"/>
                <a:gd name="T21" fmla="*/ 10 h 40"/>
                <a:gd name="T22" fmla="*/ 56 w 70"/>
                <a:gd name="T23" fmla="*/ 39 h 40"/>
                <a:gd name="T24" fmla="*/ 56 w 70"/>
                <a:gd name="T25" fmla="*/ 39 h 40"/>
                <a:gd name="T26" fmla="*/ 17 w 70"/>
                <a:gd name="T27" fmla="*/ 40 h 40"/>
                <a:gd name="T28" fmla="*/ 9 w 70"/>
                <a:gd name="T29" fmla="*/ 1 h 40"/>
                <a:gd name="T30" fmla="*/ 3 w 70"/>
                <a:gd name="T31" fmla="*/ 3 h 40"/>
                <a:gd name="T32" fmla="*/ 3 w 70"/>
                <a:gd name="T33" fmla="*/ 11 h 40"/>
                <a:gd name="T34" fmla="*/ 17 w 70"/>
                <a:gd name="T35" fmla="*/ 39 h 40"/>
                <a:gd name="T36" fmla="*/ 55 w 70"/>
                <a:gd name="T37" fmla="*/ 38 h 40"/>
                <a:gd name="T38" fmla="*/ 69 w 70"/>
                <a:gd name="T39" fmla="*/ 9 h 40"/>
                <a:gd name="T40" fmla="*/ 56 w 70"/>
                <a:gd name="T41" fmla="*/ 4 h 40"/>
                <a:gd name="T42" fmla="*/ 34 w 70"/>
                <a:gd name="T43" fmla="*/ 9 h 40"/>
                <a:gd name="T44" fmla="*/ 34 w 70"/>
                <a:gd name="T45" fmla="*/ 9 h 40"/>
                <a:gd name="T46" fmla="*/ 34 w 70"/>
                <a:gd name="T47" fmla="*/ 9 h 40"/>
                <a:gd name="T48" fmla="*/ 18 w 70"/>
                <a:gd name="T49" fmla="*/ 2 h 40"/>
                <a:gd name="T50" fmla="*/ 9 w 70"/>
                <a:gd name="T51" fmla="*/ 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0" h="40">
                  <a:moveTo>
                    <a:pt x="17" y="40"/>
                  </a:moveTo>
                  <a:cubicBezTo>
                    <a:pt x="2" y="11"/>
                    <a:pt x="2" y="11"/>
                    <a:pt x="2" y="11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3" y="0"/>
                    <a:pt x="5" y="0"/>
                    <a:pt x="9" y="0"/>
                  </a:cubicBezTo>
                  <a:cubicBezTo>
                    <a:pt x="14" y="0"/>
                    <a:pt x="19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26" y="6"/>
                    <a:pt x="33" y="8"/>
                    <a:pt x="34" y="8"/>
                  </a:cubicBezTo>
                  <a:cubicBezTo>
                    <a:pt x="43" y="4"/>
                    <a:pt x="50" y="2"/>
                    <a:pt x="56" y="2"/>
                  </a:cubicBezTo>
                  <a:cubicBezTo>
                    <a:pt x="68" y="2"/>
                    <a:pt x="70" y="9"/>
                    <a:pt x="70" y="9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64" y="20"/>
                    <a:pt x="59" y="30"/>
                    <a:pt x="56" y="39"/>
                  </a:cubicBezTo>
                  <a:cubicBezTo>
                    <a:pt x="56" y="39"/>
                    <a:pt x="56" y="39"/>
                    <a:pt x="56" y="39"/>
                  </a:cubicBezTo>
                  <a:lnTo>
                    <a:pt x="17" y="40"/>
                  </a:lnTo>
                  <a:close/>
                  <a:moveTo>
                    <a:pt x="9" y="1"/>
                  </a:moveTo>
                  <a:cubicBezTo>
                    <a:pt x="6" y="1"/>
                    <a:pt x="4" y="1"/>
                    <a:pt x="3" y="3"/>
                  </a:cubicBezTo>
                  <a:cubicBezTo>
                    <a:pt x="1" y="4"/>
                    <a:pt x="1" y="7"/>
                    <a:pt x="3" y="11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8" y="29"/>
                    <a:pt x="63" y="19"/>
                    <a:pt x="69" y="9"/>
                  </a:cubicBezTo>
                  <a:cubicBezTo>
                    <a:pt x="69" y="8"/>
                    <a:pt x="66" y="4"/>
                    <a:pt x="56" y="4"/>
                  </a:cubicBezTo>
                  <a:cubicBezTo>
                    <a:pt x="50" y="4"/>
                    <a:pt x="43" y="5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3" y="9"/>
                    <a:pt x="27" y="8"/>
                    <a:pt x="18" y="2"/>
                  </a:cubicBezTo>
                  <a:cubicBezTo>
                    <a:pt x="18" y="2"/>
                    <a:pt x="13" y="1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+mj-lt"/>
                <a:ea typeface="微软雅黑 Light" panose="020B0502040204020203" pitchFamily="34" charset="-122"/>
              </a:endParaRPr>
            </a:p>
          </p:txBody>
        </p:sp>
        <p:sp>
          <p:nvSpPr>
            <p:cNvPr id="200" name="Freeform 34">
              <a:extLst>
                <a:ext uri="{FF2B5EF4-FFF2-40B4-BE49-F238E27FC236}">
                  <a16:creationId xmlns:a16="http://schemas.microsoft.com/office/drawing/2014/main" id="{19A37C5C-D555-4673-8BC7-1D1B12ACE42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1" y="2721"/>
              <a:ext cx="114" cy="34"/>
            </a:xfrm>
            <a:custGeom>
              <a:avLst/>
              <a:gdLst>
                <a:gd name="T0" fmla="*/ 40 w 48"/>
                <a:gd name="T1" fmla="*/ 0 h 14"/>
                <a:gd name="T2" fmla="*/ 6 w 48"/>
                <a:gd name="T3" fmla="*/ 1 h 14"/>
                <a:gd name="T4" fmla="*/ 0 w 48"/>
                <a:gd name="T5" fmla="*/ 7 h 14"/>
                <a:gd name="T6" fmla="*/ 7 w 48"/>
                <a:gd name="T7" fmla="*/ 14 h 14"/>
                <a:gd name="T8" fmla="*/ 41 w 48"/>
                <a:gd name="T9" fmla="*/ 13 h 14"/>
                <a:gd name="T10" fmla="*/ 48 w 48"/>
                <a:gd name="T11" fmla="*/ 6 h 14"/>
                <a:gd name="T12" fmla="*/ 40 w 48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14">
                  <a:moveTo>
                    <a:pt x="40" y="0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3" y="1"/>
                    <a:pt x="0" y="4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5" y="12"/>
                    <a:pt x="48" y="10"/>
                    <a:pt x="48" y="6"/>
                  </a:cubicBezTo>
                  <a:cubicBezTo>
                    <a:pt x="47" y="2"/>
                    <a:pt x="44" y="0"/>
                    <a:pt x="4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+mj-lt"/>
                <a:ea typeface="微软雅黑 Light" panose="020B0502040204020203" pitchFamily="34" charset="-122"/>
              </a:endParaRPr>
            </a:p>
          </p:txBody>
        </p:sp>
        <p:sp>
          <p:nvSpPr>
            <p:cNvPr id="201" name="Freeform 35">
              <a:extLst>
                <a:ext uri="{FF2B5EF4-FFF2-40B4-BE49-F238E27FC236}">
                  <a16:creationId xmlns:a16="http://schemas.microsoft.com/office/drawing/2014/main" id="{1DDC7614-9D34-47F9-A2E5-4CC91C4C0B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68" y="2719"/>
              <a:ext cx="117" cy="36"/>
            </a:xfrm>
            <a:custGeom>
              <a:avLst/>
              <a:gdLst>
                <a:gd name="T0" fmla="*/ 8 w 49"/>
                <a:gd name="T1" fmla="*/ 15 h 15"/>
                <a:gd name="T2" fmla="*/ 0 w 49"/>
                <a:gd name="T3" fmla="*/ 8 h 15"/>
                <a:gd name="T4" fmla="*/ 2 w 49"/>
                <a:gd name="T5" fmla="*/ 3 h 15"/>
                <a:gd name="T6" fmla="*/ 7 w 49"/>
                <a:gd name="T7" fmla="*/ 1 h 15"/>
                <a:gd name="T8" fmla="*/ 42 w 49"/>
                <a:gd name="T9" fmla="*/ 0 h 15"/>
                <a:gd name="T10" fmla="*/ 49 w 49"/>
                <a:gd name="T11" fmla="*/ 7 h 15"/>
                <a:gd name="T12" fmla="*/ 42 w 49"/>
                <a:gd name="T13" fmla="*/ 14 h 15"/>
                <a:gd name="T14" fmla="*/ 8 w 49"/>
                <a:gd name="T15" fmla="*/ 15 h 15"/>
                <a:gd name="T16" fmla="*/ 42 w 49"/>
                <a:gd name="T17" fmla="*/ 1 h 15"/>
                <a:gd name="T18" fmla="*/ 41 w 49"/>
                <a:gd name="T19" fmla="*/ 1 h 15"/>
                <a:gd name="T20" fmla="*/ 7 w 49"/>
                <a:gd name="T21" fmla="*/ 2 h 15"/>
                <a:gd name="T22" fmla="*/ 3 w 49"/>
                <a:gd name="T23" fmla="*/ 4 h 15"/>
                <a:gd name="T24" fmla="*/ 1 w 49"/>
                <a:gd name="T25" fmla="*/ 8 h 15"/>
                <a:gd name="T26" fmla="*/ 8 w 49"/>
                <a:gd name="T27" fmla="*/ 14 h 15"/>
                <a:gd name="T28" fmla="*/ 8 w 49"/>
                <a:gd name="T29" fmla="*/ 14 h 15"/>
                <a:gd name="T30" fmla="*/ 42 w 49"/>
                <a:gd name="T31" fmla="*/ 13 h 15"/>
                <a:gd name="T32" fmla="*/ 48 w 49"/>
                <a:gd name="T33" fmla="*/ 7 h 15"/>
                <a:gd name="T34" fmla="*/ 42 w 49"/>
                <a:gd name="T35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15">
                  <a:moveTo>
                    <a:pt x="8" y="15"/>
                  </a:moveTo>
                  <a:cubicBezTo>
                    <a:pt x="4" y="15"/>
                    <a:pt x="0" y="12"/>
                    <a:pt x="0" y="8"/>
                  </a:cubicBezTo>
                  <a:cubicBezTo>
                    <a:pt x="0" y="6"/>
                    <a:pt x="1" y="5"/>
                    <a:pt x="2" y="3"/>
                  </a:cubicBezTo>
                  <a:cubicBezTo>
                    <a:pt x="4" y="2"/>
                    <a:pt x="5" y="1"/>
                    <a:pt x="7" y="1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6" y="0"/>
                    <a:pt x="49" y="3"/>
                    <a:pt x="49" y="7"/>
                  </a:cubicBezTo>
                  <a:cubicBezTo>
                    <a:pt x="49" y="11"/>
                    <a:pt x="46" y="14"/>
                    <a:pt x="42" y="14"/>
                  </a:cubicBezTo>
                  <a:lnTo>
                    <a:pt x="8" y="15"/>
                  </a:lnTo>
                  <a:close/>
                  <a:moveTo>
                    <a:pt x="42" y="1"/>
                  </a:moveTo>
                  <a:cubicBezTo>
                    <a:pt x="41" y="1"/>
                    <a:pt x="41" y="1"/>
                    <a:pt x="41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4" y="3"/>
                    <a:pt x="3" y="4"/>
                  </a:cubicBezTo>
                  <a:cubicBezTo>
                    <a:pt x="2" y="5"/>
                    <a:pt x="1" y="7"/>
                    <a:pt x="1" y="8"/>
                  </a:cubicBezTo>
                  <a:cubicBezTo>
                    <a:pt x="1" y="12"/>
                    <a:pt x="4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5" y="13"/>
                    <a:pt x="48" y="10"/>
                    <a:pt x="48" y="7"/>
                  </a:cubicBezTo>
                  <a:cubicBezTo>
                    <a:pt x="48" y="4"/>
                    <a:pt x="45" y="1"/>
                    <a:pt x="4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+mj-lt"/>
                <a:ea typeface="微软雅黑 Light" panose="020B0502040204020203" pitchFamily="34" charset="-122"/>
              </a:endParaRPr>
            </a:p>
          </p:txBody>
        </p:sp>
        <p:sp>
          <p:nvSpPr>
            <p:cNvPr id="202" name="Freeform 36">
              <a:extLst>
                <a:ext uri="{FF2B5EF4-FFF2-40B4-BE49-F238E27FC236}">
                  <a16:creationId xmlns:a16="http://schemas.microsoft.com/office/drawing/2014/main" id="{FCA50057-5721-4149-A070-1F4542C1CA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35" y="2762"/>
              <a:ext cx="402" cy="354"/>
            </a:xfrm>
            <a:custGeom>
              <a:avLst/>
              <a:gdLst>
                <a:gd name="T0" fmla="*/ 163 w 169"/>
                <a:gd name="T1" fmla="*/ 131 h 148"/>
                <a:gd name="T2" fmla="*/ 159 w 169"/>
                <a:gd name="T3" fmla="*/ 108 h 148"/>
                <a:gd name="T4" fmla="*/ 135 w 169"/>
                <a:gd name="T5" fmla="*/ 36 h 148"/>
                <a:gd name="T6" fmla="*/ 99 w 169"/>
                <a:gd name="T7" fmla="*/ 2 h 148"/>
                <a:gd name="T8" fmla="*/ 99 w 169"/>
                <a:gd name="T9" fmla="*/ 0 h 148"/>
                <a:gd name="T10" fmla="*/ 63 w 169"/>
                <a:gd name="T11" fmla="*/ 1 h 148"/>
                <a:gd name="T12" fmla="*/ 38 w 169"/>
                <a:gd name="T13" fmla="*/ 31 h 148"/>
                <a:gd name="T14" fmla="*/ 15 w 169"/>
                <a:gd name="T15" fmla="*/ 124 h 148"/>
                <a:gd name="T16" fmla="*/ 8 w 169"/>
                <a:gd name="T17" fmla="*/ 139 h 148"/>
                <a:gd name="T18" fmla="*/ 8 w 169"/>
                <a:gd name="T19" fmla="*/ 139 h 148"/>
                <a:gd name="T20" fmla="*/ 7 w 169"/>
                <a:gd name="T21" fmla="*/ 143 h 148"/>
                <a:gd name="T22" fmla="*/ 16 w 169"/>
                <a:gd name="T23" fmla="*/ 144 h 148"/>
                <a:gd name="T24" fmla="*/ 28 w 169"/>
                <a:gd name="T25" fmla="*/ 142 h 148"/>
                <a:gd name="T26" fmla="*/ 28 w 169"/>
                <a:gd name="T27" fmla="*/ 142 h 148"/>
                <a:gd name="T28" fmla="*/ 29 w 169"/>
                <a:gd name="T29" fmla="*/ 142 h 148"/>
                <a:gd name="T30" fmla="*/ 78 w 169"/>
                <a:gd name="T31" fmla="*/ 148 h 148"/>
                <a:gd name="T32" fmla="*/ 143 w 169"/>
                <a:gd name="T33" fmla="*/ 139 h 148"/>
                <a:gd name="T34" fmla="*/ 155 w 169"/>
                <a:gd name="T35" fmla="*/ 141 h 148"/>
                <a:gd name="T36" fmla="*/ 159 w 169"/>
                <a:gd name="T37" fmla="*/ 142 h 148"/>
                <a:gd name="T38" fmla="*/ 167 w 169"/>
                <a:gd name="T39" fmla="*/ 138 h 148"/>
                <a:gd name="T40" fmla="*/ 163 w 169"/>
                <a:gd name="T41" fmla="*/ 131 h 148"/>
                <a:gd name="T42" fmla="*/ 107 w 169"/>
                <a:gd name="T43" fmla="*/ 101 h 148"/>
                <a:gd name="T44" fmla="*/ 56 w 169"/>
                <a:gd name="T45" fmla="*/ 100 h 148"/>
                <a:gd name="T46" fmla="*/ 56 w 169"/>
                <a:gd name="T47" fmla="*/ 96 h 148"/>
                <a:gd name="T48" fmla="*/ 70 w 169"/>
                <a:gd name="T49" fmla="*/ 79 h 148"/>
                <a:gd name="T50" fmla="*/ 70 w 169"/>
                <a:gd name="T51" fmla="*/ 73 h 148"/>
                <a:gd name="T52" fmla="*/ 57 w 169"/>
                <a:gd name="T53" fmla="*/ 73 h 148"/>
                <a:gd name="T54" fmla="*/ 57 w 169"/>
                <a:gd name="T55" fmla="*/ 67 h 148"/>
                <a:gd name="T56" fmla="*/ 68 w 169"/>
                <a:gd name="T57" fmla="*/ 67 h 148"/>
                <a:gd name="T58" fmla="*/ 67 w 169"/>
                <a:gd name="T59" fmla="*/ 57 h 148"/>
                <a:gd name="T60" fmla="*/ 91 w 169"/>
                <a:gd name="T61" fmla="*/ 39 h 148"/>
                <a:gd name="T62" fmla="*/ 104 w 169"/>
                <a:gd name="T63" fmla="*/ 41 h 148"/>
                <a:gd name="T64" fmla="*/ 102 w 169"/>
                <a:gd name="T65" fmla="*/ 47 h 148"/>
                <a:gd name="T66" fmla="*/ 91 w 169"/>
                <a:gd name="T67" fmla="*/ 45 h 148"/>
                <a:gd name="T68" fmla="*/ 77 w 169"/>
                <a:gd name="T69" fmla="*/ 57 h 148"/>
                <a:gd name="T70" fmla="*/ 79 w 169"/>
                <a:gd name="T71" fmla="*/ 67 h 148"/>
                <a:gd name="T72" fmla="*/ 97 w 169"/>
                <a:gd name="T73" fmla="*/ 67 h 148"/>
                <a:gd name="T74" fmla="*/ 96 w 169"/>
                <a:gd name="T75" fmla="*/ 73 h 148"/>
                <a:gd name="T76" fmla="*/ 80 w 169"/>
                <a:gd name="T77" fmla="*/ 73 h 148"/>
                <a:gd name="T78" fmla="*/ 79 w 169"/>
                <a:gd name="T79" fmla="*/ 83 h 148"/>
                <a:gd name="T80" fmla="*/ 71 w 169"/>
                <a:gd name="T81" fmla="*/ 93 h 148"/>
                <a:gd name="T82" fmla="*/ 71 w 169"/>
                <a:gd name="T83" fmla="*/ 94 h 148"/>
                <a:gd name="T84" fmla="*/ 107 w 169"/>
                <a:gd name="T85" fmla="*/ 94 h 148"/>
                <a:gd name="T86" fmla="*/ 107 w 169"/>
                <a:gd name="T87" fmla="*/ 10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69" h="148">
                  <a:moveTo>
                    <a:pt x="163" y="131"/>
                  </a:moveTo>
                  <a:cubicBezTo>
                    <a:pt x="163" y="131"/>
                    <a:pt x="154" y="125"/>
                    <a:pt x="159" y="108"/>
                  </a:cubicBezTo>
                  <a:cubicBezTo>
                    <a:pt x="159" y="108"/>
                    <a:pt x="168" y="62"/>
                    <a:pt x="135" y="36"/>
                  </a:cubicBezTo>
                  <a:cubicBezTo>
                    <a:pt x="133" y="35"/>
                    <a:pt x="100" y="10"/>
                    <a:pt x="99" y="2"/>
                  </a:cubicBezTo>
                  <a:cubicBezTo>
                    <a:pt x="99" y="2"/>
                    <a:pt x="99" y="1"/>
                    <a:pt x="99" y="0"/>
                  </a:cubicBezTo>
                  <a:cubicBezTo>
                    <a:pt x="63" y="1"/>
                    <a:pt x="63" y="1"/>
                    <a:pt x="63" y="1"/>
                  </a:cubicBezTo>
                  <a:cubicBezTo>
                    <a:pt x="58" y="9"/>
                    <a:pt x="50" y="19"/>
                    <a:pt x="38" y="31"/>
                  </a:cubicBezTo>
                  <a:cubicBezTo>
                    <a:pt x="37" y="32"/>
                    <a:pt x="0" y="69"/>
                    <a:pt x="15" y="124"/>
                  </a:cubicBezTo>
                  <a:cubicBezTo>
                    <a:pt x="15" y="125"/>
                    <a:pt x="16" y="128"/>
                    <a:pt x="8" y="139"/>
                  </a:cubicBezTo>
                  <a:cubicBezTo>
                    <a:pt x="8" y="139"/>
                    <a:pt x="8" y="139"/>
                    <a:pt x="8" y="139"/>
                  </a:cubicBezTo>
                  <a:cubicBezTo>
                    <a:pt x="8" y="139"/>
                    <a:pt x="6" y="142"/>
                    <a:pt x="7" y="143"/>
                  </a:cubicBezTo>
                  <a:cubicBezTo>
                    <a:pt x="9" y="145"/>
                    <a:pt x="12" y="145"/>
                    <a:pt x="16" y="144"/>
                  </a:cubicBezTo>
                  <a:cubicBezTo>
                    <a:pt x="16" y="144"/>
                    <a:pt x="21" y="143"/>
                    <a:pt x="28" y="142"/>
                  </a:cubicBezTo>
                  <a:cubicBezTo>
                    <a:pt x="28" y="142"/>
                    <a:pt x="28" y="142"/>
                    <a:pt x="28" y="142"/>
                  </a:cubicBezTo>
                  <a:cubicBezTo>
                    <a:pt x="29" y="142"/>
                    <a:pt x="29" y="142"/>
                    <a:pt x="29" y="142"/>
                  </a:cubicBezTo>
                  <a:cubicBezTo>
                    <a:pt x="29" y="142"/>
                    <a:pt x="48" y="148"/>
                    <a:pt x="78" y="148"/>
                  </a:cubicBezTo>
                  <a:cubicBezTo>
                    <a:pt x="100" y="148"/>
                    <a:pt x="122" y="145"/>
                    <a:pt x="143" y="139"/>
                  </a:cubicBezTo>
                  <a:cubicBezTo>
                    <a:pt x="143" y="139"/>
                    <a:pt x="149" y="138"/>
                    <a:pt x="155" y="141"/>
                  </a:cubicBezTo>
                  <a:cubicBezTo>
                    <a:pt x="155" y="141"/>
                    <a:pt x="157" y="142"/>
                    <a:pt x="159" y="142"/>
                  </a:cubicBezTo>
                  <a:cubicBezTo>
                    <a:pt x="162" y="142"/>
                    <a:pt x="165" y="140"/>
                    <a:pt x="167" y="138"/>
                  </a:cubicBezTo>
                  <a:cubicBezTo>
                    <a:pt x="167" y="138"/>
                    <a:pt x="169" y="135"/>
                    <a:pt x="163" y="131"/>
                  </a:cubicBezTo>
                  <a:close/>
                  <a:moveTo>
                    <a:pt x="107" y="101"/>
                  </a:moveTo>
                  <a:cubicBezTo>
                    <a:pt x="56" y="100"/>
                    <a:pt x="56" y="100"/>
                    <a:pt x="56" y="100"/>
                  </a:cubicBezTo>
                  <a:cubicBezTo>
                    <a:pt x="56" y="96"/>
                    <a:pt x="56" y="96"/>
                    <a:pt x="56" y="96"/>
                  </a:cubicBezTo>
                  <a:cubicBezTo>
                    <a:pt x="64" y="93"/>
                    <a:pt x="70" y="86"/>
                    <a:pt x="70" y="79"/>
                  </a:cubicBezTo>
                  <a:cubicBezTo>
                    <a:pt x="70" y="77"/>
                    <a:pt x="70" y="75"/>
                    <a:pt x="70" y="73"/>
                  </a:cubicBezTo>
                  <a:cubicBezTo>
                    <a:pt x="57" y="73"/>
                    <a:pt x="57" y="73"/>
                    <a:pt x="57" y="73"/>
                  </a:cubicBezTo>
                  <a:cubicBezTo>
                    <a:pt x="57" y="67"/>
                    <a:pt x="57" y="67"/>
                    <a:pt x="57" y="67"/>
                  </a:cubicBezTo>
                  <a:cubicBezTo>
                    <a:pt x="68" y="67"/>
                    <a:pt x="68" y="67"/>
                    <a:pt x="68" y="67"/>
                  </a:cubicBezTo>
                  <a:cubicBezTo>
                    <a:pt x="68" y="64"/>
                    <a:pt x="67" y="61"/>
                    <a:pt x="67" y="57"/>
                  </a:cubicBezTo>
                  <a:cubicBezTo>
                    <a:pt x="67" y="46"/>
                    <a:pt x="77" y="39"/>
                    <a:pt x="91" y="39"/>
                  </a:cubicBezTo>
                  <a:cubicBezTo>
                    <a:pt x="97" y="39"/>
                    <a:pt x="102" y="40"/>
                    <a:pt x="104" y="41"/>
                  </a:cubicBezTo>
                  <a:cubicBezTo>
                    <a:pt x="102" y="47"/>
                    <a:pt x="102" y="47"/>
                    <a:pt x="102" y="47"/>
                  </a:cubicBezTo>
                  <a:cubicBezTo>
                    <a:pt x="100" y="46"/>
                    <a:pt x="96" y="45"/>
                    <a:pt x="91" y="45"/>
                  </a:cubicBezTo>
                  <a:cubicBezTo>
                    <a:pt x="81" y="45"/>
                    <a:pt x="77" y="50"/>
                    <a:pt x="77" y="57"/>
                  </a:cubicBezTo>
                  <a:cubicBezTo>
                    <a:pt x="77" y="61"/>
                    <a:pt x="78" y="64"/>
                    <a:pt x="79" y="67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96" y="73"/>
                    <a:pt x="96" y="73"/>
                    <a:pt x="96" y="73"/>
                  </a:cubicBezTo>
                  <a:cubicBezTo>
                    <a:pt x="80" y="73"/>
                    <a:pt x="80" y="73"/>
                    <a:pt x="80" y="73"/>
                  </a:cubicBezTo>
                  <a:cubicBezTo>
                    <a:pt x="80" y="76"/>
                    <a:pt x="80" y="80"/>
                    <a:pt x="79" y="83"/>
                  </a:cubicBezTo>
                  <a:cubicBezTo>
                    <a:pt x="78" y="87"/>
                    <a:pt x="75" y="91"/>
                    <a:pt x="71" y="93"/>
                  </a:cubicBezTo>
                  <a:cubicBezTo>
                    <a:pt x="71" y="94"/>
                    <a:pt x="71" y="94"/>
                    <a:pt x="71" y="94"/>
                  </a:cubicBezTo>
                  <a:cubicBezTo>
                    <a:pt x="107" y="94"/>
                    <a:pt x="107" y="94"/>
                    <a:pt x="107" y="94"/>
                  </a:cubicBezTo>
                  <a:lnTo>
                    <a:pt x="107" y="1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+mj-lt"/>
                <a:ea typeface="微软雅黑 Light" panose="020B0502040204020203" pitchFamily="34" charset="-122"/>
              </a:endParaRPr>
            </a:p>
          </p:txBody>
        </p:sp>
        <p:sp>
          <p:nvSpPr>
            <p:cNvPr id="203" name="Freeform 37">
              <a:extLst>
                <a:ext uri="{FF2B5EF4-FFF2-40B4-BE49-F238E27FC236}">
                  <a16:creationId xmlns:a16="http://schemas.microsoft.com/office/drawing/2014/main" id="{42385743-8B24-4CA9-BA36-90E987329ED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7" y="2633"/>
              <a:ext cx="129" cy="81"/>
            </a:xfrm>
            <a:custGeom>
              <a:avLst/>
              <a:gdLst>
                <a:gd name="T0" fmla="*/ 14 w 54"/>
                <a:gd name="T1" fmla="*/ 34 h 34"/>
                <a:gd name="T2" fmla="*/ 43 w 54"/>
                <a:gd name="T3" fmla="*/ 34 h 34"/>
                <a:gd name="T4" fmla="*/ 54 w 54"/>
                <a:gd name="T5" fmla="*/ 13 h 34"/>
                <a:gd name="T6" fmla="*/ 28 w 54"/>
                <a:gd name="T7" fmla="*/ 12 h 34"/>
                <a:gd name="T8" fmla="*/ 16 w 54"/>
                <a:gd name="T9" fmla="*/ 6 h 34"/>
                <a:gd name="T10" fmla="*/ 4 w 54"/>
                <a:gd name="T11" fmla="*/ 13 h 34"/>
                <a:gd name="T12" fmla="*/ 14 w 54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34">
                  <a:moveTo>
                    <a:pt x="14" y="34"/>
                  </a:moveTo>
                  <a:cubicBezTo>
                    <a:pt x="43" y="34"/>
                    <a:pt x="43" y="34"/>
                    <a:pt x="43" y="34"/>
                  </a:cubicBezTo>
                  <a:cubicBezTo>
                    <a:pt x="45" y="29"/>
                    <a:pt x="48" y="22"/>
                    <a:pt x="54" y="13"/>
                  </a:cubicBezTo>
                  <a:cubicBezTo>
                    <a:pt x="54" y="13"/>
                    <a:pt x="51" y="3"/>
                    <a:pt x="28" y="12"/>
                  </a:cubicBezTo>
                  <a:cubicBezTo>
                    <a:pt x="28" y="12"/>
                    <a:pt x="22" y="11"/>
                    <a:pt x="16" y="6"/>
                  </a:cubicBezTo>
                  <a:cubicBezTo>
                    <a:pt x="16" y="6"/>
                    <a:pt x="0" y="0"/>
                    <a:pt x="4" y="13"/>
                  </a:cubicBezTo>
                  <a:lnTo>
                    <a:pt x="14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+mj-lt"/>
                <a:ea typeface="微软雅黑 Light" panose="020B0502040204020203" pitchFamily="34" charset="-122"/>
              </a:endParaRPr>
            </a:p>
          </p:txBody>
        </p:sp>
        <p:sp>
          <p:nvSpPr>
            <p:cNvPr id="204" name="Freeform 38">
              <a:extLst>
                <a:ext uri="{FF2B5EF4-FFF2-40B4-BE49-F238E27FC236}">
                  <a16:creationId xmlns:a16="http://schemas.microsoft.com/office/drawing/2014/main" id="{D833C037-3AD6-46BA-82A3-A9503C1F18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52" y="2642"/>
              <a:ext cx="126" cy="74"/>
            </a:xfrm>
            <a:custGeom>
              <a:avLst/>
              <a:gdLst>
                <a:gd name="T0" fmla="*/ 12 w 53"/>
                <a:gd name="T1" fmla="*/ 31 h 31"/>
                <a:gd name="T2" fmla="*/ 1 w 53"/>
                <a:gd name="T3" fmla="*/ 9 h 31"/>
                <a:gd name="T4" fmla="*/ 2 w 53"/>
                <a:gd name="T5" fmla="*/ 2 h 31"/>
                <a:gd name="T6" fmla="*/ 7 w 53"/>
                <a:gd name="T7" fmla="*/ 0 h 31"/>
                <a:gd name="T8" fmla="*/ 15 w 53"/>
                <a:gd name="T9" fmla="*/ 2 h 31"/>
                <a:gd name="T10" fmla="*/ 15 w 53"/>
                <a:gd name="T11" fmla="*/ 2 h 31"/>
                <a:gd name="T12" fmla="*/ 25 w 53"/>
                <a:gd name="T13" fmla="*/ 7 h 31"/>
                <a:gd name="T14" fmla="*/ 42 w 53"/>
                <a:gd name="T15" fmla="*/ 3 h 31"/>
                <a:gd name="T16" fmla="*/ 53 w 53"/>
                <a:gd name="T17" fmla="*/ 9 h 31"/>
                <a:gd name="T18" fmla="*/ 53 w 53"/>
                <a:gd name="T19" fmla="*/ 9 h 31"/>
                <a:gd name="T20" fmla="*/ 53 w 53"/>
                <a:gd name="T21" fmla="*/ 9 h 31"/>
                <a:gd name="T22" fmla="*/ 42 w 53"/>
                <a:gd name="T23" fmla="*/ 31 h 31"/>
                <a:gd name="T24" fmla="*/ 42 w 53"/>
                <a:gd name="T25" fmla="*/ 31 h 31"/>
                <a:gd name="T26" fmla="*/ 12 w 53"/>
                <a:gd name="T27" fmla="*/ 31 h 31"/>
                <a:gd name="T28" fmla="*/ 7 w 53"/>
                <a:gd name="T29" fmla="*/ 1 h 31"/>
                <a:gd name="T30" fmla="*/ 2 w 53"/>
                <a:gd name="T31" fmla="*/ 3 h 31"/>
                <a:gd name="T32" fmla="*/ 2 w 53"/>
                <a:gd name="T33" fmla="*/ 9 h 31"/>
                <a:gd name="T34" fmla="*/ 13 w 53"/>
                <a:gd name="T35" fmla="*/ 30 h 31"/>
                <a:gd name="T36" fmla="*/ 41 w 53"/>
                <a:gd name="T37" fmla="*/ 30 h 31"/>
                <a:gd name="T38" fmla="*/ 52 w 53"/>
                <a:gd name="T39" fmla="*/ 9 h 31"/>
                <a:gd name="T40" fmla="*/ 42 w 53"/>
                <a:gd name="T41" fmla="*/ 4 h 31"/>
                <a:gd name="T42" fmla="*/ 26 w 53"/>
                <a:gd name="T43" fmla="*/ 8 h 31"/>
                <a:gd name="T44" fmla="*/ 26 w 53"/>
                <a:gd name="T45" fmla="*/ 8 h 31"/>
                <a:gd name="T46" fmla="*/ 25 w 53"/>
                <a:gd name="T47" fmla="*/ 8 h 31"/>
                <a:gd name="T48" fmla="*/ 14 w 53"/>
                <a:gd name="T49" fmla="*/ 3 h 31"/>
                <a:gd name="T50" fmla="*/ 7 w 53"/>
                <a:gd name="T51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3" h="31">
                  <a:moveTo>
                    <a:pt x="12" y="31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0" y="6"/>
                    <a:pt x="0" y="4"/>
                    <a:pt x="2" y="2"/>
                  </a:cubicBezTo>
                  <a:cubicBezTo>
                    <a:pt x="3" y="1"/>
                    <a:pt x="4" y="0"/>
                    <a:pt x="7" y="0"/>
                  </a:cubicBezTo>
                  <a:cubicBezTo>
                    <a:pt x="10" y="0"/>
                    <a:pt x="14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20" y="6"/>
                    <a:pt x="25" y="7"/>
                    <a:pt x="25" y="7"/>
                  </a:cubicBezTo>
                  <a:cubicBezTo>
                    <a:pt x="32" y="5"/>
                    <a:pt x="37" y="3"/>
                    <a:pt x="42" y="3"/>
                  </a:cubicBezTo>
                  <a:cubicBezTo>
                    <a:pt x="51" y="3"/>
                    <a:pt x="53" y="9"/>
                    <a:pt x="53" y="9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48" y="17"/>
                    <a:pt x="44" y="24"/>
                    <a:pt x="42" y="31"/>
                  </a:cubicBezTo>
                  <a:cubicBezTo>
                    <a:pt x="42" y="31"/>
                    <a:pt x="42" y="31"/>
                    <a:pt x="42" y="31"/>
                  </a:cubicBezTo>
                  <a:lnTo>
                    <a:pt x="12" y="31"/>
                  </a:lnTo>
                  <a:close/>
                  <a:moveTo>
                    <a:pt x="7" y="1"/>
                  </a:moveTo>
                  <a:cubicBezTo>
                    <a:pt x="5" y="1"/>
                    <a:pt x="3" y="2"/>
                    <a:pt x="2" y="3"/>
                  </a:cubicBezTo>
                  <a:cubicBezTo>
                    <a:pt x="1" y="4"/>
                    <a:pt x="1" y="6"/>
                    <a:pt x="2" y="9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41" y="30"/>
                    <a:pt x="41" y="30"/>
                    <a:pt x="41" y="30"/>
                  </a:cubicBezTo>
                  <a:cubicBezTo>
                    <a:pt x="43" y="23"/>
                    <a:pt x="47" y="16"/>
                    <a:pt x="52" y="9"/>
                  </a:cubicBezTo>
                  <a:cubicBezTo>
                    <a:pt x="51" y="8"/>
                    <a:pt x="49" y="4"/>
                    <a:pt x="42" y="4"/>
                  </a:cubicBezTo>
                  <a:cubicBezTo>
                    <a:pt x="37" y="4"/>
                    <a:pt x="32" y="6"/>
                    <a:pt x="26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5" y="8"/>
                    <a:pt x="20" y="7"/>
                    <a:pt x="14" y="3"/>
                  </a:cubicBezTo>
                  <a:cubicBezTo>
                    <a:pt x="14" y="3"/>
                    <a:pt x="10" y="1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+mj-lt"/>
                <a:ea typeface="微软雅黑 Light" panose="020B0502040204020203" pitchFamily="34" charset="-122"/>
              </a:endParaRPr>
            </a:p>
          </p:txBody>
        </p:sp>
        <p:sp>
          <p:nvSpPr>
            <p:cNvPr id="205" name="Freeform 39">
              <a:extLst>
                <a:ext uri="{FF2B5EF4-FFF2-40B4-BE49-F238E27FC236}">
                  <a16:creationId xmlns:a16="http://schemas.microsoft.com/office/drawing/2014/main" id="{1FB71C5D-312B-4BFB-BE92-03E6F69CD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1" y="2721"/>
              <a:ext cx="86" cy="24"/>
            </a:xfrm>
            <a:custGeom>
              <a:avLst/>
              <a:gdLst>
                <a:gd name="T0" fmla="*/ 31 w 36"/>
                <a:gd name="T1" fmla="*/ 0 h 10"/>
                <a:gd name="T2" fmla="*/ 5 w 36"/>
                <a:gd name="T3" fmla="*/ 0 h 10"/>
                <a:gd name="T4" fmla="*/ 0 w 36"/>
                <a:gd name="T5" fmla="*/ 5 h 10"/>
                <a:gd name="T6" fmla="*/ 5 w 36"/>
                <a:gd name="T7" fmla="*/ 10 h 10"/>
                <a:gd name="T8" fmla="*/ 31 w 36"/>
                <a:gd name="T9" fmla="*/ 10 h 10"/>
                <a:gd name="T10" fmla="*/ 36 w 36"/>
                <a:gd name="T11" fmla="*/ 5 h 10"/>
                <a:gd name="T12" fmla="*/ 31 w 36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10">
                  <a:moveTo>
                    <a:pt x="31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10"/>
                    <a:pt x="5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4" y="10"/>
                    <a:pt x="36" y="7"/>
                    <a:pt x="36" y="5"/>
                  </a:cubicBezTo>
                  <a:cubicBezTo>
                    <a:pt x="36" y="2"/>
                    <a:pt x="34" y="0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+mj-lt"/>
                <a:ea typeface="微软雅黑 Light" panose="020B0502040204020203" pitchFamily="34" charset="-122"/>
              </a:endParaRPr>
            </a:p>
          </p:txBody>
        </p:sp>
        <p:sp>
          <p:nvSpPr>
            <p:cNvPr id="206" name="Freeform 40">
              <a:extLst>
                <a:ext uri="{FF2B5EF4-FFF2-40B4-BE49-F238E27FC236}">
                  <a16:creationId xmlns:a16="http://schemas.microsoft.com/office/drawing/2014/main" id="{BFD41AF2-1069-4CAB-AC4B-0CF5F82946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71" y="2719"/>
              <a:ext cx="86" cy="26"/>
            </a:xfrm>
            <a:custGeom>
              <a:avLst/>
              <a:gdLst>
                <a:gd name="T0" fmla="*/ 5 w 36"/>
                <a:gd name="T1" fmla="*/ 11 h 11"/>
                <a:gd name="T2" fmla="*/ 0 w 36"/>
                <a:gd name="T3" fmla="*/ 6 h 11"/>
                <a:gd name="T4" fmla="*/ 1 w 36"/>
                <a:gd name="T5" fmla="*/ 2 h 11"/>
                <a:gd name="T6" fmla="*/ 5 w 36"/>
                <a:gd name="T7" fmla="*/ 0 h 11"/>
                <a:gd name="T8" fmla="*/ 31 w 36"/>
                <a:gd name="T9" fmla="*/ 0 h 11"/>
                <a:gd name="T10" fmla="*/ 36 w 36"/>
                <a:gd name="T11" fmla="*/ 6 h 11"/>
                <a:gd name="T12" fmla="*/ 31 w 36"/>
                <a:gd name="T13" fmla="*/ 11 h 11"/>
                <a:gd name="T14" fmla="*/ 5 w 36"/>
                <a:gd name="T15" fmla="*/ 11 h 11"/>
                <a:gd name="T16" fmla="*/ 31 w 36"/>
                <a:gd name="T17" fmla="*/ 1 h 11"/>
                <a:gd name="T18" fmla="*/ 5 w 36"/>
                <a:gd name="T19" fmla="*/ 1 h 11"/>
                <a:gd name="T20" fmla="*/ 2 w 36"/>
                <a:gd name="T21" fmla="*/ 3 h 11"/>
                <a:gd name="T22" fmla="*/ 1 w 36"/>
                <a:gd name="T23" fmla="*/ 6 h 11"/>
                <a:gd name="T24" fmla="*/ 5 w 36"/>
                <a:gd name="T25" fmla="*/ 10 h 11"/>
                <a:gd name="T26" fmla="*/ 5 w 36"/>
                <a:gd name="T27" fmla="*/ 11 h 11"/>
                <a:gd name="T28" fmla="*/ 5 w 36"/>
                <a:gd name="T29" fmla="*/ 10 h 11"/>
                <a:gd name="T30" fmla="*/ 31 w 36"/>
                <a:gd name="T31" fmla="*/ 10 h 11"/>
                <a:gd name="T32" fmla="*/ 35 w 36"/>
                <a:gd name="T33" fmla="*/ 6 h 11"/>
                <a:gd name="T34" fmla="*/ 31 w 36"/>
                <a:gd name="T35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" h="11">
                  <a:moveTo>
                    <a:pt x="5" y="11"/>
                  </a:moveTo>
                  <a:cubicBezTo>
                    <a:pt x="2" y="11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4" y="0"/>
                    <a:pt x="5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4" y="0"/>
                    <a:pt x="36" y="3"/>
                    <a:pt x="36" y="6"/>
                  </a:cubicBezTo>
                  <a:cubicBezTo>
                    <a:pt x="36" y="9"/>
                    <a:pt x="34" y="11"/>
                    <a:pt x="31" y="11"/>
                  </a:cubicBezTo>
                  <a:lnTo>
                    <a:pt x="5" y="11"/>
                  </a:lnTo>
                  <a:close/>
                  <a:moveTo>
                    <a:pt x="31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3" y="2"/>
                    <a:pt x="2" y="3"/>
                  </a:cubicBezTo>
                  <a:cubicBezTo>
                    <a:pt x="1" y="3"/>
                    <a:pt x="1" y="5"/>
                    <a:pt x="1" y="6"/>
                  </a:cubicBezTo>
                  <a:cubicBezTo>
                    <a:pt x="1" y="8"/>
                    <a:pt x="3" y="10"/>
                    <a:pt x="5" y="10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3" y="10"/>
                    <a:pt x="35" y="8"/>
                    <a:pt x="35" y="6"/>
                  </a:cubicBezTo>
                  <a:cubicBezTo>
                    <a:pt x="35" y="3"/>
                    <a:pt x="33" y="1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+mj-lt"/>
                <a:ea typeface="微软雅黑 Light" panose="020B0502040204020203" pitchFamily="34" charset="-122"/>
              </a:endParaRPr>
            </a:p>
          </p:txBody>
        </p:sp>
        <p:sp>
          <p:nvSpPr>
            <p:cNvPr id="207" name="Freeform 41">
              <a:extLst>
                <a:ext uri="{FF2B5EF4-FFF2-40B4-BE49-F238E27FC236}">
                  <a16:creationId xmlns:a16="http://schemas.microsoft.com/office/drawing/2014/main" id="{2FC5DE80-357A-4E6C-965C-064D02E70D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66" y="2752"/>
              <a:ext cx="300" cy="264"/>
            </a:xfrm>
            <a:custGeom>
              <a:avLst/>
              <a:gdLst>
                <a:gd name="T0" fmla="*/ 120 w 126"/>
                <a:gd name="T1" fmla="*/ 99 h 110"/>
                <a:gd name="T2" fmla="*/ 118 w 126"/>
                <a:gd name="T3" fmla="*/ 82 h 110"/>
                <a:gd name="T4" fmla="*/ 101 w 126"/>
                <a:gd name="T5" fmla="*/ 28 h 110"/>
                <a:gd name="T6" fmla="*/ 76 w 126"/>
                <a:gd name="T7" fmla="*/ 2 h 110"/>
                <a:gd name="T8" fmla="*/ 75 w 126"/>
                <a:gd name="T9" fmla="*/ 0 h 110"/>
                <a:gd name="T10" fmla="*/ 48 w 126"/>
                <a:gd name="T11" fmla="*/ 0 h 110"/>
                <a:gd name="T12" fmla="*/ 29 w 126"/>
                <a:gd name="T13" fmla="*/ 22 h 110"/>
                <a:gd name="T14" fmla="*/ 10 w 126"/>
                <a:gd name="T15" fmla="*/ 91 h 110"/>
                <a:gd name="T16" fmla="*/ 4 w 126"/>
                <a:gd name="T17" fmla="*/ 102 h 110"/>
                <a:gd name="T18" fmla="*/ 4 w 126"/>
                <a:gd name="T19" fmla="*/ 105 h 110"/>
                <a:gd name="T20" fmla="*/ 10 w 126"/>
                <a:gd name="T21" fmla="*/ 106 h 110"/>
                <a:gd name="T22" fmla="*/ 19 w 126"/>
                <a:gd name="T23" fmla="*/ 105 h 110"/>
                <a:gd name="T24" fmla="*/ 19 w 126"/>
                <a:gd name="T25" fmla="*/ 105 h 110"/>
                <a:gd name="T26" fmla="*/ 20 w 126"/>
                <a:gd name="T27" fmla="*/ 105 h 110"/>
                <a:gd name="T28" fmla="*/ 61 w 126"/>
                <a:gd name="T29" fmla="*/ 110 h 110"/>
                <a:gd name="T30" fmla="*/ 105 w 126"/>
                <a:gd name="T31" fmla="*/ 104 h 110"/>
                <a:gd name="T32" fmla="*/ 107 w 126"/>
                <a:gd name="T33" fmla="*/ 104 h 110"/>
                <a:gd name="T34" fmla="*/ 114 w 126"/>
                <a:gd name="T35" fmla="*/ 106 h 110"/>
                <a:gd name="T36" fmla="*/ 118 w 126"/>
                <a:gd name="T37" fmla="*/ 107 h 110"/>
                <a:gd name="T38" fmla="*/ 123 w 126"/>
                <a:gd name="T39" fmla="*/ 104 h 110"/>
                <a:gd name="T40" fmla="*/ 120 w 126"/>
                <a:gd name="T41" fmla="*/ 99 h 110"/>
                <a:gd name="T42" fmla="*/ 81 w 126"/>
                <a:gd name="T43" fmla="*/ 55 h 110"/>
                <a:gd name="T44" fmla="*/ 81 w 126"/>
                <a:gd name="T45" fmla="*/ 58 h 110"/>
                <a:gd name="T46" fmla="*/ 53 w 126"/>
                <a:gd name="T47" fmla="*/ 57 h 110"/>
                <a:gd name="T48" fmla="*/ 53 w 126"/>
                <a:gd name="T49" fmla="*/ 62 h 110"/>
                <a:gd name="T50" fmla="*/ 81 w 126"/>
                <a:gd name="T51" fmla="*/ 62 h 110"/>
                <a:gd name="T52" fmla="*/ 81 w 126"/>
                <a:gd name="T53" fmla="*/ 66 h 110"/>
                <a:gd name="T54" fmla="*/ 53 w 126"/>
                <a:gd name="T55" fmla="*/ 65 h 110"/>
                <a:gd name="T56" fmla="*/ 67 w 126"/>
                <a:gd name="T57" fmla="*/ 80 h 110"/>
                <a:gd name="T58" fmla="*/ 83 w 126"/>
                <a:gd name="T59" fmla="*/ 78 h 110"/>
                <a:gd name="T60" fmla="*/ 85 w 126"/>
                <a:gd name="T61" fmla="*/ 83 h 110"/>
                <a:gd name="T62" fmla="*/ 54 w 126"/>
                <a:gd name="T63" fmla="*/ 81 h 110"/>
                <a:gd name="T64" fmla="*/ 45 w 126"/>
                <a:gd name="T65" fmla="*/ 65 h 110"/>
                <a:gd name="T66" fmla="*/ 38 w 126"/>
                <a:gd name="T67" fmla="*/ 65 h 110"/>
                <a:gd name="T68" fmla="*/ 39 w 126"/>
                <a:gd name="T69" fmla="*/ 61 h 110"/>
                <a:gd name="T70" fmla="*/ 44 w 126"/>
                <a:gd name="T71" fmla="*/ 61 h 110"/>
                <a:gd name="T72" fmla="*/ 45 w 126"/>
                <a:gd name="T73" fmla="*/ 58 h 110"/>
                <a:gd name="T74" fmla="*/ 39 w 126"/>
                <a:gd name="T75" fmla="*/ 57 h 110"/>
                <a:gd name="T76" fmla="*/ 39 w 126"/>
                <a:gd name="T77" fmla="*/ 53 h 110"/>
                <a:gd name="T78" fmla="*/ 45 w 126"/>
                <a:gd name="T79" fmla="*/ 53 h 110"/>
                <a:gd name="T80" fmla="*/ 67 w 126"/>
                <a:gd name="T81" fmla="*/ 35 h 110"/>
                <a:gd name="T82" fmla="*/ 86 w 126"/>
                <a:gd name="T83" fmla="*/ 38 h 110"/>
                <a:gd name="T84" fmla="*/ 83 w 126"/>
                <a:gd name="T85" fmla="*/ 43 h 110"/>
                <a:gd name="T86" fmla="*/ 54 w 126"/>
                <a:gd name="T87" fmla="*/ 54 h 110"/>
                <a:gd name="T88" fmla="*/ 81 w 126"/>
                <a:gd name="T89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6" h="110">
                  <a:moveTo>
                    <a:pt x="120" y="99"/>
                  </a:moveTo>
                  <a:cubicBezTo>
                    <a:pt x="120" y="99"/>
                    <a:pt x="114" y="94"/>
                    <a:pt x="118" y="82"/>
                  </a:cubicBezTo>
                  <a:cubicBezTo>
                    <a:pt x="118" y="82"/>
                    <a:pt x="126" y="48"/>
                    <a:pt x="101" y="28"/>
                  </a:cubicBezTo>
                  <a:cubicBezTo>
                    <a:pt x="99" y="26"/>
                    <a:pt x="76" y="7"/>
                    <a:pt x="76" y="2"/>
                  </a:cubicBezTo>
                  <a:cubicBezTo>
                    <a:pt x="76" y="1"/>
                    <a:pt x="75" y="1"/>
                    <a:pt x="75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5" y="6"/>
                    <a:pt x="38" y="13"/>
                    <a:pt x="29" y="22"/>
                  </a:cubicBezTo>
                  <a:cubicBezTo>
                    <a:pt x="29" y="22"/>
                    <a:pt x="0" y="49"/>
                    <a:pt x="10" y="91"/>
                  </a:cubicBezTo>
                  <a:cubicBezTo>
                    <a:pt x="10" y="92"/>
                    <a:pt x="10" y="94"/>
                    <a:pt x="4" y="102"/>
                  </a:cubicBezTo>
                  <a:cubicBezTo>
                    <a:pt x="4" y="102"/>
                    <a:pt x="3" y="104"/>
                    <a:pt x="4" y="105"/>
                  </a:cubicBezTo>
                  <a:cubicBezTo>
                    <a:pt x="5" y="106"/>
                    <a:pt x="7" y="107"/>
                    <a:pt x="10" y="106"/>
                  </a:cubicBezTo>
                  <a:cubicBezTo>
                    <a:pt x="10" y="106"/>
                    <a:pt x="14" y="105"/>
                    <a:pt x="19" y="105"/>
                  </a:cubicBezTo>
                  <a:cubicBezTo>
                    <a:pt x="19" y="105"/>
                    <a:pt x="19" y="105"/>
                    <a:pt x="19" y="105"/>
                  </a:cubicBezTo>
                  <a:cubicBezTo>
                    <a:pt x="20" y="105"/>
                    <a:pt x="20" y="105"/>
                    <a:pt x="20" y="105"/>
                  </a:cubicBezTo>
                  <a:cubicBezTo>
                    <a:pt x="20" y="105"/>
                    <a:pt x="36" y="110"/>
                    <a:pt x="61" y="110"/>
                  </a:cubicBezTo>
                  <a:cubicBezTo>
                    <a:pt x="76" y="110"/>
                    <a:pt x="91" y="108"/>
                    <a:pt x="105" y="104"/>
                  </a:cubicBezTo>
                  <a:cubicBezTo>
                    <a:pt x="105" y="104"/>
                    <a:pt x="106" y="104"/>
                    <a:pt x="107" y="104"/>
                  </a:cubicBezTo>
                  <a:cubicBezTo>
                    <a:pt x="109" y="104"/>
                    <a:pt x="112" y="105"/>
                    <a:pt x="114" y="106"/>
                  </a:cubicBezTo>
                  <a:cubicBezTo>
                    <a:pt x="114" y="106"/>
                    <a:pt x="116" y="107"/>
                    <a:pt x="118" y="107"/>
                  </a:cubicBezTo>
                  <a:cubicBezTo>
                    <a:pt x="119" y="107"/>
                    <a:pt x="121" y="106"/>
                    <a:pt x="123" y="104"/>
                  </a:cubicBezTo>
                  <a:cubicBezTo>
                    <a:pt x="123" y="104"/>
                    <a:pt x="125" y="102"/>
                    <a:pt x="120" y="99"/>
                  </a:cubicBezTo>
                  <a:close/>
                  <a:moveTo>
                    <a:pt x="81" y="55"/>
                  </a:moveTo>
                  <a:cubicBezTo>
                    <a:pt x="81" y="58"/>
                    <a:pt x="81" y="58"/>
                    <a:pt x="81" y="58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53" y="57"/>
                    <a:pt x="52" y="61"/>
                    <a:pt x="53" y="62"/>
                  </a:cubicBezTo>
                  <a:cubicBezTo>
                    <a:pt x="81" y="62"/>
                    <a:pt x="81" y="62"/>
                    <a:pt x="81" y="62"/>
                  </a:cubicBezTo>
                  <a:cubicBezTo>
                    <a:pt x="81" y="66"/>
                    <a:pt x="81" y="66"/>
                    <a:pt x="81" y="66"/>
                  </a:cubicBezTo>
                  <a:cubicBezTo>
                    <a:pt x="53" y="65"/>
                    <a:pt x="53" y="65"/>
                    <a:pt x="53" y="65"/>
                  </a:cubicBezTo>
                  <a:cubicBezTo>
                    <a:pt x="53" y="65"/>
                    <a:pt x="54" y="78"/>
                    <a:pt x="67" y="80"/>
                  </a:cubicBezTo>
                  <a:cubicBezTo>
                    <a:pt x="67" y="80"/>
                    <a:pt x="76" y="82"/>
                    <a:pt x="83" y="78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3"/>
                    <a:pt x="71" y="91"/>
                    <a:pt x="54" y="81"/>
                  </a:cubicBezTo>
                  <a:cubicBezTo>
                    <a:pt x="54" y="81"/>
                    <a:pt x="46" y="76"/>
                    <a:pt x="45" y="65"/>
                  </a:cubicBezTo>
                  <a:cubicBezTo>
                    <a:pt x="38" y="65"/>
                    <a:pt x="38" y="65"/>
                    <a:pt x="38" y="65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4" y="61"/>
                    <a:pt x="44" y="60"/>
                    <a:pt x="45" y="58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9" y="53"/>
                    <a:pt x="39" y="53"/>
                    <a:pt x="39" y="53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5" y="53"/>
                    <a:pt x="48" y="37"/>
                    <a:pt x="67" y="35"/>
                  </a:cubicBezTo>
                  <a:cubicBezTo>
                    <a:pt x="67" y="35"/>
                    <a:pt x="81" y="33"/>
                    <a:pt x="86" y="38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61" y="33"/>
                    <a:pt x="54" y="54"/>
                  </a:cubicBezTo>
                  <a:lnTo>
                    <a:pt x="81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+mj-lt"/>
                <a:ea typeface="微软雅黑 Light" panose="020B0502040204020203" pitchFamily="34" charset="-122"/>
              </a:endParaRPr>
            </a:p>
          </p:txBody>
        </p:sp>
      </p:grpSp>
      <p:sp>
        <p:nvSpPr>
          <p:cNvPr id="208" name="Freeform 108">
            <a:extLst>
              <a:ext uri="{FF2B5EF4-FFF2-40B4-BE49-F238E27FC236}">
                <a16:creationId xmlns:a16="http://schemas.microsoft.com/office/drawing/2014/main" id="{E86499DF-0837-4273-A702-1C0A308852B1}"/>
              </a:ext>
            </a:extLst>
          </p:cNvPr>
          <p:cNvSpPr>
            <a:spLocks noEditPoints="1"/>
          </p:cNvSpPr>
          <p:nvPr/>
        </p:nvSpPr>
        <p:spPr bwMode="auto">
          <a:xfrm>
            <a:off x="7046006" y="5442290"/>
            <a:ext cx="368024" cy="369215"/>
          </a:xfrm>
          <a:custGeom>
            <a:avLst/>
            <a:gdLst>
              <a:gd name="T0" fmla="*/ 97 w 115"/>
              <a:gd name="T1" fmla="*/ 48 h 115"/>
              <a:gd name="T2" fmla="*/ 91 w 115"/>
              <a:gd name="T3" fmla="*/ 41 h 115"/>
              <a:gd name="T4" fmla="*/ 102 w 115"/>
              <a:gd name="T5" fmla="*/ 26 h 115"/>
              <a:gd name="T6" fmla="*/ 94 w 115"/>
              <a:gd name="T7" fmla="*/ 13 h 115"/>
              <a:gd name="T8" fmla="*/ 79 w 115"/>
              <a:gd name="T9" fmla="*/ 23 h 115"/>
              <a:gd name="T10" fmla="*/ 70 w 115"/>
              <a:gd name="T11" fmla="*/ 22 h 115"/>
              <a:gd name="T12" fmla="*/ 67 w 115"/>
              <a:gd name="T13" fmla="*/ 3 h 115"/>
              <a:gd name="T14" fmla="*/ 52 w 115"/>
              <a:gd name="T15" fmla="*/ 0 h 115"/>
              <a:gd name="T16" fmla="*/ 48 w 115"/>
              <a:gd name="T17" fmla="*/ 18 h 115"/>
              <a:gd name="T18" fmla="*/ 41 w 115"/>
              <a:gd name="T19" fmla="*/ 24 h 115"/>
              <a:gd name="T20" fmla="*/ 26 w 115"/>
              <a:gd name="T21" fmla="*/ 13 h 115"/>
              <a:gd name="T22" fmla="*/ 13 w 115"/>
              <a:gd name="T23" fmla="*/ 21 h 115"/>
              <a:gd name="T24" fmla="*/ 23 w 115"/>
              <a:gd name="T25" fmla="*/ 36 h 115"/>
              <a:gd name="T26" fmla="*/ 22 w 115"/>
              <a:gd name="T27" fmla="*/ 45 h 115"/>
              <a:gd name="T28" fmla="*/ 4 w 115"/>
              <a:gd name="T29" fmla="*/ 48 h 115"/>
              <a:gd name="T30" fmla="*/ 0 w 115"/>
              <a:gd name="T31" fmla="*/ 63 h 115"/>
              <a:gd name="T32" fmla="*/ 18 w 115"/>
              <a:gd name="T33" fmla="*/ 66 h 115"/>
              <a:gd name="T34" fmla="*/ 24 w 115"/>
              <a:gd name="T35" fmla="*/ 73 h 115"/>
              <a:gd name="T36" fmla="*/ 13 w 115"/>
              <a:gd name="T37" fmla="*/ 89 h 115"/>
              <a:gd name="T38" fmla="*/ 21 w 115"/>
              <a:gd name="T39" fmla="*/ 102 h 115"/>
              <a:gd name="T40" fmla="*/ 36 w 115"/>
              <a:gd name="T41" fmla="*/ 92 h 115"/>
              <a:gd name="T42" fmla="*/ 45 w 115"/>
              <a:gd name="T43" fmla="*/ 92 h 115"/>
              <a:gd name="T44" fmla="*/ 48 w 115"/>
              <a:gd name="T45" fmla="*/ 111 h 115"/>
              <a:gd name="T46" fmla="*/ 63 w 115"/>
              <a:gd name="T47" fmla="*/ 115 h 115"/>
              <a:gd name="T48" fmla="*/ 67 w 115"/>
              <a:gd name="T49" fmla="*/ 97 h 115"/>
              <a:gd name="T50" fmla="*/ 74 w 115"/>
              <a:gd name="T51" fmla="*/ 91 h 115"/>
              <a:gd name="T52" fmla="*/ 89 w 115"/>
              <a:gd name="T53" fmla="*/ 102 h 115"/>
              <a:gd name="T54" fmla="*/ 102 w 115"/>
              <a:gd name="T55" fmla="*/ 94 h 115"/>
              <a:gd name="T56" fmla="*/ 92 w 115"/>
              <a:gd name="T57" fmla="*/ 79 h 115"/>
              <a:gd name="T58" fmla="*/ 93 w 115"/>
              <a:gd name="T59" fmla="*/ 70 h 115"/>
              <a:gd name="T60" fmla="*/ 112 w 115"/>
              <a:gd name="T61" fmla="*/ 66 h 115"/>
              <a:gd name="T62" fmla="*/ 115 w 115"/>
              <a:gd name="T63" fmla="*/ 52 h 115"/>
              <a:gd name="T64" fmla="*/ 58 w 115"/>
              <a:gd name="T65" fmla="*/ 79 h 115"/>
              <a:gd name="T66" fmla="*/ 58 w 115"/>
              <a:gd name="T67" fmla="*/ 36 h 115"/>
              <a:gd name="T68" fmla="*/ 58 w 115"/>
              <a:gd name="T69" fmla="*/ 79 h 115"/>
              <a:gd name="T70" fmla="*/ 49 w 115"/>
              <a:gd name="T71" fmla="*/ 57 h 115"/>
              <a:gd name="T72" fmla="*/ 67 w 115"/>
              <a:gd name="T73" fmla="*/ 57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15" h="115">
                <a:moveTo>
                  <a:pt x="112" y="48"/>
                </a:moveTo>
                <a:cubicBezTo>
                  <a:pt x="97" y="48"/>
                  <a:pt x="97" y="48"/>
                  <a:pt x="97" y="48"/>
                </a:cubicBezTo>
                <a:cubicBezTo>
                  <a:pt x="95" y="48"/>
                  <a:pt x="93" y="47"/>
                  <a:pt x="93" y="45"/>
                </a:cubicBezTo>
                <a:cubicBezTo>
                  <a:pt x="91" y="41"/>
                  <a:pt x="91" y="41"/>
                  <a:pt x="91" y="41"/>
                </a:cubicBezTo>
                <a:cubicBezTo>
                  <a:pt x="90" y="40"/>
                  <a:pt x="91" y="37"/>
                  <a:pt x="92" y="36"/>
                </a:cubicBezTo>
                <a:cubicBezTo>
                  <a:pt x="102" y="26"/>
                  <a:pt x="102" y="26"/>
                  <a:pt x="102" y="26"/>
                </a:cubicBezTo>
                <a:cubicBezTo>
                  <a:pt x="104" y="24"/>
                  <a:pt x="104" y="22"/>
                  <a:pt x="102" y="21"/>
                </a:cubicBezTo>
                <a:cubicBezTo>
                  <a:pt x="94" y="13"/>
                  <a:pt x="94" y="13"/>
                  <a:pt x="94" y="13"/>
                </a:cubicBezTo>
                <a:cubicBezTo>
                  <a:pt x="93" y="11"/>
                  <a:pt x="91" y="11"/>
                  <a:pt x="89" y="13"/>
                </a:cubicBezTo>
                <a:cubicBezTo>
                  <a:pt x="79" y="23"/>
                  <a:pt x="79" y="23"/>
                  <a:pt x="79" y="23"/>
                </a:cubicBezTo>
                <a:cubicBezTo>
                  <a:pt x="78" y="24"/>
                  <a:pt x="75" y="25"/>
                  <a:pt x="74" y="24"/>
                </a:cubicBezTo>
                <a:cubicBezTo>
                  <a:pt x="70" y="22"/>
                  <a:pt x="70" y="22"/>
                  <a:pt x="70" y="22"/>
                </a:cubicBezTo>
                <a:cubicBezTo>
                  <a:pt x="68" y="22"/>
                  <a:pt x="67" y="20"/>
                  <a:pt x="67" y="18"/>
                </a:cubicBezTo>
                <a:cubicBezTo>
                  <a:pt x="67" y="3"/>
                  <a:pt x="67" y="3"/>
                  <a:pt x="67" y="3"/>
                </a:cubicBezTo>
                <a:cubicBezTo>
                  <a:pt x="67" y="1"/>
                  <a:pt x="65" y="0"/>
                  <a:pt x="63" y="0"/>
                </a:cubicBezTo>
                <a:cubicBezTo>
                  <a:pt x="52" y="0"/>
                  <a:pt x="52" y="0"/>
                  <a:pt x="52" y="0"/>
                </a:cubicBezTo>
                <a:cubicBezTo>
                  <a:pt x="50" y="0"/>
                  <a:pt x="48" y="1"/>
                  <a:pt x="48" y="3"/>
                </a:cubicBezTo>
                <a:cubicBezTo>
                  <a:pt x="48" y="18"/>
                  <a:pt x="48" y="18"/>
                  <a:pt x="48" y="18"/>
                </a:cubicBezTo>
                <a:cubicBezTo>
                  <a:pt x="48" y="20"/>
                  <a:pt x="47" y="22"/>
                  <a:pt x="45" y="22"/>
                </a:cubicBezTo>
                <a:cubicBezTo>
                  <a:pt x="41" y="24"/>
                  <a:pt x="41" y="24"/>
                  <a:pt x="41" y="24"/>
                </a:cubicBezTo>
                <a:cubicBezTo>
                  <a:pt x="40" y="25"/>
                  <a:pt x="37" y="24"/>
                  <a:pt x="36" y="23"/>
                </a:cubicBezTo>
                <a:cubicBezTo>
                  <a:pt x="26" y="13"/>
                  <a:pt x="26" y="13"/>
                  <a:pt x="26" y="13"/>
                </a:cubicBezTo>
                <a:cubicBezTo>
                  <a:pt x="25" y="11"/>
                  <a:pt x="22" y="11"/>
                  <a:pt x="21" y="13"/>
                </a:cubicBezTo>
                <a:cubicBezTo>
                  <a:pt x="13" y="21"/>
                  <a:pt x="13" y="21"/>
                  <a:pt x="13" y="21"/>
                </a:cubicBezTo>
                <a:cubicBezTo>
                  <a:pt x="12" y="22"/>
                  <a:pt x="12" y="24"/>
                  <a:pt x="13" y="26"/>
                </a:cubicBezTo>
                <a:cubicBezTo>
                  <a:pt x="23" y="36"/>
                  <a:pt x="23" y="36"/>
                  <a:pt x="23" y="36"/>
                </a:cubicBezTo>
                <a:cubicBezTo>
                  <a:pt x="24" y="37"/>
                  <a:pt x="25" y="40"/>
                  <a:pt x="24" y="41"/>
                </a:cubicBezTo>
                <a:cubicBezTo>
                  <a:pt x="22" y="45"/>
                  <a:pt x="22" y="45"/>
                  <a:pt x="22" y="45"/>
                </a:cubicBezTo>
                <a:cubicBezTo>
                  <a:pt x="22" y="47"/>
                  <a:pt x="20" y="48"/>
                  <a:pt x="18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2" y="48"/>
                  <a:pt x="0" y="50"/>
                  <a:pt x="0" y="52"/>
                </a:cubicBezTo>
                <a:cubicBezTo>
                  <a:pt x="0" y="63"/>
                  <a:pt x="0" y="63"/>
                  <a:pt x="0" y="63"/>
                </a:cubicBezTo>
                <a:cubicBezTo>
                  <a:pt x="0" y="65"/>
                  <a:pt x="2" y="66"/>
                  <a:pt x="4" y="66"/>
                </a:cubicBezTo>
                <a:cubicBezTo>
                  <a:pt x="18" y="66"/>
                  <a:pt x="18" y="66"/>
                  <a:pt x="18" y="66"/>
                </a:cubicBezTo>
                <a:cubicBezTo>
                  <a:pt x="20" y="66"/>
                  <a:pt x="22" y="68"/>
                  <a:pt x="22" y="70"/>
                </a:cubicBezTo>
                <a:cubicBezTo>
                  <a:pt x="24" y="73"/>
                  <a:pt x="24" y="73"/>
                  <a:pt x="24" y="73"/>
                </a:cubicBezTo>
                <a:cubicBezTo>
                  <a:pt x="25" y="75"/>
                  <a:pt x="24" y="78"/>
                  <a:pt x="23" y="79"/>
                </a:cubicBezTo>
                <a:cubicBezTo>
                  <a:pt x="13" y="89"/>
                  <a:pt x="13" y="89"/>
                  <a:pt x="13" y="89"/>
                </a:cubicBezTo>
                <a:cubicBezTo>
                  <a:pt x="12" y="90"/>
                  <a:pt x="12" y="93"/>
                  <a:pt x="13" y="94"/>
                </a:cubicBezTo>
                <a:cubicBezTo>
                  <a:pt x="21" y="102"/>
                  <a:pt x="21" y="102"/>
                  <a:pt x="21" y="102"/>
                </a:cubicBezTo>
                <a:cubicBezTo>
                  <a:pt x="22" y="103"/>
                  <a:pt x="25" y="103"/>
                  <a:pt x="26" y="102"/>
                </a:cubicBezTo>
                <a:cubicBezTo>
                  <a:pt x="36" y="92"/>
                  <a:pt x="36" y="92"/>
                  <a:pt x="36" y="92"/>
                </a:cubicBezTo>
                <a:cubicBezTo>
                  <a:pt x="37" y="90"/>
                  <a:pt x="40" y="90"/>
                  <a:pt x="41" y="91"/>
                </a:cubicBezTo>
                <a:cubicBezTo>
                  <a:pt x="45" y="92"/>
                  <a:pt x="45" y="92"/>
                  <a:pt x="45" y="92"/>
                </a:cubicBezTo>
                <a:cubicBezTo>
                  <a:pt x="47" y="93"/>
                  <a:pt x="48" y="95"/>
                  <a:pt x="48" y="97"/>
                </a:cubicBezTo>
                <a:cubicBezTo>
                  <a:pt x="48" y="111"/>
                  <a:pt x="48" y="111"/>
                  <a:pt x="48" y="111"/>
                </a:cubicBezTo>
                <a:cubicBezTo>
                  <a:pt x="48" y="113"/>
                  <a:pt x="50" y="115"/>
                  <a:pt x="52" y="115"/>
                </a:cubicBezTo>
                <a:cubicBezTo>
                  <a:pt x="63" y="115"/>
                  <a:pt x="63" y="115"/>
                  <a:pt x="63" y="115"/>
                </a:cubicBezTo>
                <a:cubicBezTo>
                  <a:pt x="65" y="115"/>
                  <a:pt x="67" y="113"/>
                  <a:pt x="67" y="111"/>
                </a:cubicBezTo>
                <a:cubicBezTo>
                  <a:pt x="67" y="97"/>
                  <a:pt x="67" y="97"/>
                  <a:pt x="67" y="97"/>
                </a:cubicBezTo>
                <a:cubicBezTo>
                  <a:pt x="67" y="95"/>
                  <a:pt x="68" y="93"/>
                  <a:pt x="70" y="92"/>
                </a:cubicBezTo>
                <a:cubicBezTo>
                  <a:pt x="74" y="91"/>
                  <a:pt x="74" y="91"/>
                  <a:pt x="74" y="91"/>
                </a:cubicBezTo>
                <a:cubicBezTo>
                  <a:pt x="75" y="90"/>
                  <a:pt x="78" y="90"/>
                  <a:pt x="79" y="92"/>
                </a:cubicBezTo>
                <a:cubicBezTo>
                  <a:pt x="89" y="102"/>
                  <a:pt x="89" y="102"/>
                  <a:pt x="89" y="102"/>
                </a:cubicBezTo>
                <a:cubicBezTo>
                  <a:pt x="91" y="103"/>
                  <a:pt x="93" y="103"/>
                  <a:pt x="94" y="102"/>
                </a:cubicBezTo>
                <a:cubicBezTo>
                  <a:pt x="102" y="94"/>
                  <a:pt x="102" y="94"/>
                  <a:pt x="102" y="94"/>
                </a:cubicBezTo>
                <a:cubicBezTo>
                  <a:pt x="104" y="93"/>
                  <a:pt x="104" y="90"/>
                  <a:pt x="102" y="89"/>
                </a:cubicBezTo>
                <a:cubicBezTo>
                  <a:pt x="92" y="79"/>
                  <a:pt x="92" y="79"/>
                  <a:pt x="92" y="79"/>
                </a:cubicBezTo>
                <a:cubicBezTo>
                  <a:pt x="91" y="78"/>
                  <a:pt x="90" y="75"/>
                  <a:pt x="91" y="73"/>
                </a:cubicBezTo>
                <a:cubicBezTo>
                  <a:pt x="93" y="70"/>
                  <a:pt x="93" y="70"/>
                  <a:pt x="93" y="70"/>
                </a:cubicBezTo>
                <a:cubicBezTo>
                  <a:pt x="93" y="68"/>
                  <a:pt x="95" y="66"/>
                  <a:pt x="97" y="66"/>
                </a:cubicBezTo>
                <a:cubicBezTo>
                  <a:pt x="112" y="66"/>
                  <a:pt x="112" y="66"/>
                  <a:pt x="112" y="66"/>
                </a:cubicBezTo>
                <a:cubicBezTo>
                  <a:pt x="113" y="66"/>
                  <a:pt x="115" y="65"/>
                  <a:pt x="115" y="63"/>
                </a:cubicBezTo>
                <a:cubicBezTo>
                  <a:pt x="115" y="52"/>
                  <a:pt x="115" y="52"/>
                  <a:pt x="115" y="52"/>
                </a:cubicBezTo>
                <a:cubicBezTo>
                  <a:pt x="115" y="50"/>
                  <a:pt x="113" y="48"/>
                  <a:pt x="112" y="48"/>
                </a:cubicBezTo>
                <a:close/>
                <a:moveTo>
                  <a:pt x="58" y="79"/>
                </a:moveTo>
                <a:cubicBezTo>
                  <a:pt x="46" y="79"/>
                  <a:pt x="36" y="69"/>
                  <a:pt x="36" y="57"/>
                </a:cubicBezTo>
                <a:cubicBezTo>
                  <a:pt x="36" y="46"/>
                  <a:pt x="46" y="36"/>
                  <a:pt x="58" y="36"/>
                </a:cubicBezTo>
                <a:cubicBezTo>
                  <a:pt x="69" y="36"/>
                  <a:pt x="79" y="46"/>
                  <a:pt x="79" y="57"/>
                </a:cubicBezTo>
                <a:cubicBezTo>
                  <a:pt x="79" y="69"/>
                  <a:pt x="69" y="79"/>
                  <a:pt x="58" y="79"/>
                </a:cubicBezTo>
                <a:close/>
                <a:moveTo>
                  <a:pt x="58" y="48"/>
                </a:moveTo>
                <a:cubicBezTo>
                  <a:pt x="53" y="48"/>
                  <a:pt x="49" y="52"/>
                  <a:pt x="49" y="57"/>
                </a:cubicBezTo>
                <a:cubicBezTo>
                  <a:pt x="49" y="62"/>
                  <a:pt x="53" y="66"/>
                  <a:pt x="58" y="66"/>
                </a:cubicBezTo>
                <a:cubicBezTo>
                  <a:pt x="63" y="66"/>
                  <a:pt x="67" y="62"/>
                  <a:pt x="67" y="57"/>
                </a:cubicBezTo>
                <a:cubicBezTo>
                  <a:pt x="67" y="52"/>
                  <a:pt x="63" y="48"/>
                  <a:pt x="58" y="4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latin typeface="+mj-lt"/>
              <a:ea typeface="微软雅黑 Light" panose="020B0502040204020203" pitchFamily="34" charset="-122"/>
            </a:endParaRPr>
          </a:p>
        </p:txBody>
      </p:sp>
      <p:grpSp>
        <p:nvGrpSpPr>
          <p:cNvPr id="209" name="组合 208">
            <a:extLst>
              <a:ext uri="{FF2B5EF4-FFF2-40B4-BE49-F238E27FC236}">
                <a16:creationId xmlns:a16="http://schemas.microsoft.com/office/drawing/2014/main" id="{D7ADE91D-3888-4557-81B9-ACA4E219FED3}"/>
              </a:ext>
            </a:extLst>
          </p:cNvPr>
          <p:cNvGrpSpPr/>
          <p:nvPr/>
        </p:nvGrpSpPr>
        <p:grpSpPr>
          <a:xfrm>
            <a:off x="7073350" y="3902348"/>
            <a:ext cx="313337" cy="340860"/>
            <a:chOff x="4873626" y="1965325"/>
            <a:chExt cx="269876" cy="293688"/>
          </a:xfrm>
          <a:solidFill>
            <a:schemeClr val="bg1"/>
          </a:solidFill>
        </p:grpSpPr>
        <p:sp>
          <p:nvSpPr>
            <p:cNvPr id="210" name="Freeform 502">
              <a:extLst>
                <a:ext uri="{FF2B5EF4-FFF2-40B4-BE49-F238E27FC236}">
                  <a16:creationId xmlns:a16="http://schemas.microsoft.com/office/drawing/2014/main" id="{76CEC702-922F-42AB-93AF-6AADF6356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3626" y="2127250"/>
              <a:ext cx="112713" cy="131763"/>
            </a:xfrm>
            <a:custGeom>
              <a:avLst/>
              <a:gdLst>
                <a:gd name="T0" fmla="*/ 2 w 30"/>
                <a:gd name="T1" fmla="*/ 0 h 35"/>
                <a:gd name="T2" fmla="*/ 28 w 30"/>
                <a:gd name="T3" fmla="*/ 0 h 35"/>
                <a:gd name="T4" fmla="*/ 30 w 30"/>
                <a:gd name="T5" fmla="*/ 1 h 35"/>
                <a:gd name="T6" fmla="*/ 28 w 30"/>
                <a:gd name="T7" fmla="*/ 3 h 35"/>
                <a:gd name="T8" fmla="*/ 3 w 30"/>
                <a:gd name="T9" fmla="*/ 3 h 35"/>
                <a:gd name="T10" fmla="*/ 3 w 30"/>
                <a:gd name="T11" fmla="*/ 33 h 35"/>
                <a:gd name="T12" fmla="*/ 2 w 30"/>
                <a:gd name="T13" fmla="*/ 35 h 35"/>
                <a:gd name="T14" fmla="*/ 0 w 30"/>
                <a:gd name="T15" fmla="*/ 33 h 35"/>
                <a:gd name="T16" fmla="*/ 0 w 30"/>
                <a:gd name="T17" fmla="*/ 1 h 35"/>
                <a:gd name="T18" fmla="*/ 2 w 30"/>
                <a:gd name="T1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35">
                  <a:moveTo>
                    <a:pt x="2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9" y="0"/>
                    <a:pt x="30" y="1"/>
                    <a:pt x="30" y="1"/>
                  </a:cubicBezTo>
                  <a:cubicBezTo>
                    <a:pt x="30" y="2"/>
                    <a:pt x="29" y="3"/>
                    <a:pt x="28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4"/>
                    <a:pt x="3" y="35"/>
                    <a:pt x="2" y="35"/>
                  </a:cubicBezTo>
                  <a:cubicBezTo>
                    <a:pt x="1" y="35"/>
                    <a:pt x="0" y="34"/>
                    <a:pt x="0" y="3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+mj-lt"/>
                <a:ea typeface="微软雅黑 Light" panose="020B0502040204020203" pitchFamily="34" charset="-122"/>
              </a:endParaRPr>
            </a:p>
          </p:txBody>
        </p:sp>
        <p:sp>
          <p:nvSpPr>
            <p:cNvPr id="211" name="Freeform 503">
              <a:extLst>
                <a:ext uri="{FF2B5EF4-FFF2-40B4-BE49-F238E27FC236}">
                  <a16:creationId xmlns:a16="http://schemas.microsoft.com/office/drawing/2014/main" id="{B54EEA72-9559-4D52-8564-5E2EEAFF3A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4739" y="1973263"/>
              <a:ext cx="41275" cy="146050"/>
            </a:xfrm>
            <a:custGeom>
              <a:avLst/>
              <a:gdLst>
                <a:gd name="T0" fmla="*/ 11 w 11"/>
                <a:gd name="T1" fmla="*/ 34 h 39"/>
                <a:gd name="T2" fmla="*/ 11 w 11"/>
                <a:gd name="T3" fmla="*/ 6 h 39"/>
                <a:gd name="T4" fmla="*/ 5 w 11"/>
                <a:gd name="T5" fmla="*/ 0 h 39"/>
                <a:gd name="T6" fmla="*/ 0 w 11"/>
                <a:gd name="T7" fmla="*/ 6 h 39"/>
                <a:gd name="T8" fmla="*/ 0 w 11"/>
                <a:gd name="T9" fmla="*/ 34 h 39"/>
                <a:gd name="T10" fmla="*/ 5 w 11"/>
                <a:gd name="T11" fmla="*/ 39 h 39"/>
                <a:gd name="T12" fmla="*/ 11 w 11"/>
                <a:gd name="T13" fmla="*/ 3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39">
                  <a:moveTo>
                    <a:pt x="11" y="34"/>
                  </a:moveTo>
                  <a:cubicBezTo>
                    <a:pt x="11" y="6"/>
                    <a:pt x="11" y="6"/>
                    <a:pt x="11" y="6"/>
                  </a:cubicBezTo>
                  <a:cubicBezTo>
                    <a:pt x="11" y="3"/>
                    <a:pt x="9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7"/>
                    <a:pt x="2" y="39"/>
                    <a:pt x="5" y="39"/>
                  </a:cubicBezTo>
                  <a:cubicBezTo>
                    <a:pt x="9" y="39"/>
                    <a:pt x="11" y="37"/>
                    <a:pt x="11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+mj-lt"/>
                <a:ea typeface="微软雅黑 Light" panose="020B0502040204020203" pitchFamily="34" charset="-122"/>
              </a:endParaRPr>
            </a:p>
          </p:txBody>
        </p:sp>
        <p:sp>
          <p:nvSpPr>
            <p:cNvPr id="212" name="Freeform 504">
              <a:extLst>
                <a:ext uri="{FF2B5EF4-FFF2-40B4-BE49-F238E27FC236}">
                  <a16:creationId xmlns:a16="http://schemas.microsoft.com/office/drawing/2014/main" id="{DA816B1F-6B11-4EBA-8A66-F0E4EDACDA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0301" y="1965325"/>
              <a:ext cx="177800" cy="293688"/>
            </a:xfrm>
            <a:custGeom>
              <a:avLst/>
              <a:gdLst>
                <a:gd name="T0" fmla="*/ 5 w 47"/>
                <a:gd name="T1" fmla="*/ 69 h 78"/>
                <a:gd name="T2" fmla="*/ 6 w 47"/>
                <a:gd name="T3" fmla="*/ 77 h 78"/>
                <a:gd name="T4" fmla="*/ 9 w 47"/>
                <a:gd name="T5" fmla="*/ 78 h 78"/>
                <a:gd name="T6" fmla="*/ 14 w 47"/>
                <a:gd name="T7" fmla="*/ 76 h 78"/>
                <a:gd name="T8" fmla="*/ 26 w 47"/>
                <a:gd name="T9" fmla="*/ 57 h 78"/>
                <a:gd name="T10" fmla="*/ 46 w 47"/>
                <a:gd name="T11" fmla="*/ 57 h 78"/>
                <a:gd name="T12" fmla="*/ 47 w 47"/>
                <a:gd name="T13" fmla="*/ 56 h 78"/>
                <a:gd name="T14" fmla="*/ 47 w 47"/>
                <a:gd name="T15" fmla="*/ 42 h 78"/>
                <a:gd name="T16" fmla="*/ 32 w 47"/>
                <a:gd name="T17" fmla="*/ 19 h 78"/>
                <a:gd name="T18" fmla="*/ 30 w 47"/>
                <a:gd name="T19" fmla="*/ 20 h 78"/>
                <a:gd name="T20" fmla="*/ 35 w 47"/>
                <a:gd name="T21" fmla="*/ 10 h 78"/>
                <a:gd name="T22" fmla="*/ 24 w 47"/>
                <a:gd name="T23" fmla="*/ 0 h 78"/>
                <a:gd name="T24" fmla="*/ 14 w 47"/>
                <a:gd name="T25" fmla="*/ 10 h 78"/>
                <a:gd name="T26" fmla="*/ 24 w 47"/>
                <a:gd name="T27" fmla="*/ 21 h 78"/>
                <a:gd name="T28" fmla="*/ 27 w 47"/>
                <a:gd name="T29" fmla="*/ 20 h 78"/>
                <a:gd name="T30" fmla="*/ 21 w 47"/>
                <a:gd name="T31" fmla="*/ 27 h 78"/>
                <a:gd name="T32" fmla="*/ 5 w 47"/>
                <a:gd name="T33" fmla="*/ 31 h 78"/>
                <a:gd name="T34" fmla="*/ 1 w 47"/>
                <a:gd name="T35" fmla="*/ 34 h 78"/>
                <a:gd name="T36" fmla="*/ 1 w 47"/>
                <a:gd name="T37" fmla="*/ 38 h 78"/>
                <a:gd name="T38" fmla="*/ 6 w 47"/>
                <a:gd name="T39" fmla="*/ 42 h 78"/>
                <a:gd name="T40" fmla="*/ 8 w 47"/>
                <a:gd name="T41" fmla="*/ 42 h 78"/>
                <a:gd name="T42" fmla="*/ 17 w 47"/>
                <a:gd name="T43" fmla="*/ 40 h 78"/>
                <a:gd name="T44" fmla="*/ 17 w 47"/>
                <a:gd name="T45" fmla="*/ 43 h 78"/>
                <a:gd name="T46" fmla="*/ 17 w 47"/>
                <a:gd name="T47" fmla="*/ 47 h 78"/>
                <a:gd name="T48" fmla="*/ 5 w 47"/>
                <a:gd name="T49" fmla="*/ 6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7" h="78">
                  <a:moveTo>
                    <a:pt x="5" y="69"/>
                  </a:moveTo>
                  <a:cubicBezTo>
                    <a:pt x="3" y="72"/>
                    <a:pt x="3" y="76"/>
                    <a:pt x="6" y="77"/>
                  </a:cubicBezTo>
                  <a:cubicBezTo>
                    <a:pt x="7" y="78"/>
                    <a:pt x="8" y="78"/>
                    <a:pt x="9" y="78"/>
                  </a:cubicBezTo>
                  <a:cubicBezTo>
                    <a:pt x="11" y="78"/>
                    <a:pt x="13" y="77"/>
                    <a:pt x="14" y="76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47" y="57"/>
                    <a:pt x="47" y="57"/>
                    <a:pt x="47" y="56"/>
                  </a:cubicBezTo>
                  <a:cubicBezTo>
                    <a:pt x="47" y="42"/>
                    <a:pt x="47" y="42"/>
                    <a:pt x="47" y="42"/>
                  </a:cubicBezTo>
                  <a:cubicBezTo>
                    <a:pt x="47" y="29"/>
                    <a:pt x="41" y="19"/>
                    <a:pt x="32" y="19"/>
                  </a:cubicBezTo>
                  <a:cubicBezTo>
                    <a:pt x="31" y="19"/>
                    <a:pt x="30" y="19"/>
                    <a:pt x="30" y="20"/>
                  </a:cubicBezTo>
                  <a:cubicBezTo>
                    <a:pt x="33" y="18"/>
                    <a:pt x="35" y="14"/>
                    <a:pt x="35" y="10"/>
                  </a:cubicBezTo>
                  <a:cubicBezTo>
                    <a:pt x="35" y="5"/>
                    <a:pt x="30" y="0"/>
                    <a:pt x="24" y="0"/>
                  </a:cubicBezTo>
                  <a:cubicBezTo>
                    <a:pt x="19" y="0"/>
                    <a:pt x="14" y="5"/>
                    <a:pt x="14" y="10"/>
                  </a:cubicBezTo>
                  <a:cubicBezTo>
                    <a:pt x="14" y="16"/>
                    <a:pt x="19" y="21"/>
                    <a:pt x="24" y="21"/>
                  </a:cubicBezTo>
                  <a:cubicBezTo>
                    <a:pt x="25" y="21"/>
                    <a:pt x="26" y="21"/>
                    <a:pt x="27" y="20"/>
                  </a:cubicBezTo>
                  <a:cubicBezTo>
                    <a:pt x="25" y="22"/>
                    <a:pt x="23" y="24"/>
                    <a:pt x="21" y="27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3" y="32"/>
                    <a:pt x="2" y="32"/>
                    <a:pt x="1" y="34"/>
                  </a:cubicBezTo>
                  <a:cubicBezTo>
                    <a:pt x="1" y="35"/>
                    <a:pt x="0" y="37"/>
                    <a:pt x="1" y="38"/>
                  </a:cubicBezTo>
                  <a:cubicBezTo>
                    <a:pt x="1" y="41"/>
                    <a:pt x="4" y="42"/>
                    <a:pt x="6" y="42"/>
                  </a:cubicBezTo>
                  <a:cubicBezTo>
                    <a:pt x="7" y="42"/>
                    <a:pt x="7" y="42"/>
                    <a:pt x="8" y="42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1"/>
                    <a:pt x="17" y="42"/>
                    <a:pt x="17" y="43"/>
                  </a:cubicBezTo>
                  <a:cubicBezTo>
                    <a:pt x="17" y="47"/>
                    <a:pt x="17" y="47"/>
                    <a:pt x="17" y="47"/>
                  </a:cubicBezTo>
                  <a:lnTo>
                    <a:pt x="5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+mj-lt"/>
                <a:ea typeface="微软雅黑 Light" panose="020B0502040204020203" pitchFamily="34" charset="-122"/>
              </a:endParaRPr>
            </a:p>
          </p:txBody>
        </p:sp>
        <p:sp>
          <p:nvSpPr>
            <p:cNvPr id="213" name="Freeform 505">
              <a:extLst>
                <a:ext uri="{FF2B5EF4-FFF2-40B4-BE49-F238E27FC236}">
                  <a16:creationId xmlns:a16="http://schemas.microsoft.com/office/drawing/2014/main" id="{1AF233E1-01F6-408B-A131-36672D9D34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6664" y="2093913"/>
              <a:ext cx="96838" cy="112713"/>
            </a:xfrm>
            <a:custGeom>
              <a:avLst/>
              <a:gdLst>
                <a:gd name="T0" fmla="*/ 1 w 26"/>
                <a:gd name="T1" fmla="*/ 27 h 30"/>
                <a:gd name="T2" fmla="*/ 23 w 26"/>
                <a:gd name="T3" fmla="*/ 27 h 30"/>
                <a:gd name="T4" fmla="*/ 23 w 26"/>
                <a:gd name="T5" fmla="*/ 2 h 30"/>
                <a:gd name="T6" fmla="*/ 24 w 26"/>
                <a:gd name="T7" fmla="*/ 0 h 30"/>
                <a:gd name="T8" fmla="*/ 26 w 26"/>
                <a:gd name="T9" fmla="*/ 2 h 30"/>
                <a:gd name="T10" fmla="*/ 26 w 26"/>
                <a:gd name="T11" fmla="*/ 28 h 30"/>
                <a:gd name="T12" fmla="*/ 24 w 26"/>
                <a:gd name="T13" fmla="*/ 30 h 30"/>
                <a:gd name="T14" fmla="*/ 1 w 26"/>
                <a:gd name="T15" fmla="*/ 30 h 30"/>
                <a:gd name="T16" fmla="*/ 0 w 26"/>
                <a:gd name="T17" fmla="*/ 28 h 30"/>
                <a:gd name="T18" fmla="*/ 1 w 26"/>
                <a:gd name="T19" fmla="*/ 2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30">
                  <a:moveTo>
                    <a:pt x="1" y="27"/>
                  </a:moveTo>
                  <a:cubicBezTo>
                    <a:pt x="23" y="27"/>
                    <a:pt x="23" y="27"/>
                    <a:pt x="23" y="27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"/>
                    <a:pt x="23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29"/>
                    <a:pt x="25" y="30"/>
                    <a:pt x="24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0" y="30"/>
                    <a:pt x="0" y="29"/>
                    <a:pt x="0" y="28"/>
                  </a:cubicBezTo>
                  <a:cubicBezTo>
                    <a:pt x="0" y="27"/>
                    <a:pt x="0" y="27"/>
                    <a:pt x="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+mj-lt"/>
                <a:ea typeface="微软雅黑 Light" panose="020B0502040204020203" pitchFamily="34" charset="-122"/>
              </a:endParaRPr>
            </a:p>
          </p:txBody>
        </p:sp>
      </p:grpSp>
      <p:sp>
        <p:nvSpPr>
          <p:cNvPr id="214" name="文本框 82">
            <a:extLst>
              <a:ext uri="{FF2B5EF4-FFF2-40B4-BE49-F238E27FC236}">
                <a16:creationId xmlns:a16="http://schemas.microsoft.com/office/drawing/2014/main" id="{BBACBCC8-7D4F-4623-889A-11009692CFA7}"/>
              </a:ext>
            </a:extLst>
          </p:cNvPr>
          <p:cNvSpPr txBox="1"/>
          <p:nvPr/>
        </p:nvSpPr>
        <p:spPr>
          <a:xfrm>
            <a:off x="9264764" y="1848958"/>
            <a:ext cx="14043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altLang="zh-CN" dirty="0">
                <a:solidFill>
                  <a:schemeClr val="bg1"/>
                </a:solidFill>
                <a:latin typeface="+mj-lt"/>
                <a:ea typeface="微软雅黑 Light" panose="020B0502040204020203" pitchFamily="34" charset="-122"/>
              </a:rPr>
              <a:t>TITLE HERE</a:t>
            </a:r>
            <a:endParaRPr lang="zh-CN" altLang="en-US" dirty="0">
              <a:solidFill>
                <a:schemeClr val="bg1"/>
              </a:solidFill>
              <a:latin typeface="+mj-lt"/>
              <a:ea typeface="微软雅黑 Light" panose="020B0502040204020203" pitchFamily="34" charset="-122"/>
            </a:endParaRPr>
          </a:p>
        </p:txBody>
      </p:sp>
      <p:sp>
        <p:nvSpPr>
          <p:cNvPr id="215" name="文本框 107">
            <a:extLst>
              <a:ext uri="{FF2B5EF4-FFF2-40B4-BE49-F238E27FC236}">
                <a16:creationId xmlns:a16="http://schemas.microsoft.com/office/drawing/2014/main" id="{58F7795F-30F7-41DC-B594-D78FDF54AAA4}"/>
              </a:ext>
            </a:extLst>
          </p:cNvPr>
          <p:cNvSpPr txBox="1"/>
          <p:nvPr/>
        </p:nvSpPr>
        <p:spPr>
          <a:xfrm>
            <a:off x="8706629" y="2378155"/>
            <a:ext cx="237657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+mj-lt"/>
                <a:ea typeface="微软雅黑 Light" panose="020B0502040204020203" pitchFamily="34" charset="-122"/>
              </a:rPr>
              <a:t>Go ahead and replace it with your own text.</a:t>
            </a:r>
            <a:endParaRPr lang="tr-TR" altLang="zh-CN" sz="1200" dirty="0">
              <a:solidFill>
                <a:schemeClr val="bg1"/>
              </a:solidFill>
              <a:latin typeface="+mj-lt"/>
              <a:ea typeface="微软雅黑 Light" panose="020B0502040204020203" pitchFamily="34" charset="-122"/>
            </a:endParaRPr>
          </a:p>
          <a:p>
            <a:pPr algn="just">
              <a:lnSpc>
                <a:spcPct val="150000"/>
              </a:lnSpc>
            </a:pPr>
            <a:endParaRPr lang="en-US" altLang="zh-CN" sz="1200" dirty="0">
              <a:solidFill>
                <a:schemeClr val="bg1"/>
              </a:solidFill>
              <a:latin typeface="+mj-lt"/>
              <a:ea typeface="微软雅黑 Light" panose="020B0502040204020203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+mj-lt"/>
                <a:ea typeface="微软雅黑 Light" panose="020B0502040204020203" pitchFamily="34" charset="-122"/>
              </a:rPr>
              <a:t>Go ahead and replace it with your own text. Go ahead and replace it with your own text.</a:t>
            </a:r>
            <a:endParaRPr lang="tr-TR" altLang="zh-CN" sz="1200" dirty="0">
              <a:solidFill>
                <a:schemeClr val="bg1"/>
              </a:solidFill>
              <a:latin typeface="+mj-lt"/>
              <a:ea typeface="微软雅黑 Light" panose="020B0502040204020203" pitchFamily="34" charset="-122"/>
            </a:endParaRPr>
          </a:p>
          <a:p>
            <a:pPr algn="just">
              <a:lnSpc>
                <a:spcPct val="150000"/>
              </a:lnSpc>
            </a:pPr>
            <a:endParaRPr lang="en-US" altLang="zh-CN" sz="1200" dirty="0">
              <a:solidFill>
                <a:schemeClr val="bg1"/>
              </a:solidFill>
              <a:latin typeface="+mj-lt"/>
              <a:ea typeface="微软雅黑 Light" panose="020B0502040204020203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+mj-lt"/>
                <a:ea typeface="微软雅黑 Light" panose="020B0502040204020203" pitchFamily="34" charset="-122"/>
              </a:rPr>
              <a:t>Go ahead and replace it with your own text.</a:t>
            </a:r>
            <a:endParaRPr lang="zh-CN" altLang="en-US" sz="1200" dirty="0">
              <a:solidFill>
                <a:schemeClr val="bg1"/>
              </a:solidFill>
              <a:latin typeface="+mj-lt"/>
              <a:ea typeface="微软雅黑 Light" panose="020B0502040204020203" pitchFamily="34" charset="-122"/>
            </a:endParaRPr>
          </a:p>
        </p:txBody>
      </p:sp>
      <p:sp>
        <p:nvSpPr>
          <p:cNvPr id="216" name="文本框 6">
            <a:extLst>
              <a:ext uri="{FF2B5EF4-FFF2-40B4-BE49-F238E27FC236}">
                <a16:creationId xmlns:a16="http://schemas.microsoft.com/office/drawing/2014/main" id="{165B8FE2-16BA-488B-9B39-7CA7732D8524}"/>
              </a:ext>
            </a:extLst>
          </p:cNvPr>
          <p:cNvSpPr txBox="1"/>
          <p:nvPr/>
        </p:nvSpPr>
        <p:spPr>
          <a:xfrm>
            <a:off x="659449" y="58239"/>
            <a:ext cx="20382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altLang="zh-CN" sz="2800" dirty="0">
                <a:solidFill>
                  <a:schemeClr val="bg1"/>
                </a:solidFill>
                <a:latin typeface="+mj-lt"/>
                <a:ea typeface="微软雅黑 Light" panose="020B0502040204020203" pitchFamily="34" charset="-122"/>
              </a:rPr>
              <a:t>TITLE HERE</a:t>
            </a:r>
            <a:endParaRPr lang="zh-CN" altLang="en-US" sz="2800" dirty="0">
              <a:solidFill>
                <a:schemeClr val="bg1"/>
              </a:solidFill>
              <a:latin typeface="+mj-lt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542 0.00371 L -6.25E-7 -2.59259E-6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71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542 0.00371 L -6.25E-7 -2.59259E-6 " pathEditMode="relative" rAng="0" ptsTypes="AA">
                                      <p:cBhvr>
                                        <p:cTn id="43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71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542 0.00371 L -6.25E-7 -2.59259E-6 " pathEditMode="relative" rAng="0" ptsTypes="AA">
                                      <p:cBhvr>
                                        <p:cTn id="5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71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542 0.00371 L -6.25E-7 -2.59259E-6 " pathEditMode="relative" rAng="0" ptsTypes="AA">
                                      <p:cBhvr>
                                        <p:cTn id="73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71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542 0.00371 L -6.25E-7 -2.59259E-6 " pathEditMode="relative" rAng="0" ptsTypes="AA">
                                      <p:cBhvr>
                                        <p:cTn id="88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71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500"/>
                            </p:stCondLst>
                            <p:childTnLst>
                              <p:par>
                                <p:cTn id="9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000"/>
                            </p:stCondLst>
                            <p:childTnLst>
                              <p:par>
                                <p:cTn id="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542 0.00371 L -6.25E-7 -2.59259E-6 " pathEditMode="relative" rAng="0" ptsTypes="AA">
                                      <p:cBhvr>
                                        <p:cTn id="103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71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0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3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6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9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2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5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8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1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4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7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0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500"/>
                            </p:stCondLst>
                            <p:childTnLst>
                              <p:par>
                                <p:cTn id="1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1000"/>
                            </p:stCondLst>
                            <p:childTnLst>
                              <p:par>
                                <p:cTn id="1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8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1500"/>
                            </p:stCondLst>
                            <p:childTnLst>
                              <p:par>
                                <p:cTn id="1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74" grpId="0"/>
      <p:bldP spid="175" grpId="0"/>
      <p:bldP spid="176" grpId="0"/>
      <p:bldP spid="177" grpId="0"/>
      <p:bldP spid="178" grpId="0"/>
      <p:bldP spid="179" grpId="0"/>
      <p:bldP spid="208" grpId="0" animBg="1"/>
      <p:bldP spid="214" grpId="0"/>
      <p:bldP spid="215" grpId="0"/>
      <p:bldP spid="2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3" name="直接连接符 202">
            <a:extLst>
              <a:ext uri="{FF2B5EF4-FFF2-40B4-BE49-F238E27FC236}">
                <a16:creationId xmlns:a16="http://schemas.microsoft.com/office/drawing/2014/main" id="{97908EC5-C881-41B2-B3F5-92660C765F0D}"/>
              </a:ext>
            </a:extLst>
          </p:cNvPr>
          <p:cNvCxnSpPr>
            <a:cxnSpLocks/>
          </p:cNvCxnSpPr>
          <p:nvPr/>
        </p:nvCxnSpPr>
        <p:spPr>
          <a:xfrm flipH="1">
            <a:off x="267629" y="182044"/>
            <a:ext cx="391820" cy="46472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9" name="矩形 208">
            <a:extLst>
              <a:ext uri="{FF2B5EF4-FFF2-40B4-BE49-F238E27FC236}">
                <a16:creationId xmlns:a16="http://schemas.microsoft.com/office/drawing/2014/main" id="{1D74AA60-F730-4087-BEA3-C41F954FC6FB}"/>
              </a:ext>
            </a:extLst>
          </p:cNvPr>
          <p:cNvSpPr/>
          <p:nvPr/>
        </p:nvSpPr>
        <p:spPr>
          <a:xfrm flipH="1">
            <a:off x="252662" y="171348"/>
            <a:ext cx="273388" cy="297003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  <a:ea typeface="微软雅黑 Light" panose="020B0502040204020203" pitchFamily="34" charset="-122"/>
            </a:endParaRPr>
          </a:p>
        </p:txBody>
      </p:sp>
      <p:grpSp>
        <p:nvGrpSpPr>
          <p:cNvPr id="295" name="组合 294">
            <a:extLst>
              <a:ext uri="{FF2B5EF4-FFF2-40B4-BE49-F238E27FC236}">
                <a16:creationId xmlns:a16="http://schemas.microsoft.com/office/drawing/2014/main" id="{5397A958-7F11-4476-8786-0A6324BF85EB}"/>
              </a:ext>
            </a:extLst>
          </p:cNvPr>
          <p:cNvGrpSpPr/>
          <p:nvPr/>
        </p:nvGrpSpPr>
        <p:grpSpPr>
          <a:xfrm>
            <a:off x="811369" y="1899633"/>
            <a:ext cx="5067837" cy="1506829"/>
            <a:chOff x="811369" y="1899633"/>
            <a:chExt cx="5067837" cy="1506829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296" name="矩形 295">
              <a:extLst>
                <a:ext uri="{FF2B5EF4-FFF2-40B4-BE49-F238E27FC236}">
                  <a16:creationId xmlns:a16="http://schemas.microsoft.com/office/drawing/2014/main" id="{9307AE1B-88B2-47F3-A500-F4778F953AA5}"/>
                </a:ext>
              </a:extLst>
            </p:cNvPr>
            <p:cNvSpPr/>
            <p:nvPr/>
          </p:nvSpPr>
          <p:spPr>
            <a:xfrm>
              <a:off x="811369" y="1899633"/>
              <a:ext cx="5067837" cy="150682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+mj-lt"/>
                <a:ea typeface="微软雅黑 Light" panose="020B0502040204020203" pitchFamily="34" charset="-122"/>
              </a:endParaRPr>
            </a:p>
          </p:txBody>
        </p:sp>
        <p:sp>
          <p:nvSpPr>
            <p:cNvPr id="297" name="文本框 296">
              <a:extLst>
                <a:ext uri="{FF2B5EF4-FFF2-40B4-BE49-F238E27FC236}">
                  <a16:creationId xmlns:a16="http://schemas.microsoft.com/office/drawing/2014/main" id="{59E1C612-2001-4780-A5E1-A2BB1B7F672D}"/>
                </a:ext>
              </a:extLst>
            </p:cNvPr>
            <p:cNvSpPr txBox="1"/>
            <p:nvPr/>
          </p:nvSpPr>
          <p:spPr>
            <a:xfrm>
              <a:off x="970536" y="2516724"/>
              <a:ext cx="4470788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+mj-lt"/>
                  <a:ea typeface="微软雅黑 Light" panose="020B0502040204020203" pitchFamily="34" charset="-122"/>
                </a:rPr>
                <a:t>We use well-known development methodologies to create a customized approach for each of the projects. This allows us to achieve high quality outcomes and full transparency towards.</a:t>
              </a:r>
              <a:endParaRPr lang="zh-CN" altLang="en-US" sz="1200" dirty="0">
                <a:solidFill>
                  <a:schemeClr val="bg1"/>
                </a:solidFill>
                <a:latin typeface="+mj-lt"/>
                <a:ea typeface="微软雅黑 Light" panose="020B0502040204020203" pitchFamily="34" charset="-122"/>
              </a:endParaRPr>
            </a:p>
          </p:txBody>
        </p:sp>
        <p:sp>
          <p:nvSpPr>
            <p:cNvPr id="298" name="矩形 297">
              <a:extLst>
                <a:ext uri="{FF2B5EF4-FFF2-40B4-BE49-F238E27FC236}">
                  <a16:creationId xmlns:a16="http://schemas.microsoft.com/office/drawing/2014/main" id="{E1F9CDB9-E975-4D7D-9A68-D1A994F0C247}"/>
                </a:ext>
              </a:extLst>
            </p:cNvPr>
            <p:cNvSpPr/>
            <p:nvPr/>
          </p:nvSpPr>
          <p:spPr>
            <a:xfrm>
              <a:off x="970536" y="2069306"/>
              <a:ext cx="1604927" cy="400110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tr-TR" altLang="zh-CN" sz="2000" b="1" dirty="0">
                  <a:solidFill>
                    <a:schemeClr val="bg1"/>
                  </a:solidFill>
                  <a:latin typeface="+mj-lt"/>
                  <a:ea typeface="微软雅黑 Light" panose="020B0502040204020203" pitchFamily="34" charset="-122"/>
                </a:rPr>
                <a:t>STEP HERE</a:t>
              </a:r>
              <a:endParaRPr lang="zh-CN" altLang="en-US" sz="2000" b="1" dirty="0">
                <a:solidFill>
                  <a:schemeClr val="bg1"/>
                </a:solidFill>
                <a:latin typeface="+mj-lt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299" name="组合 298">
            <a:extLst>
              <a:ext uri="{FF2B5EF4-FFF2-40B4-BE49-F238E27FC236}">
                <a16:creationId xmlns:a16="http://schemas.microsoft.com/office/drawing/2014/main" id="{1132D8EE-D60A-4C30-8E29-A35CFA43A43A}"/>
              </a:ext>
            </a:extLst>
          </p:cNvPr>
          <p:cNvGrpSpPr/>
          <p:nvPr/>
        </p:nvGrpSpPr>
        <p:grpSpPr>
          <a:xfrm>
            <a:off x="6304209" y="1899633"/>
            <a:ext cx="5067837" cy="1506829"/>
            <a:chOff x="6304209" y="1899633"/>
            <a:chExt cx="5067837" cy="1506829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300" name="矩形 299">
              <a:extLst>
                <a:ext uri="{FF2B5EF4-FFF2-40B4-BE49-F238E27FC236}">
                  <a16:creationId xmlns:a16="http://schemas.microsoft.com/office/drawing/2014/main" id="{4A8FD2FB-2D77-4675-B8DC-34B860C9F0A1}"/>
                </a:ext>
              </a:extLst>
            </p:cNvPr>
            <p:cNvSpPr/>
            <p:nvPr/>
          </p:nvSpPr>
          <p:spPr>
            <a:xfrm>
              <a:off x="6304209" y="1899633"/>
              <a:ext cx="5067837" cy="150682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  <a:ea typeface="微软雅黑 Light" panose="020B0502040204020203" pitchFamily="34" charset="-122"/>
              </a:endParaRPr>
            </a:p>
          </p:txBody>
        </p:sp>
        <p:sp>
          <p:nvSpPr>
            <p:cNvPr id="301" name="文本框 300">
              <a:extLst>
                <a:ext uri="{FF2B5EF4-FFF2-40B4-BE49-F238E27FC236}">
                  <a16:creationId xmlns:a16="http://schemas.microsoft.com/office/drawing/2014/main" id="{592CBE32-3A1B-4BFA-9FA7-B9833575A3F0}"/>
                </a:ext>
              </a:extLst>
            </p:cNvPr>
            <p:cNvSpPr txBox="1"/>
            <p:nvPr/>
          </p:nvSpPr>
          <p:spPr>
            <a:xfrm>
              <a:off x="6559967" y="2516724"/>
              <a:ext cx="4470788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+mj-lt"/>
                  <a:ea typeface="微软雅黑 Light" panose="020B0502040204020203" pitchFamily="34" charset="-122"/>
                </a:rPr>
                <a:t>We use well-known development methodologies to create a customized approach for each of the projects. This allows us to achieve high quality outcomes and full transparency towards.</a:t>
              </a:r>
              <a:endParaRPr lang="zh-CN" altLang="en-US" sz="1200" dirty="0">
                <a:solidFill>
                  <a:schemeClr val="bg1"/>
                </a:solidFill>
                <a:latin typeface="+mj-lt"/>
                <a:ea typeface="微软雅黑 Light" panose="020B0502040204020203" pitchFamily="34" charset="-122"/>
              </a:endParaRPr>
            </a:p>
          </p:txBody>
        </p:sp>
        <p:sp>
          <p:nvSpPr>
            <p:cNvPr id="302" name="矩形 301">
              <a:extLst>
                <a:ext uri="{FF2B5EF4-FFF2-40B4-BE49-F238E27FC236}">
                  <a16:creationId xmlns:a16="http://schemas.microsoft.com/office/drawing/2014/main" id="{8A11714A-8975-43DA-AA05-DFD98074FB37}"/>
                </a:ext>
              </a:extLst>
            </p:cNvPr>
            <p:cNvSpPr/>
            <p:nvPr/>
          </p:nvSpPr>
          <p:spPr>
            <a:xfrm>
              <a:off x="6559967" y="2069306"/>
              <a:ext cx="1604927" cy="400110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tr-TR" altLang="zh-CN" sz="2000" b="1" dirty="0">
                  <a:solidFill>
                    <a:schemeClr val="bg1"/>
                  </a:solidFill>
                  <a:latin typeface="+mj-lt"/>
                  <a:ea typeface="微软雅黑 Light" panose="020B0502040204020203" pitchFamily="34" charset="-122"/>
                </a:rPr>
                <a:t>STEP HERE</a:t>
              </a:r>
              <a:endParaRPr lang="zh-CN" altLang="en-US" sz="2000" b="1" dirty="0">
                <a:solidFill>
                  <a:schemeClr val="bg1"/>
                </a:solidFill>
                <a:latin typeface="+mj-lt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303" name="组合 302">
            <a:extLst>
              <a:ext uri="{FF2B5EF4-FFF2-40B4-BE49-F238E27FC236}">
                <a16:creationId xmlns:a16="http://schemas.microsoft.com/office/drawing/2014/main" id="{90E25BDE-7861-487E-BEF4-F0B3230337CF}"/>
              </a:ext>
            </a:extLst>
          </p:cNvPr>
          <p:cNvGrpSpPr/>
          <p:nvPr/>
        </p:nvGrpSpPr>
        <p:grpSpPr>
          <a:xfrm>
            <a:off x="811369" y="3774604"/>
            <a:ext cx="5067837" cy="1506829"/>
            <a:chOff x="811369" y="3774604"/>
            <a:chExt cx="5067837" cy="1506829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304" name="矩形 303">
              <a:extLst>
                <a:ext uri="{FF2B5EF4-FFF2-40B4-BE49-F238E27FC236}">
                  <a16:creationId xmlns:a16="http://schemas.microsoft.com/office/drawing/2014/main" id="{942DE3F4-606A-4081-84FA-271832C37C6E}"/>
                </a:ext>
              </a:extLst>
            </p:cNvPr>
            <p:cNvSpPr/>
            <p:nvPr/>
          </p:nvSpPr>
          <p:spPr>
            <a:xfrm>
              <a:off x="811369" y="3774604"/>
              <a:ext cx="5067837" cy="150682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+mj-lt"/>
                <a:ea typeface="微软雅黑 Light" panose="020B0502040204020203" pitchFamily="34" charset="-122"/>
              </a:endParaRPr>
            </a:p>
          </p:txBody>
        </p:sp>
        <p:sp>
          <p:nvSpPr>
            <p:cNvPr id="305" name="文本框 304">
              <a:extLst>
                <a:ext uri="{FF2B5EF4-FFF2-40B4-BE49-F238E27FC236}">
                  <a16:creationId xmlns:a16="http://schemas.microsoft.com/office/drawing/2014/main" id="{0A67F9B1-E782-4AD3-9B8F-6A55876AC3F5}"/>
                </a:ext>
              </a:extLst>
            </p:cNvPr>
            <p:cNvSpPr txBox="1"/>
            <p:nvPr/>
          </p:nvSpPr>
          <p:spPr>
            <a:xfrm>
              <a:off x="970536" y="4444118"/>
              <a:ext cx="4470788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+mj-lt"/>
                  <a:ea typeface="微软雅黑 Light" panose="020B0502040204020203" pitchFamily="34" charset="-122"/>
                </a:rPr>
                <a:t>We use well-known development methodologies to create a customized approach for each of the projects. This allows us to achieve high quality outcomes and full transparency towards.</a:t>
              </a:r>
              <a:endParaRPr lang="zh-CN" altLang="en-US" sz="1200" dirty="0">
                <a:solidFill>
                  <a:schemeClr val="bg1"/>
                </a:solidFill>
                <a:latin typeface="+mj-lt"/>
                <a:ea typeface="微软雅黑 Light" panose="020B0502040204020203" pitchFamily="34" charset="-122"/>
              </a:endParaRPr>
            </a:p>
          </p:txBody>
        </p:sp>
        <p:sp>
          <p:nvSpPr>
            <p:cNvPr id="306" name="矩形 305">
              <a:extLst>
                <a:ext uri="{FF2B5EF4-FFF2-40B4-BE49-F238E27FC236}">
                  <a16:creationId xmlns:a16="http://schemas.microsoft.com/office/drawing/2014/main" id="{4BC7BD5B-0FB8-4A12-AA77-571E75182058}"/>
                </a:ext>
              </a:extLst>
            </p:cNvPr>
            <p:cNvSpPr/>
            <p:nvPr/>
          </p:nvSpPr>
          <p:spPr>
            <a:xfrm>
              <a:off x="970536" y="3996700"/>
              <a:ext cx="1604927" cy="400110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tr-TR" altLang="zh-CN" sz="2000" b="1" dirty="0">
                  <a:solidFill>
                    <a:schemeClr val="bg1"/>
                  </a:solidFill>
                  <a:latin typeface="+mj-lt"/>
                  <a:ea typeface="微软雅黑 Light" panose="020B0502040204020203" pitchFamily="34" charset="-122"/>
                </a:rPr>
                <a:t>STEP HERE</a:t>
              </a:r>
              <a:endParaRPr lang="zh-CN" altLang="en-US" sz="2000" b="1" dirty="0">
                <a:solidFill>
                  <a:schemeClr val="bg1"/>
                </a:solidFill>
                <a:latin typeface="+mj-lt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307" name="组合 306">
            <a:extLst>
              <a:ext uri="{FF2B5EF4-FFF2-40B4-BE49-F238E27FC236}">
                <a16:creationId xmlns:a16="http://schemas.microsoft.com/office/drawing/2014/main" id="{AB314B4A-1518-44CF-BCAF-73B121232794}"/>
              </a:ext>
            </a:extLst>
          </p:cNvPr>
          <p:cNvGrpSpPr/>
          <p:nvPr/>
        </p:nvGrpSpPr>
        <p:grpSpPr>
          <a:xfrm>
            <a:off x="6304209" y="3774604"/>
            <a:ext cx="5067837" cy="1506829"/>
            <a:chOff x="6304209" y="3774604"/>
            <a:chExt cx="5067837" cy="1506829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308" name="矩形 307">
              <a:extLst>
                <a:ext uri="{FF2B5EF4-FFF2-40B4-BE49-F238E27FC236}">
                  <a16:creationId xmlns:a16="http://schemas.microsoft.com/office/drawing/2014/main" id="{ACAC16A9-B930-4A36-9ED0-B619BF73D3CD}"/>
                </a:ext>
              </a:extLst>
            </p:cNvPr>
            <p:cNvSpPr/>
            <p:nvPr/>
          </p:nvSpPr>
          <p:spPr>
            <a:xfrm>
              <a:off x="6304209" y="3774604"/>
              <a:ext cx="5067837" cy="150682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  <a:ea typeface="微软雅黑 Light" panose="020B0502040204020203" pitchFamily="34" charset="-122"/>
              </a:endParaRPr>
            </a:p>
          </p:txBody>
        </p:sp>
        <p:sp>
          <p:nvSpPr>
            <p:cNvPr id="309" name="文本框 308">
              <a:extLst>
                <a:ext uri="{FF2B5EF4-FFF2-40B4-BE49-F238E27FC236}">
                  <a16:creationId xmlns:a16="http://schemas.microsoft.com/office/drawing/2014/main" id="{CEAE621B-5478-4713-BD6B-F15E0A3FC574}"/>
                </a:ext>
              </a:extLst>
            </p:cNvPr>
            <p:cNvSpPr txBox="1"/>
            <p:nvPr/>
          </p:nvSpPr>
          <p:spPr>
            <a:xfrm>
              <a:off x="6559967" y="4444118"/>
              <a:ext cx="4470788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+mj-lt"/>
                  <a:ea typeface="微软雅黑 Light" panose="020B0502040204020203" pitchFamily="34" charset="-122"/>
                </a:rPr>
                <a:t>We use well-known development methodologies to create a customized approach for each of the projects. This allows us to achieve high quality outcomes and full transparency towards.</a:t>
              </a:r>
              <a:endParaRPr lang="zh-CN" altLang="en-US" sz="1200" dirty="0">
                <a:solidFill>
                  <a:schemeClr val="bg1"/>
                </a:solidFill>
                <a:latin typeface="+mj-lt"/>
                <a:ea typeface="微软雅黑 Light" panose="020B0502040204020203" pitchFamily="34" charset="-122"/>
              </a:endParaRPr>
            </a:p>
          </p:txBody>
        </p:sp>
        <p:sp>
          <p:nvSpPr>
            <p:cNvPr id="310" name="矩形 309">
              <a:extLst>
                <a:ext uri="{FF2B5EF4-FFF2-40B4-BE49-F238E27FC236}">
                  <a16:creationId xmlns:a16="http://schemas.microsoft.com/office/drawing/2014/main" id="{E102BF8B-D90B-4D39-AB0A-8DFB6530ABF4}"/>
                </a:ext>
              </a:extLst>
            </p:cNvPr>
            <p:cNvSpPr/>
            <p:nvPr/>
          </p:nvSpPr>
          <p:spPr>
            <a:xfrm>
              <a:off x="6559967" y="3996700"/>
              <a:ext cx="1604927" cy="400110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tr-TR" altLang="zh-CN" sz="2000" b="1" dirty="0">
                  <a:solidFill>
                    <a:schemeClr val="bg1"/>
                  </a:solidFill>
                  <a:latin typeface="+mj-lt"/>
                  <a:ea typeface="微软雅黑 Light" panose="020B0502040204020203" pitchFamily="34" charset="-122"/>
                </a:rPr>
                <a:t>STEP HERE</a:t>
              </a:r>
              <a:endParaRPr lang="zh-CN" altLang="en-US" sz="2000" b="1" dirty="0">
                <a:solidFill>
                  <a:schemeClr val="bg1"/>
                </a:solidFill>
                <a:latin typeface="+mj-lt"/>
                <a:ea typeface="微软雅黑 Light" panose="020B0502040204020203" pitchFamily="34" charset="-122"/>
              </a:endParaRPr>
            </a:p>
          </p:txBody>
        </p:sp>
      </p:grpSp>
      <p:sp>
        <p:nvSpPr>
          <p:cNvPr id="21" name="文本框 6">
            <a:extLst>
              <a:ext uri="{FF2B5EF4-FFF2-40B4-BE49-F238E27FC236}">
                <a16:creationId xmlns:a16="http://schemas.microsoft.com/office/drawing/2014/main" id="{165B8FE2-16BA-488B-9B39-7CA7732D8524}"/>
              </a:ext>
            </a:extLst>
          </p:cNvPr>
          <p:cNvSpPr txBox="1"/>
          <p:nvPr/>
        </p:nvSpPr>
        <p:spPr>
          <a:xfrm>
            <a:off x="659449" y="58239"/>
            <a:ext cx="20382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altLang="zh-CN" sz="2800" dirty="0">
                <a:solidFill>
                  <a:schemeClr val="bg1"/>
                </a:solidFill>
                <a:latin typeface="+mj-lt"/>
                <a:ea typeface="微软雅黑 Light" panose="020B0502040204020203" pitchFamily="34" charset="-122"/>
              </a:rPr>
              <a:t>TITLE HERE</a:t>
            </a:r>
            <a:endParaRPr lang="zh-CN" altLang="en-US" sz="2800" dirty="0">
              <a:solidFill>
                <a:schemeClr val="bg1"/>
              </a:solidFill>
              <a:latin typeface="+mj-lt"/>
              <a:ea typeface="微软雅黑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197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" grpId="0" animBg="1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0382A95F-7732-4CE0-9F6B-AB1979B02B97}"/>
              </a:ext>
            </a:extLst>
          </p:cNvPr>
          <p:cNvCxnSpPr>
            <a:cxnSpLocks/>
          </p:cNvCxnSpPr>
          <p:nvPr/>
        </p:nvCxnSpPr>
        <p:spPr>
          <a:xfrm flipH="1">
            <a:off x="267629" y="182044"/>
            <a:ext cx="391820" cy="46472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>
            <a:extLst>
              <a:ext uri="{FF2B5EF4-FFF2-40B4-BE49-F238E27FC236}">
                <a16:creationId xmlns:a16="http://schemas.microsoft.com/office/drawing/2014/main" id="{66F384B7-F866-4BD9-9EFA-C7527E17572C}"/>
              </a:ext>
            </a:extLst>
          </p:cNvPr>
          <p:cNvSpPr/>
          <p:nvPr/>
        </p:nvSpPr>
        <p:spPr>
          <a:xfrm flipH="1">
            <a:off x="252662" y="171348"/>
            <a:ext cx="273388" cy="297003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  <a:ea typeface="微软雅黑 Light" panose="020B0502040204020203" pitchFamily="34" charset="-122"/>
            </a:endParaRPr>
          </a:p>
        </p:txBody>
      </p: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B7026208-AADB-4DBD-BBCE-AB9C483AF0CA}"/>
              </a:ext>
            </a:extLst>
          </p:cNvPr>
          <p:cNvCxnSpPr/>
          <p:nvPr/>
        </p:nvCxnSpPr>
        <p:spPr>
          <a:xfrm>
            <a:off x="1643070" y="5372100"/>
            <a:ext cx="9177330" cy="0"/>
          </a:xfrm>
          <a:prstGeom prst="line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33C27E7D-5B7B-47EB-9377-A232E9E018A1}"/>
              </a:ext>
            </a:extLst>
          </p:cNvPr>
          <p:cNvGrpSpPr/>
          <p:nvPr/>
        </p:nvGrpSpPr>
        <p:grpSpPr>
          <a:xfrm>
            <a:off x="2632355" y="5240105"/>
            <a:ext cx="263989" cy="263989"/>
            <a:chOff x="3414409" y="3132306"/>
            <a:chExt cx="1235413" cy="1235413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95661566-6D5D-460D-ACA8-5A9418BB242E}"/>
                </a:ext>
              </a:extLst>
            </p:cNvPr>
            <p:cNvSpPr/>
            <p:nvPr/>
          </p:nvSpPr>
          <p:spPr>
            <a:xfrm>
              <a:off x="3414409" y="3132306"/>
              <a:ext cx="1235413" cy="123541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  <a:ea typeface="微软雅黑 Light" panose="020B0502040204020203" pitchFamily="34" charset="-122"/>
              </a:endParaRPr>
            </a:p>
          </p:txBody>
        </p:sp>
        <p:sp>
          <p:nvSpPr>
            <p:cNvPr id="25" name="椭圆 24">
              <a:extLst>
                <a:ext uri="{FF2B5EF4-FFF2-40B4-BE49-F238E27FC236}">
                  <a16:creationId xmlns:a16="http://schemas.microsoft.com/office/drawing/2014/main" id="{0658A1E7-FEED-48D1-AEC2-993C72955A7C}"/>
                </a:ext>
              </a:extLst>
            </p:cNvPr>
            <p:cNvSpPr/>
            <p:nvPr/>
          </p:nvSpPr>
          <p:spPr>
            <a:xfrm>
              <a:off x="3662921" y="3380818"/>
              <a:ext cx="738370" cy="73837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+mj-lt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B5DC945F-C832-4785-B57A-FCE8AC682437}"/>
              </a:ext>
            </a:extLst>
          </p:cNvPr>
          <p:cNvGrpSpPr/>
          <p:nvPr/>
        </p:nvGrpSpPr>
        <p:grpSpPr>
          <a:xfrm>
            <a:off x="2252238" y="2061348"/>
            <a:ext cx="1024220" cy="3123499"/>
            <a:chOff x="2738013" y="2061348"/>
            <a:chExt cx="1024220" cy="3123499"/>
          </a:xfrm>
        </p:grpSpPr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id="{795BE831-5AAF-48BD-AF3B-5B548BD0D4CA}"/>
                </a:ext>
              </a:extLst>
            </p:cNvPr>
            <p:cNvGrpSpPr/>
            <p:nvPr/>
          </p:nvGrpSpPr>
          <p:grpSpPr>
            <a:xfrm>
              <a:off x="2738013" y="2061348"/>
              <a:ext cx="1024220" cy="3123499"/>
              <a:chOff x="2738013" y="2061348"/>
              <a:chExt cx="1024220" cy="3123499"/>
            </a:xfrm>
          </p:grpSpPr>
          <p:cxnSp>
            <p:nvCxnSpPr>
              <p:cNvPr id="29" name="直接连接符 28">
                <a:extLst>
                  <a:ext uri="{FF2B5EF4-FFF2-40B4-BE49-F238E27FC236}">
                    <a16:creationId xmlns:a16="http://schemas.microsoft.com/office/drawing/2014/main" id="{BB751B2C-EEC8-4477-8BCA-7615A3FF3C8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250125" y="3287952"/>
                <a:ext cx="0" cy="1896895"/>
              </a:xfrm>
              <a:prstGeom prst="lin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泪滴形 29">
                <a:extLst>
                  <a:ext uri="{FF2B5EF4-FFF2-40B4-BE49-F238E27FC236}">
                    <a16:creationId xmlns:a16="http://schemas.microsoft.com/office/drawing/2014/main" id="{85C7BF36-CEA6-4412-8BF9-1D1B5E0C49CB}"/>
                  </a:ext>
                </a:extLst>
              </p:cNvPr>
              <p:cNvSpPr/>
              <p:nvPr/>
            </p:nvSpPr>
            <p:spPr>
              <a:xfrm rot="8081405">
                <a:off x="2738013" y="2061348"/>
                <a:ext cx="1024220" cy="1024220"/>
              </a:xfrm>
              <a:prstGeom prst="teardrop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+mj-lt"/>
                  <a:ea typeface="微软雅黑 Light" panose="020B0502040204020203" pitchFamily="34" charset="-122"/>
                </a:endParaRPr>
              </a:p>
            </p:txBody>
          </p:sp>
        </p:grp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8613512F-2533-4EFC-9116-474BE398C921}"/>
                </a:ext>
              </a:extLst>
            </p:cNvPr>
            <p:cNvSpPr txBox="1"/>
            <p:nvPr/>
          </p:nvSpPr>
          <p:spPr>
            <a:xfrm>
              <a:off x="2821497" y="2186433"/>
              <a:ext cx="857250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500" dirty="0">
                  <a:solidFill>
                    <a:schemeClr val="bg1"/>
                  </a:solidFill>
                  <a:latin typeface="+mj-lt"/>
                  <a:ea typeface="微软雅黑 Light" panose="020B0502040204020203" pitchFamily="34" charset="-122"/>
                </a:rPr>
                <a:t>01</a:t>
              </a:r>
              <a:endParaRPr lang="zh-CN" altLang="en-US" sz="4500" dirty="0">
                <a:solidFill>
                  <a:schemeClr val="bg1"/>
                </a:solidFill>
                <a:latin typeface="+mj-lt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E8AA4510-C199-46EE-972E-55AFA67EF3B7}"/>
              </a:ext>
            </a:extLst>
          </p:cNvPr>
          <p:cNvGrpSpPr/>
          <p:nvPr/>
        </p:nvGrpSpPr>
        <p:grpSpPr>
          <a:xfrm>
            <a:off x="4705536" y="5240105"/>
            <a:ext cx="263989" cy="263989"/>
            <a:chOff x="3414409" y="3132306"/>
            <a:chExt cx="1235413" cy="1235413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32" name="椭圆 31">
              <a:extLst>
                <a:ext uri="{FF2B5EF4-FFF2-40B4-BE49-F238E27FC236}">
                  <a16:creationId xmlns:a16="http://schemas.microsoft.com/office/drawing/2014/main" id="{5D4CBDE1-C234-452D-98C1-85D84E6B0FB9}"/>
                </a:ext>
              </a:extLst>
            </p:cNvPr>
            <p:cNvSpPr/>
            <p:nvPr/>
          </p:nvSpPr>
          <p:spPr>
            <a:xfrm>
              <a:off x="3414409" y="3132306"/>
              <a:ext cx="1235413" cy="123541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  <a:ea typeface="微软雅黑 Light" panose="020B0502040204020203" pitchFamily="34" charset="-122"/>
              </a:endParaRPr>
            </a:p>
          </p:txBody>
        </p:sp>
        <p:sp>
          <p:nvSpPr>
            <p:cNvPr id="33" name="椭圆 32">
              <a:extLst>
                <a:ext uri="{FF2B5EF4-FFF2-40B4-BE49-F238E27FC236}">
                  <a16:creationId xmlns:a16="http://schemas.microsoft.com/office/drawing/2014/main" id="{AD0C1B83-3E1D-4B87-BD17-57A299896E73}"/>
                </a:ext>
              </a:extLst>
            </p:cNvPr>
            <p:cNvSpPr/>
            <p:nvPr/>
          </p:nvSpPr>
          <p:spPr>
            <a:xfrm>
              <a:off x="3662921" y="3380818"/>
              <a:ext cx="738370" cy="73837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+mj-lt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A96AED66-6CCC-4833-BE81-9D7D1E555270}"/>
              </a:ext>
            </a:extLst>
          </p:cNvPr>
          <p:cNvGrpSpPr/>
          <p:nvPr/>
        </p:nvGrpSpPr>
        <p:grpSpPr>
          <a:xfrm>
            <a:off x="4325419" y="1009021"/>
            <a:ext cx="1024220" cy="4175827"/>
            <a:chOff x="2738013" y="1009021"/>
            <a:chExt cx="1024220" cy="4175827"/>
          </a:xfrm>
        </p:grpSpPr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F444EF31-99EC-426D-9429-4E3CEA8869B1}"/>
                </a:ext>
              </a:extLst>
            </p:cNvPr>
            <p:cNvGrpSpPr/>
            <p:nvPr/>
          </p:nvGrpSpPr>
          <p:grpSpPr>
            <a:xfrm>
              <a:off x="2738013" y="1009021"/>
              <a:ext cx="1024220" cy="4175827"/>
              <a:chOff x="2738013" y="1009021"/>
              <a:chExt cx="1024220" cy="4175827"/>
            </a:xfrm>
          </p:grpSpPr>
          <p:cxnSp>
            <p:nvCxnSpPr>
              <p:cNvPr id="37" name="直接连接符 36">
                <a:extLst>
                  <a:ext uri="{FF2B5EF4-FFF2-40B4-BE49-F238E27FC236}">
                    <a16:creationId xmlns:a16="http://schemas.microsoft.com/office/drawing/2014/main" id="{2701D20D-EA96-43E9-B75C-CC9514ADF30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250125" y="2085975"/>
                <a:ext cx="0" cy="3098873"/>
              </a:xfrm>
              <a:prstGeom prst="line">
                <a:avLst/>
              </a:prstGeom>
              <a:ln w="285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泪滴形 37">
                <a:extLst>
                  <a:ext uri="{FF2B5EF4-FFF2-40B4-BE49-F238E27FC236}">
                    <a16:creationId xmlns:a16="http://schemas.microsoft.com/office/drawing/2014/main" id="{1900295E-B39C-4AB5-BCDD-ED4C190BDFB0}"/>
                  </a:ext>
                </a:extLst>
              </p:cNvPr>
              <p:cNvSpPr/>
              <p:nvPr/>
            </p:nvSpPr>
            <p:spPr>
              <a:xfrm rot="8081405">
                <a:off x="2738013" y="1009021"/>
                <a:ext cx="1024220" cy="1024220"/>
              </a:xfrm>
              <a:prstGeom prst="teardrop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+mj-lt"/>
                  <a:ea typeface="微软雅黑 Light" panose="020B0502040204020203" pitchFamily="34" charset="-122"/>
                </a:endParaRPr>
              </a:p>
            </p:txBody>
          </p:sp>
        </p:grp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566E9741-3BFF-4C80-AA7F-910DC2C9179B}"/>
                </a:ext>
              </a:extLst>
            </p:cNvPr>
            <p:cNvSpPr txBox="1"/>
            <p:nvPr/>
          </p:nvSpPr>
          <p:spPr>
            <a:xfrm>
              <a:off x="2821497" y="1134106"/>
              <a:ext cx="857250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500" dirty="0">
                  <a:solidFill>
                    <a:schemeClr val="bg1"/>
                  </a:solidFill>
                  <a:latin typeface="+mj-lt"/>
                  <a:ea typeface="微软雅黑 Light" panose="020B0502040204020203" pitchFamily="34" charset="-122"/>
                </a:rPr>
                <a:t>02</a:t>
              </a:r>
              <a:endParaRPr lang="zh-CN" altLang="en-US" sz="4500" dirty="0">
                <a:solidFill>
                  <a:schemeClr val="bg1"/>
                </a:solidFill>
                <a:latin typeface="+mj-lt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90BBDE72-66AB-4D70-947D-97B1E2A31003}"/>
              </a:ext>
            </a:extLst>
          </p:cNvPr>
          <p:cNvGrpSpPr/>
          <p:nvPr/>
        </p:nvGrpSpPr>
        <p:grpSpPr>
          <a:xfrm>
            <a:off x="7254080" y="5240105"/>
            <a:ext cx="263989" cy="263989"/>
            <a:chOff x="3414409" y="3132306"/>
            <a:chExt cx="1235413" cy="1235413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40" name="椭圆 39">
              <a:extLst>
                <a:ext uri="{FF2B5EF4-FFF2-40B4-BE49-F238E27FC236}">
                  <a16:creationId xmlns:a16="http://schemas.microsoft.com/office/drawing/2014/main" id="{A0796F11-CFAC-4506-AB52-60674F2AC07D}"/>
                </a:ext>
              </a:extLst>
            </p:cNvPr>
            <p:cNvSpPr/>
            <p:nvPr/>
          </p:nvSpPr>
          <p:spPr>
            <a:xfrm>
              <a:off x="3414409" y="3132306"/>
              <a:ext cx="1235413" cy="123541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  <a:ea typeface="微软雅黑 Light" panose="020B0502040204020203" pitchFamily="34" charset="-122"/>
              </a:endParaRPr>
            </a:p>
          </p:txBody>
        </p:sp>
        <p:sp>
          <p:nvSpPr>
            <p:cNvPr id="41" name="椭圆 40">
              <a:extLst>
                <a:ext uri="{FF2B5EF4-FFF2-40B4-BE49-F238E27FC236}">
                  <a16:creationId xmlns:a16="http://schemas.microsoft.com/office/drawing/2014/main" id="{FC46B49E-188B-4E04-8FE4-762E22D9A809}"/>
                </a:ext>
              </a:extLst>
            </p:cNvPr>
            <p:cNvSpPr/>
            <p:nvPr/>
          </p:nvSpPr>
          <p:spPr>
            <a:xfrm>
              <a:off x="3662921" y="3380818"/>
              <a:ext cx="738370" cy="73837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+mj-lt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49B5AEAE-B20A-40C5-852D-A21F9EA5D92D}"/>
              </a:ext>
            </a:extLst>
          </p:cNvPr>
          <p:cNvGrpSpPr/>
          <p:nvPr/>
        </p:nvGrpSpPr>
        <p:grpSpPr>
          <a:xfrm>
            <a:off x="6873964" y="2570412"/>
            <a:ext cx="1024220" cy="2614435"/>
            <a:chOff x="2738014" y="2570412"/>
            <a:chExt cx="1024220" cy="2614435"/>
          </a:xfrm>
        </p:grpSpPr>
        <p:grpSp>
          <p:nvGrpSpPr>
            <p:cNvPr id="43" name="组合 42">
              <a:extLst>
                <a:ext uri="{FF2B5EF4-FFF2-40B4-BE49-F238E27FC236}">
                  <a16:creationId xmlns:a16="http://schemas.microsoft.com/office/drawing/2014/main" id="{ACA5721E-2437-4C7E-9E10-E91DFF9AF5AC}"/>
                </a:ext>
              </a:extLst>
            </p:cNvPr>
            <p:cNvGrpSpPr/>
            <p:nvPr/>
          </p:nvGrpSpPr>
          <p:grpSpPr>
            <a:xfrm>
              <a:off x="2738014" y="2570412"/>
              <a:ext cx="1024220" cy="2614435"/>
              <a:chOff x="2738014" y="2570412"/>
              <a:chExt cx="1024220" cy="2614435"/>
            </a:xfrm>
          </p:grpSpPr>
          <p:cxnSp>
            <p:nvCxnSpPr>
              <p:cNvPr id="45" name="直接连接符 44">
                <a:extLst>
                  <a:ext uri="{FF2B5EF4-FFF2-40B4-BE49-F238E27FC236}">
                    <a16:creationId xmlns:a16="http://schemas.microsoft.com/office/drawing/2014/main" id="{42A1277D-5027-4EAB-AC46-0750CA34FBE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250125" y="3287952"/>
                <a:ext cx="0" cy="1896895"/>
              </a:xfrm>
              <a:prstGeom prst="line">
                <a:avLst/>
              </a:prstGeom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泪滴形 45">
                <a:extLst>
                  <a:ext uri="{FF2B5EF4-FFF2-40B4-BE49-F238E27FC236}">
                    <a16:creationId xmlns:a16="http://schemas.microsoft.com/office/drawing/2014/main" id="{BA370354-172F-4982-ABCB-2B03055E2355}"/>
                  </a:ext>
                </a:extLst>
              </p:cNvPr>
              <p:cNvSpPr/>
              <p:nvPr/>
            </p:nvSpPr>
            <p:spPr>
              <a:xfrm rot="8081405">
                <a:off x="2738014" y="2570412"/>
                <a:ext cx="1024220" cy="1024220"/>
              </a:xfrm>
              <a:prstGeom prst="teardrop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+mj-lt"/>
                  <a:ea typeface="微软雅黑 Light" panose="020B0502040204020203" pitchFamily="34" charset="-122"/>
                </a:endParaRPr>
              </a:p>
            </p:txBody>
          </p:sp>
        </p:grpSp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63A17172-4933-4AA6-A4C1-DB633A04C071}"/>
                </a:ext>
              </a:extLst>
            </p:cNvPr>
            <p:cNvSpPr txBox="1"/>
            <p:nvPr/>
          </p:nvSpPr>
          <p:spPr>
            <a:xfrm>
              <a:off x="2821498" y="2695497"/>
              <a:ext cx="857250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500" dirty="0">
                  <a:solidFill>
                    <a:schemeClr val="bg1"/>
                  </a:solidFill>
                  <a:latin typeface="+mj-lt"/>
                  <a:ea typeface="微软雅黑 Light" panose="020B0502040204020203" pitchFamily="34" charset="-122"/>
                </a:rPr>
                <a:t>03</a:t>
              </a:r>
            </a:p>
          </p:txBody>
        </p:sp>
      </p:grp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6BFC7B78-D329-46D2-ABBC-BB23C9903D09}"/>
              </a:ext>
            </a:extLst>
          </p:cNvPr>
          <p:cNvGrpSpPr/>
          <p:nvPr/>
        </p:nvGrpSpPr>
        <p:grpSpPr>
          <a:xfrm>
            <a:off x="9373645" y="5240105"/>
            <a:ext cx="263989" cy="263989"/>
            <a:chOff x="3414409" y="3132306"/>
            <a:chExt cx="1235413" cy="1235413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48" name="椭圆 47">
              <a:extLst>
                <a:ext uri="{FF2B5EF4-FFF2-40B4-BE49-F238E27FC236}">
                  <a16:creationId xmlns:a16="http://schemas.microsoft.com/office/drawing/2014/main" id="{6942B997-3CA4-4143-8500-9A83A5C0471F}"/>
                </a:ext>
              </a:extLst>
            </p:cNvPr>
            <p:cNvSpPr/>
            <p:nvPr/>
          </p:nvSpPr>
          <p:spPr>
            <a:xfrm>
              <a:off x="3414409" y="3132306"/>
              <a:ext cx="1235413" cy="123541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  <a:ea typeface="微软雅黑 Light" panose="020B0502040204020203" pitchFamily="34" charset="-122"/>
              </a:endParaRPr>
            </a:p>
          </p:txBody>
        </p:sp>
        <p:sp>
          <p:nvSpPr>
            <p:cNvPr id="49" name="椭圆 48">
              <a:extLst>
                <a:ext uri="{FF2B5EF4-FFF2-40B4-BE49-F238E27FC236}">
                  <a16:creationId xmlns:a16="http://schemas.microsoft.com/office/drawing/2014/main" id="{62B4F1CF-BBCF-454E-8112-B868A66A9FC9}"/>
                </a:ext>
              </a:extLst>
            </p:cNvPr>
            <p:cNvSpPr/>
            <p:nvPr/>
          </p:nvSpPr>
          <p:spPr>
            <a:xfrm>
              <a:off x="3662921" y="3380818"/>
              <a:ext cx="738370" cy="73837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+mj-lt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CC11D641-2B09-4E51-93BD-5ECA048835C1}"/>
              </a:ext>
            </a:extLst>
          </p:cNvPr>
          <p:cNvGrpSpPr/>
          <p:nvPr/>
        </p:nvGrpSpPr>
        <p:grpSpPr>
          <a:xfrm>
            <a:off x="8993528" y="2061348"/>
            <a:ext cx="1024220" cy="3123499"/>
            <a:chOff x="2738013" y="2061348"/>
            <a:chExt cx="1024220" cy="3123499"/>
          </a:xfrm>
        </p:grpSpPr>
        <p:grpSp>
          <p:nvGrpSpPr>
            <p:cNvPr id="51" name="组合 50">
              <a:extLst>
                <a:ext uri="{FF2B5EF4-FFF2-40B4-BE49-F238E27FC236}">
                  <a16:creationId xmlns:a16="http://schemas.microsoft.com/office/drawing/2014/main" id="{4A0FE8DA-90C5-4F93-9B28-0EBF9F604E1B}"/>
                </a:ext>
              </a:extLst>
            </p:cNvPr>
            <p:cNvGrpSpPr/>
            <p:nvPr/>
          </p:nvGrpSpPr>
          <p:grpSpPr>
            <a:xfrm>
              <a:off x="2738013" y="2061348"/>
              <a:ext cx="1024220" cy="3123499"/>
              <a:chOff x="2738013" y="2061348"/>
              <a:chExt cx="1024220" cy="3123499"/>
            </a:xfrm>
          </p:grpSpPr>
          <p:cxnSp>
            <p:nvCxnSpPr>
              <p:cNvPr id="53" name="直接连接符 52">
                <a:extLst>
                  <a:ext uri="{FF2B5EF4-FFF2-40B4-BE49-F238E27FC236}">
                    <a16:creationId xmlns:a16="http://schemas.microsoft.com/office/drawing/2014/main" id="{746437CA-3BB8-4486-A22C-7C2F0C47488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250125" y="3287952"/>
                <a:ext cx="0" cy="1896895"/>
              </a:xfrm>
              <a:prstGeom prst="line">
                <a:avLst/>
              </a:prstGeom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泪滴形 53">
                <a:extLst>
                  <a:ext uri="{FF2B5EF4-FFF2-40B4-BE49-F238E27FC236}">
                    <a16:creationId xmlns:a16="http://schemas.microsoft.com/office/drawing/2014/main" id="{C62FE5ED-9672-46DB-A1DD-2B86AE837520}"/>
                  </a:ext>
                </a:extLst>
              </p:cNvPr>
              <p:cNvSpPr/>
              <p:nvPr/>
            </p:nvSpPr>
            <p:spPr>
              <a:xfrm rot="8081405">
                <a:off x="2738013" y="2061348"/>
                <a:ext cx="1024220" cy="1024220"/>
              </a:xfrm>
              <a:prstGeom prst="teardrop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+mj-lt"/>
                  <a:ea typeface="微软雅黑 Light" panose="020B0502040204020203" pitchFamily="34" charset="-122"/>
                </a:endParaRPr>
              </a:p>
            </p:txBody>
          </p:sp>
        </p:grpSp>
        <p:sp>
          <p:nvSpPr>
            <p:cNvPr id="52" name="文本框 51">
              <a:extLst>
                <a:ext uri="{FF2B5EF4-FFF2-40B4-BE49-F238E27FC236}">
                  <a16:creationId xmlns:a16="http://schemas.microsoft.com/office/drawing/2014/main" id="{A8597C59-FC05-4A53-B3BF-F78CB247FEFB}"/>
                </a:ext>
              </a:extLst>
            </p:cNvPr>
            <p:cNvSpPr txBox="1"/>
            <p:nvPr/>
          </p:nvSpPr>
          <p:spPr>
            <a:xfrm>
              <a:off x="2821497" y="2186433"/>
              <a:ext cx="857250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500" dirty="0">
                  <a:solidFill>
                    <a:schemeClr val="bg1"/>
                  </a:solidFill>
                  <a:latin typeface="+mj-lt"/>
                  <a:ea typeface="微软雅黑 Light" panose="020B0502040204020203" pitchFamily="34" charset="-122"/>
                </a:rPr>
                <a:t>04</a:t>
              </a:r>
              <a:endParaRPr lang="zh-CN" altLang="en-US" sz="4500" dirty="0">
                <a:solidFill>
                  <a:schemeClr val="bg1"/>
                </a:solidFill>
                <a:latin typeface="+mj-lt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5213E8A3-3E3A-4A4C-A8CE-282CE2FA064E}"/>
              </a:ext>
            </a:extLst>
          </p:cNvPr>
          <p:cNvGrpSpPr/>
          <p:nvPr/>
        </p:nvGrpSpPr>
        <p:grpSpPr>
          <a:xfrm>
            <a:off x="2925117" y="3241602"/>
            <a:ext cx="2192845" cy="1023025"/>
            <a:chOff x="1453868" y="2284502"/>
            <a:chExt cx="2192845" cy="1023025"/>
          </a:xfrm>
        </p:grpSpPr>
        <p:sp>
          <p:nvSpPr>
            <p:cNvPr id="56" name="矩形 55">
              <a:extLst>
                <a:ext uri="{FF2B5EF4-FFF2-40B4-BE49-F238E27FC236}">
                  <a16:creationId xmlns:a16="http://schemas.microsoft.com/office/drawing/2014/main" id="{64F6F04B-7389-4775-BF3E-7D37560027E1}"/>
                </a:ext>
              </a:extLst>
            </p:cNvPr>
            <p:cNvSpPr/>
            <p:nvPr/>
          </p:nvSpPr>
          <p:spPr>
            <a:xfrm>
              <a:off x="1453868" y="2284502"/>
              <a:ext cx="219284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altLang="zh-CN" sz="1600" b="1" dirty="0">
                  <a:solidFill>
                    <a:schemeClr val="bg1"/>
                  </a:solidFill>
                  <a:latin typeface="+mj-lt"/>
                  <a:ea typeface="微软雅黑 Light" panose="020B0502040204020203" pitchFamily="34" charset="-122"/>
                </a:rPr>
                <a:t>STAGE HERE</a:t>
              </a:r>
              <a:endParaRPr lang="en-US" altLang="zh-CN" sz="1600" b="1" dirty="0">
                <a:solidFill>
                  <a:schemeClr val="bg1"/>
                </a:solidFill>
                <a:effectLst/>
                <a:latin typeface="+mj-lt"/>
                <a:ea typeface="微软雅黑 Light" panose="020B0502040204020203" pitchFamily="34" charset="-122"/>
              </a:endParaRPr>
            </a:p>
          </p:txBody>
        </p:sp>
        <p:sp>
          <p:nvSpPr>
            <p:cNvPr id="57" name="矩形 56">
              <a:extLst>
                <a:ext uri="{FF2B5EF4-FFF2-40B4-BE49-F238E27FC236}">
                  <a16:creationId xmlns:a16="http://schemas.microsoft.com/office/drawing/2014/main" id="{57226D62-A496-412B-9B71-673DAC54C1AF}"/>
                </a:ext>
              </a:extLst>
            </p:cNvPr>
            <p:cNvSpPr/>
            <p:nvPr/>
          </p:nvSpPr>
          <p:spPr>
            <a:xfrm>
              <a:off x="1453868" y="2599641"/>
              <a:ext cx="1587231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/>
                  </a:solidFill>
                  <a:latin typeface="+mj-lt"/>
                  <a:ea typeface="微软雅黑 Light" panose="020B0502040204020203" pitchFamily="34" charset="-122"/>
                </a:rPr>
                <a:t>We hope that this template will return to you as a time, money and reputation.</a:t>
              </a:r>
              <a:endParaRPr lang="zh-CN" altLang="en-US" sz="1000" dirty="0">
                <a:solidFill>
                  <a:schemeClr val="bg1"/>
                </a:solidFill>
                <a:latin typeface="+mj-lt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58" name="组合 57">
            <a:extLst>
              <a:ext uri="{FF2B5EF4-FFF2-40B4-BE49-F238E27FC236}">
                <a16:creationId xmlns:a16="http://schemas.microsoft.com/office/drawing/2014/main" id="{36CF4327-C83B-48AB-AD78-F7A2BAB69F4F}"/>
              </a:ext>
            </a:extLst>
          </p:cNvPr>
          <p:cNvGrpSpPr/>
          <p:nvPr/>
        </p:nvGrpSpPr>
        <p:grpSpPr>
          <a:xfrm>
            <a:off x="5023258" y="2149525"/>
            <a:ext cx="2192845" cy="1023025"/>
            <a:chOff x="1453868" y="2284502"/>
            <a:chExt cx="2192845" cy="1023025"/>
          </a:xfrm>
        </p:grpSpPr>
        <p:sp>
          <p:nvSpPr>
            <p:cNvPr id="59" name="矩形 58">
              <a:extLst>
                <a:ext uri="{FF2B5EF4-FFF2-40B4-BE49-F238E27FC236}">
                  <a16:creationId xmlns:a16="http://schemas.microsoft.com/office/drawing/2014/main" id="{0C82586D-682D-4C1E-BD52-FF5BED1ACE1D}"/>
                </a:ext>
              </a:extLst>
            </p:cNvPr>
            <p:cNvSpPr/>
            <p:nvPr/>
          </p:nvSpPr>
          <p:spPr>
            <a:xfrm>
              <a:off x="1453868" y="2284502"/>
              <a:ext cx="219284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altLang="zh-CN" sz="1600" b="1" dirty="0">
                  <a:solidFill>
                    <a:schemeClr val="bg1"/>
                  </a:solidFill>
                  <a:latin typeface="+mj-lt"/>
                  <a:ea typeface="微软雅黑 Light" panose="020B0502040204020203" pitchFamily="34" charset="-122"/>
                </a:rPr>
                <a:t>STAGE HERE</a:t>
              </a:r>
              <a:endParaRPr lang="en-US" altLang="zh-CN" sz="1600" b="1" dirty="0">
                <a:solidFill>
                  <a:schemeClr val="bg1"/>
                </a:solidFill>
                <a:effectLst/>
                <a:latin typeface="+mj-lt"/>
                <a:ea typeface="微软雅黑 Light" panose="020B0502040204020203" pitchFamily="34" charset="-122"/>
              </a:endParaRPr>
            </a:p>
          </p:txBody>
        </p:sp>
        <p:sp>
          <p:nvSpPr>
            <p:cNvPr id="60" name="矩形 59">
              <a:extLst>
                <a:ext uri="{FF2B5EF4-FFF2-40B4-BE49-F238E27FC236}">
                  <a16:creationId xmlns:a16="http://schemas.microsoft.com/office/drawing/2014/main" id="{116C6C49-303B-46BA-B4A2-F5FB97F175FF}"/>
                </a:ext>
              </a:extLst>
            </p:cNvPr>
            <p:cNvSpPr/>
            <p:nvPr/>
          </p:nvSpPr>
          <p:spPr>
            <a:xfrm>
              <a:off x="1453868" y="2599641"/>
              <a:ext cx="1587231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/>
                  </a:solidFill>
                  <a:latin typeface="+mj-lt"/>
                  <a:ea typeface="微软雅黑 Light" panose="020B0502040204020203" pitchFamily="34" charset="-122"/>
                </a:rPr>
                <a:t>We hope that this template will return to you as a time, money and reputation.</a:t>
              </a:r>
              <a:endParaRPr lang="zh-CN" altLang="en-US" sz="1000" dirty="0">
                <a:solidFill>
                  <a:schemeClr val="bg1"/>
                </a:solidFill>
                <a:latin typeface="+mj-lt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61" name="组合 60">
            <a:extLst>
              <a:ext uri="{FF2B5EF4-FFF2-40B4-BE49-F238E27FC236}">
                <a16:creationId xmlns:a16="http://schemas.microsoft.com/office/drawing/2014/main" id="{07E0F419-1C2E-41B3-9385-558494F5DDEC}"/>
              </a:ext>
            </a:extLst>
          </p:cNvPr>
          <p:cNvGrpSpPr/>
          <p:nvPr/>
        </p:nvGrpSpPr>
        <p:grpSpPr>
          <a:xfrm>
            <a:off x="7546842" y="3760813"/>
            <a:ext cx="2192845" cy="1023025"/>
            <a:chOff x="1453868" y="2284502"/>
            <a:chExt cx="2192845" cy="1023025"/>
          </a:xfrm>
        </p:grpSpPr>
        <p:sp>
          <p:nvSpPr>
            <p:cNvPr id="62" name="矩形 61">
              <a:extLst>
                <a:ext uri="{FF2B5EF4-FFF2-40B4-BE49-F238E27FC236}">
                  <a16:creationId xmlns:a16="http://schemas.microsoft.com/office/drawing/2014/main" id="{D1E4CC38-FE77-4683-AD8A-F5D63CDDAD51}"/>
                </a:ext>
              </a:extLst>
            </p:cNvPr>
            <p:cNvSpPr/>
            <p:nvPr/>
          </p:nvSpPr>
          <p:spPr>
            <a:xfrm>
              <a:off x="1453868" y="2284502"/>
              <a:ext cx="219284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altLang="zh-CN" sz="1600" b="1" dirty="0">
                  <a:solidFill>
                    <a:schemeClr val="bg1"/>
                  </a:solidFill>
                  <a:latin typeface="+mj-lt"/>
                  <a:ea typeface="微软雅黑 Light" panose="020B0502040204020203" pitchFamily="34" charset="-122"/>
                </a:rPr>
                <a:t>STAGE HERE</a:t>
              </a:r>
              <a:endParaRPr lang="en-US" altLang="zh-CN" sz="1600" b="1" dirty="0">
                <a:solidFill>
                  <a:schemeClr val="bg1"/>
                </a:solidFill>
                <a:effectLst/>
                <a:latin typeface="+mj-lt"/>
                <a:ea typeface="微软雅黑 Light" panose="020B0502040204020203" pitchFamily="34" charset="-122"/>
              </a:endParaRPr>
            </a:p>
          </p:txBody>
        </p:sp>
        <p:sp>
          <p:nvSpPr>
            <p:cNvPr id="63" name="矩形 62">
              <a:extLst>
                <a:ext uri="{FF2B5EF4-FFF2-40B4-BE49-F238E27FC236}">
                  <a16:creationId xmlns:a16="http://schemas.microsoft.com/office/drawing/2014/main" id="{C6B0F1F5-0C9C-4C7E-9AD4-8D9DF68F8058}"/>
                </a:ext>
              </a:extLst>
            </p:cNvPr>
            <p:cNvSpPr/>
            <p:nvPr/>
          </p:nvSpPr>
          <p:spPr>
            <a:xfrm>
              <a:off x="1453868" y="2599641"/>
              <a:ext cx="1587231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/>
                  </a:solidFill>
                  <a:latin typeface="+mj-lt"/>
                  <a:ea typeface="微软雅黑 Light" panose="020B0502040204020203" pitchFamily="34" charset="-122"/>
                </a:rPr>
                <a:t>We hope that this template will return to you as a time, money and reputation.</a:t>
              </a:r>
              <a:endParaRPr lang="zh-CN" altLang="en-US" sz="1000" dirty="0">
                <a:solidFill>
                  <a:schemeClr val="bg1"/>
                </a:solidFill>
                <a:latin typeface="+mj-lt"/>
                <a:ea typeface="微软雅黑 Light" panose="020B0502040204020203" pitchFamily="34" charset="-122"/>
              </a:endParaRPr>
            </a:p>
          </p:txBody>
        </p:sp>
      </p:grpSp>
      <p:sp>
        <p:nvSpPr>
          <p:cNvPr id="65" name="文本框 6">
            <a:extLst>
              <a:ext uri="{FF2B5EF4-FFF2-40B4-BE49-F238E27FC236}">
                <a16:creationId xmlns:a16="http://schemas.microsoft.com/office/drawing/2014/main" id="{165B8FE2-16BA-488B-9B39-7CA7732D8524}"/>
              </a:ext>
            </a:extLst>
          </p:cNvPr>
          <p:cNvSpPr txBox="1"/>
          <p:nvPr/>
        </p:nvSpPr>
        <p:spPr>
          <a:xfrm>
            <a:off x="659449" y="58239"/>
            <a:ext cx="20382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altLang="zh-CN" sz="2800" dirty="0">
                <a:solidFill>
                  <a:schemeClr val="bg1"/>
                </a:solidFill>
                <a:latin typeface="+mj-lt"/>
                <a:ea typeface="微软雅黑 Light" panose="020B0502040204020203" pitchFamily="34" charset="-122"/>
              </a:rPr>
              <a:t>TITLE HERE</a:t>
            </a:r>
            <a:endParaRPr lang="zh-CN" altLang="en-US" sz="2800" dirty="0">
              <a:solidFill>
                <a:schemeClr val="bg1"/>
              </a:solidFill>
              <a:latin typeface="+mj-lt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0382A95F-7732-4CE0-9F6B-AB1979B02B97}"/>
              </a:ext>
            </a:extLst>
          </p:cNvPr>
          <p:cNvCxnSpPr>
            <a:cxnSpLocks/>
          </p:cNvCxnSpPr>
          <p:nvPr/>
        </p:nvCxnSpPr>
        <p:spPr>
          <a:xfrm flipH="1">
            <a:off x="267629" y="182044"/>
            <a:ext cx="391820" cy="46472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>
            <a:extLst>
              <a:ext uri="{FF2B5EF4-FFF2-40B4-BE49-F238E27FC236}">
                <a16:creationId xmlns:a16="http://schemas.microsoft.com/office/drawing/2014/main" id="{66F384B7-F866-4BD9-9EFA-C7527E17572C}"/>
              </a:ext>
            </a:extLst>
          </p:cNvPr>
          <p:cNvSpPr/>
          <p:nvPr/>
        </p:nvSpPr>
        <p:spPr>
          <a:xfrm flipH="1">
            <a:off x="252662" y="171348"/>
            <a:ext cx="273388" cy="297003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  <a:ea typeface="微软雅黑 Light" panose="020B0502040204020203" pitchFamily="34" charset="-122"/>
            </a:endParaRPr>
          </a:p>
        </p:txBody>
      </p:sp>
      <p:sp>
        <p:nvSpPr>
          <p:cNvPr id="90" name="Line 5">
            <a:extLst>
              <a:ext uri="{FF2B5EF4-FFF2-40B4-BE49-F238E27FC236}">
                <a16:creationId xmlns:a16="http://schemas.microsoft.com/office/drawing/2014/main" id="{0C05C57C-721A-4CB9-8EBD-1591D1DB6FF2}"/>
              </a:ext>
            </a:extLst>
          </p:cNvPr>
          <p:cNvSpPr>
            <a:spLocks noChangeShapeType="1"/>
          </p:cNvSpPr>
          <p:nvPr/>
        </p:nvSpPr>
        <p:spPr bwMode="auto">
          <a:xfrm>
            <a:off x="1704293" y="3688491"/>
            <a:ext cx="8199384" cy="0"/>
          </a:xfrm>
          <a:prstGeom prst="line">
            <a:avLst/>
          </a:prstGeom>
          <a:noFill/>
          <a:ln w="9" cmpd="sng">
            <a:solidFill>
              <a:srgbClr val="2E2C2C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44" tIns="34272" rIns="68544" bIns="34272"/>
          <a:lstStyle/>
          <a:p>
            <a:pPr defTabSz="685440" fontAlgn="base">
              <a:spcBef>
                <a:spcPct val="0"/>
              </a:spcBef>
              <a:spcAft>
                <a:spcPct val="0"/>
              </a:spcAft>
            </a:pPr>
            <a:endParaRPr lang="zh-CN" altLang="en-US" sz="1300" dirty="0">
              <a:solidFill>
                <a:srgbClr val="B6B5B4"/>
              </a:solidFill>
              <a:latin typeface="+mj-lt"/>
              <a:ea typeface="微软雅黑 Light" panose="020B0502040204020203" pitchFamily="34" charset="-122"/>
            </a:endParaRPr>
          </a:p>
        </p:txBody>
      </p:sp>
      <p:cxnSp>
        <p:nvCxnSpPr>
          <p:cNvPr id="103" name="直接连接符 42">
            <a:extLst>
              <a:ext uri="{FF2B5EF4-FFF2-40B4-BE49-F238E27FC236}">
                <a16:creationId xmlns:a16="http://schemas.microsoft.com/office/drawing/2014/main" id="{4DCF026B-301B-4E36-AE51-CE08B53AFF31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429330" y="1617218"/>
            <a:ext cx="0" cy="1343434"/>
          </a:xfrm>
          <a:prstGeom prst="line">
            <a:avLst/>
          </a:prstGeom>
          <a:noFill/>
          <a:ln w="9525" cmpd="sng">
            <a:solidFill>
              <a:srgbClr val="595959"/>
            </a:solidFill>
            <a:round/>
            <a:headEnd type="oval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4" name="TextBox 44">
            <a:extLst>
              <a:ext uri="{FF2B5EF4-FFF2-40B4-BE49-F238E27FC236}">
                <a16:creationId xmlns:a16="http://schemas.microsoft.com/office/drawing/2014/main" id="{C35B5196-5820-4E59-90A4-9E4C5BD3C6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0497" y="4417119"/>
            <a:ext cx="1204424" cy="715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44" tIns="34272" rIns="68544" bIns="3427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defTabSz="68544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zh-CN" sz="2100" dirty="0">
                <a:solidFill>
                  <a:schemeClr val="bg1"/>
                </a:solidFill>
                <a:latin typeface="+mj-lt"/>
                <a:ea typeface="微软雅黑 Light" panose="020B0502040204020203" pitchFamily="34" charset="-122"/>
              </a:rPr>
              <a:t>OPTION</a:t>
            </a:r>
          </a:p>
          <a:p>
            <a:pPr algn="ctr" defTabSz="68544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zh-CN" sz="2100" dirty="0">
                <a:solidFill>
                  <a:schemeClr val="bg1"/>
                </a:solidFill>
                <a:latin typeface="+mj-lt"/>
                <a:ea typeface="微软雅黑 Light" panose="020B0502040204020203" pitchFamily="34" charset="-122"/>
              </a:rPr>
              <a:t>HERE</a:t>
            </a:r>
            <a:endParaRPr lang="zh-CN" altLang="en-US" sz="2100" dirty="0">
              <a:solidFill>
                <a:schemeClr val="bg1"/>
              </a:solidFill>
              <a:latin typeface="+mj-lt"/>
              <a:ea typeface="微软雅黑 Light" panose="020B0502040204020203" pitchFamily="34" charset="-122"/>
            </a:endParaRPr>
          </a:p>
        </p:txBody>
      </p:sp>
      <p:sp>
        <p:nvSpPr>
          <p:cNvPr id="105" name="TextBox 51">
            <a:extLst>
              <a:ext uri="{FF2B5EF4-FFF2-40B4-BE49-F238E27FC236}">
                <a16:creationId xmlns:a16="http://schemas.microsoft.com/office/drawing/2014/main" id="{861C2C55-62D7-448D-A25A-B918369253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7727" y="4435505"/>
            <a:ext cx="1763389" cy="715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44" tIns="34272" rIns="68544" bIns="3427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defTabSz="68544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zh-CN" sz="2100" dirty="0">
                <a:solidFill>
                  <a:schemeClr val="bg1"/>
                </a:solidFill>
                <a:latin typeface="+mj-lt"/>
                <a:ea typeface="微软雅黑 Light" panose="020B0502040204020203" pitchFamily="34" charset="-122"/>
              </a:rPr>
              <a:t>OPTION HERE</a:t>
            </a:r>
            <a:endParaRPr lang="zh-CN" altLang="en-US" sz="2100" dirty="0">
              <a:solidFill>
                <a:schemeClr val="bg1"/>
              </a:solidFill>
              <a:latin typeface="+mj-lt"/>
              <a:ea typeface="微软雅黑 Light" panose="020B0502040204020203" pitchFamily="34" charset="-122"/>
            </a:endParaRPr>
          </a:p>
        </p:txBody>
      </p:sp>
      <p:sp>
        <p:nvSpPr>
          <p:cNvPr id="106" name="TextBox 58">
            <a:extLst>
              <a:ext uri="{FF2B5EF4-FFF2-40B4-BE49-F238E27FC236}">
                <a16:creationId xmlns:a16="http://schemas.microsoft.com/office/drawing/2014/main" id="{242C9851-A8F2-4723-A6F1-E1788580E7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5468" y="4390078"/>
            <a:ext cx="1668736" cy="715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44" tIns="34272" rIns="68544" bIns="3427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defTabSz="68544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zh-CN" sz="2100" dirty="0">
                <a:solidFill>
                  <a:schemeClr val="bg1"/>
                </a:solidFill>
                <a:latin typeface="+mj-lt"/>
                <a:ea typeface="微软雅黑 Light" panose="020B0502040204020203" pitchFamily="34" charset="-122"/>
              </a:rPr>
              <a:t>OPTION HERE</a:t>
            </a:r>
            <a:endParaRPr lang="zh-CN" altLang="en-US" sz="2100" dirty="0">
              <a:solidFill>
                <a:schemeClr val="bg1"/>
              </a:solidFill>
              <a:latin typeface="+mj-lt"/>
              <a:ea typeface="微软雅黑 Light" panose="020B0502040204020203" pitchFamily="34" charset="-122"/>
            </a:endParaRPr>
          </a:p>
        </p:txBody>
      </p:sp>
      <p:sp>
        <p:nvSpPr>
          <p:cNvPr id="107" name="TextBox 59">
            <a:extLst>
              <a:ext uri="{FF2B5EF4-FFF2-40B4-BE49-F238E27FC236}">
                <a16:creationId xmlns:a16="http://schemas.microsoft.com/office/drawing/2014/main" id="{C168F457-5B59-4AAB-B092-911236535C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30307" y="4411276"/>
            <a:ext cx="1635906" cy="715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44" tIns="34272" rIns="68544" bIns="3427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defTabSz="68544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zh-CN" sz="2100" dirty="0">
                <a:solidFill>
                  <a:schemeClr val="bg1"/>
                </a:solidFill>
                <a:latin typeface="+mj-lt"/>
                <a:ea typeface="微软雅黑 Light" panose="020B0502040204020203" pitchFamily="34" charset="-122"/>
              </a:rPr>
              <a:t>OPTION HERE</a:t>
            </a:r>
            <a:endParaRPr lang="zh-CN" altLang="en-US" sz="2100" dirty="0">
              <a:solidFill>
                <a:schemeClr val="bg1"/>
              </a:solidFill>
              <a:latin typeface="+mj-lt"/>
              <a:ea typeface="微软雅黑 Light" panose="020B0502040204020203" pitchFamily="34" charset="-122"/>
            </a:endParaRPr>
          </a:p>
        </p:txBody>
      </p:sp>
      <p:grpSp>
        <p:nvGrpSpPr>
          <p:cNvPr id="108" name="组合 41">
            <a:extLst>
              <a:ext uri="{FF2B5EF4-FFF2-40B4-BE49-F238E27FC236}">
                <a16:creationId xmlns:a16="http://schemas.microsoft.com/office/drawing/2014/main" id="{B806DA86-4D12-4C49-A8D3-6FDDA5C66657}"/>
              </a:ext>
            </a:extLst>
          </p:cNvPr>
          <p:cNvGrpSpPr>
            <a:grpSpLocks/>
          </p:cNvGrpSpPr>
          <p:nvPr/>
        </p:nvGrpSpPr>
        <p:grpSpPr bwMode="auto">
          <a:xfrm>
            <a:off x="9223053" y="3105512"/>
            <a:ext cx="1144311" cy="1165957"/>
            <a:chOff x="0" y="0"/>
            <a:chExt cx="1200150" cy="1222375"/>
          </a:xfrm>
        </p:grpSpPr>
        <p:sp>
          <p:nvSpPr>
            <p:cNvPr id="109" name="Oval 6">
              <a:extLst>
                <a:ext uri="{FF2B5EF4-FFF2-40B4-BE49-F238E27FC236}">
                  <a16:creationId xmlns:a16="http://schemas.microsoft.com/office/drawing/2014/main" id="{F67DEE89-4078-40D7-88FB-9E117BEDE4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200150" cy="122237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44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00" dirty="0">
                <a:solidFill>
                  <a:srgbClr val="B6B5B4"/>
                </a:solidFill>
                <a:latin typeface="+mj-lt"/>
                <a:ea typeface="微软雅黑 Light" panose="020B0502040204020203" pitchFamily="34" charset="-122"/>
              </a:endParaRPr>
            </a:p>
          </p:txBody>
        </p:sp>
        <p:sp>
          <p:nvSpPr>
            <p:cNvPr id="110" name="Freeform 7">
              <a:extLst>
                <a:ext uri="{FF2B5EF4-FFF2-40B4-BE49-F238E27FC236}">
                  <a16:creationId xmlns:a16="http://schemas.microsoft.com/office/drawing/2014/main" id="{E35C17DF-6305-43B3-8CA0-F9E08F02D8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4162" y="382587"/>
              <a:ext cx="666750" cy="522288"/>
            </a:xfrm>
            <a:custGeom>
              <a:avLst/>
              <a:gdLst>
                <a:gd name="T0" fmla="*/ 594 w 919"/>
                <a:gd name="T1" fmla="*/ 136 h 707"/>
                <a:gd name="T2" fmla="*/ 143 w 919"/>
                <a:gd name="T3" fmla="*/ 163 h 707"/>
                <a:gd name="T4" fmla="*/ 143 w 919"/>
                <a:gd name="T5" fmla="*/ 239 h 707"/>
                <a:gd name="T6" fmla="*/ 594 w 919"/>
                <a:gd name="T7" fmla="*/ 266 h 707"/>
                <a:gd name="T8" fmla="*/ 143 w 919"/>
                <a:gd name="T9" fmla="*/ 239 h 707"/>
                <a:gd name="T10" fmla="*/ 525 w 919"/>
                <a:gd name="T11" fmla="*/ 340 h 707"/>
                <a:gd name="T12" fmla="*/ 143 w 919"/>
                <a:gd name="T13" fmla="*/ 367 h 707"/>
                <a:gd name="T14" fmla="*/ 727 w 919"/>
                <a:gd name="T15" fmla="*/ 467 h 707"/>
                <a:gd name="T16" fmla="*/ 727 w 919"/>
                <a:gd name="T17" fmla="*/ 550 h 707"/>
                <a:gd name="T18" fmla="*/ 644 w 919"/>
                <a:gd name="T19" fmla="*/ 550 h 707"/>
                <a:gd name="T20" fmla="*/ 644 w 919"/>
                <a:gd name="T21" fmla="*/ 467 h 707"/>
                <a:gd name="T22" fmla="*/ 727 w 919"/>
                <a:gd name="T23" fmla="*/ 467 h 707"/>
                <a:gd name="T24" fmla="*/ 743 w 919"/>
                <a:gd name="T25" fmla="*/ 165 h 707"/>
                <a:gd name="T26" fmla="*/ 830 w 919"/>
                <a:gd name="T27" fmla="*/ 162 h 707"/>
                <a:gd name="T28" fmla="*/ 751 w 919"/>
                <a:gd name="T29" fmla="*/ 0 h 707"/>
                <a:gd name="T30" fmla="*/ 776 w 919"/>
                <a:gd name="T31" fmla="*/ 10 h 707"/>
                <a:gd name="T32" fmla="*/ 919 w 919"/>
                <a:gd name="T33" fmla="*/ 148 h 707"/>
                <a:gd name="T34" fmla="*/ 919 w 919"/>
                <a:gd name="T35" fmla="*/ 582 h 707"/>
                <a:gd name="T36" fmla="*/ 883 w 919"/>
                <a:gd name="T37" fmla="*/ 618 h 707"/>
                <a:gd name="T38" fmla="*/ 790 w 919"/>
                <a:gd name="T39" fmla="*/ 682 h 707"/>
                <a:gd name="T40" fmla="*/ 725 w 919"/>
                <a:gd name="T41" fmla="*/ 707 h 707"/>
                <a:gd name="T42" fmla="*/ 686 w 919"/>
                <a:gd name="T43" fmla="*/ 621 h 707"/>
                <a:gd name="T44" fmla="*/ 646 w 919"/>
                <a:gd name="T45" fmla="*/ 707 h 707"/>
                <a:gd name="T46" fmla="*/ 582 w 919"/>
                <a:gd name="T47" fmla="*/ 682 h 707"/>
                <a:gd name="T48" fmla="*/ 365 w 919"/>
                <a:gd name="T49" fmla="*/ 618 h 707"/>
                <a:gd name="T50" fmla="*/ 0 w 919"/>
                <a:gd name="T51" fmla="*/ 0 h 707"/>
                <a:gd name="T52" fmla="*/ 365 w 919"/>
                <a:gd name="T53" fmla="*/ 547 h 707"/>
                <a:gd name="T54" fmla="*/ 574 w 919"/>
                <a:gd name="T55" fmla="*/ 509 h 707"/>
                <a:gd name="T56" fmla="*/ 686 w 919"/>
                <a:gd name="T57" fmla="*/ 397 h 707"/>
                <a:gd name="T58" fmla="*/ 797 w 919"/>
                <a:gd name="T59" fmla="*/ 509 h 707"/>
                <a:gd name="T60" fmla="*/ 847 w 919"/>
                <a:gd name="T61" fmla="*/ 547 h 707"/>
                <a:gd name="T62" fmla="*/ 724 w 919"/>
                <a:gd name="T63" fmla="*/ 201 h 707"/>
                <a:gd name="T64" fmla="*/ 706 w 919"/>
                <a:gd name="T65" fmla="*/ 182 h 707"/>
                <a:gd name="T66" fmla="*/ 71 w 919"/>
                <a:gd name="T67" fmla="*/ 71 h 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19" h="707">
                  <a:moveTo>
                    <a:pt x="143" y="136"/>
                  </a:moveTo>
                  <a:lnTo>
                    <a:pt x="594" y="136"/>
                  </a:lnTo>
                  <a:lnTo>
                    <a:pt x="594" y="163"/>
                  </a:lnTo>
                  <a:lnTo>
                    <a:pt x="143" y="163"/>
                  </a:lnTo>
                  <a:lnTo>
                    <a:pt x="143" y="136"/>
                  </a:lnTo>
                  <a:close/>
                  <a:moveTo>
                    <a:pt x="143" y="239"/>
                  </a:moveTo>
                  <a:lnTo>
                    <a:pt x="594" y="239"/>
                  </a:lnTo>
                  <a:lnTo>
                    <a:pt x="594" y="266"/>
                  </a:lnTo>
                  <a:lnTo>
                    <a:pt x="143" y="266"/>
                  </a:lnTo>
                  <a:lnTo>
                    <a:pt x="143" y="239"/>
                  </a:lnTo>
                  <a:close/>
                  <a:moveTo>
                    <a:pt x="143" y="340"/>
                  </a:moveTo>
                  <a:lnTo>
                    <a:pt x="525" y="340"/>
                  </a:lnTo>
                  <a:lnTo>
                    <a:pt x="525" y="367"/>
                  </a:lnTo>
                  <a:lnTo>
                    <a:pt x="143" y="367"/>
                  </a:lnTo>
                  <a:lnTo>
                    <a:pt x="143" y="340"/>
                  </a:lnTo>
                  <a:close/>
                  <a:moveTo>
                    <a:pt x="727" y="467"/>
                  </a:moveTo>
                  <a:cubicBezTo>
                    <a:pt x="738" y="478"/>
                    <a:pt x="744" y="492"/>
                    <a:pt x="744" y="509"/>
                  </a:cubicBezTo>
                  <a:cubicBezTo>
                    <a:pt x="744" y="525"/>
                    <a:pt x="738" y="539"/>
                    <a:pt x="727" y="550"/>
                  </a:cubicBezTo>
                  <a:cubicBezTo>
                    <a:pt x="716" y="561"/>
                    <a:pt x="702" y="567"/>
                    <a:pt x="686" y="567"/>
                  </a:cubicBezTo>
                  <a:cubicBezTo>
                    <a:pt x="669" y="567"/>
                    <a:pt x="655" y="561"/>
                    <a:pt x="644" y="550"/>
                  </a:cubicBezTo>
                  <a:cubicBezTo>
                    <a:pt x="634" y="539"/>
                    <a:pt x="627" y="525"/>
                    <a:pt x="627" y="509"/>
                  </a:cubicBezTo>
                  <a:cubicBezTo>
                    <a:pt x="627" y="492"/>
                    <a:pt x="634" y="478"/>
                    <a:pt x="644" y="467"/>
                  </a:cubicBezTo>
                  <a:cubicBezTo>
                    <a:pt x="655" y="457"/>
                    <a:pt x="669" y="450"/>
                    <a:pt x="686" y="450"/>
                  </a:cubicBezTo>
                  <a:cubicBezTo>
                    <a:pt x="702" y="450"/>
                    <a:pt x="716" y="457"/>
                    <a:pt x="727" y="467"/>
                  </a:cubicBezTo>
                  <a:close/>
                  <a:moveTo>
                    <a:pt x="830" y="162"/>
                  </a:moveTo>
                  <a:lnTo>
                    <a:pt x="743" y="165"/>
                  </a:lnTo>
                  <a:lnTo>
                    <a:pt x="750" y="84"/>
                  </a:lnTo>
                  <a:lnTo>
                    <a:pt x="830" y="162"/>
                  </a:lnTo>
                  <a:close/>
                  <a:moveTo>
                    <a:pt x="0" y="0"/>
                  </a:moveTo>
                  <a:lnTo>
                    <a:pt x="751" y="0"/>
                  </a:lnTo>
                  <a:lnTo>
                    <a:pt x="765" y="0"/>
                  </a:lnTo>
                  <a:lnTo>
                    <a:pt x="776" y="10"/>
                  </a:lnTo>
                  <a:lnTo>
                    <a:pt x="908" y="138"/>
                  </a:lnTo>
                  <a:lnTo>
                    <a:pt x="919" y="148"/>
                  </a:lnTo>
                  <a:lnTo>
                    <a:pt x="919" y="163"/>
                  </a:lnTo>
                  <a:lnTo>
                    <a:pt x="919" y="582"/>
                  </a:lnTo>
                  <a:lnTo>
                    <a:pt x="919" y="618"/>
                  </a:lnTo>
                  <a:lnTo>
                    <a:pt x="883" y="618"/>
                  </a:lnTo>
                  <a:lnTo>
                    <a:pt x="767" y="618"/>
                  </a:lnTo>
                  <a:lnTo>
                    <a:pt x="790" y="682"/>
                  </a:lnTo>
                  <a:lnTo>
                    <a:pt x="747" y="682"/>
                  </a:lnTo>
                  <a:lnTo>
                    <a:pt x="725" y="707"/>
                  </a:lnTo>
                  <a:lnTo>
                    <a:pt x="686" y="621"/>
                  </a:lnTo>
                  <a:lnTo>
                    <a:pt x="685" y="621"/>
                  </a:lnTo>
                  <a:lnTo>
                    <a:pt x="646" y="707"/>
                  </a:lnTo>
                  <a:lnTo>
                    <a:pt x="624" y="682"/>
                  </a:lnTo>
                  <a:lnTo>
                    <a:pt x="582" y="682"/>
                  </a:lnTo>
                  <a:lnTo>
                    <a:pt x="605" y="618"/>
                  </a:lnTo>
                  <a:lnTo>
                    <a:pt x="365" y="618"/>
                  </a:lnTo>
                  <a:lnTo>
                    <a:pt x="0" y="618"/>
                  </a:lnTo>
                  <a:lnTo>
                    <a:pt x="0" y="0"/>
                  </a:lnTo>
                  <a:close/>
                  <a:moveTo>
                    <a:pt x="71" y="547"/>
                  </a:moveTo>
                  <a:lnTo>
                    <a:pt x="365" y="547"/>
                  </a:lnTo>
                  <a:lnTo>
                    <a:pt x="580" y="547"/>
                  </a:lnTo>
                  <a:cubicBezTo>
                    <a:pt x="576" y="535"/>
                    <a:pt x="574" y="522"/>
                    <a:pt x="574" y="509"/>
                  </a:cubicBezTo>
                  <a:cubicBezTo>
                    <a:pt x="574" y="478"/>
                    <a:pt x="586" y="450"/>
                    <a:pt x="606" y="430"/>
                  </a:cubicBezTo>
                  <a:cubicBezTo>
                    <a:pt x="627" y="409"/>
                    <a:pt x="655" y="397"/>
                    <a:pt x="686" y="397"/>
                  </a:cubicBezTo>
                  <a:cubicBezTo>
                    <a:pt x="716" y="397"/>
                    <a:pt x="744" y="409"/>
                    <a:pt x="765" y="430"/>
                  </a:cubicBezTo>
                  <a:cubicBezTo>
                    <a:pt x="785" y="450"/>
                    <a:pt x="797" y="478"/>
                    <a:pt x="797" y="509"/>
                  </a:cubicBezTo>
                  <a:cubicBezTo>
                    <a:pt x="797" y="522"/>
                    <a:pt x="795" y="535"/>
                    <a:pt x="791" y="547"/>
                  </a:cubicBezTo>
                  <a:lnTo>
                    <a:pt x="847" y="547"/>
                  </a:lnTo>
                  <a:lnTo>
                    <a:pt x="847" y="196"/>
                  </a:lnTo>
                  <a:lnTo>
                    <a:pt x="724" y="201"/>
                  </a:lnTo>
                  <a:lnTo>
                    <a:pt x="704" y="202"/>
                  </a:lnTo>
                  <a:lnTo>
                    <a:pt x="706" y="182"/>
                  </a:lnTo>
                  <a:lnTo>
                    <a:pt x="716" y="71"/>
                  </a:lnTo>
                  <a:lnTo>
                    <a:pt x="71" y="71"/>
                  </a:lnTo>
                  <a:lnTo>
                    <a:pt x="71" y="5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44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00">
                <a:solidFill>
                  <a:srgbClr val="B6B5B4"/>
                </a:solidFill>
                <a:latin typeface="+mj-lt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111" name="组合 46">
            <a:extLst>
              <a:ext uri="{FF2B5EF4-FFF2-40B4-BE49-F238E27FC236}">
                <a16:creationId xmlns:a16="http://schemas.microsoft.com/office/drawing/2014/main" id="{1C0B9BA8-715E-467F-B207-24FAFCEE8972}"/>
              </a:ext>
            </a:extLst>
          </p:cNvPr>
          <p:cNvGrpSpPr>
            <a:grpSpLocks/>
          </p:cNvGrpSpPr>
          <p:nvPr/>
        </p:nvGrpSpPr>
        <p:grpSpPr bwMode="auto">
          <a:xfrm>
            <a:off x="6687680" y="3245319"/>
            <a:ext cx="1144311" cy="1165957"/>
            <a:chOff x="0" y="0"/>
            <a:chExt cx="1200150" cy="1222375"/>
          </a:xfrm>
        </p:grpSpPr>
        <p:sp>
          <p:nvSpPr>
            <p:cNvPr id="112" name="Oval 8">
              <a:extLst>
                <a:ext uri="{FF2B5EF4-FFF2-40B4-BE49-F238E27FC236}">
                  <a16:creationId xmlns:a16="http://schemas.microsoft.com/office/drawing/2014/main" id="{E5D40C03-960D-4B5D-AE36-53B8D028BF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200150" cy="122237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44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00" dirty="0">
                <a:solidFill>
                  <a:srgbClr val="B6B5B4"/>
                </a:solidFill>
                <a:latin typeface="+mj-lt"/>
                <a:ea typeface="微软雅黑 Light" panose="020B0502040204020203" pitchFamily="34" charset="-122"/>
              </a:endParaRPr>
            </a:p>
          </p:txBody>
        </p:sp>
        <p:sp>
          <p:nvSpPr>
            <p:cNvPr id="113" name="Freeform 9">
              <a:extLst>
                <a:ext uri="{FF2B5EF4-FFF2-40B4-BE49-F238E27FC236}">
                  <a16:creationId xmlns:a16="http://schemas.microsoft.com/office/drawing/2014/main" id="{C5C5C0BE-D97E-4F89-8297-31BE38CAE9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4150" y="227013"/>
              <a:ext cx="849313" cy="738188"/>
            </a:xfrm>
            <a:custGeom>
              <a:avLst/>
              <a:gdLst>
                <a:gd name="T0" fmla="*/ 726 w 1170"/>
                <a:gd name="T1" fmla="*/ 210 h 998"/>
                <a:gd name="T2" fmla="*/ 700 w 1170"/>
                <a:gd name="T3" fmla="*/ 273 h 998"/>
                <a:gd name="T4" fmla="*/ 663 w 1170"/>
                <a:gd name="T5" fmla="*/ 302 h 998"/>
                <a:gd name="T6" fmla="*/ 635 w 1170"/>
                <a:gd name="T7" fmla="*/ 312 h 998"/>
                <a:gd name="T8" fmla="*/ 602 w 1170"/>
                <a:gd name="T9" fmla="*/ 314 h 998"/>
                <a:gd name="T10" fmla="*/ 552 w 1170"/>
                <a:gd name="T11" fmla="*/ 298 h 998"/>
                <a:gd name="T12" fmla="*/ 519 w 1170"/>
                <a:gd name="T13" fmla="*/ 269 h 998"/>
                <a:gd name="T14" fmla="*/ 498 w 1170"/>
                <a:gd name="T15" fmla="*/ 223 h 998"/>
                <a:gd name="T16" fmla="*/ 496 w 1170"/>
                <a:gd name="T17" fmla="*/ 190 h 998"/>
                <a:gd name="T18" fmla="*/ 511 w 1170"/>
                <a:gd name="T19" fmla="*/ 143 h 998"/>
                <a:gd name="T20" fmla="*/ 538 w 1170"/>
                <a:gd name="T21" fmla="*/ 110 h 998"/>
                <a:gd name="T22" fmla="*/ 582 w 1170"/>
                <a:gd name="T23" fmla="*/ 88 h 998"/>
                <a:gd name="T24" fmla="*/ 615 w 1170"/>
                <a:gd name="T25" fmla="*/ 84 h 998"/>
                <a:gd name="T26" fmla="*/ 656 w 1170"/>
                <a:gd name="T27" fmla="*/ 93 h 998"/>
                <a:gd name="T28" fmla="*/ 698 w 1170"/>
                <a:gd name="T29" fmla="*/ 123 h 998"/>
                <a:gd name="T30" fmla="*/ 721 w 1170"/>
                <a:gd name="T31" fmla="*/ 163 h 998"/>
                <a:gd name="T32" fmla="*/ 760 w 1170"/>
                <a:gd name="T33" fmla="*/ 140 h 998"/>
                <a:gd name="T34" fmla="*/ 471 w 1170"/>
                <a:gd name="T35" fmla="*/ 57 h 998"/>
                <a:gd name="T36" fmla="*/ 548 w 1170"/>
                <a:gd name="T37" fmla="*/ 347 h 998"/>
                <a:gd name="T38" fmla="*/ 811 w 1170"/>
                <a:gd name="T39" fmla="*/ 201 h 998"/>
                <a:gd name="T40" fmla="*/ 549 w 1170"/>
                <a:gd name="T41" fmla="*/ 713 h 998"/>
                <a:gd name="T42" fmla="*/ 476 w 1170"/>
                <a:gd name="T43" fmla="*/ 810 h 998"/>
                <a:gd name="T44" fmla="*/ 399 w 1170"/>
                <a:gd name="T45" fmla="*/ 844 h 998"/>
                <a:gd name="T46" fmla="*/ 347 w 1170"/>
                <a:gd name="T47" fmla="*/ 849 h 998"/>
                <a:gd name="T48" fmla="*/ 288 w 1170"/>
                <a:gd name="T49" fmla="*/ 838 h 998"/>
                <a:gd name="T50" fmla="*/ 208 w 1170"/>
                <a:gd name="T51" fmla="*/ 787 h 998"/>
                <a:gd name="T52" fmla="*/ 165 w 1170"/>
                <a:gd name="T53" fmla="*/ 723 h 998"/>
                <a:gd name="T54" fmla="*/ 149 w 1170"/>
                <a:gd name="T55" fmla="*/ 635 h 998"/>
                <a:gd name="T56" fmla="*/ 160 w 1170"/>
                <a:gd name="T57" fmla="*/ 577 h 998"/>
                <a:gd name="T58" fmla="*/ 206 w 1170"/>
                <a:gd name="T59" fmla="*/ 501 h 998"/>
                <a:gd name="T60" fmla="*/ 269 w 1170"/>
                <a:gd name="T61" fmla="*/ 456 h 998"/>
                <a:gd name="T62" fmla="*/ 353 w 1170"/>
                <a:gd name="T63" fmla="*/ 437 h 998"/>
                <a:gd name="T64" fmla="*/ 412 w 1170"/>
                <a:gd name="T65" fmla="*/ 445 h 998"/>
                <a:gd name="T66" fmla="*/ 479 w 1170"/>
                <a:gd name="T67" fmla="*/ 479 h 998"/>
                <a:gd name="T68" fmla="*/ 538 w 1170"/>
                <a:gd name="T69" fmla="*/ 549 h 998"/>
                <a:gd name="T70" fmla="*/ 560 w 1170"/>
                <a:gd name="T71" fmla="*/ 628 h 998"/>
                <a:gd name="T72" fmla="*/ 639 w 1170"/>
                <a:gd name="T73" fmla="*/ 606 h 998"/>
                <a:gd name="T74" fmla="*/ 176 w 1170"/>
                <a:gd name="T75" fmla="*/ 336 h 998"/>
                <a:gd name="T76" fmla="*/ 180 w 1170"/>
                <a:gd name="T77" fmla="*/ 870 h 998"/>
                <a:gd name="T78" fmla="*/ 699 w 1170"/>
                <a:gd name="T79" fmla="*/ 734 h 998"/>
                <a:gd name="T80" fmla="*/ 1057 w 1170"/>
                <a:gd name="T81" fmla="*/ 598 h 998"/>
                <a:gd name="T82" fmla="*/ 1006 w 1170"/>
                <a:gd name="T83" fmla="*/ 666 h 998"/>
                <a:gd name="T84" fmla="*/ 951 w 1170"/>
                <a:gd name="T85" fmla="*/ 691 h 998"/>
                <a:gd name="T86" fmla="*/ 915 w 1170"/>
                <a:gd name="T87" fmla="*/ 694 h 998"/>
                <a:gd name="T88" fmla="*/ 874 w 1170"/>
                <a:gd name="T89" fmla="*/ 686 h 998"/>
                <a:gd name="T90" fmla="*/ 818 w 1170"/>
                <a:gd name="T91" fmla="*/ 651 h 998"/>
                <a:gd name="T92" fmla="*/ 787 w 1170"/>
                <a:gd name="T93" fmla="*/ 605 h 998"/>
                <a:gd name="T94" fmla="*/ 776 w 1170"/>
                <a:gd name="T95" fmla="*/ 544 h 998"/>
                <a:gd name="T96" fmla="*/ 784 w 1170"/>
                <a:gd name="T97" fmla="*/ 503 h 998"/>
                <a:gd name="T98" fmla="*/ 816 w 1170"/>
                <a:gd name="T99" fmla="*/ 450 h 998"/>
                <a:gd name="T100" fmla="*/ 860 w 1170"/>
                <a:gd name="T101" fmla="*/ 418 h 998"/>
                <a:gd name="T102" fmla="*/ 920 w 1170"/>
                <a:gd name="T103" fmla="*/ 405 h 998"/>
                <a:gd name="T104" fmla="*/ 961 w 1170"/>
                <a:gd name="T105" fmla="*/ 411 h 998"/>
                <a:gd name="T106" fmla="*/ 1008 w 1170"/>
                <a:gd name="T107" fmla="*/ 434 h 998"/>
                <a:gd name="T108" fmla="*/ 1049 w 1170"/>
                <a:gd name="T109" fmla="*/ 484 h 998"/>
                <a:gd name="T110" fmla="*/ 1065 w 1170"/>
                <a:gd name="T111" fmla="*/ 539 h 998"/>
                <a:gd name="T112" fmla="*/ 1120 w 1170"/>
                <a:gd name="T113" fmla="*/ 524 h 998"/>
                <a:gd name="T114" fmla="*/ 795 w 1170"/>
                <a:gd name="T115" fmla="*/ 333 h 998"/>
                <a:gd name="T116" fmla="*/ 798 w 1170"/>
                <a:gd name="T117" fmla="*/ 709 h 998"/>
                <a:gd name="T118" fmla="*/ 1162 w 1170"/>
                <a:gd name="T119" fmla="*/ 613 h 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70" h="998">
                  <a:moveTo>
                    <a:pt x="726" y="185"/>
                  </a:moveTo>
                  <a:cubicBezTo>
                    <a:pt x="726" y="186"/>
                    <a:pt x="726" y="186"/>
                    <a:pt x="726" y="187"/>
                  </a:cubicBezTo>
                  <a:cubicBezTo>
                    <a:pt x="726" y="188"/>
                    <a:pt x="726" y="190"/>
                    <a:pt x="726" y="191"/>
                  </a:cubicBezTo>
                  <a:cubicBezTo>
                    <a:pt x="726" y="191"/>
                    <a:pt x="726" y="192"/>
                    <a:pt x="726" y="192"/>
                  </a:cubicBezTo>
                  <a:cubicBezTo>
                    <a:pt x="727" y="194"/>
                    <a:pt x="727" y="196"/>
                    <a:pt x="727" y="198"/>
                  </a:cubicBezTo>
                  <a:cubicBezTo>
                    <a:pt x="727" y="198"/>
                    <a:pt x="727" y="198"/>
                    <a:pt x="727" y="198"/>
                  </a:cubicBezTo>
                  <a:cubicBezTo>
                    <a:pt x="727" y="200"/>
                    <a:pt x="727" y="201"/>
                    <a:pt x="727" y="203"/>
                  </a:cubicBezTo>
                  <a:cubicBezTo>
                    <a:pt x="727" y="203"/>
                    <a:pt x="727" y="204"/>
                    <a:pt x="727" y="205"/>
                  </a:cubicBezTo>
                  <a:cubicBezTo>
                    <a:pt x="726" y="206"/>
                    <a:pt x="726" y="207"/>
                    <a:pt x="726" y="208"/>
                  </a:cubicBezTo>
                  <a:cubicBezTo>
                    <a:pt x="726" y="209"/>
                    <a:pt x="726" y="209"/>
                    <a:pt x="726" y="210"/>
                  </a:cubicBezTo>
                  <a:cubicBezTo>
                    <a:pt x="725" y="219"/>
                    <a:pt x="723" y="227"/>
                    <a:pt x="721" y="235"/>
                  </a:cubicBezTo>
                  <a:cubicBezTo>
                    <a:pt x="720" y="237"/>
                    <a:pt x="720" y="238"/>
                    <a:pt x="719" y="239"/>
                  </a:cubicBezTo>
                  <a:cubicBezTo>
                    <a:pt x="719" y="239"/>
                    <a:pt x="719" y="240"/>
                    <a:pt x="719" y="240"/>
                  </a:cubicBezTo>
                  <a:cubicBezTo>
                    <a:pt x="719" y="241"/>
                    <a:pt x="718" y="242"/>
                    <a:pt x="718" y="243"/>
                  </a:cubicBezTo>
                  <a:cubicBezTo>
                    <a:pt x="718" y="244"/>
                    <a:pt x="718" y="244"/>
                    <a:pt x="718" y="244"/>
                  </a:cubicBezTo>
                  <a:cubicBezTo>
                    <a:pt x="716" y="248"/>
                    <a:pt x="714" y="251"/>
                    <a:pt x="712" y="255"/>
                  </a:cubicBezTo>
                  <a:cubicBezTo>
                    <a:pt x="712" y="255"/>
                    <a:pt x="712" y="255"/>
                    <a:pt x="712" y="255"/>
                  </a:cubicBezTo>
                  <a:cubicBezTo>
                    <a:pt x="711" y="256"/>
                    <a:pt x="711" y="258"/>
                    <a:pt x="710" y="259"/>
                  </a:cubicBezTo>
                  <a:cubicBezTo>
                    <a:pt x="710" y="259"/>
                    <a:pt x="710" y="259"/>
                    <a:pt x="710" y="259"/>
                  </a:cubicBezTo>
                  <a:cubicBezTo>
                    <a:pt x="707" y="264"/>
                    <a:pt x="704" y="268"/>
                    <a:pt x="700" y="273"/>
                  </a:cubicBezTo>
                  <a:cubicBezTo>
                    <a:pt x="700" y="273"/>
                    <a:pt x="700" y="273"/>
                    <a:pt x="700" y="273"/>
                  </a:cubicBezTo>
                  <a:cubicBezTo>
                    <a:pt x="699" y="274"/>
                    <a:pt x="698" y="275"/>
                    <a:pt x="697" y="276"/>
                  </a:cubicBezTo>
                  <a:cubicBezTo>
                    <a:pt x="697" y="276"/>
                    <a:pt x="697" y="276"/>
                    <a:pt x="697" y="277"/>
                  </a:cubicBezTo>
                  <a:cubicBezTo>
                    <a:pt x="694" y="280"/>
                    <a:pt x="691" y="282"/>
                    <a:pt x="688" y="285"/>
                  </a:cubicBezTo>
                  <a:cubicBezTo>
                    <a:pt x="688" y="285"/>
                    <a:pt x="688" y="285"/>
                    <a:pt x="688" y="285"/>
                  </a:cubicBezTo>
                  <a:cubicBezTo>
                    <a:pt x="687" y="286"/>
                    <a:pt x="686" y="287"/>
                    <a:pt x="685" y="288"/>
                  </a:cubicBezTo>
                  <a:cubicBezTo>
                    <a:pt x="685" y="288"/>
                    <a:pt x="684" y="288"/>
                    <a:pt x="684" y="289"/>
                  </a:cubicBezTo>
                  <a:cubicBezTo>
                    <a:pt x="683" y="289"/>
                    <a:pt x="682" y="290"/>
                    <a:pt x="681" y="291"/>
                  </a:cubicBezTo>
                  <a:cubicBezTo>
                    <a:pt x="675" y="295"/>
                    <a:pt x="669" y="299"/>
                    <a:pt x="663" y="302"/>
                  </a:cubicBezTo>
                  <a:cubicBezTo>
                    <a:pt x="662" y="303"/>
                    <a:pt x="660" y="304"/>
                    <a:pt x="659" y="304"/>
                  </a:cubicBezTo>
                  <a:cubicBezTo>
                    <a:pt x="658" y="305"/>
                    <a:pt x="658" y="305"/>
                    <a:pt x="657" y="305"/>
                  </a:cubicBezTo>
                  <a:cubicBezTo>
                    <a:pt x="656" y="305"/>
                    <a:pt x="655" y="306"/>
                    <a:pt x="654" y="306"/>
                  </a:cubicBezTo>
                  <a:cubicBezTo>
                    <a:pt x="653" y="307"/>
                    <a:pt x="653" y="307"/>
                    <a:pt x="652" y="307"/>
                  </a:cubicBezTo>
                  <a:cubicBezTo>
                    <a:pt x="651" y="308"/>
                    <a:pt x="649" y="308"/>
                    <a:pt x="648" y="309"/>
                  </a:cubicBezTo>
                  <a:cubicBezTo>
                    <a:pt x="648" y="309"/>
                    <a:pt x="647" y="309"/>
                    <a:pt x="647" y="309"/>
                  </a:cubicBezTo>
                  <a:cubicBezTo>
                    <a:pt x="646" y="309"/>
                    <a:pt x="644" y="310"/>
                    <a:pt x="642" y="310"/>
                  </a:cubicBezTo>
                  <a:cubicBezTo>
                    <a:pt x="642" y="310"/>
                    <a:pt x="641" y="310"/>
                    <a:pt x="641" y="311"/>
                  </a:cubicBezTo>
                  <a:cubicBezTo>
                    <a:pt x="640" y="311"/>
                    <a:pt x="638" y="311"/>
                    <a:pt x="637" y="311"/>
                  </a:cubicBezTo>
                  <a:cubicBezTo>
                    <a:pt x="637" y="312"/>
                    <a:pt x="636" y="312"/>
                    <a:pt x="635" y="312"/>
                  </a:cubicBezTo>
                  <a:cubicBezTo>
                    <a:pt x="634" y="312"/>
                    <a:pt x="632" y="313"/>
                    <a:pt x="630" y="313"/>
                  </a:cubicBezTo>
                  <a:cubicBezTo>
                    <a:pt x="628" y="313"/>
                    <a:pt x="627" y="313"/>
                    <a:pt x="625" y="314"/>
                  </a:cubicBezTo>
                  <a:cubicBezTo>
                    <a:pt x="624" y="314"/>
                    <a:pt x="624" y="314"/>
                    <a:pt x="623" y="314"/>
                  </a:cubicBezTo>
                  <a:cubicBezTo>
                    <a:pt x="622" y="314"/>
                    <a:pt x="621" y="314"/>
                    <a:pt x="620" y="314"/>
                  </a:cubicBezTo>
                  <a:cubicBezTo>
                    <a:pt x="619" y="314"/>
                    <a:pt x="618" y="314"/>
                    <a:pt x="618" y="314"/>
                  </a:cubicBezTo>
                  <a:cubicBezTo>
                    <a:pt x="616" y="314"/>
                    <a:pt x="614" y="314"/>
                    <a:pt x="613" y="314"/>
                  </a:cubicBezTo>
                  <a:cubicBezTo>
                    <a:pt x="613" y="314"/>
                    <a:pt x="612" y="314"/>
                    <a:pt x="612" y="314"/>
                  </a:cubicBezTo>
                  <a:cubicBezTo>
                    <a:pt x="611" y="314"/>
                    <a:pt x="609" y="314"/>
                    <a:pt x="608" y="314"/>
                  </a:cubicBezTo>
                  <a:cubicBezTo>
                    <a:pt x="607" y="314"/>
                    <a:pt x="606" y="314"/>
                    <a:pt x="606" y="314"/>
                  </a:cubicBezTo>
                  <a:cubicBezTo>
                    <a:pt x="605" y="314"/>
                    <a:pt x="603" y="314"/>
                    <a:pt x="602" y="314"/>
                  </a:cubicBezTo>
                  <a:cubicBezTo>
                    <a:pt x="602" y="314"/>
                    <a:pt x="601" y="314"/>
                    <a:pt x="601" y="314"/>
                  </a:cubicBezTo>
                  <a:cubicBezTo>
                    <a:pt x="599" y="314"/>
                    <a:pt x="597" y="314"/>
                    <a:pt x="596" y="313"/>
                  </a:cubicBezTo>
                  <a:cubicBezTo>
                    <a:pt x="589" y="312"/>
                    <a:pt x="582" y="311"/>
                    <a:pt x="575" y="309"/>
                  </a:cubicBezTo>
                  <a:cubicBezTo>
                    <a:pt x="574" y="308"/>
                    <a:pt x="573" y="308"/>
                    <a:pt x="571" y="307"/>
                  </a:cubicBezTo>
                  <a:cubicBezTo>
                    <a:pt x="571" y="307"/>
                    <a:pt x="571" y="307"/>
                    <a:pt x="571" y="307"/>
                  </a:cubicBezTo>
                  <a:cubicBezTo>
                    <a:pt x="569" y="307"/>
                    <a:pt x="568" y="306"/>
                    <a:pt x="567" y="306"/>
                  </a:cubicBezTo>
                  <a:cubicBezTo>
                    <a:pt x="567" y="305"/>
                    <a:pt x="567" y="305"/>
                    <a:pt x="567" y="305"/>
                  </a:cubicBezTo>
                  <a:cubicBezTo>
                    <a:pt x="563" y="304"/>
                    <a:pt x="559" y="302"/>
                    <a:pt x="556" y="300"/>
                  </a:cubicBezTo>
                  <a:cubicBezTo>
                    <a:pt x="555" y="300"/>
                    <a:pt x="555" y="300"/>
                    <a:pt x="555" y="300"/>
                  </a:cubicBezTo>
                  <a:cubicBezTo>
                    <a:pt x="554" y="299"/>
                    <a:pt x="553" y="299"/>
                    <a:pt x="552" y="298"/>
                  </a:cubicBezTo>
                  <a:cubicBezTo>
                    <a:pt x="551" y="298"/>
                    <a:pt x="551" y="298"/>
                    <a:pt x="551" y="297"/>
                  </a:cubicBezTo>
                  <a:cubicBezTo>
                    <a:pt x="546" y="295"/>
                    <a:pt x="542" y="291"/>
                    <a:pt x="538" y="288"/>
                  </a:cubicBezTo>
                  <a:cubicBezTo>
                    <a:pt x="538" y="288"/>
                    <a:pt x="537" y="288"/>
                    <a:pt x="537" y="287"/>
                  </a:cubicBezTo>
                  <a:cubicBezTo>
                    <a:pt x="536" y="287"/>
                    <a:pt x="535" y="286"/>
                    <a:pt x="534" y="285"/>
                  </a:cubicBezTo>
                  <a:cubicBezTo>
                    <a:pt x="534" y="285"/>
                    <a:pt x="534" y="285"/>
                    <a:pt x="534" y="284"/>
                  </a:cubicBezTo>
                  <a:cubicBezTo>
                    <a:pt x="531" y="282"/>
                    <a:pt x="528" y="279"/>
                    <a:pt x="525" y="276"/>
                  </a:cubicBezTo>
                  <a:cubicBezTo>
                    <a:pt x="525" y="276"/>
                    <a:pt x="525" y="276"/>
                    <a:pt x="525" y="275"/>
                  </a:cubicBezTo>
                  <a:cubicBezTo>
                    <a:pt x="524" y="275"/>
                    <a:pt x="523" y="274"/>
                    <a:pt x="522" y="273"/>
                  </a:cubicBezTo>
                  <a:cubicBezTo>
                    <a:pt x="522" y="272"/>
                    <a:pt x="522" y="272"/>
                    <a:pt x="522" y="272"/>
                  </a:cubicBezTo>
                  <a:cubicBezTo>
                    <a:pt x="521" y="271"/>
                    <a:pt x="520" y="270"/>
                    <a:pt x="519" y="269"/>
                  </a:cubicBezTo>
                  <a:cubicBezTo>
                    <a:pt x="514" y="262"/>
                    <a:pt x="510" y="254"/>
                    <a:pt x="506" y="246"/>
                  </a:cubicBezTo>
                  <a:cubicBezTo>
                    <a:pt x="506" y="246"/>
                    <a:pt x="506" y="245"/>
                    <a:pt x="505" y="245"/>
                  </a:cubicBezTo>
                  <a:cubicBezTo>
                    <a:pt x="505" y="244"/>
                    <a:pt x="504" y="243"/>
                    <a:pt x="504" y="242"/>
                  </a:cubicBezTo>
                  <a:cubicBezTo>
                    <a:pt x="504" y="241"/>
                    <a:pt x="504" y="240"/>
                    <a:pt x="503" y="240"/>
                  </a:cubicBezTo>
                  <a:cubicBezTo>
                    <a:pt x="503" y="238"/>
                    <a:pt x="502" y="237"/>
                    <a:pt x="502" y="236"/>
                  </a:cubicBezTo>
                  <a:cubicBezTo>
                    <a:pt x="502" y="235"/>
                    <a:pt x="502" y="235"/>
                    <a:pt x="502" y="235"/>
                  </a:cubicBezTo>
                  <a:cubicBezTo>
                    <a:pt x="501" y="233"/>
                    <a:pt x="501" y="232"/>
                    <a:pt x="500" y="230"/>
                  </a:cubicBezTo>
                  <a:cubicBezTo>
                    <a:pt x="500" y="230"/>
                    <a:pt x="500" y="229"/>
                    <a:pt x="500" y="229"/>
                  </a:cubicBezTo>
                  <a:cubicBezTo>
                    <a:pt x="499" y="227"/>
                    <a:pt x="499" y="226"/>
                    <a:pt x="499" y="225"/>
                  </a:cubicBezTo>
                  <a:cubicBezTo>
                    <a:pt x="499" y="224"/>
                    <a:pt x="499" y="224"/>
                    <a:pt x="498" y="223"/>
                  </a:cubicBezTo>
                  <a:cubicBezTo>
                    <a:pt x="498" y="222"/>
                    <a:pt x="498" y="220"/>
                    <a:pt x="498" y="218"/>
                  </a:cubicBezTo>
                  <a:cubicBezTo>
                    <a:pt x="497" y="216"/>
                    <a:pt x="497" y="214"/>
                    <a:pt x="497" y="213"/>
                  </a:cubicBezTo>
                  <a:cubicBezTo>
                    <a:pt x="497" y="212"/>
                    <a:pt x="497" y="212"/>
                    <a:pt x="497" y="211"/>
                  </a:cubicBezTo>
                  <a:cubicBezTo>
                    <a:pt x="496" y="210"/>
                    <a:pt x="496" y="209"/>
                    <a:pt x="496" y="207"/>
                  </a:cubicBezTo>
                  <a:cubicBezTo>
                    <a:pt x="496" y="207"/>
                    <a:pt x="496" y="206"/>
                    <a:pt x="496" y="206"/>
                  </a:cubicBezTo>
                  <a:cubicBezTo>
                    <a:pt x="496" y="204"/>
                    <a:pt x="496" y="202"/>
                    <a:pt x="496" y="201"/>
                  </a:cubicBezTo>
                  <a:cubicBezTo>
                    <a:pt x="496" y="200"/>
                    <a:pt x="496" y="200"/>
                    <a:pt x="496" y="200"/>
                  </a:cubicBezTo>
                  <a:cubicBezTo>
                    <a:pt x="496" y="198"/>
                    <a:pt x="496" y="197"/>
                    <a:pt x="496" y="195"/>
                  </a:cubicBezTo>
                  <a:cubicBezTo>
                    <a:pt x="496" y="195"/>
                    <a:pt x="496" y="194"/>
                    <a:pt x="496" y="194"/>
                  </a:cubicBezTo>
                  <a:cubicBezTo>
                    <a:pt x="496" y="192"/>
                    <a:pt x="496" y="191"/>
                    <a:pt x="496" y="190"/>
                  </a:cubicBezTo>
                  <a:cubicBezTo>
                    <a:pt x="496" y="190"/>
                    <a:pt x="496" y="189"/>
                    <a:pt x="496" y="188"/>
                  </a:cubicBezTo>
                  <a:cubicBezTo>
                    <a:pt x="497" y="187"/>
                    <a:pt x="497" y="185"/>
                    <a:pt x="497" y="184"/>
                  </a:cubicBezTo>
                  <a:cubicBezTo>
                    <a:pt x="497" y="184"/>
                    <a:pt x="497" y="183"/>
                    <a:pt x="497" y="183"/>
                  </a:cubicBezTo>
                  <a:cubicBezTo>
                    <a:pt x="498" y="176"/>
                    <a:pt x="500" y="169"/>
                    <a:pt x="502" y="163"/>
                  </a:cubicBezTo>
                  <a:cubicBezTo>
                    <a:pt x="502" y="162"/>
                    <a:pt x="503" y="160"/>
                    <a:pt x="503" y="159"/>
                  </a:cubicBezTo>
                  <a:cubicBezTo>
                    <a:pt x="503" y="159"/>
                    <a:pt x="503" y="159"/>
                    <a:pt x="503" y="158"/>
                  </a:cubicBezTo>
                  <a:cubicBezTo>
                    <a:pt x="504" y="157"/>
                    <a:pt x="504" y="156"/>
                    <a:pt x="505" y="155"/>
                  </a:cubicBezTo>
                  <a:cubicBezTo>
                    <a:pt x="505" y="155"/>
                    <a:pt x="505" y="154"/>
                    <a:pt x="505" y="154"/>
                  </a:cubicBezTo>
                  <a:cubicBezTo>
                    <a:pt x="507" y="151"/>
                    <a:pt x="508" y="147"/>
                    <a:pt x="510" y="143"/>
                  </a:cubicBezTo>
                  <a:cubicBezTo>
                    <a:pt x="510" y="143"/>
                    <a:pt x="510" y="143"/>
                    <a:pt x="511" y="143"/>
                  </a:cubicBezTo>
                  <a:cubicBezTo>
                    <a:pt x="511" y="142"/>
                    <a:pt x="512" y="141"/>
                    <a:pt x="513" y="140"/>
                  </a:cubicBezTo>
                  <a:cubicBezTo>
                    <a:pt x="513" y="139"/>
                    <a:pt x="513" y="139"/>
                    <a:pt x="513" y="139"/>
                  </a:cubicBezTo>
                  <a:cubicBezTo>
                    <a:pt x="516" y="134"/>
                    <a:pt x="519" y="130"/>
                    <a:pt x="522" y="126"/>
                  </a:cubicBezTo>
                  <a:cubicBezTo>
                    <a:pt x="523" y="125"/>
                    <a:pt x="523" y="125"/>
                    <a:pt x="523" y="125"/>
                  </a:cubicBezTo>
                  <a:cubicBezTo>
                    <a:pt x="524" y="124"/>
                    <a:pt x="525" y="123"/>
                    <a:pt x="525" y="122"/>
                  </a:cubicBezTo>
                  <a:cubicBezTo>
                    <a:pt x="526" y="122"/>
                    <a:pt x="526" y="122"/>
                    <a:pt x="526" y="122"/>
                  </a:cubicBezTo>
                  <a:cubicBezTo>
                    <a:pt x="529" y="119"/>
                    <a:pt x="532" y="116"/>
                    <a:pt x="535" y="113"/>
                  </a:cubicBezTo>
                  <a:cubicBezTo>
                    <a:pt x="535" y="113"/>
                    <a:pt x="535" y="113"/>
                    <a:pt x="535" y="113"/>
                  </a:cubicBezTo>
                  <a:cubicBezTo>
                    <a:pt x="536" y="112"/>
                    <a:pt x="537" y="111"/>
                    <a:pt x="538" y="110"/>
                  </a:cubicBezTo>
                  <a:cubicBezTo>
                    <a:pt x="538" y="110"/>
                    <a:pt x="538" y="110"/>
                    <a:pt x="538" y="110"/>
                  </a:cubicBezTo>
                  <a:cubicBezTo>
                    <a:pt x="539" y="109"/>
                    <a:pt x="540" y="108"/>
                    <a:pt x="542" y="107"/>
                  </a:cubicBezTo>
                  <a:cubicBezTo>
                    <a:pt x="547" y="103"/>
                    <a:pt x="553" y="99"/>
                    <a:pt x="559" y="96"/>
                  </a:cubicBezTo>
                  <a:cubicBezTo>
                    <a:pt x="561" y="95"/>
                    <a:pt x="562" y="95"/>
                    <a:pt x="564" y="94"/>
                  </a:cubicBezTo>
                  <a:cubicBezTo>
                    <a:pt x="564" y="94"/>
                    <a:pt x="565" y="93"/>
                    <a:pt x="566" y="93"/>
                  </a:cubicBezTo>
                  <a:cubicBezTo>
                    <a:pt x="567" y="93"/>
                    <a:pt x="568" y="92"/>
                    <a:pt x="569" y="92"/>
                  </a:cubicBezTo>
                  <a:cubicBezTo>
                    <a:pt x="569" y="92"/>
                    <a:pt x="570" y="91"/>
                    <a:pt x="570" y="91"/>
                  </a:cubicBezTo>
                  <a:cubicBezTo>
                    <a:pt x="572" y="91"/>
                    <a:pt x="573" y="90"/>
                    <a:pt x="575" y="90"/>
                  </a:cubicBezTo>
                  <a:cubicBezTo>
                    <a:pt x="575" y="90"/>
                    <a:pt x="575" y="90"/>
                    <a:pt x="575" y="89"/>
                  </a:cubicBezTo>
                  <a:cubicBezTo>
                    <a:pt x="577" y="89"/>
                    <a:pt x="579" y="88"/>
                    <a:pt x="580" y="88"/>
                  </a:cubicBezTo>
                  <a:cubicBezTo>
                    <a:pt x="581" y="88"/>
                    <a:pt x="581" y="88"/>
                    <a:pt x="582" y="88"/>
                  </a:cubicBezTo>
                  <a:cubicBezTo>
                    <a:pt x="583" y="87"/>
                    <a:pt x="584" y="87"/>
                    <a:pt x="586" y="87"/>
                  </a:cubicBezTo>
                  <a:cubicBezTo>
                    <a:pt x="586" y="87"/>
                    <a:pt x="587" y="86"/>
                    <a:pt x="587" y="86"/>
                  </a:cubicBezTo>
                  <a:cubicBezTo>
                    <a:pt x="589" y="86"/>
                    <a:pt x="591" y="86"/>
                    <a:pt x="592" y="85"/>
                  </a:cubicBezTo>
                  <a:cubicBezTo>
                    <a:pt x="594" y="85"/>
                    <a:pt x="596" y="85"/>
                    <a:pt x="598" y="85"/>
                  </a:cubicBezTo>
                  <a:cubicBezTo>
                    <a:pt x="598" y="84"/>
                    <a:pt x="599" y="84"/>
                    <a:pt x="599" y="84"/>
                  </a:cubicBezTo>
                  <a:cubicBezTo>
                    <a:pt x="601" y="84"/>
                    <a:pt x="602" y="84"/>
                    <a:pt x="603" y="84"/>
                  </a:cubicBezTo>
                  <a:cubicBezTo>
                    <a:pt x="604" y="84"/>
                    <a:pt x="604" y="84"/>
                    <a:pt x="605" y="84"/>
                  </a:cubicBezTo>
                  <a:cubicBezTo>
                    <a:pt x="606" y="84"/>
                    <a:pt x="608" y="84"/>
                    <a:pt x="610" y="84"/>
                  </a:cubicBezTo>
                  <a:cubicBezTo>
                    <a:pt x="610" y="84"/>
                    <a:pt x="610" y="84"/>
                    <a:pt x="610" y="84"/>
                  </a:cubicBezTo>
                  <a:cubicBezTo>
                    <a:pt x="612" y="84"/>
                    <a:pt x="613" y="84"/>
                    <a:pt x="615" y="84"/>
                  </a:cubicBezTo>
                  <a:cubicBezTo>
                    <a:pt x="616" y="84"/>
                    <a:pt x="616" y="84"/>
                    <a:pt x="617" y="84"/>
                  </a:cubicBezTo>
                  <a:cubicBezTo>
                    <a:pt x="618" y="84"/>
                    <a:pt x="619" y="84"/>
                    <a:pt x="620" y="84"/>
                  </a:cubicBezTo>
                  <a:cubicBezTo>
                    <a:pt x="621" y="84"/>
                    <a:pt x="621" y="84"/>
                    <a:pt x="622" y="84"/>
                  </a:cubicBezTo>
                  <a:cubicBezTo>
                    <a:pt x="624" y="84"/>
                    <a:pt x="625" y="85"/>
                    <a:pt x="627" y="85"/>
                  </a:cubicBezTo>
                  <a:cubicBezTo>
                    <a:pt x="634" y="86"/>
                    <a:pt x="641" y="87"/>
                    <a:pt x="648" y="90"/>
                  </a:cubicBezTo>
                  <a:cubicBezTo>
                    <a:pt x="649" y="90"/>
                    <a:pt x="650" y="90"/>
                    <a:pt x="651" y="91"/>
                  </a:cubicBezTo>
                  <a:cubicBezTo>
                    <a:pt x="652" y="91"/>
                    <a:pt x="652" y="91"/>
                    <a:pt x="652" y="91"/>
                  </a:cubicBezTo>
                  <a:cubicBezTo>
                    <a:pt x="653" y="92"/>
                    <a:pt x="654" y="92"/>
                    <a:pt x="656" y="93"/>
                  </a:cubicBezTo>
                  <a:cubicBezTo>
                    <a:pt x="656" y="93"/>
                    <a:pt x="656" y="93"/>
                    <a:pt x="656" y="93"/>
                  </a:cubicBezTo>
                  <a:cubicBezTo>
                    <a:pt x="660" y="94"/>
                    <a:pt x="663" y="96"/>
                    <a:pt x="667" y="98"/>
                  </a:cubicBezTo>
                  <a:cubicBezTo>
                    <a:pt x="667" y="98"/>
                    <a:pt x="667" y="98"/>
                    <a:pt x="668" y="98"/>
                  </a:cubicBezTo>
                  <a:cubicBezTo>
                    <a:pt x="669" y="99"/>
                    <a:pt x="670" y="100"/>
                    <a:pt x="671" y="100"/>
                  </a:cubicBezTo>
                  <a:cubicBezTo>
                    <a:pt x="671" y="100"/>
                    <a:pt x="671" y="101"/>
                    <a:pt x="672" y="101"/>
                  </a:cubicBezTo>
                  <a:cubicBezTo>
                    <a:pt x="676" y="104"/>
                    <a:pt x="681" y="107"/>
                    <a:pt x="685" y="110"/>
                  </a:cubicBezTo>
                  <a:cubicBezTo>
                    <a:pt x="685" y="110"/>
                    <a:pt x="685" y="111"/>
                    <a:pt x="686" y="111"/>
                  </a:cubicBezTo>
                  <a:cubicBezTo>
                    <a:pt x="686" y="112"/>
                    <a:pt x="687" y="112"/>
                    <a:pt x="688" y="113"/>
                  </a:cubicBezTo>
                  <a:cubicBezTo>
                    <a:pt x="688" y="113"/>
                    <a:pt x="689" y="113"/>
                    <a:pt x="689" y="114"/>
                  </a:cubicBezTo>
                  <a:cubicBezTo>
                    <a:pt x="692" y="116"/>
                    <a:pt x="695" y="119"/>
                    <a:pt x="697" y="122"/>
                  </a:cubicBezTo>
                  <a:cubicBezTo>
                    <a:pt x="698" y="122"/>
                    <a:pt x="698" y="123"/>
                    <a:pt x="698" y="123"/>
                  </a:cubicBezTo>
                  <a:cubicBezTo>
                    <a:pt x="699" y="124"/>
                    <a:pt x="699" y="125"/>
                    <a:pt x="700" y="126"/>
                  </a:cubicBezTo>
                  <a:cubicBezTo>
                    <a:pt x="700" y="126"/>
                    <a:pt x="701" y="126"/>
                    <a:pt x="701" y="126"/>
                  </a:cubicBezTo>
                  <a:cubicBezTo>
                    <a:pt x="702" y="127"/>
                    <a:pt x="702" y="128"/>
                    <a:pt x="703" y="129"/>
                  </a:cubicBezTo>
                  <a:cubicBezTo>
                    <a:pt x="707" y="135"/>
                    <a:pt x="711" y="141"/>
                    <a:pt x="714" y="147"/>
                  </a:cubicBezTo>
                  <a:cubicBezTo>
                    <a:pt x="715" y="149"/>
                    <a:pt x="716" y="150"/>
                    <a:pt x="717" y="152"/>
                  </a:cubicBezTo>
                  <a:cubicBezTo>
                    <a:pt x="717" y="152"/>
                    <a:pt x="717" y="153"/>
                    <a:pt x="717" y="153"/>
                  </a:cubicBezTo>
                  <a:cubicBezTo>
                    <a:pt x="718" y="154"/>
                    <a:pt x="718" y="155"/>
                    <a:pt x="719" y="157"/>
                  </a:cubicBezTo>
                  <a:cubicBezTo>
                    <a:pt x="719" y="157"/>
                    <a:pt x="719" y="158"/>
                    <a:pt x="719" y="158"/>
                  </a:cubicBezTo>
                  <a:cubicBezTo>
                    <a:pt x="720" y="160"/>
                    <a:pt x="720" y="161"/>
                    <a:pt x="721" y="163"/>
                  </a:cubicBezTo>
                  <a:cubicBezTo>
                    <a:pt x="721" y="163"/>
                    <a:pt x="721" y="163"/>
                    <a:pt x="721" y="163"/>
                  </a:cubicBezTo>
                  <a:cubicBezTo>
                    <a:pt x="721" y="165"/>
                    <a:pt x="722" y="166"/>
                    <a:pt x="722" y="168"/>
                  </a:cubicBezTo>
                  <a:lnTo>
                    <a:pt x="723" y="170"/>
                  </a:lnTo>
                  <a:cubicBezTo>
                    <a:pt x="723" y="171"/>
                    <a:pt x="723" y="172"/>
                    <a:pt x="724" y="173"/>
                  </a:cubicBezTo>
                  <a:cubicBezTo>
                    <a:pt x="724" y="174"/>
                    <a:pt x="724" y="174"/>
                    <a:pt x="724" y="175"/>
                  </a:cubicBezTo>
                  <a:cubicBezTo>
                    <a:pt x="724" y="177"/>
                    <a:pt x="725" y="178"/>
                    <a:pt x="725" y="180"/>
                  </a:cubicBezTo>
                  <a:cubicBezTo>
                    <a:pt x="725" y="182"/>
                    <a:pt x="726" y="184"/>
                    <a:pt x="726" y="185"/>
                  </a:cubicBezTo>
                  <a:close/>
                  <a:moveTo>
                    <a:pt x="811" y="201"/>
                  </a:moveTo>
                  <a:lnTo>
                    <a:pt x="799" y="133"/>
                  </a:lnTo>
                  <a:lnTo>
                    <a:pt x="760" y="140"/>
                  </a:lnTo>
                  <a:cubicBezTo>
                    <a:pt x="753" y="122"/>
                    <a:pt x="743" y="105"/>
                    <a:pt x="730" y="91"/>
                  </a:cubicBezTo>
                  <a:lnTo>
                    <a:pt x="753" y="59"/>
                  </a:lnTo>
                  <a:lnTo>
                    <a:pt x="698" y="19"/>
                  </a:lnTo>
                  <a:lnTo>
                    <a:pt x="675" y="52"/>
                  </a:lnTo>
                  <a:cubicBezTo>
                    <a:pt x="657" y="44"/>
                    <a:pt x="639" y="40"/>
                    <a:pt x="619" y="39"/>
                  </a:cubicBezTo>
                  <a:lnTo>
                    <a:pt x="613" y="0"/>
                  </a:lnTo>
                  <a:lnTo>
                    <a:pt x="545" y="11"/>
                  </a:lnTo>
                  <a:lnTo>
                    <a:pt x="552" y="50"/>
                  </a:lnTo>
                  <a:cubicBezTo>
                    <a:pt x="534" y="57"/>
                    <a:pt x="517" y="67"/>
                    <a:pt x="503" y="80"/>
                  </a:cubicBezTo>
                  <a:lnTo>
                    <a:pt x="471" y="57"/>
                  </a:lnTo>
                  <a:lnTo>
                    <a:pt x="432" y="113"/>
                  </a:lnTo>
                  <a:lnTo>
                    <a:pt x="464" y="136"/>
                  </a:lnTo>
                  <a:cubicBezTo>
                    <a:pt x="456" y="153"/>
                    <a:pt x="452" y="172"/>
                    <a:pt x="451" y="191"/>
                  </a:cubicBezTo>
                  <a:lnTo>
                    <a:pt x="412" y="198"/>
                  </a:lnTo>
                  <a:lnTo>
                    <a:pt x="423" y="265"/>
                  </a:lnTo>
                  <a:lnTo>
                    <a:pt x="462" y="259"/>
                  </a:lnTo>
                  <a:cubicBezTo>
                    <a:pt x="469" y="277"/>
                    <a:pt x="480" y="293"/>
                    <a:pt x="492" y="307"/>
                  </a:cubicBezTo>
                  <a:lnTo>
                    <a:pt x="469" y="339"/>
                  </a:lnTo>
                  <a:lnTo>
                    <a:pt x="525" y="379"/>
                  </a:lnTo>
                  <a:lnTo>
                    <a:pt x="548" y="347"/>
                  </a:lnTo>
                  <a:cubicBezTo>
                    <a:pt x="565" y="354"/>
                    <a:pt x="584" y="359"/>
                    <a:pt x="603" y="359"/>
                  </a:cubicBezTo>
                  <a:lnTo>
                    <a:pt x="610" y="398"/>
                  </a:lnTo>
                  <a:lnTo>
                    <a:pt x="677" y="387"/>
                  </a:lnTo>
                  <a:lnTo>
                    <a:pt x="671" y="348"/>
                  </a:lnTo>
                  <a:cubicBezTo>
                    <a:pt x="689" y="341"/>
                    <a:pt x="705" y="331"/>
                    <a:pt x="719" y="318"/>
                  </a:cubicBezTo>
                  <a:lnTo>
                    <a:pt x="751" y="341"/>
                  </a:lnTo>
                  <a:lnTo>
                    <a:pt x="791" y="285"/>
                  </a:lnTo>
                  <a:lnTo>
                    <a:pt x="759" y="263"/>
                  </a:lnTo>
                  <a:cubicBezTo>
                    <a:pt x="766" y="245"/>
                    <a:pt x="771" y="226"/>
                    <a:pt x="772" y="207"/>
                  </a:cubicBezTo>
                  <a:lnTo>
                    <a:pt x="811" y="201"/>
                  </a:lnTo>
                  <a:close/>
                  <a:moveTo>
                    <a:pt x="559" y="670"/>
                  </a:moveTo>
                  <a:cubicBezTo>
                    <a:pt x="559" y="671"/>
                    <a:pt x="559" y="672"/>
                    <a:pt x="559" y="673"/>
                  </a:cubicBezTo>
                  <a:cubicBezTo>
                    <a:pt x="558" y="675"/>
                    <a:pt x="558" y="678"/>
                    <a:pt x="557" y="680"/>
                  </a:cubicBezTo>
                  <a:cubicBezTo>
                    <a:pt x="557" y="681"/>
                    <a:pt x="557" y="682"/>
                    <a:pt x="557" y="683"/>
                  </a:cubicBezTo>
                  <a:cubicBezTo>
                    <a:pt x="556" y="686"/>
                    <a:pt x="556" y="689"/>
                    <a:pt x="555" y="692"/>
                  </a:cubicBezTo>
                  <a:cubicBezTo>
                    <a:pt x="555" y="692"/>
                    <a:pt x="555" y="692"/>
                    <a:pt x="555" y="693"/>
                  </a:cubicBezTo>
                  <a:cubicBezTo>
                    <a:pt x="554" y="695"/>
                    <a:pt x="553" y="698"/>
                    <a:pt x="553" y="701"/>
                  </a:cubicBezTo>
                  <a:cubicBezTo>
                    <a:pt x="552" y="702"/>
                    <a:pt x="552" y="703"/>
                    <a:pt x="552" y="704"/>
                  </a:cubicBezTo>
                  <a:cubicBezTo>
                    <a:pt x="551" y="706"/>
                    <a:pt x="550" y="708"/>
                    <a:pt x="550" y="710"/>
                  </a:cubicBezTo>
                  <a:cubicBezTo>
                    <a:pt x="549" y="711"/>
                    <a:pt x="549" y="712"/>
                    <a:pt x="549" y="713"/>
                  </a:cubicBezTo>
                  <a:cubicBezTo>
                    <a:pt x="543" y="727"/>
                    <a:pt x="536" y="741"/>
                    <a:pt x="528" y="754"/>
                  </a:cubicBezTo>
                  <a:cubicBezTo>
                    <a:pt x="527" y="756"/>
                    <a:pt x="526" y="758"/>
                    <a:pt x="524" y="760"/>
                  </a:cubicBezTo>
                  <a:cubicBezTo>
                    <a:pt x="524" y="761"/>
                    <a:pt x="524" y="761"/>
                    <a:pt x="523" y="761"/>
                  </a:cubicBezTo>
                  <a:cubicBezTo>
                    <a:pt x="522" y="763"/>
                    <a:pt x="521" y="765"/>
                    <a:pt x="519" y="767"/>
                  </a:cubicBezTo>
                  <a:cubicBezTo>
                    <a:pt x="519" y="767"/>
                    <a:pt x="519" y="767"/>
                    <a:pt x="519" y="768"/>
                  </a:cubicBezTo>
                  <a:cubicBezTo>
                    <a:pt x="514" y="773"/>
                    <a:pt x="510" y="779"/>
                    <a:pt x="505" y="784"/>
                  </a:cubicBezTo>
                  <a:cubicBezTo>
                    <a:pt x="505" y="784"/>
                    <a:pt x="504" y="785"/>
                    <a:pt x="504" y="785"/>
                  </a:cubicBezTo>
                  <a:cubicBezTo>
                    <a:pt x="502" y="787"/>
                    <a:pt x="501" y="788"/>
                    <a:pt x="499" y="790"/>
                  </a:cubicBezTo>
                  <a:cubicBezTo>
                    <a:pt x="499" y="790"/>
                    <a:pt x="499" y="791"/>
                    <a:pt x="498" y="791"/>
                  </a:cubicBezTo>
                  <a:cubicBezTo>
                    <a:pt x="491" y="798"/>
                    <a:pt x="484" y="804"/>
                    <a:pt x="476" y="810"/>
                  </a:cubicBezTo>
                  <a:cubicBezTo>
                    <a:pt x="476" y="810"/>
                    <a:pt x="475" y="810"/>
                    <a:pt x="475" y="810"/>
                  </a:cubicBezTo>
                  <a:cubicBezTo>
                    <a:pt x="473" y="812"/>
                    <a:pt x="471" y="813"/>
                    <a:pt x="469" y="814"/>
                  </a:cubicBezTo>
                  <a:cubicBezTo>
                    <a:pt x="469" y="814"/>
                    <a:pt x="468" y="815"/>
                    <a:pt x="468" y="815"/>
                  </a:cubicBezTo>
                  <a:cubicBezTo>
                    <a:pt x="462" y="819"/>
                    <a:pt x="456" y="823"/>
                    <a:pt x="450" y="826"/>
                  </a:cubicBezTo>
                  <a:cubicBezTo>
                    <a:pt x="449" y="826"/>
                    <a:pt x="449" y="826"/>
                    <a:pt x="449" y="826"/>
                  </a:cubicBezTo>
                  <a:cubicBezTo>
                    <a:pt x="447" y="827"/>
                    <a:pt x="445" y="828"/>
                    <a:pt x="443" y="829"/>
                  </a:cubicBezTo>
                  <a:cubicBezTo>
                    <a:pt x="442" y="830"/>
                    <a:pt x="442" y="830"/>
                    <a:pt x="441" y="830"/>
                  </a:cubicBezTo>
                  <a:cubicBezTo>
                    <a:pt x="439" y="831"/>
                    <a:pt x="437" y="832"/>
                    <a:pt x="435" y="833"/>
                  </a:cubicBezTo>
                  <a:cubicBezTo>
                    <a:pt x="423" y="838"/>
                    <a:pt x="411" y="842"/>
                    <a:pt x="399" y="844"/>
                  </a:cubicBezTo>
                  <a:cubicBezTo>
                    <a:pt x="396" y="845"/>
                    <a:pt x="393" y="845"/>
                    <a:pt x="390" y="846"/>
                  </a:cubicBezTo>
                  <a:cubicBezTo>
                    <a:pt x="389" y="846"/>
                    <a:pt x="388" y="846"/>
                    <a:pt x="387" y="846"/>
                  </a:cubicBezTo>
                  <a:cubicBezTo>
                    <a:pt x="385" y="847"/>
                    <a:pt x="383" y="847"/>
                    <a:pt x="381" y="847"/>
                  </a:cubicBezTo>
                  <a:cubicBezTo>
                    <a:pt x="380" y="847"/>
                    <a:pt x="379" y="848"/>
                    <a:pt x="378" y="848"/>
                  </a:cubicBezTo>
                  <a:cubicBezTo>
                    <a:pt x="375" y="848"/>
                    <a:pt x="372" y="848"/>
                    <a:pt x="369" y="848"/>
                  </a:cubicBezTo>
                  <a:cubicBezTo>
                    <a:pt x="369" y="848"/>
                    <a:pt x="369" y="848"/>
                    <a:pt x="369" y="849"/>
                  </a:cubicBezTo>
                  <a:cubicBezTo>
                    <a:pt x="366" y="849"/>
                    <a:pt x="362" y="849"/>
                    <a:pt x="359" y="849"/>
                  </a:cubicBezTo>
                  <a:cubicBezTo>
                    <a:pt x="358" y="849"/>
                    <a:pt x="357" y="849"/>
                    <a:pt x="356" y="849"/>
                  </a:cubicBezTo>
                  <a:cubicBezTo>
                    <a:pt x="354" y="849"/>
                    <a:pt x="352" y="849"/>
                    <a:pt x="350" y="849"/>
                  </a:cubicBezTo>
                  <a:cubicBezTo>
                    <a:pt x="349" y="849"/>
                    <a:pt x="348" y="849"/>
                    <a:pt x="347" y="849"/>
                  </a:cubicBezTo>
                  <a:cubicBezTo>
                    <a:pt x="344" y="849"/>
                    <a:pt x="340" y="848"/>
                    <a:pt x="337" y="848"/>
                  </a:cubicBezTo>
                  <a:cubicBezTo>
                    <a:pt x="334" y="848"/>
                    <a:pt x="331" y="848"/>
                    <a:pt x="328" y="847"/>
                  </a:cubicBezTo>
                  <a:cubicBezTo>
                    <a:pt x="327" y="847"/>
                    <a:pt x="326" y="847"/>
                    <a:pt x="325" y="847"/>
                  </a:cubicBezTo>
                  <a:cubicBezTo>
                    <a:pt x="323" y="846"/>
                    <a:pt x="320" y="846"/>
                    <a:pt x="318" y="846"/>
                  </a:cubicBezTo>
                  <a:cubicBezTo>
                    <a:pt x="317" y="845"/>
                    <a:pt x="316" y="845"/>
                    <a:pt x="315" y="845"/>
                  </a:cubicBezTo>
                  <a:cubicBezTo>
                    <a:pt x="312" y="844"/>
                    <a:pt x="309" y="844"/>
                    <a:pt x="306" y="843"/>
                  </a:cubicBezTo>
                  <a:cubicBezTo>
                    <a:pt x="306" y="843"/>
                    <a:pt x="306" y="843"/>
                    <a:pt x="305" y="843"/>
                  </a:cubicBezTo>
                  <a:cubicBezTo>
                    <a:pt x="303" y="842"/>
                    <a:pt x="300" y="842"/>
                    <a:pt x="297" y="841"/>
                  </a:cubicBezTo>
                  <a:cubicBezTo>
                    <a:pt x="296" y="840"/>
                    <a:pt x="295" y="840"/>
                    <a:pt x="294" y="840"/>
                  </a:cubicBezTo>
                  <a:cubicBezTo>
                    <a:pt x="292" y="839"/>
                    <a:pt x="290" y="839"/>
                    <a:pt x="288" y="838"/>
                  </a:cubicBezTo>
                  <a:cubicBezTo>
                    <a:pt x="287" y="838"/>
                    <a:pt x="286" y="837"/>
                    <a:pt x="286" y="837"/>
                  </a:cubicBezTo>
                  <a:cubicBezTo>
                    <a:pt x="283" y="836"/>
                    <a:pt x="280" y="835"/>
                    <a:pt x="277" y="834"/>
                  </a:cubicBezTo>
                  <a:cubicBezTo>
                    <a:pt x="265" y="829"/>
                    <a:pt x="254" y="823"/>
                    <a:pt x="244" y="816"/>
                  </a:cubicBezTo>
                  <a:cubicBezTo>
                    <a:pt x="242" y="815"/>
                    <a:pt x="240" y="814"/>
                    <a:pt x="238" y="812"/>
                  </a:cubicBezTo>
                  <a:cubicBezTo>
                    <a:pt x="238" y="812"/>
                    <a:pt x="237" y="812"/>
                    <a:pt x="237" y="812"/>
                  </a:cubicBezTo>
                  <a:cubicBezTo>
                    <a:pt x="235" y="810"/>
                    <a:pt x="233" y="809"/>
                    <a:pt x="231" y="807"/>
                  </a:cubicBezTo>
                  <a:cubicBezTo>
                    <a:pt x="231" y="807"/>
                    <a:pt x="231" y="807"/>
                    <a:pt x="230" y="807"/>
                  </a:cubicBezTo>
                  <a:cubicBezTo>
                    <a:pt x="225" y="803"/>
                    <a:pt x="219" y="798"/>
                    <a:pt x="214" y="793"/>
                  </a:cubicBezTo>
                  <a:cubicBezTo>
                    <a:pt x="214" y="793"/>
                    <a:pt x="213" y="792"/>
                    <a:pt x="213" y="792"/>
                  </a:cubicBezTo>
                  <a:cubicBezTo>
                    <a:pt x="211" y="791"/>
                    <a:pt x="210" y="789"/>
                    <a:pt x="208" y="787"/>
                  </a:cubicBezTo>
                  <a:cubicBezTo>
                    <a:pt x="208" y="787"/>
                    <a:pt x="207" y="787"/>
                    <a:pt x="207" y="786"/>
                  </a:cubicBezTo>
                  <a:cubicBezTo>
                    <a:pt x="200" y="779"/>
                    <a:pt x="194" y="772"/>
                    <a:pt x="189" y="764"/>
                  </a:cubicBezTo>
                  <a:cubicBezTo>
                    <a:pt x="188" y="764"/>
                    <a:pt x="188" y="763"/>
                    <a:pt x="188" y="763"/>
                  </a:cubicBezTo>
                  <a:cubicBezTo>
                    <a:pt x="186" y="761"/>
                    <a:pt x="185" y="759"/>
                    <a:pt x="184" y="757"/>
                  </a:cubicBezTo>
                  <a:cubicBezTo>
                    <a:pt x="184" y="757"/>
                    <a:pt x="183" y="757"/>
                    <a:pt x="183" y="756"/>
                  </a:cubicBezTo>
                  <a:cubicBezTo>
                    <a:pt x="179" y="750"/>
                    <a:pt x="175" y="744"/>
                    <a:pt x="172" y="738"/>
                  </a:cubicBezTo>
                  <a:cubicBezTo>
                    <a:pt x="172" y="737"/>
                    <a:pt x="172" y="737"/>
                    <a:pt x="172" y="737"/>
                  </a:cubicBezTo>
                  <a:cubicBezTo>
                    <a:pt x="171" y="735"/>
                    <a:pt x="170" y="733"/>
                    <a:pt x="169" y="731"/>
                  </a:cubicBezTo>
                  <a:cubicBezTo>
                    <a:pt x="168" y="730"/>
                    <a:pt x="168" y="730"/>
                    <a:pt x="168" y="729"/>
                  </a:cubicBezTo>
                  <a:cubicBezTo>
                    <a:pt x="167" y="727"/>
                    <a:pt x="166" y="725"/>
                    <a:pt x="165" y="723"/>
                  </a:cubicBezTo>
                  <a:cubicBezTo>
                    <a:pt x="159" y="709"/>
                    <a:pt x="155" y="694"/>
                    <a:pt x="152" y="678"/>
                  </a:cubicBezTo>
                  <a:cubicBezTo>
                    <a:pt x="152" y="677"/>
                    <a:pt x="152" y="676"/>
                    <a:pt x="152" y="675"/>
                  </a:cubicBezTo>
                  <a:cubicBezTo>
                    <a:pt x="151" y="673"/>
                    <a:pt x="151" y="671"/>
                    <a:pt x="151" y="669"/>
                  </a:cubicBezTo>
                  <a:cubicBezTo>
                    <a:pt x="151" y="668"/>
                    <a:pt x="150" y="667"/>
                    <a:pt x="150" y="666"/>
                  </a:cubicBezTo>
                  <a:cubicBezTo>
                    <a:pt x="150" y="663"/>
                    <a:pt x="150" y="660"/>
                    <a:pt x="150" y="658"/>
                  </a:cubicBezTo>
                  <a:cubicBezTo>
                    <a:pt x="150" y="657"/>
                    <a:pt x="150" y="657"/>
                    <a:pt x="150" y="657"/>
                  </a:cubicBezTo>
                  <a:cubicBezTo>
                    <a:pt x="149" y="654"/>
                    <a:pt x="149" y="651"/>
                    <a:pt x="149" y="647"/>
                  </a:cubicBezTo>
                  <a:cubicBezTo>
                    <a:pt x="149" y="647"/>
                    <a:pt x="149" y="646"/>
                    <a:pt x="149" y="645"/>
                  </a:cubicBezTo>
                  <a:cubicBezTo>
                    <a:pt x="149" y="642"/>
                    <a:pt x="149" y="640"/>
                    <a:pt x="149" y="638"/>
                  </a:cubicBezTo>
                  <a:cubicBezTo>
                    <a:pt x="149" y="637"/>
                    <a:pt x="149" y="636"/>
                    <a:pt x="149" y="635"/>
                  </a:cubicBezTo>
                  <a:cubicBezTo>
                    <a:pt x="149" y="632"/>
                    <a:pt x="150" y="629"/>
                    <a:pt x="150" y="625"/>
                  </a:cubicBezTo>
                  <a:cubicBezTo>
                    <a:pt x="150" y="622"/>
                    <a:pt x="150" y="619"/>
                    <a:pt x="151" y="616"/>
                  </a:cubicBezTo>
                  <a:cubicBezTo>
                    <a:pt x="151" y="615"/>
                    <a:pt x="151" y="614"/>
                    <a:pt x="151" y="613"/>
                  </a:cubicBezTo>
                  <a:cubicBezTo>
                    <a:pt x="152" y="611"/>
                    <a:pt x="152" y="609"/>
                    <a:pt x="152" y="606"/>
                  </a:cubicBezTo>
                  <a:cubicBezTo>
                    <a:pt x="153" y="605"/>
                    <a:pt x="153" y="604"/>
                    <a:pt x="153" y="603"/>
                  </a:cubicBezTo>
                  <a:cubicBezTo>
                    <a:pt x="154" y="600"/>
                    <a:pt x="154" y="597"/>
                    <a:pt x="155" y="595"/>
                  </a:cubicBezTo>
                  <a:cubicBezTo>
                    <a:pt x="155" y="594"/>
                    <a:pt x="155" y="594"/>
                    <a:pt x="155" y="593"/>
                  </a:cubicBezTo>
                  <a:cubicBezTo>
                    <a:pt x="156" y="591"/>
                    <a:pt x="157" y="588"/>
                    <a:pt x="157" y="586"/>
                  </a:cubicBezTo>
                  <a:cubicBezTo>
                    <a:pt x="158" y="585"/>
                    <a:pt x="158" y="584"/>
                    <a:pt x="158" y="583"/>
                  </a:cubicBezTo>
                  <a:cubicBezTo>
                    <a:pt x="159" y="581"/>
                    <a:pt x="159" y="579"/>
                    <a:pt x="160" y="577"/>
                  </a:cubicBezTo>
                  <a:cubicBezTo>
                    <a:pt x="160" y="576"/>
                    <a:pt x="161" y="575"/>
                    <a:pt x="161" y="574"/>
                  </a:cubicBezTo>
                  <a:cubicBezTo>
                    <a:pt x="162" y="571"/>
                    <a:pt x="163" y="568"/>
                    <a:pt x="164" y="566"/>
                  </a:cubicBezTo>
                  <a:cubicBezTo>
                    <a:pt x="164" y="565"/>
                    <a:pt x="164" y="565"/>
                    <a:pt x="164" y="565"/>
                  </a:cubicBezTo>
                  <a:cubicBezTo>
                    <a:pt x="169" y="554"/>
                    <a:pt x="175" y="542"/>
                    <a:pt x="182" y="532"/>
                  </a:cubicBezTo>
                  <a:cubicBezTo>
                    <a:pt x="183" y="530"/>
                    <a:pt x="184" y="528"/>
                    <a:pt x="186" y="526"/>
                  </a:cubicBezTo>
                  <a:cubicBezTo>
                    <a:pt x="186" y="526"/>
                    <a:pt x="186" y="525"/>
                    <a:pt x="186" y="525"/>
                  </a:cubicBezTo>
                  <a:cubicBezTo>
                    <a:pt x="188" y="523"/>
                    <a:pt x="189" y="521"/>
                    <a:pt x="190" y="519"/>
                  </a:cubicBezTo>
                  <a:cubicBezTo>
                    <a:pt x="191" y="519"/>
                    <a:pt x="191" y="519"/>
                    <a:pt x="191" y="519"/>
                  </a:cubicBezTo>
                  <a:cubicBezTo>
                    <a:pt x="195" y="513"/>
                    <a:pt x="200" y="507"/>
                    <a:pt x="205" y="502"/>
                  </a:cubicBezTo>
                  <a:cubicBezTo>
                    <a:pt x="205" y="502"/>
                    <a:pt x="206" y="501"/>
                    <a:pt x="206" y="501"/>
                  </a:cubicBezTo>
                  <a:cubicBezTo>
                    <a:pt x="207" y="500"/>
                    <a:pt x="209" y="498"/>
                    <a:pt x="211" y="496"/>
                  </a:cubicBezTo>
                  <a:cubicBezTo>
                    <a:pt x="211" y="496"/>
                    <a:pt x="211" y="496"/>
                    <a:pt x="212" y="495"/>
                  </a:cubicBezTo>
                  <a:cubicBezTo>
                    <a:pt x="219" y="489"/>
                    <a:pt x="226" y="482"/>
                    <a:pt x="234" y="477"/>
                  </a:cubicBezTo>
                  <a:cubicBezTo>
                    <a:pt x="234" y="476"/>
                    <a:pt x="235" y="476"/>
                    <a:pt x="235" y="476"/>
                  </a:cubicBezTo>
                  <a:cubicBezTo>
                    <a:pt x="237" y="474"/>
                    <a:pt x="239" y="473"/>
                    <a:pt x="241" y="472"/>
                  </a:cubicBezTo>
                  <a:cubicBezTo>
                    <a:pt x="241" y="472"/>
                    <a:pt x="241" y="471"/>
                    <a:pt x="242" y="471"/>
                  </a:cubicBezTo>
                  <a:cubicBezTo>
                    <a:pt x="248" y="467"/>
                    <a:pt x="254" y="464"/>
                    <a:pt x="260" y="460"/>
                  </a:cubicBezTo>
                  <a:cubicBezTo>
                    <a:pt x="261" y="460"/>
                    <a:pt x="261" y="460"/>
                    <a:pt x="261" y="460"/>
                  </a:cubicBezTo>
                  <a:cubicBezTo>
                    <a:pt x="263" y="459"/>
                    <a:pt x="265" y="458"/>
                    <a:pt x="267" y="457"/>
                  </a:cubicBezTo>
                  <a:cubicBezTo>
                    <a:pt x="268" y="457"/>
                    <a:pt x="268" y="456"/>
                    <a:pt x="269" y="456"/>
                  </a:cubicBezTo>
                  <a:cubicBezTo>
                    <a:pt x="271" y="455"/>
                    <a:pt x="273" y="454"/>
                    <a:pt x="275" y="453"/>
                  </a:cubicBezTo>
                  <a:cubicBezTo>
                    <a:pt x="287" y="449"/>
                    <a:pt x="299" y="445"/>
                    <a:pt x="311" y="442"/>
                  </a:cubicBezTo>
                  <a:cubicBezTo>
                    <a:pt x="314" y="441"/>
                    <a:pt x="317" y="441"/>
                    <a:pt x="320" y="440"/>
                  </a:cubicBezTo>
                  <a:cubicBezTo>
                    <a:pt x="321" y="440"/>
                    <a:pt x="322" y="440"/>
                    <a:pt x="323" y="440"/>
                  </a:cubicBezTo>
                  <a:cubicBezTo>
                    <a:pt x="325" y="439"/>
                    <a:pt x="327" y="439"/>
                    <a:pt x="329" y="439"/>
                  </a:cubicBezTo>
                  <a:cubicBezTo>
                    <a:pt x="330" y="439"/>
                    <a:pt x="331" y="439"/>
                    <a:pt x="332" y="438"/>
                  </a:cubicBezTo>
                  <a:cubicBezTo>
                    <a:pt x="335" y="438"/>
                    <a:pt x="338" y="438"/>
                    <a:pt x="340" y="438"/>
                  </a:cubicBezTo>
                  <a:cubicBezTo>
                    <a:pt x="341" y="438"/>
                    <a:pt x="341" y="438"/>
                    <a:pt x="341" y="438"/>
                  </a:cubicBezTo>
                  <a:cubicBezTo>
                    <a:pt x="344" y="437"/>
                    <a:pt x="347" y="437"/>
                    <a:pt x="351" y="437"/>
                  </a:cubicBezTo>
                  <a:cubicBezTo>
                    <a:pt x="352" y="437"/>
                    <a:pt x="352" y="437"/>
                    <a:pt x="353" y="437"/>
                  </a:cubicBezTo>
                  <a:cubicBezTo>
                    <a:pt x="356" y="437"/>
                    <a:pt x="358" y="437"/>
                    <a:pt x="360" y="437"/>
                  </a:cubicBezTo>
                  <a:cubicBezTo>
                    <a:pt x="361" y="437"/>
                    <a:pt x="362" y="437"/>
                    <a:pt x="363" y="437"/>
                  </a:cubicBezTo>
                  <a:cubicBezTo>
                    <a:pt x="366" y="438"/>
                    <a:pt x="369" y="438"/>
                    <a:pt x="373" y="438"/>
                  </a:cubicBezTo>
                  <a:cubicBezTo>
                    <a:pt x="376" y="438"/>
                    <a:pt x="379" y="439"/>
                    <a:pt x="382" y="439"/>
                  </a:cubicBezTo>
                  <a:cubicBezTo>
                    <a:pt x="383" y="439"/>
                    <a:pt x="384" y="439"/>
                    <a:pt x="385" y="439"/>
                  </a:cubicBezTo>
                  <a:cubicBezTo>
                    <a:pt x="387" y="440"/>
                    <a:pt x="389" y="440"/>
                    <a:pt x="392" y="441"/>
                  </a:cubicBezTo>
                  <a:cubicBezTo>
                    <a:pt x="393" y="441"/>
                    <a:pt x="394" y="441"/>
                    <a:pt x="395" y="441"/>
                  </a:cubicBezTo>
                  <a:cubicBezTo>
                    <a:pt x="398" y="442"/>
                    <a:pt x="401" y="442"/>
                    <a:pt x="404" y="443"/>
                  </a:cubicBezTo>
                  <a:cubicBezTo>
                    <a:pt x="404" y="443"/>
                    <a:pt x="404" y="443"/>
                    <a:pt x="405" y="443"/>
                  </a:cubicBezTo>
                  <a:cubicBezTo>
                    <a:pt x="407" y="444"/>
                    <a:pt x="410" y="445"/>
                    <a:pt x="412" y="445"/>
                  </a:cubicBezTo>
                  <a:cubicBezTo>
                    <a:pt x="414" y="446"/>
                    <a:pt x="414" y="446"/>
                    <a:pt x="416" y="446"/>
                  </a:cubicBezTo>
                  <a:cubicBezTo>
                    <a:pt x="418" y="447"/>
                    <a:pt x="419" y="448"/>
                    <a:pt x="421" y="448"/>
                  </a:cubicBezTo>
                  <a:cubicBezTo>
                    <a:pt x="422" y="449"/>
                    <a:pt x="423" y="449"/>
                    <a:pt x="425" y="449"/>
                  </a:cubicBezTo>
                  <a:cubicBezTo>
                    <a:pt x="427" y="450"/>
                    <a:pt x="430" y="451"/>
                    <a:pt x="433" y="452"/>
                  </a:cubicBezTo>
                  <a:cubicBezTo>
                    <a:pt x="444" y="457"/>
                    <a:pt x="456" y="463"/>
                    <a:pt x="466" y="470"/>
                  </a:cubicBezTo>
                  <a:cubicBezTo>
                    <a:pt x="468" y="471"/>
                    <a:pt x="470" y="472"/>
                    <a:pt x="472" y="474"/>
                  </a:cubicBezTo>
                  <a:cubicBezTo>
                    <a:pt x="472" y="474"/>
                    <a:pt x="473" y="474"/>
                    <a:pt x="473" y="475"/>
                  </a:cubicBezTo>
                  <a:cubicBezTo>
                    <a:pt x="475" y="476"/>
                    <a:pt x="477" y="477"/>
                    <a:pt x="479" y="479"/>
                  </a:cubicBezTo>
                  <a:cubicBezTo>
                    <a:pt x="479" y="479"/>
                    <a:pt x="479" y="479"/>
                    <a:pt x="479" y="479"/>
                  </a:cubicBezTo>
                  <a:cubicBezTo>
                    <a:pt x="485" y="484"/>
                    <a:pt x="491" y="488"/>
                    <a:pt x="496" y="493"/>
                  </a:cubicBezTo>
                  <a:cubicBezTo>
                    <a:pt x="496" y="493"/>
                    <a:pt x="497" y="494"/>
                    <a:pt x="497" y="494"/>
                  </a:cubicBezTo>
                  <a:cubicBezTo>
                    <a:pt x="498" y="496"/>
                    <a:pt x="500" y="497"/>
                    <a:pt x="502" y="499"/>
                  </a:cubicBezTo>
                  <a:cubicBezTo>
                    <a:pt x="502" y="499"/>
                    <a:pt x="502" y="499"/>
                    <a:pt x="503" y="500"/>
                  </a:cubicBezTo>
                  <a:cubicBezTo>
                    <a:pt x="510" y="507"/>
                    <a:pt x="516" y="514"/>
                    <a:pt x="521" y="522"/>
                  </a:cubicBezTo>
                  <a:cubicBezTo>
                    <a:pt x="522" y="523"/>
                    <a:pt x="522" y="523"/>
                    <a:pt x="522" y="523"/>
                  </a:cubicBezTo>
                  <a:cubicBezTo>
                    <a:pt x="524" y="525"/>
                    <a:pt x="525" y="527"/>
                    <a:pt x="526" y="529"/>
                  </a:cubicBezTo>
                  <a:cubicBezTo>
                    <a:pt x="526" y="529"/>
                    <a:pt x="527" y="529"/>
                    <a:pt x="527" y="530"/>
                  </a:cubicBezTo>
                  <a:cubicBezTo>
                    <a:pt x="531" y="536"/>
                    <a:pt x="534" y="542"/>
                    <a:pt x="538" y="549"/>
                  </a:cubicBezTo>
                  <a:cubicBezTo>
                    <a:pt x="538" y="549"/>
                    <a:pt x="538" y="549"/>
                    <a:pt x="538" y="549"/>
                  </a:cubicBezTo>
                  <a:cubicBezTo>
                    <a:pt x="539" y="551"/>
                    <a:pt x="540" y="553"/>
                    <a:pt x="541" y="555"/>
                  </a:cubicBezTo>
                  <a:cubicBezTo>
                    <a:pt x="541" y="556"/>
                    <a:pt x="542" y="556"/>
                    <a:pt x="542" y="557"/>
                  </a:cubicBezTo>
                  <a:cubicBezTo>
                    <a:pt x="543" y="559"/>
                    <a:pt x="544" y="561"/>
                    <a:pt x="545" y="563"/>
                  </a:cubicBezTo>
                  <a:cubicBezTo>
                    <a:pt x="550" y="575"/>
                    <a:pt x="553" y="587"/>
                    <a:pt x="556" y="599"/>
                  </a:cubicBezTo>
                  <a:cubicBezTo>
                    <a:pt x="557" y="602"/>
                    <a:pt x="557" y="605"/>
                    <a:pt x="558" y="608"/>
                  </a:cubicBezTo>
                  <a:cubicBezTo>
                    <a:pt x="558" y="609"/>
                    <a:pt x="558" y="610"/>
                    <a:pt x="558" y="611"/>
                  </a:cubicBezTo>
                  <a:cubicBezTo>
                    <a:pt x="559" y="613"/>
                    <a:pt x="559" y="615"/>
                    <a:pt x="559" y="617"/>
                  </a:cubicBezTo>
                  <a:cubicBezTo>
                    <a:pt x="559" y="618"/>
                    <a:pt x="559" y="619"/>
                    <a:pt x="560" y="620"/>
                  </a:cubicBezTo>
                  <a:cubicBezTo>
                    <a:pt x="560" y="623"/>
                    <a:pt x="560" y="626"/>
                    <a:pt x="560" y="628"/>
                  </a:cubicBezTo>
                  <a:cubicBezTo>
                    <a:pt x="560" y="629"/>
                    <a:pt x="560" y="629"/>
                    <a:pt x="560" y="630"/>
                  </a:cubicBezTo>
                  <a:cubicBezTo>
                    <a:pt x="561" y="633"/>
                    <a:pt x="561" y="636"/>
                    <a:pt x="561" y="639"/>
                  </a:cubicBezTo>
                  <a:lnTo>
                    <a:pt x="561" y="642"/>
                  </a:lnTo>
                  <a:cubicBezTo>
                    <a:pt x="561" y="644"/>
                    <a:pt x="561" y="646"/>
                    <a:pt x="561" y="648"/>
                  </a:cubicBezTo>
                  <a:cubicBezTo>
                    <a:pt x="561" y="649"/>
                    <a:pt x="561" y="650"/>
                    <a:pt x="561" y="651"/>
                  </a:cubicBezTo>
                  <a:cubicBezTo>
                    <a:pt x="560" y="654"/>
                    <a:pt x="560" y="658"/>
                    <a:pt x="560" y="661"/>
                  </a:cubicBezTo>
                  <a:cubicBezTo>
                    <a:pt x="560" y="664"/>
                    <a:pt x="559" y="667"/>
                    <a:pt x="559" y="670"/>
                  </a:cubicBezTo>
                  <a:close/>
                  <a:moveTo>
                    <a:pt x="699" y="734"/>
                  </a:moveTo>
                  <a:lnTo>
                    <a:pt x="709" y="613"/>
                  </a:lnTo>
                  <a:lnTo>
                    <a:pt x="639" y="606"/>
                  </a:lnTo>
                  <a:cubicBezTo>
                    <a:pt x="635" y="572"/>
                    <a:pt x="624" y="539"/>
                    <a:pt x="609" y="510"/>
                  </a:cubicBezTo>
                  <a:lnTo>
                    <a:pt x="662" y="464"/>
                  </a:lnTo>
                  <a:lnTo>
                    <a:pt x="584" y="371"/>
                  </a:lnTo>
                  <a:lnTo>
                    <a:pt x="530" y="416"/>
                  </a:lnTo>
                  <a:cubicBezTo>
                    <a:pt x="503" y="396"/>
                    <a:pt x="473" y="380"/>
                    <a:pt x="440" y="369"/>
                  </a:cubicBezTo>
                  <a:lnTo>
                    <a:pt x="446" y="299"/>
                  </a:lnTo>
                  <a:lnTo>
                    <a:pt x="324" y="289"/>
                  </a:lnTo>
                  <a:lnTo>
                    <a:pt x="318" y="359"/>
                  </a:lnTo>
                  <a:cubicBezTo>
                    <a:pt x="284" y="363"/>
                    <a:pt x="251" y="374"/>
                    <a:pt x="221" y="389"/>
                  </a:cubicBezTo>
                  <a:lnTo>
                    <a:pt x="176" y="336"/>
                  </a:lnTo>
                  <a:lnTo>
                    <a:pt x="83" y="414"/>
                  </a:lnTo>
                  <a:lnTo>
                    <a:pt x="128" y="468"/>
                  </a:lnTo>
                  <a:cubicBezTo>
                    <a:pt x="108" y="495"/>
                    <a:pt x="91" y="525"/>
                    <a:pt x="81" y="558"/>
                  </a:cubicBezTo>
                  <a:lnTo>
                    <a:pt x="11" y="552"/>
                  </a:lnTo>
                  <a:lnTo>
                    <a:pt x="0" y="674"/>
                  </a:lnTo>
                  <a:lnTo>
                    <a:pt x="71" y="680"/>
                  </a:lnTo>
                  <a:cubicBezTo>
                    <a:pt x="75" y="714"/>
                    <a:pt x="86" y="747"/>
                    <a:pt x="101" y="777"/>
                  </a:cubicBezTo>
                  <a:lnTo>
                    <a:pt x="47" y="822"/>
                  </a:lnTo>
                  <a:lnTo>
                    <a:pt x="126" y="915"/>
                  </a:lnTo>
                  <a:lnTo>
                    <a:pt x="180" y="870"/>
                  </a:lnTo>
                  <a:cubicBezTo>
                    <a:pt x="206" y="891"/>
                    <a:pt x="237" y="907"/>
                    <a:pt x="270" y="917"/>
                  </a:cubicBezTo>
                  <a:lnTo>
                    <a:pt x="264" y="987"/>
                  </a:lnTo>
                  <a:lnTo>
                    <a:pt x="386" y="998"/>
                  </a:lnTo>
                  <a:lnTo>
                    <a:pt x="392" y="927"/>
                  </a:lnTo>
                  <a:cubicBezTo>
                    <a:pt x="426" y="923"/>
                    <a:pt x="459" y="912"/>
                    <a:pt x="489" y="897"/>
                  </a:cubicBezTo>
                  <a:lnTo>
                    <a:pt x="534" y="951"/>
                  </a:lnTo>
                  <a:lnTo>
                    <a:pt x="627" y="872"/>
                  </a:lnTo>
                  <a:lnTo>
                    <a:pt x="582" y="818"/>
                  </a:lnTo>
                  <a:cubicBezTo>
                    <a:pt x="602" y="792"/>
                    <a:pt x="618" y="761"/>
                    <a:pt x="629" y="728"/>
                  </a:cubicBezTo>
                  <a:lnTo>
                    <a:pt x="699" y="734"/>
                  </a:lnTo>
                  <a:close/>
                  <a:moveTo>
                    <a:pt x="1064" y="568"/>
                  </a:moveTo>
                  <a:cubicBezTo>
                    <a:pt x="1064" y="569"/>
                    <a:pt x="1064" y="570"/>
                    <a:pt x="1064" y="570"/>
                  </a:cubicBezTo>
                  <a:cubicBezTo>
                    <a:pt x="1063" y="572"/>
                    <a:pt x="1063" y="574"/>
                    <a:pt x="1063" y="575"/>
                  </a:cubicBezTo>
                  <a:cubicBezTo>
                    <a:pt x="1063" y="576"/>
                    <a:pt x="1063" y="577"/>
                    <a:pt x="1062" y="577"/>
                  </a:cubicBezTo>
                  <a:cubicBezTo>
                    <a:pt x="1062" y="579"/>
                    <a:pt x="1062" y="581"/>
                    <a:pt x="1061" y="584"/>
                  </a:cubicBezTo>
                  <a:cubicBezTo>
                    <a:pt x="1061" y="584"/>
                    <a:pt x="1061" y="584"/>
                    <a:pt x="1061" y="584"/>
                  </a:cubicBezTo>
                  <a:cubicBezTo>
                    <a:pt x="1060" y="586"/>
                    <a:pt x="1060" y="588"/>
                    <a:pt x="1059" y="590"/>
                  </a:cubicBezTo>
                  <a:cubicBezTo>
                    <a:pt x="1059" y="590"/>
                    <a:pt x="1059" y="591"/>
                    <a:pt x="1059" y="592"/>
                  </a:cubicBezTo>
                  <a:cubicBezTo>
                    <a:pt x="1058" y="593"/>
                    <a:pt x="1058" y="595"/>
                    <a:pt x="1057" y="596"/>
                  </a:cubicBezTo>
                  <a:cubicBezTo>
                    <a:pt x="1057" y="597"/>
                    <a:pt x="1057" y="597"/>
                    <a:pt x="1057" y="598"/>
                  </a:cubicBezTo>
                  <a:cubicBezTo>
                    <a:pt x="1053" y="609"/>
                    <a:pt x="1048" y="618"/>
                    <a:pt x="1042" y="627"/>
                  </a:cubicBezTo>
                  <a:cubicBezTo>
                    <a:pt x="1041" y="629"/>
                    <a:pt x="1040" y="630"/>
                    <a:pt x="1040" y="632"/>
                  </a:cubicBezTo>
                  <a:cubicBezTo>
                    <a:pt x="1039" y="632"/>
                    <a:pt x="1039" y="632"/>
                    <a:pt x="1039" y="632"/>
                  </a:cubicBezTo>
                  <a:cubicBezTo>
                    <a:pt x="1038" y="634"/>
                    <a:pt x="1037" y="635"/>
                    <a:pt x="1036" y="636"/>
                  </a:cubicBezTo>
                  <a:cubicBezTo>
                    <a:pt x="1036" y="636"/>
                    <a:pt x="1036" y="637"/>
                    <a:pt x="1036" y="637"/>
                  </a:cubicBezTo>
                  <a:cubicBezTo>
                    <a:pt x="1033" y="641"/>
                    <a:pt x="1029" y="645"/>
                    <a:pt x="1026" y="648"/>
                  </a:cubicBezTo>
                  <a:cubicBezTo>
                    <a:pt x="1026" y="649"/>
                    <a:pt x="1026" y="649"/>
                    <a:pt x="1025" y="649"/>
                  </a:cubicBezTo>
                  <a:cubicBezTo>
                    <a:pt x="1024" y="650"/>
                    <a:pt x="1023" y="651"/>
                    <a:pt x="1022" y="652"/>
                  </a:cubicBezTo>
                  <a:cubicBezTo>
                    <a:pt x="1022" y="653"/>
                    <a:pt x="1021" y="653"/>
                    <a:pt x="1021" y="653"/>
                  </a:cubicBezTo>
                  <a:cubicBezTo>
                    <a:pt x="1016" y="658"/>
                    <a:pt x="1011" y="662"/>
                    <a:pt x="1006" y="666"/>
                  </a:cubicBezTo>
                  <a:cubicBezTo>
                    <a:pt x="1005" y="667"/>
                    <a:pt x="1005" y="667"/>
                    <a:pt x="1005" y="667"/>
                  </a:cubicBezTo>
                  <a:cubicBezTo>
                    <a:pt x="1003" y="668"/>
                    <a:pt x="1002" y="669"/>
                    <a:pt x="1001" y="670"/>
                  </a:cubicBezTo>
                  <a:cubicBezTo>
                    <a:pt x="1001" y="670"/>
                    <a:pt x="1000" y="670"/>
                    <a:pt x="1000" y="670"/>
                  </a:cubicBezTo>
                  <a:cubicBezTo>
                    <a:pt x="996" y="673"/>
                    <a:pt x="992" y="675"/>
                    <a:pt x="987" y="678"/>
                  </a:cubicBezTo>
                  <a:cubicBezTo>
                    <a:pt x="987" y="678"/>
                    <a:pt x="987" y="678"/>
                    <a:pt x="986" y="678"/>
                  </a:cubicBezTo>
                  <a:cubicBezTo>
                    <a:pt x="985" y="679"/>
                    <a:pt x="984" y="680"/>
                    <a:pt x="982" y="680"/>
                  </a:cubicBezTo>
                  <a:cubicBezTo>
                    <a:pt x="982" y="680"/>
                    <a:pt x="982" y="680"/>
                    <a:pt x="981" y="681"/>
                  </a:cubicBezTo>
                  <a:cubicBezTo>
                    <a:pt x="980" y="681"/>
                    <a:pt x="978" y="682"/>
                    <a:pt x="977" y="683"/>
                  </a:cubicBezTo>
                  <a:cubicBezTo>
                    <a:pt x="969" y="686"/>
                    <a:pt x="960" y="689"/>
                    <a:pt x="951" y="691"/>
                  </a:cubicBezTo>
                  <a:cubicBezTo>
                    <a:pt x="949" y="691"/>
                    <a:pt x="947" y="692"/>
                    <a:pt x="945" y="692"/>
                  </a:cubicBezTo>
                  <a:cubicBezTo>
                    <a:pt x="945" y="692"/>
                    <a:pt x="944" y="692"/>
                    <a:pt x="943" y="692"/>
                  </a:cubicBezTo>
                  <a:cubicBezTo>
                    <a:pt x="942" y="692"/>
                    <a:pt x="940" y="693"/>
                    <a:pt x="939" y="693"/>
                  </a:cubicBezTo>
                  <a:cubicBezTo>
                    <a:pt x="938" y="693"/>
                    <a:pt x="937" y="693"/>
                    <a:pt x="937" y="693"/>
                  </a:cubicBezTo>
                  <a:cubicBezTo>
                    <a:pt x="935" y="693"/>
                    <a:pt x="933" y="693"/>
                    <a:pt x="931" y="694"/>
                  </a:cubicBezTo>
                  <a:cubicBezTo>
                    <a:pt x="931" y="694"/>
                    <a:pt x="930" y="694"/>
                    <a:pt x="930" y="694"/>
                  </a:cubicBezTo>
                  <a:cubicBezTo>
                    <a:pt x="928" y="694"/>
                    <a:pt x="926" y="694"/>
                    <a:pt x="924" y="694"/>
                  </a:cubicBezTo>
                  <a:cubicBezTo>
                    <a:pt x="923" y="694"/>
                    <a:pt x="922" y="694"/>
                    <a:pt x="922" y="694"/>
                  </a:cubicBezTo>
                  <a:cubicBezTo>
                    <a:pt x="920" y="694"/>
                    <a:pt x="918" y="694"/>
                    <a:pt x="917" y="694"/>
                  </a:cubicBezTo>
                  <a:cubicBezTo>
                    <a:pt x="916" y="694"/>
                    <a:pt x="916" y="694"/>
                    <a:pt x="915" y="694"/>
                  </a:cubicBezTo>
                  <a:cubicBezTo>
                    <a:pt x="913" y="694"/>
                    <a:pt x="910" y="694"/>
                    <a:pt x="908" y="693"/>
                  </a:cubicBezTo>
                  <a:cubicBezTo>
                    <a:pt x="906" y="693"/>
                    <a:pt x="904" y="693"/>
                    <a:pt x="902" y="693"/>
                  </a:cubicBezTo>
                  <a:cubicBezTo>
                    <a:pt x="901" y="693"/>
                    <a:pt x="900" y="693"/>
                    <a:pt x="900" y="692"/>
                  </a:cubicBezTo>
                  <a:cubicBezTo>
                    <a:pt x="898" y="692"/>
                    <a:pt x="896" y="692"/>
                    <a:pt x="895" y="692"/>
                  </a:cubicBezTo>
                  <a:cubicBezTo>
                    <a:pt x="894" y="691"/>
                    <a:pt x="893" y="691"/>
                    <a:pt x="893" y="691"/>
                  </a:cubicBezTo>
                  <a:cubicBezTo>
                    <a:pt x="891" y="691"/>
                    <a:pt x="889" y="690"/>
                    <a:pt x="886" y="690"/>
                  </a:cubicBezTo>
                  <a:cubicBezTo>
                    <a:pt x="886" y="690"/>
                    <a:pt x="886" y="690"/>
                    <a:pt x="886" y="690"/>
                  </a:cubicBezTo>
                  <a:cubicBezTo>
                    <a:pt x="884" y="689"/>
                    <a:pt x="882" y="689"/>
                    <a:pt x="880" y="688"/>
                  </a:cubicBezTo>
                  <a:cubicBezTo>
                    <a:pt x="880" y="688"/>
                    <a:pt x="879" y="688"/>
                    <a:pt x="878" y="688"/>
                  </a:cubicBezTo>
                  <a:cubicBezTo>
                    <a:pt x="877" y="687"/>
                    <a:pt x="875" y="687"/>
                    <a:pt x="874" y="686"/>
                  </a:cubicBezTo>
                  <a:cubicBezTo>
                    <a:pt x="873" y="686"/>
                    <a:pt x="872" y="686"/>
                    <a:pt x="872" y="685"/>
                  </a:cubicBezTo>
                  <a:cubicBezTo>
                    <a:pt x="870" y="685"/>
                    <a:pt x="868" y="684"/>
                    <a:pt x="866" y="683"/>
                  </a:cubicBezTo>
                  <a:cubicBezTo>
                    <a:pt x="858" y="680"/>
                    <a:pt x="850" y="676"/>
                    <a:pt x="842" y="671"/>
                  </a:cubicBezTo>
                  <a:cubicBezTo>
                    <a:pt x="841" y="670"/>
                    <a:pt x="840" y="669"/>
                    <a:pt x="838" y="668"/>
                  </a:cubicBezTo>
                  <a:cubicBezTo>
                    <a:pt x="838" y="668"/>
                    <a:pt x="838" y="668"/>
                    <a:pt x="838" y="668"/>
                  </a:cubicBezTo>
                  <a:cubicBezTo>
                    <a:pt x="836" y="667"/>
                    <a:pt x="835" y="666"/>
                    <a:pt x="834" y="665"/>
                  </a:cubicBezTo>
                  <a:cubicBezTo>
                    <a:pt x="833" y="665"/>
                    <a:pt x="833" y="665"/>
                    <a:pt x="833" y="664"/>
                  </a:cubicBezTo>
                  <a:cubicBezTo>
                    <a:pt x="829" y="661"/>
                    <a:pt x="825" y="658"/>
                    <a:pt x="822" y="655"/>
                  </a:cubicBezTo>
                  <a:cubicBezTo>
                    <a:pt x="821" y="654"/>
                    <a:pt x="821" y="654"/>
                    <a:pt x="821" y="654"/>
                  </a:cubicBezTo>
                  <a:cubicBezTo>
                    <a:pt x="820" y="653"/>
                    <a:pt x="819" y="652"/>
                    <a:pt x="818" y="651"/>
                  </a:cubicBezTo>
                  <a:cubicBezTo>
                    <a:pt x="817" y="651"/>
                    <a:pt x="817" y="650"/>
                    <a:pt x="817" y="650"/>
                  </a:cubicBezTo>
                  <a:cubicBezTo>
                    <a:pt x="812" y="645"/>
                    <a:pt x="808" y="640"/>
                    <a:pt x="804" y="634"/>
                  </a:cubicBezTo>
                  <a:cubicBezTo>
                    <a:pt x="803" y="634"/>
                    <a:pt x="803" y="634"/>
                    <a:pt x="803" y="633"/>
                  </a:cubicBezTo>
                  <a:cubicBezTo>
                    <a:pt x="802" y="632"/>
                    <a:pt x="801" y="631"/>
                    <a:pt x="800" y="630"/>
                  </a:cubicBezTo>
                  <a:cubicBezTo>
                    <a:pt x="800" y="629"/>
                    <a:pt x="800" y="629"/>
                    <a:pt x="800" y="629"/>
                  </a:cubicBezTo>
                  <a:cubicBezTo>
                    <a:pt x="797" y="625"/>
                    <a:pt x="795" y="620"/>
                    <a:pt x="792" y="616"/>
                  </a:cubicBezTo>
                  <a:cubicBezTo>
                    <a:pt x="792" y="616"/>
                    <a:pt x="792" y="615"/>
                    <a:pt x="792" y="615"/>
                  </a:cubicBezTo>
                  <a:cubicBezTo>
                    <a:pt x="791" y="614"/>
                    <a:pt x="790" y="612"/>
                    <a:pt x="790" y="611"/>
                  </a:cubicBezTo>
                  <a:cubicBezTo>
                    <a:pt x="790" y="611"/>
                    <a:pt x="790" y="610"/>
                    <a:pt x="789" y="610"/>
                  </a:cubicBezTo>
                  <a:cubicBezTo>
                    <a:pt x="789" y="608"/>
                    <a:pt x="788" y="607"/>
                    <a:pt x="787" y="605"/>
                  </a:cubicBezTo>
                  <a:cubicBezTo>
                    <a:pt x="783" y="595"/>
                    <a:pt x="780" y="585"/>
                    <a:pt x="778" y="574"/>
                  </a:cubicBezTo>
                  <a:cubicBezTo>
                    <a:pt x="778" y="573"/>
                    <a:pt x="778" y="573"/>
                    <a:pt x="778" y="572"/>
                  </a:cubicBezTo>
                  <a:cubicBezTo>
                    <a:pt x="778" y="570"/>
                    <a:pt x="777" y="569"/>
                    <a:pt x="777" y="568"/>
                  </a:cubicBezTo>
                  <a:cubicBezTo>
                    <a:pt x="777" y="567"/>
                    <a:pt x="777" y="566"/>
                    <a:pt x="777" y="565"/>
                  </a:cubicBezTo>
                  <a:cubicBezTo>
                    <a:pt x="777" y="563"/>
                    <a:pt x="777" y="562"/>
                    <a:pt x="776" y="560"/>
                  </a:cubicBezTo>
                  <a:cubicBezTo>
                    <a:pt x="776" y="559"/>
                    <a:pt x="776" y="559"/>
                    <a:pt x="776" y="559"/>
                  </a:cubicBezTo>
                  <a:cubicBezTo>
                    <a:pt x="776" y="557"/>
                    <a:pt x="776" y="555"/>
                    <a:pt x="776" y="552"/>
                  </a:cubicBezTo>
                  <a:cubicBezTo>
                    <a:pt x="776" y="552"/>
                    <a:pt x="776" y="551"/>
                    <a:pt x="776" y="550"/>
                  </a:cubicBezTo>
                  <a:cubicBezTo>
                    <a:pt x="776" y="549"/>
                    <a:pt x="776" y="547"/>
                    <a:pt x="776" y="546"/>
                  </a:cubicBezTo>
                  <a:cubicBezTo>
                    <a:pt x="776" y="545"/>
                    <a:pt x="776" y="544"/>
                    <a:pt x="776" y="544"/>
                  </a:cubicBezTo>
                  <a:cubicBezTo>
                    <a:pt x="776" y="541"/>
                    <a:pt x="776" y="539"/>
                    <a:pt x="777" y="537"/>
                  </a:cubicBezTo>
                  <a:cubicBezTo>
                    <a:pt x="777" y="535"/>
                    <a:pt x="777" y="533"/>
                    <a:pt x="777" y="530"/>
                  </a:cubicBezTo>
                  <a:cubicBezTo>
                    <a:pt x="777" y="530"/>
                    <a:pt x="778" y="529"/>
                    <a:pt x="778" y="528"/>
                  </a:cubicBezTo>
                  <a:cubicBezTo>
                    <a:pt x="778" y="527"/>
                    <a:pt x="778" y="525"/>
                    <a:pt x="778" y="524"/>
                  </a:cubicBezTo>
                  <a:cubicBezTo>
                    <a:pt x="779" y="523"/>
                    <a:pt x="779" y="522"/>
                    <a:pt x="779" y="522"/>
                  </a:cubicBezTo>
                  <a:cubicBezTo>
                    <a:pt x="779" y="519"/>
                    <a:pt x="780" y="517"/>
                    <a:pt x="780" y="515"/>
                  </a:cubicBezTo>
                  <a:cubicBezTo>
                    <a:pt x="780" y="515"/>
                    <a:pt x="780" y="515"/>
                    <a:pt x="780" y="515"/>
                  </a:cubicBezTo>
                  <a:cubicBezTo>
                    <a:pt x="781" y="513"/>
                    <a:pt x="781" y="511"/>
                    <a:pt x="782" y="509"/>
                  </a:cubicBezTo>
                  <a:cubicBezTo>
                    <a:pt x="782" y="508"/>
                    <a:pt x="782" y="508"/>
                    <a:pt x="782" y="507"/>
                  </a:cubicBezTo>
                  <a:cubicBezTo>
                    <a:pt x="783" y="505"/>
                    <a:pt x="783" y="504"/>
                    <a:pt x="784" y="503"/>
                  </a:cubicBezTo>
                  <a:cubicBezTo>
                    <a:pt x="784" y="502"/>
                    <a:pt x="784" y="501"/>
                    <a:pt x="785" y="501"/>
                  </a:cubicBezTo>
                  <a:cubicBezTo>
                    <a:pt x="785" y="499"/>
                    <a:pt x="786" y="497"/>
                    <a:pt x="787" y="495"/>
                  </a:cubicBezTo>
                  <a:cubicBezTo>
                    <a:pt x="787" y="495"/>
                    <a:pt x="787" y="495"/>
                    <a:pt x="787" y="495"/>
                  </a:cubicBezTo>
                  <a:cubicBezTo>
                    <a:pt x="790" y="487"/>
                    <a:pt x="794" y="479"/>
                    <a:pt x="799" y="471"/>
                  </a:cubicBezTo>
                  <a:cubicBezTo>
                    <a:pt x="800" y="470"/>
                    <a:pt x="801" y="469"/>
                    <a:pt x="802" y="467"/>
                  </a:cubicBezTo>
                  <a:cubicBezTo>
                    <a:pt x="802" y="467"/>
                    <a:pt x="802" y="467"/>
                    <a:pt x="802" y="466"/>
                  </a:cubicBezTo>
                  <a:cubicBezTo>
                    <a:pt x="803" y="465"/>
                    <a:pt x="804" y="464"/>
                    <a:pt x="805" y="462"/>
                  </a:cubicBezTo>
                  <a:cubicBezTo>
                    <a:pt x="805" y="462"/>
                    <a:pt x="805" y="462"/>
                    <a:pt x="805" y="462"/>
                  </a:cubicBezTo>
                  <a:cubicBezTo>
                    <a:pt x="809" y="458"/>
                    <a:pt x="812" y="454"/>
                    <a:pt x="815" y="450"/>
                  </a:cubicBezTo>
                  <a:cubicBezTo>
                    <a:pt x="816" y="450"/>
                    <a:pt x="816" y="450"/>
                    <a:pt x="816" y="450"/>
                  </a:cubicBezTo>
                  <a:cubicBezTo>
                    <a:pt x="817" y="449"/>
                    <a:pt x="818" y="447"/>
                    <a:pt x="819" y="446"/>
                  </a:cubicBezTo>
                  <a:cubicBezTo>
                    <a:pt x="819" y="446"/>
                    <a:pt x="820" y="446"/>
                    <a:pt x="820" y="446"/>
                  </a:cubicBezTo>
                  <a:cubicBezTo>
                    <a:pt x="825" y="441"/>
                    <a:pt x="830" y="436"/>
                    <a:pt x="836" y="432"/>
                  </a:cubicBezTo>
                  <a:cubicBezTo>
                    <a:pt x="836" y="432"/>
                    <a:pt x="836" y="432"/>
                    <a:pt x="836" y="432"/>
                  </a:cubicBezTo>
                  <a:cubicBezTo>
                    <a:pt x="838" y="431"/>
                    <a:pt x="839" y="430"/>
                    <a:pt x="840" y="429"/>
                  </a:cubicBezTo>
                  <a:cubicBezTo>
                    <a:pt x="841" y="429"/>
                    <a:pt x="841" y="429"/>
                    <a:pt x="841" y="429"/>
                  </a:cubicBezTo>
                  <a:cubicBezTo>
                    <a:pt x="845" y="426"/>
                    <a:pt x="850" y="423"/>
                    <a:pt x="854" y="421"/>
                  </a:cubicBezTo>
                  <a:cubicBezTo>
                    <a:pt x="854" y="421"/>
                    <a:pt x="855" y="421"/>
                    <a:pt x="855" y="421"/>
                  </a:cubicBezTo>
                  <a:cubicBezTo>
                    <a:pt x="856" y="420"/>
                    <a:pt x="858" y="419"/>
                    <a:pt x="859" y="419"/>
                  </a:cubicBezTo>
                  <a:cubicBezTo>
                    <a:pt x="859" y="418"/>
                    <a:pt x="860" y="418"/>
                    <a:pt x="860" y="418"/>
                  </a:cubicBezTo>
                  <a:cubicBezTo>
                    <a:pt x="862" y="417"/>
                    <a:pt x="863" y="417"/>
                    <a:pt x="865" y="416"/>
                  </a:cubicBezTo>
                  <a:cubicBezTo>
                    <a:pt x="873" y="413"/>
                    <a:pt x="881" y="410"/>
                    <a:pt x="890" y="408"/>
                  </a:cubicBezTo>
                  <a:cubicBezTo>
                    <a:pt x="892" y="408"/>
                    <a:pt x="894" y="407"/>
                    <a:pt x="896" y="407"/>
                  </a:cubicBezTo>
                  <a:cubicBezTo>
                    <a:pt x="897" y="407"/>
                    <a:pt x="897" y="407"/>
                    <a:pt x="898" y="407"/>
                  </a:cubicBezTo>
                  <a:cubicBezTo>
                    <a:pt x="900" y="406"/>
                    <a:pt x="901" y="406"/>
                    <a:pt x="902" y="406"/>
                  </a:cubicBezTo>
                  <a:cubicBezTo>
                    <a:pt x="903" y="406"/>
                    <a:pt x="904" y="406"/>
                    <a:pt x="905" y="406"/>
                  </a:cubicBezTo>
                  <a:cubicBezTo>
                    <a:pt x="907" y="405"/>
                    <a:pt x="908" y="405"/>
                    <a:pt x="910" y="405"/>
                  </a:cubicBezTo>
                  <a:cubicBezTo>
                    <a:pt x="911" y="405"/>
                    <a:pt x="911" y="405"/>
                    <a:pt x="911" y="405"/>
                  </a:cubicBezTo>
                  <a:cubicBezTo>
                    <a:pt x="913" y="405"/>
                    <a:pt x="915" y="405"/>
                    <a:pt x="918" y="405"/>
                  </a:cubicBezTo>
                  <a:cubicBezTo>
                    <a:pt x="918" y="405"/>
                    <a:pt x="919" y="405"/>
                    <a:pt x="920" y="405"/>
                  </a:cubicBezTo>
                  <a:cubicBezTo>
                    <a:pt x="921" y="405"/>
                    <a:pt x="923" y="405"/>
                    <a:pt x="924" y="405"/>
                  </a:cubicBezTo>
                  <a:cubicBezTo>
                    <a:pt x="925" y="405"/>
                    <a:pt x="926" y="405"/>
                    <a:pt x="926" y="405"/>
                  </a:cubicBezTo>
                  <a:cubicBezTo>
                    <a:pt x="929" y="405"/>
                    <a:pt x="931" y="405"/>
                    <a:pt x="933" y="405"/>
                  </a:cubicBezTo>
                  <a:cubicBezTo>
                    <a:pt x="935" y="406"/>
                    <a:pt x="938" y="406"/>
                    <a:pt x="940" y="406"/>
                  </a:cubicBezTo>
                  <a:cubicBezTo>
                    <a:pt x="940" y="406"/>
                    <a:pt x="941" y="406"/>
                    <a:pt x="942" y="406"/>
                  </a:cubicBezTo>
                  <a:cubicBezTo>
                    <a:pt x="943" y="407"/>
                    <a:pt x="945" y="407"/>
                    <a:pt x="946" y="407"/>
                  </a:cubicBezTo>
                  <a:cubicBezTo>
                    <a:pt x="947" y="407"/>
                    <a:pt x="948" y="407"/>
                    <a:pt x="948" y="408"/>
                  </a:cubicBezTo>
                  <a:cubicBezTo>
                    <a:pt x="951" y="408"/>
                    <a:pt x="953" y="408"/>
                    <a:pt x="955" y="409"/>
                  </a:cubicBezTo>
                  <a:cubicBezTo>
                    <a:pt x="955" y="409"/>
                    <a:pt x="955" y="409"/>
                    <a:pt x="955" y="409"/>
                  </a:cubicBezTo>
                  <a:cubicBezTo>
                    <a:pt x="957" y="410"/>
                    <a:pt x="959" y="410"/>
                    <a:pt x="961" y="411"/>
                  </a:cubicBezTo>
                  <a:cubicBezTo>
                    <a:pt x="962" y="411"/>
                    <a:pt x="962" y="411"/>
                    <a:pt x="963" y="411"/>
                  </a:cubicBezTo>
                  <a:cubicBezTo>
                    <a:pt x="965" y="412"/>
                    <a:pt x="966" y="412"/>
                    <a:pt x="967" y="413"/>
                  </a:cubicBezTo>
                  <a:cubicBezTo>
                    <a:pt x="968" y="413"/>
                    <a:pt x="969" y="413"/>
                    <a:pt x="969" y="413"/>
                  </a:cubicBezTo>
                  <a:cubicBezTo>
                    <a:pt x="971" y="414"/>
                    <a:pt x="973" y="415"/>
                    <a:pt x="975" y="415"/>
                  </a:cubicBezTo>
                  <a:cubicBezTo>
                    <a:pt x="983" y="419"/>
                    <a:pt x="991" y="423"/>
                    <a:pt x="999" y="428"/>
                  </a:cubicBezTo>
                  <a:cubicBezTo>
                    <a:pt x="1000" y="429"/>
                    <a:pt x="1002" y="430"/>
                    <a:pt x="1003" y="430"/>
                  </a:cubicBezTo>
                  <a:cubicBezTo>
                    <a:pt x="1003" y="431"/>
                    <a:pt x="1003" y="431"/>
                    <a:pt x="1004" y="431"/>
                  </a:cubicBezTo>
                  <a:cubicBezTo>
                    <a:pt x="1005" y="432"/>
                    <a:pt x="1006" y="433"/>
                    <a:pt x="1008" y="434"/>
                  </a:cubicBezTo>
                  <a:cubicBezTo>
                    <a:pt x="1008" y="434"/>
                    <a:pt x="1008" y="434"/>
                    <a:pt x="1008" y="434"/>
                  </a:cubicBezTo>
                  <a:cubicBezTo>
                    <a:pt x="1012" y="437"/>
                    <a:pt x="1016" y="441"/>
                    <a:pt x="1020" y="444"/>
                  </a:cubicBezTo>
                  <a:cubicBezTo>
                    <a:pt x="1020" y="444"/>
                    <a:pt x="1020" y="445"/>
                    <a:pt x="1020" y="445"/>
                  </a:cubicBezTo>
                  <a:cubicBezTo>
                    <a:pt x="1021" y="446"/>
                    <a:pt x="1023" y="447"/>
                    <a:pt x="1024" y="448"/>
                  </a:cubicBezTo>
                  <a:cubicBezTo>
                    <a:pt x="1024" y="448"/>
                    <a:pt x="1024" y="449"/>
                    <a:pt x="1024" y="449"/>
                  </a:cubicBezTo>
                  <a:cubicBezTo>
                    <a:pt x="1029" y="454"/>
                    <a:pt x="1034" y="459"/>
                    <a:pt x="1038" y="464"/>
                  </a:cubicBezTo>
                  <a:cubicBezTo>
                    <a:pt x="1038" y="465"/>
                    <a:pt x="1038" y="465"/>
                    <a:pt x="1038" y="465"/>
                  </a:cubicBezTo>
                  <a:cubicBezTo>
                    <a:pt x="1039" y="467"/>
                    <a:pt x="1040" y="468"/>
                    <a:pt x="1041" y="469"/>
                  </a:cubicBezTo>
                  <a:cubicBezTo>
                    <a:pt x="1041" y="469"/>
                    <a:pt x="1041" y="470"/>
                    <a:pt x="1041" y="470"/>
                  </a:cubicBezTo>
                  <a:cubicBezTo>
                    <a:pt x="1044" y="474"/>
                    <a:pt x="1047" y="478"/>
                    <a:pt x="1049" y="483"/>
                  </a:cubicBezTo>
                  <a:cubicBezTo>
                    <a:pt x="1049" y="483"/>
                    <a:pt x="1049" y="483"/>
                    <a:pt x="1049" y="484"/>
                  </a:cubicBezTo>
                  <a:cubicBezTo>
                    <a:pt x="1050" y="485"/>
                    <a:pt x="1051" y="486"/>
                    <a:pt x="1051" y="488"/>
                  </a:cubicBezTo>
                  <a:cubicBezTo>
                    <a:pt x="1052" y="488"/>
                    <a:pt x="1052" y="488"/>
                    <a:pt x="1052" y="489"/>
                  </a:cubicBezTo>
                  <a:cubicBezTo>
                    <a:pt x="1053" y="490"/>
                    <a:pt x="1053" y="492"/>
                    <a:pt x="1054" y="493"/>
                  </a:cubicBezTo>
                  <a:cubicBezTo>
                    <a:pt x="1057" y="501"/>
                    <a:pt x="1060" y="510"/>
                    <a:pt x="1062" y="519"/>
                  </a:cubicBezTo>
                  <a:cubicBezTo>
                    <a:pt x="1062" y="521"/>
                    <a:pt x="1063" y="523"/>
                    <a:pt x="1063" y="525"/>
                  </a:cubicBezTo>
                  <a:cubicBezTo>
                    <a:pt x="1063" y="525"/>
                    <a:pt x="1063" y="526"/>
                    <a:pt x="1063" y="527"/>
                  </a:cubicBezTo>
                  <a:cubicBezTo>
                    <a:pt x="1064" y="528"/>
                    <a:pt x="1064" y="530"/>
                    <a:pt x="1064" y="531"/>
                  </a:cubicBezTo>
                  <a:cubicBezTo>
                    <a:pt x="1064" y="532"/>
                    <a:pt x="1064" y="533"/>
                    <a:pt x="1064" y="533"/>
                  </a:cubicBezTo>
                  <a:cubicBezTo>
                    <a:pt x="1065" y="535"/>
                    <a:pt x="1065" y="537"/>
                    <a:pt x="1065" y="539"/>
                  </a:cubicBezTo>
                  <a:cubicBezTo>
                    <a:pt x="1065" y="539"/>
                    <a:pt x="1065" y="540"/>
                    <a:pt x="1065" y="540"/>
                  </a:cubicBezTo>
                  <a:cubicBezTo>
                    <a:pt x="1065" y="542"/>
                    <a:pt x="1065" y="544"/>
                    <a:pt x="1065" y="546"/>
                  </a:cubicBezTo>
                  <a:lnTo>
                    <a:pt x="1065" y="548"/>
                  </a:lnTo>
                  <a:cubicBezTo>
                    <a:pt x="1065" y="550"/>
                    <a:pt x="1065" y="552"/>
                    <a:pt x="1065" y="553"/>
                  </a:cubicBezTo>
                  <a:cubicBezTo>
                    <a:pt x="1065" y="554"/>
                    <a:pt x="1065" y="555"/>
                    <a:pt x="1065" y="555"/>
                  </a:cubicBezTo>
                  <a:cubicBezTo>
                    <a:pt x="1065" y="557"/>
                    <a:pt x="1065" y="560"/>
                    <a:pt x="1065" y="562"/>
                  </a:cubicBezTo>
                  <a:cubicBezTo>
                    <a:pt x="1064" y="564"/>
                    <a:pt x="1064" y="566"/>
                    <a:pt x="1064" y="568"/>
                  </a:cubicBezTo>
                  <a:close/>
                  <a:moveTo>
                    <a:pt x="1162" y="613"/>
                  </a:moveTo>
                  <a:lnTo>
                    <a:pt x="1170" y="528"/>
                  </a:lnTo>
                  <a:lnTo>
                    <a:pt x="1120" y="524"/>
                  </a:lnTo>
                  <a:cubicBezTo>
                    <a:pt x="1117" y="499"/>
                    <a:pt x="1110" y="477"/>
                    <a:pt x="1099" y="456"/>
                  </a:cubicBezTo>
                  <a:lnTo>
                    <a:pt x="1137" y="424"/>
                  </a:lnTo>
                  <a:lnTo>
                    <a:pt x="1081" y="358"/>
                  </a:lnTo>
                  <a:lnTo>
                    <a:pt x="1044" y="390"/>
                  </a:lnTo>
                  <a:cubicBezTo>
                    <a:pt x="1025" y="376"/>
                    <a:pt x="1004" y="364"/>
                    <a:pt x="980" y="357"/>
                  </a:cubicBezTo>
                  <a:lnTo>
                    <a:pt x="984" y="308"/>
                  </a:lnTo>
                  <a:lnTo>
                    <a:pt x="899" y="300"/>
                  </a:lnTo>
                  <a:lnTo>
                    <a:pt x="895" y="350"/>
                  </a:lnTo>
                  <a:cubicBezTo>
                    <a:pt x="871" y="353"/>
                    <a:pt x="848" y="360"/>
                    <a:pt x="827" y="371"/>
                  </a:cubicBezTo>
                  <a:lnTo>
                    <a:pt x="795" y="333"/>
                  </a:lnTo>
                  <a:lnTo>
                    <a:pt x="729" y="389"/>
                  </a:lnTo>
                  <a:lnTo>
                    <a:pt x="761" y="426"/>
                  </a:lnTo>
                  <a:cubicBezTo>
                    <a:pt x="747" y="445"/>
                    <a:pt x="736" y="467"/>
                    <a:pt x="728" y="490"/>
                  </a:cubicBezTo>
                  <a:lnTo>
                    <a:pt x="679" y="486"/>
                  </a:lnTo>
                  <a:lnTo>
                    <a:pt x="672" y="571"/>
                  </a:lnTo>
                  <a:lnTo>
                    <a:pt x="721" y="575"/>
                  </a:lnTo>
                  <a:cubicBezTo>
                    <a:pt x="724" y="599"/>
                    <a:pt x="732" y="622"/>
                    <a:pt x="743" y="643"/>
                  </a:cubicBezTo>
                  <a:lnTo>
                    <a:pt x="705" y="675"/>
                  </a:lnTo>
                  <a:lnTo>
                    <a:pt x="760" y="741"/>
                  </a:lnTo>
                  <a:lnTo>
                    <a:pt x="798" y="709"/>
                  </a:lnTo>
                  <a:cubicBezTo>
                    <a:pt x="816" y="723"/>
                    <a:pt x="838" y="734"/>
                    <a:pt x="861" y="742"/>
                  </a:cubicBezTo>
                  <a:lnTo>
                    <a:pt x="857" y="791"/>
                  </a:lnTo>
                  <a:lnTo>
                    <a:pt x="942" y="798"/>
                  </a:lnTo>
                  <a:lnTo>
                    <a:pt x="946" y="749"/>
                  </a:lnTo>
                  <a:cubicBezTo>
                    <a:pt x="970" y="746"/>
                    <a:pt x="994" y="738"/>
                    <a:pt x="1014" y="727"/>
                  </a:cubicBezTo>
                  <a:lnTo>
                    <a:pt x="1046" y="765"/>
                  </a:lnTo>
                  <a:lnTo>
                    <a:pt x="1112" y="710"/>
                  </a:lnTo>
                  <a:lnTo>
                    <a:pt x="1080" y="672"/>
                  </a:lnTo>
                  <a:cubicBezTo>
                    <a:pt x="1094" y="654"/>
                    <a:pt x="1106" y="632"/>
                    <a:pt x="1113" y="609"/>
                  </a:cubicBezTo>
                  <a:lnTo>
                    <a:pt x="1162" y="6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44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00">
                <a:solidFill>
                  <a:srgbClr val="B6B5B4"/>
                </a:solidFill>
                <a:latin typeface="+mj-lt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114" name="组合 54">
            <a:extLst>
              <a:ext uri="{FF2B5EF4-FFF2-40B4-BE49-F238E27FC236}">
                <a16:creationId xmlns:a16="http://schemas.microsoft.com/office/drawing/2014/main" id="{C10F0DBB-8F3E-4544-8A87-ABE82AA2EAD6}"/>
              </a:ext>
            </a:extLst>
          </p:cNvPr>
          <p:cNvGrpSpPr>
            <a:grpSpLocks/>
          </p:cNvGrpSpPr>
          <p:nvPr/>
        </p:nvGrpSpPr>
        <p:grpSpPr bwMode="auto">
          <a:xfrm>
            <a:off x="3920747" y="3215791"/>
            <a:ext cx="1144311" cy="1165957"/>
            <a:chOff x="0" y="0"/>
            <a:chExt cx="1200150" cy="1222375"/>
          </a:xfrm>
        </p:grpSpPr>
        <p:sp>
          <p:nvSpPr>
            <p:cNvPr id="115" name="Oval 12">
              <a:extLst>
                <a:ext uri="{FF2B5EF4-FFF2-40B4-BE49-F238E27FC236}">
                  <a16:creationId xmlns:a16="http://schemas.microsoft.com/office/drawing/2014/main" id="{89476505-96FC-44D6-BF42-E04EE39738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200150" cy="122237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44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00">
                <a:solidFill>
                  <a:srgbClr val="B6B5B4"/>
                </a:solidFill>
                <a:latin typeface="+mj-lt"/>
                <a:ea typeface="微软雅黑 Light" panose="020B0502040204020203" pitchFamily="34" charset="-122"/>
              </a:endParaRPr>
            </a:p>
          </p:txBody>
        </p:sp>
        <p:sp>
          <p:nvSpPr>
            <p:cNvPr id="116" name="Freeform 13">
              <a:extLst>
                <a:ext uri="{FF2B5EF4-FFF2-40B4-BE49-F238E27FC236}">
                  <a16:creationId xmlns:a16="http://schemas.microsoft.com/office/drawing/2014/main" id="{7295D7C4-F40F-4B3A-9F83-D139AF9019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6700" y="220662"/>
              <a:ext cx="823913" cy="776288"/>
            </a:xfrm>
            <a:custGeom>
              <a:avLst/>
              <a:gdLst>
                <a:gd name="T0" fmla="*/ 0 w 1135"/>
                <a:gd name="T1" fmla="*/ 621 h 1050"/>
                <a:gd name="T2" fmla="*/ 437 w 1135"/>
                <a:gd name="T3" fmla="*/ 1050 h 1050"/>
                <a:gd name="T4" fmla="*/ 765 w 1135"/>
                <a:gd name="T5" fmla="*/ 993 h 1050"/>
                <a:gd name="T6" fmla="*/ 690 w 1135"/>
                <a:gd name="T7" fmla="*/ 464 h 1050"/>
                <a:gd name="T8" fmla="*/ 673 w 1135"/>
                <a:gd name="T9" fmla="*/ 976 h 1050"/>
                <a:gd name="T10" fmla="*/ 446 w 1135"/>
                <a:gd name="T11" fmla="*/ 879 h 1050"/>
                <a:gd name="T12" fmla="*/ 385 w 1135"/>
                <a:gd name="T13" fmla="*/ 613 h 1050"/>
                <a:gd name="T14" fmla="*/ 79 w 1135"/>
                <a:gd name="T15" fmla="*/ 604 h 1050"/>
                <a:gd name="T16" fmla="*/ 88 w 1135"/>
                <a:gd name="T17" fmla="*/ 193 h 1050"/>
                <a:gd name="T18" fmla="*/ 446 w 1135"/>
                <a:gd name="T19" fmla="*/ 110 h 1050"/>
                <a:gd name="T20" fmla="*/ 0 w 1135"/>
                <a:gd name="T21" fmla="*/ 184 h 1050"/>
                <a:gd name="T22" fmla="*/ 639 w 1135"/>
                <a:gd name="T23" fmla="*/ 217 h 1050"/>
                <a:gd name="T24" fmla="*/ 599 w 1135"/>
                <a:gd name="T25" fmla="*/ 173 h 1050"/>
                <a:gd name="T26" fmla="*/ 631 w 1135"/>
                <a:gd name="T27" fmla="*/ 147 h 1050"/>
                <a:gd name="T28" fmla="*/ 709 w 1135"/>
                <a:gd name="T29" fmla="*/ 147 h 1050"/>
                <a:gd name="T30" fmla="*/ 740 w 1135"/>
                <a:gd name="T31" fmla="*/ 173 h 1050"/>
                <a:gd name="T32" fmla="*/ 701 w 1135"/>
                <a:gd name="T33" fmla="*/ 217 h 1050"/>
                <a:gd name="T34" fmla="*/ 740 w 1135"/>
                <a:gd name="T35" fmla="*/ 261 h 1050"/>
                <a:gd name="T36" fmla="*/ 709 w 1135"/>
                <a:gd name="T37" fmla="*/ 287 h 1050"/>
                <a:gd name="T38" fmla="*/ 631 w 1135"/>
                <a:gd name="T39" fmla="*/ 287 h 1050"/>
                <a:gd name="T40" fmla="*/ 599 w 1135"/>
                <a:gd name="T41" fmla="*/ 261 h 1050"/>
                <a:gd name="T42" fmla="*/ 926 w 1135"/>
                <a:gd name="T43" fmla="*/ 394 h 1050"/>
                <a:gd name="T44" fmla="*/ 1120 w 1135"/>
                <a:gd name="T45" fmla="*/ 644 h 1050"/>
                <a:gd name="T46" fmla="*/ 1041 w 1135"/>
                <a:gd name="T47" fmla="*/ 667 h 1050"/>
                <a:gd name="T48" fmla="*/ 926 w 1135"/>
                <a:gd name="T49" fmla="*/ 394 h 1050"/>
                <a:gd name="T50" fmla="*/ 809 w 1135"/>
                <a:gd name="T51" fmla="*/ 77 h 1050"/>
                <a:gd name="T52" fmla="*/ 894 w 1135"/>
                <a:gd name="T53" fmla="*/ 393 h 1050"/>
                <a:gd name="T54" fmla="*/ 856 w 1135"/>
                <a:gd name="T55" fmla="*/ 442 h 1050"/>
                <a:gd name="T56" fmla="*/ 783 w 1135"/>
                <a:gd name="T57" fmla="*/ 379 h 1050"/>
                <a:gd name="T58" fmla="*/ 530 w 1135"/>
                <a:gd name="T59" fmla="*/ 77 h 1050"/>
                <a:gd name="T60" fmla="*/ 763 w 1135"/>
                <a:gd name="T61" fmla="*/ 124 h 1050"/>
                <a:gd name="T62" fmla="*/ 576 w 1135"/>
                <a:gd name="T63" fmla="*/ 310 h 1050"/>
                <a:gd name="T64" fmla="*/ 363 w 1135"/>
                <a:gd name="T65" fmla="*/ 914 h 1050"/>
                <a:gd name="T66" fmla="*/ 140 w 1135"/>
                <a:gd name="T67" fmla="*/ 687 h 1050"/>
                <a:gd name="T68" fmla="*/ 363 w 1135"/>
                <a:gd name="T69" fmla="*/ 914 h 1050"/>
                <a:gd name="T70" fmla="*/ 131 w 1135"/>
                <a:gd name="T71" fmla="*/ 298 h 1050"/>
                <a:gd name="T72" fmla="*/ 446 w 1135"/>
                <a:gd name="T73" fmla="*/ 315 h 1050"/>
                <a:gd name="T74" fmla="*/ 284 w 1135"/>
                <a:gd name="T75" fmla="*/ 254 h 1050"/>
                <a:gd name="T76" fmla="*/ 131 w 1135"/>
                <a:gd name="T77" fmla="*/ 481 h 1050"/>
                <a:gd name="T78" fmla="*/ 144 w 1135"/>
                <a:gd name="T79" fmla="*/ 534 h 1050"/>
                <a:gd name="T80" fmla="*/ 450 w 1135"/>
                <a:gd name="T81" fmla="*/ 477 h 1050"/>
                <a:gd name="T82" fmla="*/ 131 w 1135"/>
                <a:gd name="T83" fmla="*/ 481 h 1050"/>
                <a:gd name="T84" fmla="*/ 131 w 1135"/>
                <a:gd name="T85" fmla="*/ 407 h 1050"/>
                <a:gd name="T86" fmla="*/ 450 w 1135"/>
                <a:gd name="T87" fmla="*/ 425 h 1050"/>
                <a:gd name="T88" fmla="*/ 468 w 1135"/>
                <a:gd name="T89" fmla="*/ 394 h 1050"/>
                <a:gd name="T90" fmla="*/ 280 w 1135"/>
                <a:gd name="T91" fmla="*/ 368 h 1050"/>
                <a:gd name="T92" fmla="*/ 131 w 1135"/>
                <a:gd name="T93" fmla="*/ 390 h 1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35" h="1050">
                  <a:moveTo>
                    <a:pt x="0" y="184"/>
                  </a:moveTo>
                  <a:cubicBezTo>
                    <a:pt x="0" y="330"/>
                    <a:pt x="0" y="476"/>
                    <a:pt x="0" y="621"/>
                  </a:cubicBezTo>
                  <a:cubicBezTo>
                    <a:pt x="0" y="632"/>
                    <a:pt x="192" y="815"/>
                    <a:pt x="215" y="839"/>
                  </a:cubicBezTo>
                  <a:cubicBezTo>
                    <a:pt x="240" y="864"/>
                    <a:pt x="421" y="1050"/>
                    <a:pt x="437" y="1050"/>
                  </a:cubicBezTo>
                  <a:cubicBezTo>
                    <a:pt x="524" y="1050"/>
                    <a:pt x="612" y="1050"/>
                    <a:pt x="699" y="1050"/>
                  </a:cubicBezTo>
                  <a:cubicBezTo>
                    <a:pt x="736" y="1050"/>
                    <a:pt x="749" y="1016"/>
                    <a:pt x="765" y="993"/>
                  </a:cubicBezTo>
                  <a:cubicBezTo>
                    <a:pt x="765" y="812"/>
                    <a:pt x="765" y="632"/>
                    <a:pt x="765" y="451"/>
                  </a:cubicBezTo>
                  <a:cubicBezTo>
                    <a:pt x="748" y="458"/>
                    <a:pt x="700" y="437"/>
                    <a:pt x="690" y="464"/>
                  </a:cubicBezTo>
                  <a:cubicBezTo>
                    <a:pt x="684" y="477"/>
                    <a:pt x="690" y="680"/>
                    <a:pt x="690" y="722"/>
                  </a:cubicBezTo>
                  <a:cubicBezTo>
                    <a:pt x="690" y="763"/>
                    <a:pt x="702" y="976"/>
                    <a:pt x="673" y="976"/>
                  </a:cubicBezTo>
                  <a:cubicBezTo>
                    <a:pt x="602" y="976"/>
                    <a:pt x="530" y="976"/>
                    <a:pt x="459" y="976"/>
                  </a:cubicBezTo>
                  <a:cubicBezTo>
                    <a:pt x="436" y="976"/>
                    <a:pt x="446" y="903"/>
                    <a:pt x="446" y="879"/>
                  </a:cubicBezTo>
                  <a:cubicBezTo>
                    <a:pt x="446" y="843"/>
                    <a:pt x="446" y="807"/>
                    <a:pt x="446" y="770"/>
                  </a:cubicBezTo>
                  <a:cubicBezTo>
                    <a:pt x="446" y="670"/>
                    <a:pt x="446" y="654"/>
                    <a:pt x="385" y="613"/>
                  </a:cubicBezTo>
                  <a:cubicBezTo>
                    <a:pt x="356" y="613"/>
                    <a:pt x="357" y="604"/>
                    <a:pt x="332" y="604"/>
                  </a:cubicBezTo>
                  <a:cubicBezTo>
                    <a:pt x="248" y="604"/>
                    <a:pt x="163" y="604"/>
                    <a:pt x="79" y="604"/>
                  </a:cubicBezTo>
                  <a:cubicBezTo>
                    <a:pt x="79" y="473"/>
                    <a:pt x="79" y="342"/>
                    <a:pt x="79" y="210"/>
                  </a:cubicBezTo>
                  <a:cubicBezTo>
                    <a:pt x="79" y="201"/>
                    <a:pt x="82" y="201"/>
                    <a:pt x="88" y="193"/>
                  </a:cubicBezTo>
                  <a:cubicBezTo>
                    <a:pt x="184" y="193"/>
                    <a:pt x="280" y="193"/>
                    <a:pt x="376" y="193"/>
                  </a:cubicBezTo>
                  <a:cubicBezTo>
                    <a:pt x="395" y="180"/>
                    <a:pt x="445" y="137"/>
                    <a:pt x="446" y="110"/>
                  </a:cubicBezTo>
                  <a:cubicBezTo>
                    <a:pt x="325" y="110"/>
                    <a:pt x="204" y="110"/>
                    <a:pt x="83" y="110"/>
                  </a:cubicBezTo>
                  <a:cubicBezTo>
                    <a:pt x="50" y="110"/>
                    <a:pt x="0" y="156"/>
                    <a:pt x="0" y="184"/>
                  </a:cubicBezTo>
                  <a:close/>
                  <a:moveTo>
                    <a:pt x="599" y="256"/>
                  </a:moveTo>
                  <a:lnTo>
                    <a:pt x="639" y="217"/>
                  </a:lnTo>
                  <a:lnTo>
                    <a:pt x="599" y="178"/>
                  </a:lnTo>
                  <a:cubicBezTo>
                    <a:pt x="598" y="176"/>
                    <a:pt x="598" y="174"/>
                    <a:pt x="599" y="173"/>
                  </a:cubicBezTo>
                  <a:lnTo>
                    <a:pt x="625" y="147"/>
                  </a:lnTo>
                  <a:cubicBezTo>
                    <a:pt x="627" y="145"/>
                    <a:pt x="629" y="145"/>
                    <a:pt x="631" y="147"/>
                  </a:cubicBezTo>
                  <a:lnTo>
                    <a:pt x="670" y="186"/>
                  </a:lnTo>
                  <a:lnTo>
                    <a:pt x="709" y="147"/>
                  </a:lnTo>
                  <a:cubicBezTo>
                    <a:pt x="710" y="145"/>
                    <a:pt x="713" y="145"/>
                    <a:pt x="714" y="147"/>
                  </a:cubicBezTo>
                  <a:lnTo>
                    <a:pt x="740" y="173"/>
                  </a:lnTo>
                  <a:cubicBezTo>
                    <a:pt x="741" y="174"/>
                    <a:pt x="741" y="176"/>
                    <a:pt x="740" y="178"/>
                  </a:cubicBezTo>
                  <a:lnTo>
                    <a:pt x="701" y="217"/>
                  </a:lnTo>
                  <a:lnTo>
                    <a:pt x="740" y="256"/>
                  </a:lnTo>
                  <a:cubicBezTo>
                    <a:pt x="741" y="258"/>
                    <a:pt x="741" y="260"/>
                    <a:pt x="740" y="261"/>
                  </a:cubicBezTo>
                  <a:lnTo>
                    <a:pt x="714" y="287"/>
                  </a:lnTo>
                  <a:cubicBezTo>
                    <a:pt x="713" y="289"/>
                    <a:pt x="710" y="289"/>
                    <a:pt x="709" y="287"/>
                  </a:cubicBezTo>
                  <a:lnTo>
                    <a:pt x="670" y="248"/>
                  </a:lnTo>
                  <a:lnTo>
                    <a:pt x="631" y="287"/>
                  </a:lnTo>
                  <a:cubicBezTo>
                    <a:pt x="629" y="289"/>
                    <a:pt x="627" y="289"/>
                    <a:pt x="625" y="287"/>
                  </a:cubicBezTo>
                  <a:lnTo>
                    <a:pt x="599" y="261"/>
                  </a:lnTo>
                  <a:cubicBezTo>
                    <a:pt x="598" y="260"/>
                    <a:pt x="598" y="258"/>
                    <a:pt x="599" y="256"/>
                  </a:cubicBezTo>
                  <a:close/>
                  <a:moveTo>
                    <a:pt x="926" y="394"/>
                  </a:moveTo>
                  <a:lnTo>
                    <a:pt x="1120" y="588"/>
                  </a:lnTo>
                  <a:cubicBezTo>
                    <a:pt x="1135" y="604"/>
                    <a:pt x="1135" y="629"/>
                    <a:pt x="1120" y="644"/>
                  </a:cubicBezTo>
                  <a:lnTo>
                    <a:pt x="1097" y="667"/>
                  </a:lnTo>
                  <a:cubicBezTo>
                    <a:pt x="1082" y="682"/>
                    <a:pt x="1057" y="682"/>
                    <a:pt x="1041" y="667"/>
                  </a:cubicBezTo>
                  <a:lnTo>
                    <a:pt x="847" y="473"/>
                  </a:lnTo>
                  <a:lnTo>
                    <a:pt x="926" y="394"/>
                  </a:lnTo>
                  <a:close/>
                  <a:moveTo>
                    <a:pt x="530" y="77"/>
                  </a:moveTo>
                  <a:cubicBezTo>
                    <a:pt x="607" y="0"/>
                    <a:pt x="732" y="0"/>
                    <a:pt x="809" y="77"/>
                  </a:cubicBezTo>
                  <a:cubicBezTo>
                    <a:pt x="878" y="146"/>
                    <a:pt x="886" y="253"/>
                    <a:pt x="832" y="330"/>
                  </a:cubicBezTo>
                  <a:lnTo>
                    <a:pt x="894" y="393"/>
                  </a:lnTo>
                  <a:cubicBezTo>
                    <a:pt x="897" y="396"/>
                    <a:pt x="897" y="400"/>
                    <a:pt x="894" y="403"/>
                  </a:cubicBezTo>
                  <a:lnTo>
                    <a:pt x="856" y="442"/>
                  </a:lnTo>
                  <a:cubicBezTo>
                    <a:pt x="853" y="444"/>
                    <a:pt x="849" y="444"/>
                    <a:pt x="846" y="442"/>
                  </a:cubicBezTo>
                  <a:lnTo>
                    <a:pt x="783" y="379"/>
                  </a:lnTo>
                  <a:cubicBezTo>
                    <a:pt x="706" y="433"/>
                    <a:pt x="599" y="426"/>
                    <a:pt x="530" y="357"/>
                  </a:cubicBezTo>
                  <a:cubicBezTo>
                    <a:pt x="453" y="280"/>
                    <a:pt x="453" y="155"/>
                    <a:pt x="530" y="77"/>
                  </a:cubicBezTo>
                  <a:close/>
                  <a:moveTo>
                    <a:pt x="576" y="124"/>
                  </a:moveTo>
                  <a:cubicBezTo>
                    <a:pt x="628" y="72"/>
                    <a:pt x="712" y="72"/>
                    <a:pt x="763" y="124"/>
                  </a:cubicBezTo>
                  <a:cubicBezTo>
                    <a:pt x="815" y="175"/>
                    <a:pt x="815" y="259"/>
                    <a:pt x="763" y="310"/>
                  </a:cubicBezTo>
                  <a:cubicBezTo>
                    <a:pt x="712" y="362"/>
                    <a:pt x="628" y="362"/>
                    <a:pt x="576" y="310"/>
                  </a:cubicBezTo>
                  <a:cubicBezTo>
                    <a:pt x="525" y="259"/>
                    <a:pt x="525" y="175"/>
                    <a:pt x="576" y="124"/>
                  </a:cubicBezTo>
                  <a:close/>
                  <a:moveTo>
                    <a:pt x="363" y="914"/>
                  </a:moveTo>
                  <a:cubicBezTo>
                    <a:pt x="361" y="839"/>
                    <a:pt x="360" y="763"/>
                    <a:pt x="358" y="687"/>
                  </a:cubicBezTo>
                  <a:cubicBezTo>
                    <a:pt x="286" y="687"/>
                    <a:pt x="213" y="687"/>
                    <a:pt x="140" y="687"/>
                  </a:cubicBezTo>
                  <a:cubicBezTo>
                    <a:pt x="139" y="688"/>
                    <a:pt x="138" y="689"/>
                    <a:pt x="137" y="690"/>
                  </a:cubicBezTo>
                  <a:cubicBezTo>
                    <a:pt x="212" y="765"/>
                    <a:pt x="287" y="840"/>
                    <a:pt x="363" y="914"/>
                  </a:cubicBezTo>
                  <a:close/>
                  <a:moveTo>
                    <a:pt x="131" y="267"/>
                  </a:moveTo>
                  <a:cubicBezTo>
                    <a:pt x="131" y="277"/>
                    <a:pt x="131" y="288"/>
                    <a:pt x="131" y="298"/>
                  </a:cubicBezTo>
                  <a:cubicBezTo>
                    <a:pt x="131" y="308"/>
                    <a:pt x="138" y="315"/>
                    <a:pt x="149" y="315"/>
                  </a:cubicBezTo>
                  <a:cubicBezTo>
                    <a:pt x="248" y="315"/>
                    <a:pt x="347" y="315"/>
                    <a:pt x="446" y="315"/>
                  </a:cubicBezTo>
                  <a:cubicBezTo>
                    <a:pt x="473" y="315"/>
                    <a:pt x="467" y="271"/>
                    <a:pt x="459" y="254"/>
                  </a:cubicBezTo>
                  <a:cubicBezTo>
                    <a:pt x="401" y="254"/>
                    <a:pt x="342" y="254"/>
                    <a:pt x="284" y="254"/>
                  </a:cubicBezTo>
                  <a:cubicBezTo>
                    <a:pt x="248" y="254"/>
                    <a:pt x="131" y="245"/>
                    <a:pt x="131" y="267"/>
                  </a:cubicBezTo>
                  <a:close/>
                  <a:moveTo>
                    <a:pt x="131" y="481"/>
                  </a:moveTo>
                  <a:cubicBezTo>
                    <a:pt x="131" y="495"/>
                    <a:pt x="131" y="508"/>
                    <a:pt x="131" y="521"/>
                  </a:cubicBezTo>
                  <a:cubicBezTo>
                    <a:pt x="131" y="531"/>
                    <a:pt x="134" y="534"/>
                    <a:pt x="144" y="534"/>
                  </a:cubicBezTo>
                  <a:cubicBezTo>
                    <a:pt x="251" y="534"/>
                    <a:pt x="357" y="534"/>
                    <a:pt x="463" y="534"/>
                  </a:cubicBezTo>
                  <a:cubicBezTo>
                    <a:pt x="466" y="523"/>
                    <a:pt x="474" y="477"/>
                    <a:pt x="450" y="477"/>
                  </a:cubicBezTo>
                  <a:cubicBezTo>
                    <a:pt x="351" y="477"/>
                    <a:pt x="252" y="477"/>
                    <a:pt x="153" y="477"/>
                  </a:cubicBezTo>
                  <a:cubicBezTo>
                    <a:pt x="146" y="477"/>
                    <a:pt x="137" y="479"/>
                    <a:pt x="131" y="481"/>
                  </a:cubicBezTo>
                  <a:close/>
                  <a:moveTo>
                    <a:pt x="131" y="390"/>
                  </a:moveTo>
                  <a:cubicBezTo>
                    <a:pt x="131" y="395"/>
                    <a:pt x="131" y="401"/>
                    <a:pt x="131" y="407"/>
                  </a:cubicBezTo>
                  <a:cubicBezTo>
                    <a:pt x="131" y="417"/>
                    <a:pt x="135" y="417"/>
                    <a:pt x="140" y="424"/>
                  </a:cubicBezTo>
                  <a:cubicBezTo>
                    <a:pt x="243" y="424"/>
                    <a:pt x="347" y="425"/>
                    <a:pt x="450" y="425"/>
                  </a:cubicBezTo>
                  <a:cubicBezTo>
                    <a:pt x="456" y="422"/>
                    <a:pt x="462" y="419"/>
                    <a:pt x="468" y="416"/>
                  </a:cubicBezTo>
                  <a:cubicBezTo>
                    <a:pt x="468" y="409"/>
                    <a:pt x="468" y="401"/>
                    <a:pt x="468" y="394"/>
                  </a:cubicBezTo>
                  <a:cubicBezTo>
                    <a:pt x="468" y="381"/>
                    <a:pt x="463" y="376"/>
                    <a:pt x="459" y="368"/>
                  </a:cubicBezTo>
                  <a:cubicBezTo>
                    <a:pt x="399" y="368"/>
                    <a:pt x="339" y="368"/>
                    <a:pt x="280" y="368"/>
                  </a:cubicBezTo>
                  <a:cubicBezTo>
                    <a:pt x="251" y="368"/>
                    <a:pt x="221" y="368"/>
                    <a:pt x="192" y="368"/>
                  </a:cubicBezTo>
                  <a:cubicBezTo>
                    <a:pt x="156" y="368"/>
                    <a:pt x="131" y="355"/>
                    <a:pt x="131" y="39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44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00">
                <a:solidFill>
                  <a:srgbClr val="B6B5B4"/>
                </a:solidFill>
                <a:latin typeface="+mj-lt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117" name="组合 57">
            <a:extLst>
              <a:ext uri="{FF2B5EF4-FFF2-40B4-BE49-F238E27FC236}">
                <a16:creationId xmlns:a16="http://schemas.microsoft.com/office/drawing/2014/main" id="{E7F9D6A8-AC8C-46F7-BA99-46095F4EC4DE}"/>
              </a:ext>
            </a:extLst>
          </p:cNvPr>
          <p:cNvGrpSpPr>
            <a:grpSpLocks/>
          </p:cNvGrpSpPr>
          <p:nvPr/>
        </p:nvGrpSpPr>
        <p:grpSpPr bwMode="auto">
          <a:xfrm>
            <a:off x="1132137" y="3224121"/>
            <a:ext cx="1144311" cy="1165957"/>
            <a:chOff x="0" y="0"/>
            <a:chExt cx="1200150" cy="1222375"/>
          </a:xfrm>
        </p:grpSpPr>
        <p:sp>
          <p:nvSpPr>
            <p:cNvPr id="118" name="Oval 14">
              <a:extLst>
                <a:ext uri="{FF2B5EF4-FFF2-40B4-BE49-F238E27FC236}">
                  <a16:creationId xmlns:a16="http://schemas.microsoft.com/office/drawing/2014/main" id="{7C61C988-0774-4C1B-ACB9-6422D94FFB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200150" cy="122237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44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00" kern="0">
                <a:solidFill>
                  <a:srgbClr val="B6B5B4"/>
                </a:solidFill>
                <a:latin typeface="+mj-lt"/>
                <a:ea typeface="微软雅黑 Light" panose="020B0502040204020203" pitchFamily="34" charset="-122"/>
              </a:endParaRPr>
            </a:p>
          </p:txBody>
        </p:sp>
        <p:sp>
          <p:nvSpPr>
            <p:cNvPr id="119" name="Freeform 15">
              <a:extLst>
                <a:ext uri="{FF2B5EF4-FFF2-40B4-BE49-F238E27FC236}">
                  <a16:creationId xmlns:a16="http://schemas.microsoft.com/office/drawing/2014/main" id="{855B96D8-D0B5-41B4-B5D5-8B8254D3944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3225" y="144462"/>
              <a:ext cx="352425" cy="915988"/>
            </a:xfrm>
            <a:custGeom>
              <a:avLst/>
              <a:gdLst>
                <a:gd name="T0" fmla="*/ 4 w 486"/>
                <a:gd name="T1" fmla="*/ 440 h 1238"/>
                <a:gd name="T2" fmla="*/ 4 w 486"/>
                <a:gd name="T3" fmla="*/ 471 h 1238"/>
                <a:gd name="T4" fmla="*/ 113 w 486"/>
                <a:gd name="T5" fmla="*/ 786 h 1238"/>
                <a:gd name="T6" fmla="*/ 214 w 486"/>
                <a:gd name="T7" fmla="*/ 786 h 1238"/>
                <a:gd name="T8" fmla="*/ 227 w 486"/>
                <a:gd name="T9" fmla="*/ 773 h 1238"/>
                <a:gd name="T10" fmla="*/ 227 w 486"/>
                <a:gd name="T11" fmla="*/ 359 h 1238"/>
                <a:gd name="T12" fmla="*/ 187 w 486"/>
                <a:gd name="T13" fmla="*/ 318 h 1238"/>
                <a:gd name="T14" fmla="*/ 248 w 486"/>
                <a:gd name="T15" fmla="*/ 261 h 1238"/>
                <a:gd name="T16" fmla="*/ 292 w 486"/>
                <a:gd name="T17" fmla="*/ 322 h 1238"/>
                <a:gd name="T18" fmla="*/ 253 w 486"/>
                <a:gd name="T19" fmla="*/ 357 h 1238"/>
                <a:gd name="T20" fmla="*/ 253 w 486"/>
                <a:gd name="T21" fmla="*/ 773 h 1238"/>
                <a:gd name="T22" fmla="*/ 266 w 486"/>
                <a:gd name="T23" fmla="*/ 786 h 1238"/>
                <a:gd name="T24" fmla="*/ 384 w 486"/>
                <a:gd name="T25" fmla="*/ 786 h 1238"/>
                <a:gd name="T26" fmla="*/ 484 w 486"/>
                <a:gd name="T27" fmla="*/ 471 h 1238"/>
                <a:gd name="T28" fmla="*/ 482 w 486"/>
                <a:gd name="T29" fmla="*/ 442 h 1238"/>
                <a:gd name="T30" fmla="*/ 248 w 486"/>
                <a:gd name="T31" fmla="*/ 8 h 1238"/>
                <a:gd name="T32" fmla="*/ 231 w 486"/>
                <a:gd name="T33" fmla="*/ 8 h 1238"/>
                <a:gd name="T34" fmla="*/ 118 w 486"/>
                <a:gd name="T35" fmla="*/ 223 h 1238"/>
                <a:gd name="T36" fmla="*/ 4 w 486"/>
                <a:gd name="T37" fmla="*/ 440 h 1238"/>
                <a:gd name="T38" fmla="*/ 39 w 486"/>
                <a:gd name="T39" fmla="*/ 952 h 1238"/>
                <a:gd name="T40" fmla="*/ 39 w 486"/>
                <a:gd name="T41" fmla="*/ 1223 h 1238"/>
                <a:gd name="T42" fmla="*/ 52 w 486"/>
                <a:gd name="T43" fmla="*/ 1236 h 1238"/>
                <a:gd name="T44" fmla="*/ 305 w 486"/>
                <a:gd name="T45" fmla="*/ 1236 h 1238"/>
                <a:gd name="T46" fmla="*/ 318 w 486"/>
                <a:gd name="T47" fmla="*/ 1223 h 1238"/>
                <a:gd name="T48" fmla="*/ 318 w 486"/>
                <a:gd name="T49" fmla="*/ 935 h 1238"/>
                <a:gd name="T50" fmla="*/ 375 w 486"/>
                <a:gd name="T51" fmla="*/ 935 h 1238"/>
                <a:gd name="T52" fmla="*/ 375 w 486"/>
                <a:gd name="T53" fmla="*/ 1232 h 1238"/>
                <a:gd name="T54" fmla="*/ 397 w 486"/>
                <a:gd name="T55" fmla="*/ 1236 h 1238"/>
                <a:gd name="T56" fmla="*/ 441 w 486"/>
                <a:gd name="T57" fmla="*/ 1236 h 1238"/>
                <a:gd name="T58" fmla="*/ 458 w 486"/>
                <a:gd name="T59" fmla="*/ 1219 h 1238"/>
                <a:gd name="T60" fmla="*/ 458 w 486"/>
                <a:gd name="T61" fmla="*/ 952 h 1238"/>
                <a:gd name="T62" fmla="*/ 427 w 486"/>
                <a:gd name="T63" fmla="*/ 868 h 1238"/>
                <a:gd name="T64" fmla="*/ 379 w 486"/>
                <a:gd name="T65" fmla="*/ 820 h 1238"/>
                <a:gd name="T66" fmla="*/ 113 w 486"/>
                <a:gd name="T67" fmla="*/ 823 h 1238"/>
                <a:gd name="T68" fmla="*/ 39 w 486"/>
                <a:gd name="T69" fmla="*/ 952 h 1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86" h="1238">
                  <a:moveTo>
                    <a:pt x="4" y="440"/>
                  </a:moveTo>
                  <a:cubicBezTo>
                    <a:pt x="0" y="451"/>
                    <a:pt x="1" y="461"/>
                    <a:pt x="4" y="471"/>
                  </a:cubicBezTo>
                  <a:cubicBezTo>
                    <a:pt x="14" y="505"/>
                    <a:pt x="79" y="786"/>
                    <a:pt x="113" y="786"/>
                  </a:cubicBezTo>
                  <a:cubicBezTo>
                    <a:pt x="147" y="786"/>
                    <a:pt x="180" y="786"/>
                    <a:pt x="214" y="786"/>
                  </a:cubicBezTo>
                  <a:cubicBezTo>
                    <a:pt x="224" y="786"/>
                    <a:pt x="227" y="783"/>
                    <a:pt x="227" y="773"/>
                  </a:cubicBezTo>
                  <a:cubicBezTo>
                    <a:pt x="227" y="636"/>
                    <a:pt x="226" y="501"/>
                    <a:pt x="227" y="359"/>
                  </a:cubicBezTo>
                  <a:cubicBezTo>
                    <a:pt x="215" y="353"/>
                    <a:pt x="188" y="340"/>
                    <a:pt x="187" y="318"/>
                  </a:cubicBezTo>
                  <a:cubicBezTo>
                    <a:pt x="185" y="280"/>
                    <a:pt x="211" y="258"/>
                    <a:pt x="248" y="261"/>
                  </a:cubicBezTo>
                  <a:cubicBezTo>
                    <a:pt x="281" y="264"/>
                    <a:pt x="297" y="292"/>
                    <a:pt x="292" y="322"/>
                  </a:cubicBezTo>
                  <a:cubicBezTo>
                    <a:pt x="293" y="339"/>
                    <a:pt x="268" y="354"/>
                    <a:pt x="253" y="357"/>
                  </a:cubicBezTo>
                  <a:cubicBezTo>
                    <a:pt x="253" y="496"/>
                    <a:pt x="253" y="634"/>
                    <a:pt x="253" y="773"/>
                  </a:cubicBezTo>
                  <a:cubicBezTo>
                    <a:pt x="253" y="783"/>
                    <a:pt x="256" y="786"/>
                    <a:pt x="266" y="786"/>
                  </a:cubicBezTo>
                  <a:cubicBezTo>
                    <a:pt x="305" y="786"/>
                    <a:pt x="345" y="786"/>
                    <a:pt x="384" y="786"/>
                  </a:cubicBezTo>
                  <a:cubicBezTo>
                    <a:pt x="409" y="786"/>
                    <a:pt x="474" y="512"/>
                    <a:pt x="484" y="471"/>
                  </a:cubicBezTo>
                  <a:cubicBezTo>
                    <a:pt x="486" y="461"/>
                    <a:pt x="485" y="452"/>
                    <a:pt x="482" y="442"/>
                  </a:cubicBezTo>
                  <a:cubicBezTo>
                    <a:pt x="404" y="297"/>
                    <a:pt x="326" y="152"/>
                    <a:pt x="248" y="8"/>
                  </a:cubicBezTo>
                  <a:cubicBezTo>
                    <a:pt x="240" y="0"/>
                    <a:pt x="235" y="2"/>
                    <a:pt x="231" y="8"/>
                  </a:cubicBezTo>
                  <a:cubicBezTo>
                    <a:pt x="215" y="42"/>
                    <a:pt x="136" y="191"/>
                    <a:pt x="118" y="223"/>
                  </a:cubicBezTo>
                  <a:cubicBezTo>
                    <a:pt x="107" y="242"/>
                    <a:pt x="4" y="437"/>
                    <a:pt x="4" y="440"/>
                  </a:cubicBezTo>
                  <a:close/>
                  <a:moveTo>
                    <a:pt x="39" y="952"/>
                  </a:moveTo>
                  <a:cubicBezTo>
                    <a:pt x="39" y="1042"/>
                    <a:pt x="39" y="1133"/>
                    <a:pt x="39" y="1223"/>
                  </a:cubicBezTo>
                  <a:cubicBezTo>
                    <a:pt x="39" y="1233"/>
                    <a:pt x="42" y="1236"/>
                    <a:pt x="52" y="1236"/>
                  </a:cubicBezTo>
                  <a:cubicBezTo>
                    <a:pt x="136" y="1236"/>
                    <a:pt x="221" y="1236"/>
                    <a:pt x="305" y="1236"/>
                  </a:cubicBezTo>
                  <a:cubicBezTo>
                    <a:pt x="315" y="1236"/>
                    <a:pt x="318" y="1233"/>
                    <a:pt x="318" y="1223"/>
                  </a:cubicBezTo>
                  <a:cubicBezTo>
                    <a:pt x="318" y="1127"/>
                    <a:pt x="318" y="1031"/>
                    <a:pt x="318" y="935"/>
                  </a:cubicBezTo>
                  <a:cubicBezTo>
                    <a:pt x="337" y="935"/>
                    <a:pt x="356" y="935"/>
                    <a:pt x="375" y="935"/>
                  </a:cubicBezTo>
                  <a:cubicBezTo>
                    <a:pt x="375" y="1034"/>
                    <a:pt x="375" y="1133"/>
                    <a:pt x="375" y="1232"/>
                  </a:cubicBezTo>
                  <a:cubicBezTo>
                    <a:pt x="377" y="1238"/>
                    <a:pt x="385" y="1236"/>
                    <a:pt x="397" y="1236"/>
                  </a:cubicBezTo>
                  <a:cubicBezTo>
                    <a:pt x="412" y="1236"/>
                    <a:pt x="426" y="1236"/>
                    <a:pt x="441" y="1236"/>
                  </a:cubicBezTo>
                  <a:cubicBezTo>
                    <a:pt x="451" y="1236"/>
                    <a:pt x="458" y="1229"/>
                    <a:pt x="458" y="1219"/>
                  </a:cubicBezTo>
                  <a:cubicBezTo>
                    <a:pt x="458" y="1130"/>
                    <a:pt x="458" y="1041"/>
                    <a:pt x="458" y="952"/>
                  </a:cubicBezTo>
                  <a:cubicBezTo>
                    <a:pt x="458" y="922"/>
                    <a:pt x="439" y="890"/>
                    <a:pt x="427" y="868"/>
                  </a:cubicBezTo>
                  <a:cubicBezTo>
                    <a:pt x="405" y="835"/>
                    <a:pt x="396" y="825"/>
                    <a:pt x="379" y="820"/>
                  </a:cubicBezTo>
                  <a:cubicBezTo>
                    <a:pt x="329" y="820"/>
                    <a:pt x="141" y="820"/>
                    <a:pt x="113" y="823"/>
                  </a:cubicBezTo>
                  <a:cubicBezTo>
                    <a:pt x="95" y="827"/>
                    <a:pt x="39" y="908"/>
                    <a:pt x="39" y="9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44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00" kern="0">
                <a:solidFill>
                  <a:srgbClr val="B6B5B4"/>
                </a:solidFill>
                <a:latin typeface="+mj-lt"/>
                <a:ea typeface="微软雅黑 Light" panose="020B0502040204020203" pitchFamily="34" charset="-122"/>
              </a:endParaRPr>
            </a:p>
          </p:txBody>
        </p:sp>
      </p:grpSp>
      <p:sp>
        <p:nvSpPr>
          <p:cNvPr id="120" name="TextBox 69">
            <a:extLst>
              <a:ext uri="{FF2B5EF4-FFF2-40B4-BE49-F238E27FC236}">
                <a16:creationId xmlns:a16="http://schemas.microsoft.com/office/drawing/2014/main" id="{EBBF8B63-BA74-4636-9E8C-76154143F1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2903" y="1490327"/>
            <a:ext cx="2766933" cy="369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44" tIns="34272" rIns="68544" bIns="3427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defTabSz="68544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altLang="zh-CN" sz="1300" dirty="0">
                <a:solidFill>
                  <a:schemeClr val="bg1"/>
                </a:solidFill>
                <a:latin typeface="+mj-lt"/>
                <a:ea typeface="微软雅黑 Light" panose="020B0502040204020203" pitchFamily="34" charset="-122"/>
              </a:rPr>
              <a:t>OPTION HERE</a:t>
            </a:r>
            <a:endParaRPr lang="zh-CN" altLang="en-US" sz="1300" dirty="0">
              <a:solidFill>
                <a:schemeClr val="bg1"/>
              </a:solidFill>
              <a:latin typeface="+mj-lt"/>
              <a:ea typeface="微软雅黑 Light" panose="020B0502040204020203" pitchFamily="34" charset="-122"/>
            </a:endParaRPr>
          </a:p>
        </p:txBody>
      </p:sp>
      <p:sp>
        <p:nvSpPr>
          <p:cNvPr id="121" name="TextBox 70">
            <a:extLst>
              <a:ext uri="{FF2B5EF4-FFF2-40B4-BE49-F238E27FC236}">
                <a16:creationId xmlns:a16="http://schemas.microsoft.com/office/drawing/2014/main" id="{AAF4EC55-00B2-4B8E-BF2C-E318DCBCC1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2903" y="2571486"/>
            <a:ext cx="2766933" cy="369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44" tIns="34272" rIns="68544" bIns="3427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defTabSz="68544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altLang="zh-CN" sz="1300" dirty="0">
                <a:solidFill>
                  <a:schemeClr val="bg1"/>
                </a:solidFill>
                <a:latin typeface="+mj-lt"/>
                <a:ea typeface="微软雅黑 Light" panose="020B0502040204020203" pitchFamily="34" charset="-122"/>
              </a:rPr>
              <a:t>OPTION HERE</a:t>
            </a:r>
            <a:endParaRPr lang="zh-CN" altLang="en-US" sz="1300" dirty="0">
              <a:solidFill>
                <a:schemeClr val="bg1"/>
              </a:solidFill>
              <a:latin typeface="+mj-lt"/>
              <a:ea typeface="微软雅黑 Light" panose="020B0502040204020203" pitchFamily="34" charset="-122"/>
            </a:endParaRPr>
          </a:p>
        </p:txBody>
      </p:sp>
      <p:sp>
        <p:nvSpPr>
          <p:cNvPr id="122" name="TextBox 72">
            <a:extLst>
              <a:ext uri="{FF2B5EF4-FFF2-40B4-BE49-F238E27FC236}">
                <a16:creationId xmlns:a16="http://schemas.microsoft.com/office/drawing/2014/main" id="{098A0645-9061-4F2B-8E88-57D0EE0FA6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2903" y="1850714"/>
            <a:ext cx="2766933" cy="369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44" tIns="34272" rIns="68544" bIns="3427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defTabSz="68544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altLang="zh-CN" sz="1300" dirty="0">
                <a:solidFill>
                  <a:schemeClr val="bg1"/>
                </a:solidFill>
                <a:latin typeface="+mj-lt"/>
                <a:ea typeface="微软雅黑 Light" panose="020B0502040204020203" pitchFamily="34" charset="-122"/>
              </a:rPr>
              <a:t>OPTION HERE</a:t>
            </a:r>
            <a:endParaRPr lang="zh-CN" altLang="en-US" sz="1300" dirty="0">
              <a:solidFill>
                <a:schemeClr val="bg1"/>
              </a:solidFill>
              <a:latin typeface="+mj-lt"/>
              <a:ea typeface="微软雅黑 Light" panose="020B0502040204020203" pitchFamily="34" charset="-122"/>
            </a:endParaRPr>
          </a:p>
        </p:txBody>
      </p:sp>
      <p:sp>
        <p:nvSpPr>
          <p:cNvPr id="123" name="TextBox 74">
            <a:extLst>
              <a:ext uri="{FF2B5EF4-FFF2-40B4-BE49-F238E27FC236}">
                <a16:creationId xmlns:a16="http://schemas.microsoft.com/office/drawing/2014/main" id="{75186936-74CE-40CB-8DAB-E386A3165D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2903" y="2211100"/>
            <a:ext cx="2766933" cy="369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44" tIns="34272" rIns="68544" bIns="3427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defTabSz="68544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altLang="zh-CN" sz="1300" dirty="0">
                <a:solidFill>
                  <a:schemeClr val="bg1"/>
                </a:solidFill>
                <a:latin typeface="+mj-lt"/>
                <a:ea typeface="微软雅黑 Light" panose="020B0502040204020203" pitchFamily="34" charset="-122"/>
              </a:rPr>
              <a:t>OPTION HERE</a:t>
            </a:r>
            <a:endParaRPr lang="zh-CN" altLang="en-US" sz="1300" dirty="0">
              <a:solidFill>
                <a:schemeClr val="bg1"/>
              </a:solidFill>
              <a:latin typeface="+mj-lt"/>
              <a:ea typeface="微软雅黑 Light" panose="020B0502040204020203" pitchFamily="34" charset="-122"/>
            </a:endParaRPr>
          </a:p>
        </p:txBody>
      </p:sp>
      <p:sp>
        <p:nvSpPr>
          <p:cNvPr id="27" name="文本框 6">
            <a:extLst>
              <a:ext uri="{FF2B5EF4-FFF2-40B4-BE49-F238E27FC236}">
                <a16:creationId xmlns:a16="http://schemas.microsoft.com/office/drawing/2014/main" id="{165B8FE2-16BA-488B-9B39-7CA7732D8524}"/>
              </a:ext>
            </a:extLst>
          </p:cNvPr>
          <p:cNvSpPr txBox="1"/>
          <p:nvPr/>
        </p:nvSpPr>
        <p:spPr>
          <a:xfrm>
            <a:off x="659449" y="58239"/>
            <a:ext cx="20382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altLang="zh-CN" sz="2800" dirty="0">
                <a:solidFill>
                  <a:schemeClr val="bg1"/>
                </a:solidFill>
                <a:latin typeface="+mj-lt"/>
                <a:ea typeface="微软雅黑 Light" panose="020B0502040204020203" pitchFamily="34" charset="-122"/>
              </a:rPr>
              <a:t>TITLE HERE</a:t>
            </a:r>
            <a:endParaRPr lang="zh-CN" altLang="en-US" sz="2800" dirty="0">
              <a:solidFill>
                <a:schemeClr val="bg1"/>
              </a:solidFill>
              <a:latin typeface="+mj-lt"/>
              <a:ea typeface="微软雅黑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77577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0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0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0"/>
                            </p:stCondLst>
                            <p:childTnLst>
                              <p:par>
                                <p:cTn id="7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1000"/>
                            </p:stCondLst>
                            <p:childTnLst>
                              <p:par>
                                <p:cTn id="8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000"/>
                            </p:stCondLst>
                            <p:childTnLst>
                              <p:par>
                                <p:cTn id="8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30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0" grpId="0" animBg="1"/>
      <p:bldP spid="104" grpId="0"/>
      <p:bldP spid="105" grpId="0"/>
      <p:bldP spid="106" grpId="0"/>
      <p:bldP spid="107" grpId="0"/>
      <p:bldP spid="120" grpId="0"/>
      <p:bldP spid="121" grpId="0"/>
      <p:bldP spid="122" grpId="0"/>
      <p:bldP spid="123" grpId="0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0382A95F-7732-4CE0-9F6B-AB1979B02B97}"/>
              </a:ext>
            </a:extLst>
          </p:cNvPr>
          <p:cNvCxnSpPr>
            <a:cxnSpLocks/>
          </p:cNvCxnSpPr>
          <p:nvPr/>
        </p:nvCxnSpPr>
        <p:spPr>
          <a:xfrm flipH="1">
            <a:off x="267629" y="182044"/>
            <a:ext cx="391820" cy="46472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>
            <a:extLst>
              <a:ext uri="{FF2B5EF4-FFF2-40B4-BE49-F238E27FC236}">
                <a16:creationId xmlns:a16="http://schemas.microsoft.com/office/drawing/2014/main" id="{66F384B7-F866-4BD9-9EFA-C7527E17572C}"/>
              </a:ext>
            </a:extLst>
          </p:cNvPr>
          <p:cNvSpPr/>
          <p:nvPr/>
        </p:nvSpPr>
        <p:spPr>
          <a:xfrm flipH="1">
            <a:off x="252662" y="171348"/>
            <a:ext cx="273388" cy="297003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  <a:ea typeface="微软雅黑 Light" panose="020B0502040204020203" pitchFamily="34" charset="-122"/>
            </a:endParaRPr>
          </a:p>
        </p:txBody>
      </p:sp>
      <p:sp>
        <p:nvSpPr>
          <p:cNvPr id="64" name="椭圆 63">
            <a:extLst>
              <a:ext uri="{FF2B5EF4-FFF2-40B4-BE49-F238E27FC236}">
                <a16:creationId xmlns:a16="http://schemas.microsoft.com/office/drawing/2014/main" id="{EB62BA96-ED59-40A4-98FC-D11151BD3484}"/>
              </a:ext>
            </a:extLst>
          </p:cNvPr>
          <p:cNvSpPr/>
          <p:nvPr/>
        </p:nvSpPr>
        <p:spPr bwMode="auto">
          <a:xfrm>
            <a:off x="1740013" y="2320980"/>
            <a:ext cx="2557288" cy="2558288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57" tIns="34279" rIns="68557" bIns="34279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68557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00" b="0" i="0" u="none" strike="noStrike" kern="0" cap="none" spc="0" normalizeH="0" baseline="0" noProof="0" dirty="0">
              <a:ln>
                <a:noFill/>
              </a:ln>
              <a:solidFill>
                <a:srgbClr val="C4261D"/>
              </a:solidFill>
              <a:effectLst/>
              <a:uLnTx/>
              <a:uFillTx/>
              <a:latin typeface="+mj-lt"/>
              <a:ea typeface="微软雅黑 Light" panose="020B0502040204020203" pitchFamily="34" charset="-122"/>
            </a:endParaRPr>
          </a:p>
        </p:txBody>
      </p:sp>
      <p:sp>
        <p:nvSpPr>
          <p:cNvPr id="65" name="TextBox 5">
            <a:extLst>
              <a:ext uri="{FF2B5EF4-FFF2-40B4-BE49-F238E27FC236}">
                <a16:creationId xmlns:a16="http://schemas.microsoft.com/office/drawing/2014/main" id="{D5A9675E-62AA-4D1A-8C10-EB2B396F75A2}"/>
              </a:ext>
            </a:extLst>
          </p:cNvPr>
          <p:cNvSpPr txBox="1"/>
          <p:nvPr/>
        </p:nvSpPr>
        <p:spPr>
          <a:xfrm>
            <a:off x="5506916" y="1528131"/>
            <a:ext cx="1517036" cy="346226"/>
          </a:xfrm>
          <a:prstGeom prst="rect">
            <a:avLst/>
          </a:prstGeom>
          <a:noFill/>
        </p:spPr>
        <p:txBody>
          <a:bodyPr wrap="none" lIns="68557" tIns="34279" rIns="68557" bIns="34279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b="1" dirty="0">
                <a:solidFill>
                  <a:schemeClr val="bg1"/>
                </a:solidFill>
                <a:latin typeface="+mj-lt"/>
                <a:ea typeface="微软雅黑 Light" panose="020B0502040204020203" pitchFamily="34" charset="-122"/>
              </a:rPr>
              <a:t>TITLE HERE</a:t>
            </a:r>
            <a:endParaRPr lang="zh-CN" altLang="en-US" b="1" dirty="0">
              <a:solidFill>
                <a:schemeClr val="bg1"/>
              </a:solidFill>
              <a:latin typeface="+mj-lt"/>
              <a:ea typeface="微软雅黑 Light" panose="020B0502040204020203" pitchFamily="34" charset="-122"/>
            </a:endParaRPr>
          </a:p>
        </p:txBody>
      </p:sp>
      <p:sp>
        <p:nvSpPr>
          <p:cNvPr id="66" name="TextBox 6">
            <a:extLst>
              <a:ext uri="{FF2B5EF4-FFF2-40B4-BE49-F238E27FC236}">
                <a16:creationId xmlns:a16="http://schemas.microsoft.com/office/drawing/2014/main" id="{6169C0CD-AEA4-4BE7-90AF-73CD83D74092}"/>
              </a:ext>
            </a:extLst>
          </p:cNvPr>
          <p:cNvSpPr txBox="1"/>
          <p:nvPr/>
        </p:nvSpPr>
        <p:spPr>
          <a:xfrm>
            <a:off x="5506916" y="1795966"/>
            <a:ext cx="4989832" cy="438559"/>
          </a:xfrm>
          <a:prstGeom prst="rect">
            <a:avLst/>
          </a:prstGeom>
          <a:noFill/>
        </p:spPr>
        <p:txBody>
          <a:bodyPr wrap="square" lIns="68557" tIns="34279" rIns="68557" bIns="34279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1200" dirty="0">
                <a:solidFill>
                  <a:schemeClr val="bg1"/>
                </a:solidFill>
                <a:latin typeface="+mj-lt"/>
                <a:ea typeface="微软雅黑 Light" panose="020B0502040204020203" pitchFamily="34" charset="-122"/>
              </a:rPr>
              <a:t>We hope that this template will return to you as a time, money and reputation.</a:t>
            </a:r>
            <a:endParaRPr lang="zh-CN" altLang="en-US" sz="1200" dirty="0">
              <a:solidFill>
                <a:schemeClr val="bg1"/>
              </a:solidFill>
              <a:latin typeface="+mj-lt"/>
              <a:ea typeface="微软雅黑 Light" panose="020B0502040204020203" pitchFamily="34" charset="-122"/>
            </a:endParaRPr>
          </a:p>
        </p:txBody>
      </p:sp>
      <p:sp>
        <p:nvSpPr>
          <p:cNvPr id="67" name="TextBox 7">
            <a:extLst>
              <a:ext uri="{FF2B5EF4-FFF2-40B4-BE49-F238E27FC236}">
                <a16:creationId xmlns:a16="http://schemas.microsoft.com/office/drawing/2014/main" id="{9ED96C01-42C8-406D-95B9-CE22F7713BBA}"/>
              </a:ext>
            </a:extLst>
          </p:cNvPr>
          <p:cNvSpPr txBox="1"/>
          <p:nvPr/>
        </p:nvSpPr>
        <p:spPr>
          <a:xfrm>
            <a:off x="5506916" y="2524140"/>
            <a:ext cx="1517036" cy="346226"/>
          </a:xfrm>
          <a:prstGeom prst="rect">
            <a:avLst/>
          </a:prstGeom>
          <a:noFill/>
        </p:spPr>
        <p:txBody>
          <a:bodyPr wrap="none" lIns="68557" tIns="34279" rIns="68557" bIns="34279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b="1" dirty="0">
                <a:solidFill>
                  <a:schemeClr val="bg1"/>
                </a:solidFill>
                <a:latin typeface="+mj-lt"/>
                <a:ea typeface="微软雅黑 Light" panose="020B0502040204020203" pitchFamily="34" charset="-122"/>
              </a:rPr>
              <a:t>TITLE HERE</a:t>
            </a:r>
            <a:endParaRPr lang="zh-CN" altLang="en-US" b="1" dirty="0">
              <a:solidFill>
                <a:schemeClr val="bg1"/>
              </a:solidFill>
              <a:latin typeface="+mj-lt"/>
              <a:ea typeface="微软雅黑 Light" panose="020B0502040204020203" pitchFamily="34" charset="-122"/>
            </a:endParaRPr>
          </a:p>
        </p:txBody>
      </p:sp>
      <p:sp>
        <p:nvSpPr>
          <p:cNvPr id="68" name="TextBox 8">
            <a:extLst>
              <a:ext uri="{FF2B5EF4-FFF2-40B4-BE49-F238E27FC236}">
                <a16:creationId xmlns:a16="http://schemas.microsoft.com/office/drawing/2014/main" id="{B4308A6B-B3AF-4CF1-BC02-6FD1B869A217}"/>
              </a:ext>
            </a:extLst>
          </p:cNvPr>
          <p:cNvSpPr txBox="1"/>
          <p:nvPr/>
        </p:nvSpPr>
        <p:spPr>
          <a:xfrm>
            <a:off x="5506916" y="2791974"/>
            <a:ext cx="4989832" cy="438559"/>
          </a:xfrm>
          <a:prstGeom prst="rect">
            <a:avLst/>
          </a:prstGeom>
          <a:noFill/>
        </p:spPr>
        <p:txBody>
          <a:bodyPr wrap="square" lIns="68557" tIns="34279" rIns="68557" bIns="34279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1200" dirty="0">
                <a:solidFill>
                  <a:schemeClr val="bg1"/>
                </a:solidFill>
                <a:latin typeface="+mj-lt"/>
                <a:ea typeface="微软雅黑 Light" panose="020B0502040204020203" pitchFamily="34" charset="-122"/>
              </a:rPr>
              <a:t>We hope that this template will return to you as a time, money and reputation.</a:t>
            </a:r>
            <a:endParaRPr lang="zh-CN" altLang="en-US" sz="1200" dirty="0">
              <a:solidFill>
                <a:schemeClr val="bg1"/>
              </a:solidFill>
              <a:latin typeface="+mj-lt"/>
              <a:ea typeface="微软雅黑 Light" panose="020B0502040204020203" pitchFamily="34" charset="-122"/>
            </a:endParaRPr>
          </a:p>
        </p:txBody>
      </p:sp>
      <p:sp>
        <p:nvSpPr>
          <p:cNvPr id="69" name="TextBox 9">
            <a:extLst>
              <a:ext uri="{FF2B5EF4-FFF2-40B4-BE49-F238E27FC236}">
                <a16:creationId xmlns:a16="http://schemas.microsoft.com/office/drawing/2014/main" id="{B5C03747-64D4-4C85-8541-B239F6D1C322}"/>
              </a:ext>
            </a:extLst>
          </p:cNvPr>
          <p:cNvSpPr txBox="1"/>
          <p:nvPr/>
        </p:nvSpPr>
        <p:spPr>
          <a:xfrm>
            <a:off x="5506916" y="3561746"/>
            <a:ext cx="1517036" cy="346226"/>
          </a:xfrm>
          <a:prstGeom prst="rect">
            <a:avLst/>
          </a:prstGeom>
          <a:noFill/>
        </p:spPr>
        <p:txBody>
          <a:bodyPr wrap="none" lIns="68557" tIns="34279" rIns="68557" bIns="34279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b="1" dirty="0">
                <a:solidFill>
                  <a:schemeClr val="bg1"/>
                </a:solidFill>
                <a:latin typeface="+mj-lt"/>
                <a:ea typeface="微软雅黑 Light" panose="020B0502040204020203" pitchFamily="34" charset="-122"/>
              </a:rPr>
              <a:t>TITLE HERE</a:t>
            </a:r>
            <a:endParaRPr lang="zh-CN" altLang="en-US" b="1" dirty="0">
              <a:solidFill>
                <a:schemeClr val="bg1"/>
              </a:solidFill>
              <a:latin typeface="+mj-lt"/>
              <a:ea typeface="微软雅黑 Light" panose="020B0502040204020203" pitchFamily="34" charset="-122"/>
            </a:endParaRPr>
          </a:p>
        </p:txBody>
      </p:sp>
      <p:sp>
        <p:nvSpPr>
          <p:cNvPr id="70" name="TextBox 13">
            <a:extLst>
              <a:ext uri="{FF2B5EF4-FFF2-40B4-BE49-F238E27FC236}">
                <a16:creationId xmlns:a16="http://schemas.microsoft.com/office/drawing/2014/main" id="{7CD5A931-0B1D-4E6F-B55D-13FBCC2B477F}"/>
              </a:ext>
            </a:extLst>
          </p:cNvPr>
          <p:cNvSpPr txBox="1"/>
          <p:nvPr/>
        </p:nvSpPr>
        <p:spPr>
          <a:xfrm>
            <a:off x="5506916" y="3829581"/>
            <a:ext cx="4989832" cy="438559"/>
          </a:xfrm>
          <a:prstGeom prst="rect">
            <a:avLst/>
          </a:prstGeom>
          <a:noFill/>
        </p:spPr>
        <p:txBody>
          <a:bodyPr wrap="square" lIns="68557" tIns="34279" rIns="68557" bIns="34279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1200" dirty="0">
                <a:solidFill>
                  <a:schemeClr val="bg1"/>
                </a:solidFill>
                <a:latin typeface="+mj-lt"/>
                <a:ea typeface="微软雅黑 Light" panose="020B0502040204020203" pitchFamily="34" charset="-122"/>
              </a:rPr>
              <a:t>We hope that this template will return to you as a time, money and reputation.</a:t>
            </a:r>
            <a:endParaRPr lang="zh-CN" altLang="en-US" sz="1200" dirty="0">
              <a:solidFill>
                <a:schemeClr val="bg1"/>
              </a:solidFill>
              <a:latin typeface="+mj-lt"/>
              <a:ea typeface="微软雅黑 Light" panose="020B0502040204020203" pitchFamily="34" charset="-122"/>
            </a:endParaRPr>
          </a:p>
        </p:txBody>
      </p:sp>
      <p:sp>
        <p:nvSpPr>
          <p:cNvPr id="71" name="TextBox 14">
            <a:extLst>
              <a:ext uri="{FF2B5EF4-FFF2-40B4-BE49-F238E27FC236}">
                <a16:creationId xmlns:a16="http://schemas.microsoft.com/office/drawing/2014/main" id="{49BA12F6-0F25-4C1E-8DDB-6B65DD791F3D}"/>
              </a:ext>
            </a:extLst>
          </p:cNvPr>
          <p:cNvSpPr txBox="1"/>
          <p:nvPr/>
        </p:nvSpPr>
        <p:spPr>
          <a:xfrm>
            <a:off x="5503887" y="4660767"/>
            <a:ext cx="1517036" cy="346226"/>
          </a:xfrm>
          <a:prstGeom prst="rect">
            <a:avLst/>
          </a:prstGeom>
          <a:noFill/>
        </p:spPr>
        <p:txBody>
          <a:bodyPr wrap="none" lIns="68557" tIns="34279" rIns="68557" bIns="34279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b="1" dirty="0">
                <a:solidFill>
                  <a:schemeClr val="bg1"/>
                </a:solidFill>
                <a:latin typeface="+mj-lt"/>
                <a:ea typeface="微软雅黑 Light" panose="020B0502040204020203" pitchFamily="34" charset="-122"/>
              </a:rPr>
              <a:t>TITLE HERE</a:t>
            </a:r>
            <a:endParaRPr lang="zh-CN" altLang="en-US" b="1" dirty="0">
              <a:solidFill>
                <a:schemeClr val="bg1"/>
              </a:solidFill>
              <a:latin typeface="+mj-lt"/>
              <a:ea typeface="微软雅黑 Light" panose="020B0502040204020203" pitchFamily="34" charset="-122"/>
            </a:endParaRPr>
          </a:p>
        </p:txBody>
      </p:sp>
      <p:sp>
        <p:nvSpPr>
          <p:cNvPr id="72" name="TextBox 15">
            <a:extLst>
              <a:ext uri="{FF2B5EF4-FFF2-40B4-BE49-F238E27FC236}">
                <a16:creationId xmlns:a16="http://schemas.microsoft.com/office/drawing/2014/main" id="{D7639A3A-EC41-46E0-9163-21790EB4E30D}"/>
              </a:ext>
            </a:extLst>
          </p:cNvPr>
          <p:cNvSpPr txBox="1"/>
          <p:nvPr/>
        </p:nvSpPr>
        <p:spPr>
          <a:xfrm>
            <a:off x="5503888" y="4928602"/>
            <a:ext cx="4989832" cy="438559"/>
          </a:xfrm>
          <a:prstGeom prst="rect">
            <a:avLst/>
          </a:prstGeom>
          <a:noFill/>
        </p:spPr>
        <p:txBody>
          <a:bodyPr wrap="square" lIns="68557" tIns="34279" rIns="68557" bIns="34279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1200" dirty="0">
                <a:solidFill>
                  <a:schemeClr val="bg1"/>
                </a:solidFill>
                <a:latin typeface="+mj-lt"/>
                <a:ea typeface="微软雅黑 Light" panose="020B0502040204020203" pitchFamily="34" charset="-122"/>
              </a:rPr>
              <a:t>We hope that this template will return to you as a time, money and reputation.</a:t>
            </a:r>
            <a:endParaRPr lang="zh-CN" altLang="en-US" sz="1200" dirty="0">
              <a:solidFill>
                <a:schemeClr val="bg1"/>
              </a:solidFill>
              <a:latin typeface="+mj-lt"/>
              <a:ea typeface="微软雅黑 Light" panose="020B0502040204020203" pitchFamily="34" charset="-122"/>
            </a:endParaRPr>
          </a:p>
        </p:txBody>
      </p:sp>
      <p:sp>
        <p:nvSpPr>
          <p:cNvPr id="73" name="TextBox 16">
            <a:extLst>
              <a:ext uri="{FF2B5EF4-FFF2-40B4-BE49-F238E27FC236}">
                <a16:creationId xmlns:a16="http://schemas.microsoft.com/office/drawing/2014/main" id="{459589AE-4338-4F11-995B-18F0A1BDE319}"/>
              </a:ext>
            </a:extLst>
          </p:cNvPr>
          <p:cNvSpPr txBox="1"/>
          <p:nvPr/>
        </p:nvSpPr>
        <p:spPr>
          <a:xfrm>
            <a:off x="2054743" y="2874696"/>
            <a:ext cx="1781764" cy="1423444"/>
          </a:xfrm>
          <a:prstGeom prst="rect">
            <a:avLst/>
          </a:prstGeom>
          <a:noFill/>
        </p:spPr>
        <p:txBody>
          <a:bodyPr wrap="square" lIns="68557" tIns="34279" rIns="68557" bIns="34279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tr-TR" altLang="zh-CN" sz="4400" dirty="0">
                <a:solidFill>
                  <a:srgbClr val="F8F8F8"/>
                </a:solidFill>
                <a:latin typeface="+mj-lt"/>
                <a:ea typeface="微软雅黑 Light" panose="020B0502040204020203" pitchFamily="34" charset="-122"/>
              </a:rPr>
              <a:t>TITLE HERE</a:t>
            </a:r>
            <a:endParaRPr lang="zh-CN" altLang="en-US" sz="4400" dirty="0">
              <a:solidFill>
                <a:srgbClr val="F8F8F8"/>
              </a:solidFill>
              <a:latin typeface="+mj-lt"/>
              <a:ea typeface="微软雅黑 Light" panose="020B0502040204020203" pitchFamily="34" charset="-122"/>
            </a:endParaRPr>
          </a:p>
        </p:txBody>
      </p:sp>
      <p:grpSp>
        <p:nvGrpSpPr>
          <p:cNvPr id="74" name="组合 73">
            <a:extLst>
              <a:ext uri="{FF2B5EF4-FFF2-40B4-BE49-F238E27FC236}">
                <a16:creationId xmlns:a16="http://schemas.microsoft.com/office/drawing/2014/main" id="{8DEECA34-DE9D-4E31-BE3A-357331212066}"/>
              </a:ext>
            </a:extLst>
          </p:cNvPr>
          <p:cNvGrpSpPr/>
          <p:nvPr/>
        </p:nvGrpSpPr>
        <p:grpSpPr>
          <a:xfrm>
            <a:off x="3018658" y="1778731"/>
            <a:ext cx="748475" cy="748767"/>
            <a:chOff x="2505666" y="1765071"/>
            <a:chExt cx="864096" cy="864096"/>
          </a:xfrm>
        </p:grpSpPr>
        <p:sp>
          <p:nvSpPr>
            <p:cNvPr id="75" name="椭圆 74">
              <a:extLst>
                <a:ext uri="{FF2B5EF4-FFF2-40B4-BE49-F238E27FC236}">
                  <a16:creationId xmlns:a16="http://schemas.microsoft.com/office/drawing/2014/main" id="{3588CC95-AAE9-4C64-B6DB-963203EE7E98}"/>
                </a:ext>
              </a:extLst>
            </p:cNvPr>
            <p:cNvSpPr/>
            <p:nvPr/>
          </p:nvSpPr>
          <p:spPr bwMode="auto">
            <a:xfrm>
              <a:off x="2505666" y="1765071"/>
              <a:ext cx="864096" cy="864096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57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C4261D"/>
                </a:solidFill>
                <a:effectLst/>
                <a:uLnTx/>
                <a:uFillTx/>
                <a:latin typeface="+mj-lt"/>
                <a:ea typeface="微软雅黑 Light" panose="020B0502040204020203" pitchFamily="34" charset="-122"/>
              </a:endParaRPr>
            </a:p>
          </p:txBody>
        </p:sp>
        <p:sp>
          <p:nvSpPr>
            <p:cNvPr id="76" name="TextBox 19">
              <a:extLst>
                <a:ext uri="{FF2B5EF4-FFF2-40B4-BE49-F238E27FC236}">
                  <a16:creationId xmlns:a16="http://schemas.microsoft.com/office/drawing/2014/main" id="{20C04C35-CC73-42ED-B49E-39BAC6A38204}"/>
                </a:ext>
              </a:extLst>
            </p:cNvPr>
            <p:cNvSpPr txBox="1"/>
            <p:nvPr/>
          </p:nvSpPr>
          <p:spPr>
            <a:xfrm>
              <a:off x="2563333" y="1845204"/>
              <a:ext cx="612928" cy="5860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altLang="zh-CN" sz="2700" b="0" i="0" u="none" strike="noStrike" kern="0" cap="none" spc="0" normalizeH="0" baseline="0" noProof="0" dirty="0">
                  <a:ln>
                    <a:noFill/>
                  </a:ln>
                  <a:solidFill>
                    <a:srgbClr val="F8F8F8"/>
                  </a:solidFill>
                  <a:effectLst/>
                  <a:uLnTx/>
                  <a:uFillTx/>
                  <a:latin typeface="+mj-lt"/>
                  <a:ea typeface="微软雅黑 Light" panose="020B0502040204020203" pitchFamily="34" charset="-122"/>
                </a:rPr>
                <a:t>01</a:t>
              </a:r>
              <a:endParaRPr kumimoji="0" lang="zh-CN" altLang="en-US" sz="2700" b="0" i="0" u="none" strike="noStrike" kern="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+mj-lt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77" name="组合 76">
            <a:extLst>
              <a:ext uri="{FF2B5EF4-FFF2-40B4-BE49-F238E27FC236}">
                <a16:creationId xmlns:a16="http://schemas.microsoft.com/office/drawing/2014/main" id="{5F089C70-DE02-4024-8D56-1D3450501B79}"/>
              </a:ext>
            </a:extLst>
          </p:cNvPr>
          <p:cNvGrpSpPr/>
          <p:nvPr/>
        </p:nvGrpSpPr>
        <p:grpSpPr>
          <a:xfrm>
            <a:off x="3767133" y="2495982"/>
            <a:ext cx="748475" cy="748767"/>
            <a:chOff x="3405766" y="2600174"/>
            <a:chExt cx="864096" cy="864096"/>
          </a:xfrm>
        </p:grpSpPr>
        <p:sp>
          <p:nvSpPr>
            <p:cNvPr id="78" name="椭圆 77">
              <a:extLst>
                <a:ext uri="{FF2B5EF4-FFF2-40B4-BE49-F238E27FC236}">
                  <a16:creationId xmlns:a16="http://schemas.microsoft.com/office/drawing/2014/main" id="{09A8CDD2-4E0B-4A8B-9B9E-F1CD1F45D0CE}"/>
                </a:ext>
              </a:extLst>
            </p:cNvPr>
            <p:cNvSpPr/>
            <p:nvPr/>
          </p:nvSpPr>
          <p:spPr bwMode="auto">
            <a:xfrm>
              <a:off x="3405766" y="2600174"/>
              <a:ext cx="864096" cy="864096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57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C4261D"/>
                </a:solidFill>
                <a:effectLst/>
                <a:uLnTx/>
                <a:uFillTx/>
                <a:latin typeface="+mj-lt"/>
                <a:ea typeface="微软雅黑 Light" panose="020B0502040204020203" pitchFamily="34" charset="-122"/>
              </a:endParaRPr>
            </a:p>
          </p:txBody>
        </p:sp>
        <p:sp>
          <p:nvSpPr>
            <p:cNvPr id="79" name="TextBox 22">
              <a:extLst>
                <a:ext uri="{FF2B5EF4-FFF2-40B4-BE49-F238E27FC236}">
                  <a16:creationId xmlns:a16="http://schemas.microsoft.com/office/drawing/2014/main" id="{01C700A4-27F1-4B3D-B577-D67E3781EB88}"/>
                </a:ext>
              </a:extLst>
            </p:cNvPr>
            <p:cNvSpPr txBox="1"/>
            <p:nvPr/>
          </p:nvSpPr>
          <p:spPr>
            <a:xfrm>
              <a:off x="3452334" y="2708805"/>
              <a:ext cx="612928" cy="5860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altLang="zh-CN" sz="2700" b="0" i="0" u="none" strike="noStrike" kern="0" cap="none" spc="0" normalizeH="0" baseline="0" noProof="0" dirty="0">
                  <a:ln>
                    <a:noFill/>
                  </a:ln>
                  <a:solidFill>
                    <a:srgbClr val="F8F8F8"/>
                  </a:solidFill>
                  <a:effectLst/>
                  <a:uLnTx/>
                  <a:uFillTx/>
                  <a:latin typeface="+mj-lt"/>
                  <a:ea typeface="微软雅黑 Light" panose="020B0502040204020203" pitchFamily="34" charset="-122"/>
                </a:rPr>
                <a:t>02</a:t>
              </a:r>
              <a:endParaRPr kumimoji="0" lang="zh-CN" altLang="en-US" sz="2700" b="0" i="0" u="none" strike="noStrike" kern="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+mj-lt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80" name="组合 79">
            <a:extLst>
              <a:ext uri="{FF2B5EF4-FFF2-40B4-BE49-F238E27FC236}">
                <a16:creationId xmlns:a16="http://schemas.microsoft.com/office/drawing/2014/main" id="{256B8179-695E-447B-81E4-1679508A9FAB}"/>
              </a:ext>
            </a:extLst>
          </p:cNvPr>
          <p:cNvGrpSpPr/>
          <p:nvPr/>
        </p:nvGrpSpPr>
        <p:grpSpPr>
          <a:xfrm>
            <a:off x="3960908" y="3590433"/>
            <a:ext cx="748475" cy="748767"/>
            <a:chOff x="3593471" y="3855820"/>
            <a:chExt cx="864096" cy="864096"/>
          </a:xfrm>
        </p:grpSpPr>
        <p:sp>
          <p:nvSpPr>
            <p:cNvPr id="81" name="椭圆 80">
              <a:extLst>
                <a:ext uri="{FF2B5EF4-FFF2-40B4-BE49-F238E27FC236}">
                  <a16:creationId xmlns:a16="http://schemas.microsoft.com/office/drawing/2014/main" id="{1ADDAFBB-7F85-4279-90FB-D2D36344B626}"/>
                </a:ext>
              </a:extLst>
            </p:cNvPr>
            <p:cNvSpPr/>
            <p:nvPr/>
          </p:nvSpPr>
          <p:spPr bwMode="auto">
            <a:xfrm>
              <a:off x="3593471" y="3855820"/>
              <a:ext cx="864096" cy="864096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57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C4261D"/>
                </a:solidFill>
                <a:effectLst/>
                <a:uLnTx/>
                <a:uFillTx/>
                <a:latin typeface="+mj-lt"/>
                <a:ea typeface="微软雅黑 Light" panose="020B0502040204020203" pitchFamily="34" charset="-122"/>
              </a:endParaRPr>
            </a:p>
          </p:txBody>
        </p:sp>
        <p:sp>
          <p:nvSpPr>
            <p:cNvPr id="82" name="TextBox 25">
              <a:extLst>
                <a:ext uri="{FF2B5EF4-FFF2-40B4-BE49-F238E27FC236}">
                  <a16:creationId xmlns:a16="http://schemas.microsoft.com/office/drawing/2014/main" id="{BDF92ED4-A4E8-4F95-8389-08A02E9D247A}"/>
                </a:ext>
              </a:extLst>
            </p:cNvPr>
            <p:cNvSpPr txBox="1"/>
            <p:nvPr/>
          </p:nvSpPr>
          <p:spPr>
            <a:xfrm>
              <a:off x="3655533" y="3978804"/>
              <a:ext cx="612928" cy="5860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altLang="zh-CN" sz="2700" b="0" i="0" u="none" strike="noStrike" kern="0" cap="none" spc="0" normalizeH="0" baseline="0" noProof="0" dirty="0">
                  <a:ln>
                    <a:noFill/>
                  </a:ln>
                  <a:solidFill>
                    <a:srgbClr val="F8F8F8"/>
                  </a:solidFill>
                  <a:effectLst/>
                  <a:uLnTx/>
                  <a:uFillTx/>
                  <a:latin typeface="+mj-lt"/>
                  <a:ea typeface="微软雅黑 Light" panose="020B0502040204020203" pitchFamily="34" charset="-122"/>
                </a:rPr>
                <a:t>03</a:t>
              </a:r>
              <a:endParaRPr kumimoji="0" lang="zh-CN" altLang="en-US" sz="2700" b="0" i="0" u="none" strike="noStrike" kern="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+mj-lt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83" name="组合 82">
            <a:extLst>
              <a:ext uri="{FF2B5EF4-FFF2-40B4-BE49-F238E27FC236}">
                <a16:creationId xmlns:a16="http://schemas.microsoft.com/office/drawing/2014/main" id="{5D7DA916-7A55-4ADC-8DFE-D0D942050668}"/>
              </a:ext>
            </a:extLst>
          </p:cNvPr>
          <p:cNvGrpSpPr/>
          <p:nvPr/>
        </p:nvGrpSpPr>
        <p:grpSpPr>
          <a:xfrm>
            <a:off x="3392896" y="4416576"/>
            <a:ext cx="748475" cy="748767"/>
            <a:chOff x="2937714" y="4911120"/>
            <a:chExt cx="864096" cy="864096"/>
          </a:xfrm>
        </p:grpSpPr>
        <p:sp>
          <p:nvSpPr>
            <p:cNvPr id="84" name="椭圆 83">
              <a:extLst>
                <a:ext uri="{FF2B5EF4-FFF2-40B4-BE49-F238E27FC236}">
                  <a16:creationId xmlns:a16="http://schemas.microsoft.com/office/drawing/2014/main" id="{B1193E92-C049-4677-AA4E-45793610B868}"/>
                </a:ext>
              </a:extLst>
            </p:cNvPr>
            <p:cNvSpPr/>
            <p:nvPr/>
          </p:nvSpPr>
          <p:spPr bwMode="auto">
            <a:xfrm>
              <a:off x="2937714" y="4911120"/>
              <a:ext cx="864096" cy="864096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57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C4261D"/>
                </a:solidFill>
                <a:effectLst/>
                <a:uLnTx/>
                <a:uFillTx/>
                <a:latin typeface="+mj-lt"/>
                <a:ea typeface="微软雅黑 Light" panose="020B0502040204020203" pitchFamily="34" charset="-122"/>
              </a:endParaRPr>
            </a:p>
          </p:txBody>
        </p:sp>
        <p:sp>
          <p:nvSpPr>
            <p:cNvPr id="85" name="TextBox 28">
              <a:extLst>
                <a:ext uri="{FF2B5EF4-FFF2-40B4-BE49-F238E27FC236}">
                  <a16:creationId xmlns:a16="http://schemas.microsoft.com/office/drawing/2014/main" id="{FF37A59F-C9CC-472A-86D6-C6B55CF79208}"/>
                </a:ext>
              </a:extLst>
            </p:cNvPr>
            <p:cNvSpPr txBox="1"/>
            <p:nvPr/>
          </p:nvSpPr>
          <p:spPr>
            <a:xfrm>
              <a:off x="2982433" y="5020204"/>
              <a:ext cx="612928" cy="5860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altLang="zh-CN" sz="2700" b="0" i="0" u="none" strike="noStrike" kern="0" cap="none" spc="0" normalizeH="0" baseline="0" noProof="0" dirty="0">
                  <a:ln>
                    <a:noFill/>
                  </a:ln>
                  <a:solidFill>
                    <a:srgbClr val="F8F8F8"/>
                  </a:solidFill>
                  <a:effectLst/>
                  <a:uLnTx/>
                  <a:uFillTx/>
                  <a:latin typeface="+mj-lt"/>
                  <a:ea typeface="微软雅黑 Light" panose="020B0502040204020203" pitchFamily="34" charset="-122"/>
                </a:rPr>
                <a:t>04</a:t>
              </a:r>
              <a:endParaRPr kumimoji="0" lang="zh-CN" altLang="en-US" sz="2700" b="0" i="0" u="none" strike="noStrike" kern="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+mj-lt"/>
                <a:ea typeface="微软雅黑 Light" panose="020B0502040204020203" pitchFamily="34" charset="-122"/>
              </a:endParaRPr>
            </a:p>
          </p:txBody>
        </p:sp>
      </p:grpSp>
      <p:sp>
        <p:nvSpPr>
          <p:cNvPr id="27" name="文本框 6">
            <a:extLst>
              <a:ext uri="{FF2B5EF4-FFF2-40B4-BE49-F238E27FC236}">
                <a16:creationId xmlns:a16="http://schemas.microsoft.com/office/drawing/2014/main" id="{165B8FE2-16BA-488B-9B39-7CA7732D8524}"/>
              </a:ext>
            </a:extLst>
          </p:cNvPr>
          <p:cNvSpPr txBox="1"/>
          <p:nvPr/>
        </p:nvSpPr>
        <p:spPr>
          <a:xfrm>
            <a:off x="659449" y="58239"/>
            <a:ext cx="20382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altLang="zh-CN" sz="2800" dirty="0">
                <a:solidFill>
                  <a:schemeClr val="bg1"/>
                </a:solidFill>
                <a:latin typeface="+mj-lt"/>
                <a:ea typeface="微软雅黑 Light" panose="020B0502040204020203" pitchFamily="34" charset="-122"/>
              </a:rPr>
              <a:t>TITLE HERE</a:t>
            </a:r>
            <a:endParaRPr lang="zh-CN" altLang="en-US" sz="2800" dirty="0">
              <a:solidFill>
                <a:schemeClr val="bg1"/>
              </a:solidFill>
              <a:latin typeface="+mj-lt"/>
              <a:ea typeface="微软雅黑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91366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5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4" grpId="0" animBg="1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矩形 70">
            <a:extLst>
              <a:ext uri="{FF2B5EF4-FFF2-40B4-BE49-F238E27FC236}">
                <a16:creationId xmlns:a16="http://schemas.microsoft.com/office/drawing/2014/main" id="{C196768C-C6BB-4D2D-BF24-4C4DDA59D8C8}"/>
              </a:ext>
            </a:extLst>
          </p:cNvPr>
          <p:cNvSpPr/>
          <p:nvPr/>
        </p:nvSpPr>
        <p:spPr>
          <a:xfrm flipH="1">
            <a:off x="2883564" y="1231958"/>
            <a:ext cx="1800000" cy="360000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  <a:ea typeface="微软雅黑 Light" panose="020B0502040204020203" pitchFamily="34" charset="-122"/>
            </a:endParaRPr>
          </a:p>
        </p:txBody>
      </p:sp>
      <p:sp>
        <p:nvSpPr>
          <p:cNvPr id="72" name="矩形 71">
            <a:extLst>
              <a:ext uri="{FF2B5EF4-FFF2-40B4-BE49-F238E27FC236}">
                <a16:creationId xmlns:a16="http://schemas.microsoft.com/office/drawing/2014/main" id="{155CAB62-CACD-424D-8B56-D5F1DABC385A}"/>
              </a:ext>
            </a:extLst>
          </p:cNvPr>
          <p:cNvSpPr/>
          <p:nvPr/>
        </p:nvSpPr>
        <p:spPr>
          <a:xfrm flipH="1">
            <a:off x="4273894" y="2213637"/>
            <a:ext cx="808382" cy="2782956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atin typeface="+mj-lt"/>
              <a:ea typeface="微软雅黑 Light" panose="020B0502040204020203" pitchFamily="34" charset="-122"/>
            </a:endParaRPr>
          </a:p>
        </p:txBody>
      </p:sp>
      <p:sp>
        <p:nvSpPr>
          <p:cNvPr id="73" name="TextBox 4">
            <a:extLst>
              <a:ext uri="{FF2B5EF4-FFF2-40B4-BE49-F238E27FC236}">
                <a16:creationId xmlns:a16="http://schemas.microsoft.com/office/drawing/2014/main" id="{2C37BCCF-87BD-4639-BF10-F3D7429938CF}"/>
              </a:ext>
            </a:extLst>
          </p:cNvPr>
          <p:cNvSpPr txBox="1"/>
          <p:nvPr/>
        </p:nvSpPr>
        <p:spPr>
          <a:xfrm>
            <a:off x="2302623" y="1672359"/>
            <a:ext cx="26299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dirty="0">
                <a:solidFill>
                  <a:schemeClr val="bg1"/>
                </a:solidFill>
                <a:latin typeface="+mj-lt"/>
                <a:ea typeface="微软雅黑 Light" panose="020B0502040204020203" pitchFamily="34" charset="-122"/>
              </a:rPr>
              <a:t>03</a:t>
            </a:r>
          </a:p>
        </p:txBody>
      </p:sp>
      <p:cxnSp>
        <p:nvCxnSpPr>
          <p:cNvPr id="74" name="直接连接符 73">
            <a:extLst>
              <a:ext uri="{FF2B5EF4-FFF2-40B4-BE49-F238E27FC236}">
                <a16:creationId xmlns:a16="http://schemas.microsoft.com/office/drawing/2014/main" id="{30EE322F-1538-4514-A8B4-0F8D4939AF82}"/>
              </a:ext>
            </a:extLst>
          </p:cNvPr>
          <p:cNvCxnSpPr/>
          <p:nvPr/>
        </p:nvCxnSpPr>
        <p:spPr>
          <a:xfrm flipH="1">
            <a:off x="3506420" y="1802818"/>
            <a:ext cx="1629927" cy="201397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">
            <a:extLst>
              <a:ext uri="{FF2B5EF4-FFF2-40B4-BE49-F238E27FC236}">
                <a16:creationId xmlns:a16="http://schemas.microsoft.com/office/drawing/2014/main" id="{06723972-10C2-46B8-89A4-185A154EDE5C}"/>
              </a:ext>
            </a:extLst>
          </p:cNvPr>
          <p:cNvSpPr txBox="1"/>
          <p:nvPr/>
        </p:nvSpPr>
        <p:spPr>
          <a:xfrm rot="5400000">
            <a:off x="3325504" y="3889284"/>
            <a:ext cx="27334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+mj-lt"/>
                <a:ea typeface="微软雅黑 Light" panose="020B0502040204020203" pitchFamily="34" charset="-122"/>
              </a:rPr>
              <a:t>Part of the</a:t>
            </a:r>
            <a:endParaRPr lang="en-US" altLang="zh-CN" sz="2400" dirty="0">
              <a:solidFill>
                <a:schemeClr val="bg1"/>
              </a:solidFill>
              <a:latin typeface="+mj-lt"/>
              <a:ea typeface="微软雅黑 Light" panose="020B0502040204020203" pitchFamily="34" charset="-122"/>
            </a:endParaRPr>
          </a:p>
        </p:txBody>
      </p:sp>
      <p:sp>
        <p:nvSpPr>
          <p:cNvPr id="76" name="矩形 75">
            <a:extLst>
              <a:ext uri="{FF2B5EF4-FFF2-40B4-BE49-F238E27FC236}">
                <a16:creationId xmlns:a16="http://schemas.microsoft.com/office/drawing/2014/main" id="{9B1C4E61-7271-4911-BCEB-2963A72C6FEF}"/>
              </a:ext>
            </a:extLst>
          </p:cNvPr>
          <p:cNvSpPr/>
          <p:nvPr/>
        </p:nvSpPr>
        <p:spPr>
          <a:xfrm rot="5400000" flipH="1">
            <a:off x="6513475" y="1034304"/>
            <a:ext cx="1220763" cy="360000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+mj-lt"/>
              <a:ea typeface="微软雅黑 Light" panose="020B0502040204020203" pitchFamily="34" charset="-122"/>
            </a:endParaRPr>
          </a:p>
        </p:txBody>
      </p:sp>
      <p:sp>
        <p:nvSpPr>
          <p:cNvPr id="77" name="文本框 76">
            <a:extLst>
              <a:ext uri="{FF2B5EF4-FFF2-40B4-BE49-F238E27FC236}">
                <a16:creationId xmlns:a16="http://schemas.microsoft.com/office/drawing/2014/main" id="{60DE0B11-D1B1-427F-8B4D-5E1637D8FC57}"/>
              </a:ext>
            </a:extLst>
          </p:cNvPr>
          <p:cNvSpPr txBox="1"/>
          <p:nvPr/>
        </p:nvSpPr>
        <p:spPr>
          <a:xfrm>
            <a:off x="5610687" y="2370462"/>
            <a:ext cx="33131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altLang="zh-CN" sz="5400" b="1" dirty="0">
                <a:solidFill>
                  <a:schemeClr val="bg1"/>
                </a:solidFill>
                <a:latin typeface="+mj-lt"/>
                <a:ea typeface="微软雅黑 Light" panose="020B0502040204020203" pitchFamily="34" charset="-122"/>
              </a:rPr>
              <a:t>MAZDA</a:t>
            </a:r>
            <a:endParaRPr lang="zh-CN" altLang="en-US" sz="5400" b="1" dirty="0">
              <a:solidFill>
                <a:schemeClr val="bg1"/>
              </a:solidFill>
              <a:latin typeface="+mj-lt"/>
              <a:ea typeface="微软雅黑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69519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2" grpId="0" animBg="1"/>
      <p:bldP spid="75" grpId="0"/>
      <p:bldP spid="76" grpId="0" animBg="1"/>
      <p:bldP spid="7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0382A95F-7732-4CE0-9F6B-AB1979B02B97}"/>
              </a:ext>
            </a:extLst>
          </p:cNvPr>
          <p:cNvCxnSpPr>
            <a:cxnSpLocks/>
          </p:cNvCxnSpPr>
          <p:nvPr/>
        </p:nvCxnSpPr>
        <p:spPr>
          <a:xfrm flipH="1">
            <a:off x="267629" y="182044"/>
            <a:ext cx="391820" cy="46472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>
            <a:extLst>
              <a:ext uri="{FF2B5EF4-FFF2-40B4-BE49-F238E27FC236}">
                <a16:creationId xmlns:a16="http://schemas.microsoft.com/office/drawing/2014/main" id="{66F384B7-F866-4BD9-9EFA-C7527E17572C}"/>
              </a:ext>
            </a:extLst>
          </p:cNvPr>
          <p:cNvSpPr/>
          <p:nvPr/>
        </p:nvSpPr>
        <p:spPr>
          <a:xfrm flipH="1">
            <a:off x="252662" y="171348"/>
            <a:ext cx="273388" cy="297003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  <a:ea typeface="微软雅黑 Light" panose="020B0502040204020203" pitchFamily="34" charset="-122"/>
            </a:endParaRPr>
          </a:p>
        </p:txBody>
      </p:sp>
      <p:sp>
        <p:nvSpPr>
          <p:cNvPr id="64" name="Rectangle 11">
            <a:extLst>
              <a:ext uri="{FF2B5EF4-FFF2-40B4-BE49-F238E27FC236}">
                <a16:creationId xmlns:a16="http://schemas.microsoft.com/office/drawing/2014/main" id="{81BF436C-098E-416E-9B1D-2442FB4B16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90487"/>
            <a:ext cx="3564242" cy="176741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txBody>
          <a:bodyPr vert="horz" wrap="square" lIns="68557" tIns="34279" rIns="68557" bIns="34279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endParaRPr lang="zh-CN" altLang="en-US" kern="0">
              <a:solidFill>
                <a:srgbClr val="C4261D"/>
              </a:solidFill>
              <a:latin typeface="+mj-lt"/>
              <a:ea typeface="微软雅黑 Light" panose="020B0502040204020203" pitchFamily="34" charset="-122"/>
            </a:endParaRPr>
          </a:p>
        </p:txBody>
      </p:sp>
      <p:sp>
        <p:nvSpPr>
          <p:cNvPr id="65" name="Rectangle 12">
            <a:extLst>
              <a:ext uri="{FF2B5EF4-FFF2-40B4-BE49-F238E27FC236}">
                <a16:creationId xmlns:a16="http://schemas.microsoft.com/office/drawing/2014/main" id="{971C0279-55B4-47E1-AF19-28ADD0B620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3392051"/>
            <a:ext cx="5683911" cy="176741"/>
          </a:xfrm>
          <a:prstGeom prst="rect">
            <a:avLst/>
          </a:prstGeom>
          <a:solidFill>
            <a:srgbClr val="4D4D4D"/>
          </a:solidFill>
          <a:ln>
            <a:noFill/>
          </a:ln>
        </p:spPr>
        <p:txBody>
          <a:bodyPr vert="horz" wrap="square" lIns="68557" tIns="34279" rIns="68557" bIns="34279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endParaRPr lang="zh-CN" altLang="en-US" kern="0">
              <a:solidFill>
                <a:srgbClr val="C4261D"/>
              </a:solidFill>
              <a:latin typeface="+mj-lt"/>
              <a:ea typeface="微软雅黑 Light" panose="020B0502040204020203" pitchFamily="34" charset="-122"/>
            </a:endParaRPr>
          </a:p>
        </p:txBody>
      </p:sp>
      <p:sp>
        <p:nvSpPr>
          <p:cNvPr id="66" name="Rectangle 13">
            <a:extLst>
              <a:ext uri="{FF2B5EF4-FFF2-40B4-BE49-F238E27FC236}">
                <a16:creationId xmlns:a16="http://schemas.microsoft.com/office/drawing/2014/main" id="{12657865-EC62-4804-889B-5852EDA84D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3709078"/>
            <a:ext cx="8162924" cy="1767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68557" tIns="34279" rIns="68557" bIns="34279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endParaRPr lang="zh-CN" altLang="en-US" kern="0">
              <a:solidFill>
                <a:srgbClr val="C4261D"/>
              </a:solidFill>
              <a:latin typeface="+mj-lt"/>
              <a:ea typeface="微软雅黑 Light" panose="020B0502040204020203" pitchFamily="34" charset="-122"/>
            </a:endParaRPr>
          </a:p>
        </p:txBody>
      </p:sp>
      <p:sp>
        <p:nvSpPr>
          <p:cNvPr id="67" name="Rectangle 14">
            <a:extLst>
              <a:ext uri="{FF2B5EF4-FFF2-40B4-BE49-F238E27FC236}">
                <a16:creationId xmlns:a16="http://schemas.microsoft.com/office/drawing/2014/main" id="{49364FB1-E15F-4BAB-9DE5-41E89739E9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4007328"/>
            <a:ext cx="6255166" cy="176741"/>
          </a:xfrm>
          <a:prstGeom prst="rect">
            <a:avLst/>
          </a:prstGeom>
          <a:solidFill>
            <a:srgbClr val="4D4D4D"/>
          </a:solidFill>
          <a:ln>
            <a:noFill/>
          </a:ln>
        </p:spPr>
        <p:txBody>
          <a:bodyPr vert="horz" wrap="square" lIns="68557" tIns="34279" rIns="68557" bIns="34279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endParaRPr lang="zh-CN" altLang="en-US" kern="0">
              <a:solidFill>
                <a:srgbClr val="C4261D"/>
              </a:solidFill>
              <a:latin typeface="+mj-lt"/>
              <a:ea typeface="微软雅黑 Light" panose="020B0502040204020203" pitchFamily="34" charset="-122"/>
            </a:endParaRPr>
          </a:p>
        </p:txBody>
      </p:sp>
      <p:sp>
        <p:nvSpPr>
          <p:cNvPr id="68" name="Rectangle 15">
            <a:extLst>
              <a:ext uri="{FF2B5EF4-FFF2-40B4-BE49-F238E27FC236}">
                <a16:creationId xmlns:a16="http://schemas.microsoft.com/office/drawing/2014/main" id="{0455E9C9-8F91-4DC0-B9C4-33D7AA74DC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28775"/>
            <a:ext cx="4110819" cy="17563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68557" tIns="34279" rIns="68557" bIns="34279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endParaRPr lang="zh-CN" altLang="en-US" kern="0">
              <a:solidFill>
                <a:srgbClr val="C4261D"/>
              </a:solidFill>
              <a:latin typeface="+mj-lt"/>
              <a:ea typeface="微软雅黑 Light" panose="020B0502040204020203" pitchFamily="34" charset="-122"/>
            </a:endParaRPr>
          </a:p>
        </p:txBody>
      </p:sp>
      <p:grpSp>
        <p:nvGrpSpPr>
          <p:cNvPr id="69" name="组合 68">
            <a:extLst>
              <a:ext uri="{FF2B5EF4-FFF2-40B4-BE49-F238E27FC236}">
                <a16:creationId xmlns:a16="http://schemas.microsoft.com/office/drawing/2014/main" id="{1CCB8C41-4F3D-4841-B154-EEE2A6FE360C}"/>
              </a:ext>
            </a:extLst>
          </p:cNvPr>
          <p:cNvGrpSpPr/>
          <p:nvPr/>
        </p:nvGrpSpPr>
        <p:grpSpPr>
          <a:xfrm>
            <a:off x="2849456" y="2095219"/>
            <a:ext cx="1414170" cy="1172009"/>
            <a:chOff x="2253713" y="1484313"/>
            <a:chExt cx="2033147" cy="1684337"/>
          </a:xfrm>
          <a:solidFill>
            <a:srgbClr val="156790"/>
          </a:solidFill>
        </p:grpSpPr>
        <p:sp>
          <p:nvSpPr>
            <p:cNvPr id="70" name="Freeform 6">
              <a:extLst>
                <a:ext uri="{FF2B5EF4-FFF2-40B4-BE49-F238E27FC236}">
                  <a16:creationId xmlns:a16="http://schemas.microsoft.com/office/drawing/2014/main" id="{D4DE2D5A-9D0E-4438-A06A-7974EF3F1F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38400" y="1484313"/>
              <a:ext cx="1684338" cy="1684337"/>
            </a:xfrm>
            <a:custGeom>
              <a:avLst/>
              <a:gdLst>
                <a:gd name="T0" fmla="*/ 1111 w 2222"/>
                <a:gd name="T1" fmla="*/ 0 h 2222"/>
                <a:gd name="T2" fmla="*/ 2222 w 2222"/>
                <a:gd name="T3" fmla="*/ 1111 h 2222"/>
                <a:gd name="T4" fmla="*/ 1111 w 2222"/>
                <a:gd name="T5" fmla="*/ 2222 h 2222"/>
                <a:gd name="T6" fmla="*/ 0 w 2222"/>
                <a:gd name="T7" fmla="*/ 1111 h 2222"/>
                <a:gd name="T8" fmla="*/ 1111 w 2222"/>
                <a:gd name="T9" fmla="*/ 0 h 2222"/>
                <a:gd name="T10" fmla="*/ 1111 w 2222"/>
                <a:gd name="T11" fmla="*/ 335 h 2222"/>
                <a:gd name="T12" fmla="*/ 1886 w 2222"/>
                <a:gd name="T13" fmla="*/ 1111 h 2222"/>
                <a:gd name="T14" fmla="*/ 1111 w 2222"/>
                <a:gd name="T15" fmla="*/ 1887 h 2222"/>
                <a:gd name="T16" fmla="*/ 335 w 2222"/>
                <a:gd name="T17" fmla="*/ 1111 h 2222"/>
                <a:gd name="T18" fmla="*/ 1111 w 2222"/>
                <a:gd name="T19" fmla="*/ 335 h 2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2" h="2222">
                  <a:moveTo>
                    <a:pt x="1111" y="0"/>
                  </a:moveTo>
                  <a:cubicBezTo>
                    <a:pt x="1724" y="0"/>
                    <a:pt x="2222" y="497"/>
                    <a:pt x="2222" y="1111"/>
                  </a:cubicBezTo>
                  <a:cubicBezTo>
                    <a:pt x="2222" y="1724"/>
                    <a:pt x="1724" y="2222"/>
                    <a:pt x="1111" y="2222"/>
                  </a:cubicBezTo>
                  <a:cubicBezTo>
                    <a:pt x="497" y="2222"/>
                    <a:pt x="0" y="1724"/>
                    <a:pt x="0" y="1111"/>
                  </a:cubicBezTo>
                  <a:cubicBezTo>
                    <a:pt x="0" y="497"/>
                    <a:pt x="497" y="0"/>
                    <a:pt x="1111" y="0"/>
                  </a:cubicBezTo>
                  <a:close/>
                  <a:moveTo>
                    <a:pt x="1111" y="335"/>
                  </a:moveTo>
                  <a:cubicBezTo>
                    <a:pt x="1539" y="335"/>
                    <a:pt x="1886" y="683"/>
                    <a:pt x="1886" y="1111"/>
                  </a:cubicBezTo>
                  <a:cubicBezTo>
                    <a:pt x="1886" y="1539"/>
                    <a:pt x="1539" y="1887"/>
                    <a:pt x="1111" y="1887"/>
                  </a:cubicBezTo>
                  <a:cubicBezTo>
                    <a:pt x="682" y="1887"/>
                    <a:pt x="335" y="1539"/>
                    <a:pt x="335" y="1111"/>
                  </a:cubicBezTo>
                  <a:cubicBezTo>
                    <a:pt x="335" y="683"/>
                    <a:pt x="682" y="335"/>
                    <a:pt x="1111" y="335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/>
              </a:pPr>
              <a:endParaRPr lang="zh-CN" altLang="en-US" kern="0">
                <a:solidFill>
                  <a:srgbClr val="C4261D"/>
                </a:solidFill>
                <a:latin typeface="+mj-lt"/>
                <a:ea typeface="微软雅黑 Light" panose="020B0502040204020203" pitchFamily="34" charset="-122"/>
              </a:endParaRPr>
            </a:p>
          </p:txBody>
        </p:sp>
        <p:sp>
          <p:nvSpPr>
            <p:cNvPr id="71" name="TextBox 14">
              <a:extLst>
                <a:ext uri="{FF2B5EF4-FFF2-40B4-BE49-F238E27FC236}">
                  <a16:creationId xmlns:a16="http://schemas.microsoft.com/office/drawing/2014/main" id="{C61FE8A3-A463-4C92-BEAB-0C6849FAB403}"/>
                </a:ext>
              </a:extLst>
            </p:cNvPr>
            <p:cNvSpPr txBox="1"/>
            <p:nvPr/>
          </p:nvSpPr>
          <p:spPr>
            <a:xfrm>
              <a:off x="2253713" y="1903715"/>
              <a:ext cx="2033147" cy="5307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/>
              </a:pPr>
              <a:r>
                <a:rPr lang="tr-TR" altLang="zh-CN" kern="0" dirty="0">
                  <a:solidFill>
                    <a:schemeClr val="bg1"/>
                  </a:solidFill>
                  <a:latin typeface="+mj-lt"/>
                  <a:ea typeface="微软雅黑 Light" panose="020B0502040204020203" pitchFamily="34" charset="-122"/>
                </a:rPr>
                <a:t>STEP HERE</a:t>
              </a:r>
              <a:endParaRPr lang="zh-CN" altLang="en-US" kern="0" dirty="0">
                <a:solidFill>
                  <a:schemeClr val="bg1"/>
                </a:solidFill>
                <a:latin typeface="+mj-lt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72" name="组合 71">
            <a:extLst>
              <a:ext uri="{FF2B5EF4-FFF2-40B4-BE49-F238E27FC236}">
                <a16:creationId xmlns:a16="http://schemas.microsoft.com/office/drawing/2014/main" id="{790EB507-CCB0-4594-85F5-13A22E95401D}"/>
              </a:ext>
            </a:extLst>
          </p:cNvPr>
          <p:cNvGrpSpPr/>
          <p:nvPr/>
        </p:nvGrpSpPr>
        <p:grpSpPr>
          <a:xfrm>
            <a:off x="4976829" y="2396783"/>
            <a:ext cx="1414170" cy="1172009"/>
            <a:chOff x="4723415" y="1917700"/>
            <a:chExt cx="2033147" cy="1684337"/>
          </a:xfrm>
        </p:grpSpPr>
        <p:sp>
          <p:nvSpPr>
            <p:cNvPr id="73" name="Freeform 7">
              <a:extLst>
                <a:ext uri="{FF2B5EF4-FFF2-40B4-BE49-F238E27FC236}">
                  <a16:creationId xmlns:a16="http://schemas.microsoft.com/office/drawing/2014/main" id="{8BC7605F-06A5-46C7-A1C8-7A228799A4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79975" y="1917700"/>
              <a:ext cx="1684338" cy="1684337"/>
            </a:xfrm>
            <a:custGeom>
              <a:avLst/>
              <a:gdLst>
                <a:gd name="T0" fmla="*/ 1111 w 2222"/>
                <a:gd name="T1" fmla="*/ 0 h 2222"/>
                <a:gd name="T2" fmla="*/ 2222 w 2222"/>
                <a:gd name="T3" fmla="*/ 1111 h 2222"/>
                <a:gd name="T4" fmla="*/ 1111 w 2222"/>
                <a:gd name="T5" fmla="*/ 2222 h 2222"/>
                <a:gd name="T6" fmla="*/ 0 w 2222"/>
                <a:gd name="T7" fmla="*/ 1111 h 2222"/>
                <a:gd name="T8" fmla="*/ 1111 w 2222"/>
                <a:gd name="T9" fmla="*/ 0 h 2222"/>
                <a:gd name="T10" fmla="*/ 1111 w 2222"/>
                <a:gd name="T11" fmla="*/ 336 h 2222"/>
                <a:gd name="T12" fmla="*/ 1887 w 2222"/>
                <a:gd name="T13" fmla="*/ 1111 h 2222"/>
                <a:gd name="T14" fmla="*/ 1111 w 2222"/>
                <a:gd name="T15" fmla="*/ 1887 h 2222"/>
                <a:gd name="T16" fmla="*/ 336 w 2222"/>
                <a:gd name="T17" fmla="*/ 1111 h 2222"/>
                <a:gd name="T18" fmla="*/ 1111 w 2222"/>
                <a:gd name="T19" fmla="*/ 336 h 2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2" h="2222">
                  <a:moveTo>
                    <a:pt x="1111" y="0"/>
                  </a:moveTo>
                  <a:cubicBezTo>
                    <a:pt x="1725" y="0"/>
                    <a:pt x="2222" y="498"/>
                    <a:pt x="2222" y="1111"/>
                  </a:cubicBezTo>
                  <a:cubicBezTo>
                    <a:pt x="2222" y="1725"/>
                    <a:pt x="1725" y="2222"/>
                    <a:pt x="1111" y="2222"/>
                  </a:cubicBezTo>
                  <a:cubicBezTo>
                    <a:pt x="498" y="2222"/>
                    <a:pt x="0" y="1725"/>
                    <a:pt x="0" y="1111"/>
                  </a:cubicBezTo>
                  <a:cubicBezTo>
                    <a:pt x="0" y="498"/>
                    <a:pt x="498" y="0"/>
                    <a:pt x="1111" y="0"/>
                  </a:cubicBezTo>
                  <a:close/>
                  <a:moveTo>
                    <a:pt x="1111" y="336"/>
                  </a:moveTo>
                  <a:cubicBezTo>
                    <a:pt x="1540" y="336"/>
                    <a:pt x="1887" y="683"/>
                    <a:pt x="1887" y="1111"/>
                  </a:cubicBezTo>
                  <a:cubicBezTo>
                    <a:pt x="1887" y="1540"/>
                    <a:pt x="1540" y="1887"/>
                    <a:pt x="1111" y="1887"/>
                  </a:cubicBezTo>
                  <a:cubicBezTo>
                    <a:pt x="683" y="1887"/>
                    <a:pt x="336" y="1540"/>
                    <a:pt x="336" y="1111"/>
                  </a:cubicBezTo>
                  <a:cubicBezTo>
                    <a:pt x="336" y="683"/>
                    <a:pt x="683" y="336"/>
                    <a:pt x="1111" y="33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/>
              </a:pPr>
              <a:endParaRPr lang="zh-CN" altLang="en-US" kern="0">
                <a:solidFill>
                  <a:srgbClr val="C4261D"/>
                </a:solidFill>
                <a:latin typeface="+mj-lt"/>
                <a:ea typeface="微软雅黑 Light" panose="020B0502040204020203" pitchFamily="34" charset="-122"/>
              </a:endParaRPr>
            </a:p>
          </p:txBody>
        </p:sp>
        <p:sp>
          <p:nvSpPr>
            <p:cNvPr id="74" name="TextBox 17">
              <a:extLst>
                <a:ext uri="{FF2B5EF4-FFF2-40B4-BE49-F238E27FC236}">
                  <a16:creationId xmlns:a16="http://schemas.microsoft.com/office/drawing/2014/main" id="{91067235-4356-4889-BD94-C85373754810}"/>
                </a:ext>
              </a:extLst>
            </p:cNvPr>
            <p:cNvSpPr txBox="1"/>
            <p:nvPr/>
          </p:nvSpPr>
          <p:spPr>
            <a:xfrm>
              <a:off x="4723415" y="2375830"/>
              <a:ext cx="2033147" cy="5307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/>
              </a:pPr>
              <a:r>
                <a:rPr lang="tr-TR" altLang="zh-CN" kern="0" dirty="0">
                  <a:solidFill>
                    <a:schemeClr val="bg1"/>
                  </a:solidFill>
                  <a:latin typeface="+mj-lt"/>
                  <a:ea typeface="微软雅黑 Light" panose="020B0502040204020203" pitchFamily="34" charset="-122"/>
                </a:rPr>
                <a:t>STEP HERE</a:t>
              </a:r>
              <a:endParaRPr lang="zh-CN" altLang="en-US" kern="0" dirty="0">
                <a:solidFill>
                  <a:schemeClr val="bg1"/>
                </a:solidFill>
                <a:latin typeface="+mj-lt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75" name="组合 74">
            <a:extLst>
              <a:ext uri="{FF2B5EF4-FFF2-40B4-BE49-F238E27FC236}">
                <a16:creationId xmlns:a16="http://schemas.microsoft.com/office/drawing/2014/main" id="{89F6659C-5121-4CA8-8224-1DA74B879145}"/>
              </a:ext>
            </a:extLst>
          </p:cNvPr>
          <p:cNvGrpSpPr/>
          <p:nvPr/>
        </p:nvGrpSpPr>
        <p:grpSpPr>
          <a:xfrm>
            <a:off x="7484226" y="2714915"/>
            <a:ext cx="1414170" cy="1170906"/>
            <a:chOff x="8234115" y="2374900"/>
            <a:chExt cx="2033147" cy="1682750"/>
          </a:xfrm>
        </p:grpSpPr>
        <p:sp>
          <p:nvSpPr>
            <p:cNvPr id="76" name="Freeform 8">
              <a:extLst>
                <a:ext uri="{FF2B5EF4-FFF2-40B4-BE49-F238E27FC236}">
                  <a16:creationId xmlns:a16="http://schemas.microsoft.com/office/drawing/2014/main" id="{5A9C9F1A-D483-4367-9180-D11FB52AAD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67713" y="2374900"/>
              <a:ext cx="1684338" cy="1682750"/>
            </a:xfrm>
            <a:custGeom>
              <a:avLst/>
              <a:gdLst>
                <a:gd name="T0" fmla="*/ 1110 w 2221"/>
                <a:gd name="T1" fmla="*/ 0 h 2222"/>
                <a:gd name="T2" fmla="*/ 2221 w 2221"/>
                <a:gd name="T3" fmla="*/ 1111 h 2222"/>
                <a:gd name="T4" fmla="*/ 1110 w 2221"/>
                <a:gd name="T5" fmla="*/ 2222 h 2222"/>
                <a:gd name="T6" fmla="*/ 0 w 2221"/>
                <a:gd name="T7" fmla="*/ 1111 h 2222"/>
                <a:gd name="T8" fmla="*/ 1110 w 2221"/>
                <a:gd name="T9" fmla="*/ 0 h 2222"/>
                <a:gd name="T10" fmla="*/ 1110 w 2221"/>
                <a:gd name="T11" fmla="*/ 335 h 2222"/>
                <a:gd name="T12" fmla="*/ 1886 w 2221"/>
                <a:gd name="T13" fmla="*/ 1111 h 2222"/>
                <a:gd name="T14" fmla="*/ 1110 w 2221"/>
                <a:gd name="T15" fmla="*/ 1886 h 2222"/>
                <a:gd name="T16" fmla="*/ 335 w 2221"/>
                <a:gd name="T17" fmla="*/ 1111 h 2222"/>
                <a:gd name="T18" fmla="*/ 1110 w 2221"/>
                <a:gd name="T19" fmla="*/ 335 h 2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1" h="2222">
                  <a:moveTo>
                    <a:pt x="1110" y="0"/>
                  </a:moveTo>
                  <a:cubicBezTo>
                    <a:pt x="1724" y="0"/>
                    <a:pt x="2221" y="497"/>
                    <a:pt x="2221" y="1111"/>
                  </a:cubicBezTo>
                  <a:cubicBezTo>
                    <a:pt x="2221" y="1724"/>
                    <a:pt x="1724" y="2222"/>
                    <a:pt x="1110" y="2222"/>
                  </a:cubicBezTo>
                  <a:cubicBezTo>
                    <a:pt x="497" y="2222"/>
                    <a:pt x="0" y="1724"/>
                    <a:pt x="0" y="1111"/>
                  </a:cubicBezTo>
                  <a:cubicBezTo>
                    <a:pt x="0" y="497"/>
                    <a:pt x="497" y="0"/>
                    <a:pt x="1110" y="0"/>
                  </a:cubicBezTo>
                  <a:close/>
                  <a:moveTo>
                    <a:pt x="1110" y="335"/>
                  </a:moveTo>
                  <a:cubicBezTo>
                    <a:pt x="1539" y="335"/>
                    <a:pt x="1886" y="682"/>
                    <a:pt x="1886" y="1111"/>
                  </a:cubicBezTo>
                  <a:cubicBezTo>
                    <a:pt x="1886" y="1539"/>
                    <a:pt x="1539" y="1886"/>
                    <a:pt x="1110" y="1886"/>
                  </a:cubicBezTo>
                  <a:cubicBezTo>
                    <a:pt x="682" y="1886"/>
                    <a:pt x="335" y="1539"/>
                    <a:pt x="335" y="1111"/>
                  </a:cubicBezTo>
                  <a:cubicBezTo>
                    <a:pt x="335" y="682"/>
                    <a:pt x="682" y="335"/>
                    <a:pt x="1110" y="33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/>
              </a:pPr>
              <a:endParaRPr lang="zh-CN" altLang="en-US" kern="0" dirty="0">
                <a:solidFill>
                  <a:srgbClr val="C4261D"/>
                </a:solidFill>
                <a:latin typeface="+mj-lt"/>
                <a:ea typeface="微软雅黑 Light" panose="020B0502040204020203" pitchFamily="34" charset="-122"/>
              </a:endParaRPr>
            </a:p>
          </p:txBody>
        </p:sp>
        <p:sp>
          <p:nvSpPr>
            <p:cNvPr id="77" name="TextBox 20">
              <a:extLst>
                <a:ext uri="{FF2B5EF4-FFF2-40B4-BE49-F238E27FC236}">
                  <a16:creationId xmlns:a16="http://schemas.microsoft.com/office/drawing/2014/main" id="{DAE82FFD-8102-4184-90BD-DC4B86D3EA1E}"/>
                </a:ext>
              </a:extLst>
            </p:cNvPr>
            <p:cNvSpPr txBox="1"/>
            <p:nvPr/>
          </p:nvSpPr>
          <p:spPr>
            <a:xfrm>
              <a:off x="8234115" y="2795749"/>
              <a:ext cx="2033147" cy="5307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/>
              </a:pPr>
              <a:r>
                <a:rPr lang="tr-TR" altLang="zh-CN" kern="0" dirty="0">
                  <a:solidFill>
                    <a:schemeClr val="bg1"/>
                  </a:solidFill>
                  <a:latin typeface="+mj-lt"/>
                  <a:ea typeface="微软雅黑 Light" panose="020B0502040204020203" pitchFamily="34" charset="-122"/>
                </a:rPr>
                <a:t>STEP HERE</a:t>
              </a:r>
              <a:endParaRPr lang="zh-CN" altLang="en-US" kern="0" dirty="0">
                <a:solidFill>
                  <a:schemeClr val="bg1"/>
                </a:solidFill>
                <a:latin typeface="+mj-lt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78" name="组合 77">
            <a:extLst>
              <a:ext uri="{FF2B5EF4-FFF2-40B4-BE49-F238E27FC236}">
                <a16:creationId xmlns:a16="http://schemas.microsoft.com/office/drawing/2014/main" id="{2F4A7E4E-9B50-476D-A3C8-7DEECE8A0FC2}"/>
              </a:ext>
            </a:extLst>
          </p:cNvPr>
          <p:cNvGrpSpPr/>
          <p:nvPr/>
        </p:nvGrpSpPr>
        <p:grpSpPr>
          <a:xfrm>
            <a:off x="5561690" y="4007328"/>
            <a:ext cx="1414170" cy="1172009"/>
            <a:chOff x="6153087" y="4232275"/>
            <a:chExt cx="2033147" cy="1684337"/>
          </a:xfrm>
        </p:grpSpPr>
        <p:sp>
          <p:nvSpPr>
            <p:cNvPr id="79" name="Freeform 9">
              <a:extLst>
                <a:ext uri="{FF2B5EF4-FFF2-40B4-BE49-F238E27FC236}">
                  <a16:creationId xmlns:a16="http://schemas.microsoft.com/office/drawing/2014/main" id="{E75BA6CC-2CF0-4F82-8E1F-F18F60051A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07138" y="4232275"/>
              <a:ext cx="1684338" cy="1684337"/>
            </a:xfrm>
            <a:custGeom>
              <a:avLst/>
              <a:gdLst>
                <a:gd name="T0" fmla="*/ 1111 w 2221"/>
                <a:gd name="T1" fmla="*/ 2222 h 2222"/>
                <a:gd name="T2" fmla="*/ 2221 w 2221"/>
                <a:gd name="T3" fmla="*/ 1111 h 2222"/>
                <a:gd name="T4" fmla="*/ 1111 w 2221"/>
                <a:gd name="T5" fmla="*/ 0 h 2222"/>
                <a:gd name="T6" fmla="*/ 0 w 2221"/>
                <a:gd name="T7" fmla="*/ 1111 h 2222"/>
                <a:gd name="T8" fmla="*/ 1111 w 2221"/>
                <a:gd name="T9" fmla="*/ 2222 h 2222"/>
                <a:gd name="T10" fmla="*/ 1111 w 2221"/>
                <a:gd name="T11" fmla="*/ 1887 h 2222"/>
                <a:gd name="T12" fmla="*/ 1886 w 2221"/>
                <a:gd name="T13" fmla="*/ 1111 h 2222"/>
                <a:gd name="T14" fmla="*/ 1111 w 2221"/>
                <a:gd name="T15" fmla="*/ 335 h 2222"/>
                <a:gd name="T16" fmla="*/ 335 w 2221"/>
                <a:gd name="T17" fmla="*/ 1111 h 2222"/>
                <a:gd name="T18" fmla="*/ 1111 w 2221"/>
                <a:gd name="T19" fmla="*/ 1887 h 2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1" h="2222">
                  <a:moveTo>
                    <a:pt x="1111" y="2222"/>
                  </a:moveTo>
                  <a:cubicBezTo>
                    <a:pt x="1724" y="2222"/>
                    <a:pt x="2221" y="1724"/>
                    <a:pt x="2221" y="1111"/>
                  </a:cubicBezTo>
                  <a:cubicBezTo>
                    <a:pt x="2221" y="497"/>
                    <a:pt x="1724" y="0"/>
                    <a:pt x="1111" y="0"/>
                  </a:cubicBezTo>
                  <a:cubicBezTo>
                    <a:pt x="497" y="0"/>
                    <a:pt x="0" y="497"/>
                    <a:pt x="0" y="1111"/>
                  </a:cubicBezTo>
                  <a:cubicBezTo>
                    <a:pt x="0" y="1724"/>
                    <a:pt x="497" y="2222"/>
                    <a:pt x="1111" y="2222"/>
                  </a:cubicBezTo>
                  <a:close/>
                  <a:moveTo>
                    <a:pt x="1111" y="1887"/>
                  </a:moveTo>
                  <a:cubicBezTo>
                    <a:pt x="1539" y="1887"/>
                    <a:pt x="1886" y="1539"/>
                    <a:pt x="1886" y="1111"/>
                  </a:cubicBezTo>
                  <a:cubicBezTo>
                    <a:pt x="1886" y="682"/>
                    <a:pt x="1539" y="335"/>
                    <a:pt x="1111" y="335"/>
                  </a:cubicBezTo>
                  <a:cubicBezTo>
                    <a:pt x="682" y="335"/>
                    <a:pt x="335" y="682"/>
                    <a:pt x="335" y="1111"/>
                  </a:cubicBezTo>
                  <a:cubicBezTo>
                    <a:pt x="335" y="1539"/>
                    <a:pt x="682" y="1887"/>
                    <a:pt x="1111" y="1887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/>
              </a:pPr>
              <a:endParaRPr lang="zh-CN" altLang="en-US" kern="0">
                <a:solidFill>
                  <a:srgbClr val="C4261D"/>
                </a:solidFill>
                <a:latin typeface="+mj-lt"/>
                <a:ea typeface="微软雅黑 Light" panose="020B0502040204020203" pitchFamily="34" charset="-122"/>
              </a:endParaRPr>
            </a:p>
          </p:txBody>
        </p:sp>
        <p:sp>
          <p:nvSpPr>
            <p:cNvPr id="80" name="TextBox 23">
              <a:extLst>
                <a:ext uri="{FF2B5EF4-FFF2-40B4-BE49-F238E27FC236}">
                  <a16:creationId xmlns:a16="http://schemas.microsoft.com/office/drawing/2014/main" id="{919CBA6E-9CFB-4E4A-8F58-923FC97EA3E8}"/>
                </a:ext>
              </a:extLst>
            </p:cNvPr>
            <p:cNvSpPr txBox="1"/>
            <p:nvPr/>
          </p:nvSpPr>
          <p:spPr>
            <a:xfrm>
              <a:off x="6153087" y="4698297"/>
              <a:ext cx="2033147" cy="5307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/>
              </a:pPr>
              <a:r>
                <a:rPr lang="tr-TR" altLang="zh-CN" kern="0" dirty="0">
                  <a:solidFill>
                    <a:schemeClr val="bg1"/>
                  </a:solidFill>
                  <a:latin typeface="+mj-lt"/>
                  <a:ea typeface="微软雅黑 Light" panose="020B0502040204020203" pitchFamily="34" charset="-122"/>
                </a:rPr>
                <a:t>STEP HERE</a:t>
              </a:r>
              <a:endParaRPr lang="en-US" altLang="zh-CN" kern="0" dirty="0">
                <a:solidFill>
                  <a:schemeClr val="bg1"/>
                </a:solidFill>
                <a:latin typeface="+mj-lt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81" name="组合 80">
            <a:extLst>
              <a:ext uri="{FF2B5EF4-FFF2-40B4-BE49-F238E27FC236}">
                <a16:creationId xmlns:a16="http://schemas.microsoft.com/office/drawing/2014/main" id="{B7C0D35F-8B14-4BBD-B575-EA71E9EA99B9}"/>
              </a:ext>
            </a:extLst>
          </p:cNvPr>
          <p:cNvGrpSpPr/>
          <p:nvPr/>
        </p:nvGrpSpPr>
        <p:grpSpPr>
          <a:xfrm>
            <a:off x="3413780" y="4328775"/>
            <a:ext cx="1414170" cy="1170906"/>
            <a:chOff x="3065042" y="4694238"/>
            <a:chExt cx="2033150" cy="1682750"/>
          </a:xfrm>
        </p:grpSpPr>
        <p:sp>
          <p:nvSpPr>
            <p:cNvPr id="82" name="Freeform 10">
              <a:extLst>
                <a:ext uri="{FF2B5EF4-FFF2-40B4-BE49-F238E27FC236}">
                  <a16:creationId xmlns:a16="http://schemas.microsoft.com/office/drawing/2014/main" id="{6DD66ACA-9711-4F34-852E-F04F82B721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25800" y="4694238"/>
              <a:ext cx="1682750" cy="1682750"/>
            </a:xfrm>
            <a:custGeom>
              <a:avLst/>
              <a:gdLst>
                <a:gd name="T0" fmla="*/ 1111 w 2222"/>
                <a:gd name="T1" fmla="*/ 2222 h 2222"/>
                <a:gd name="T2" fmla="*/ 2222 w 2222"/>
                <a:gd name="T3" fmla="*/ 1111 h 2222"/>
                <a:gd name="T4" fmla="*/ 1111 w 2222"/>
                <a:gd name="T5" fmla="*/ 0 h 2222"/>
                <a:gd name="T6" fmla="*/ 0 w 2222"/>
                <a:gd name="T7" fmla="*/ 1111 h 2222"/>
                <a:gd name="T8" fmla="*/ 1111 w 2222"/>
                <a:gd name="T9" fmla="*/ 2222 h 2222"/>
                <a:gd name="T10" fmla="*/ 1111 w 2222"/>
                <a:gd name="T11" fmla="*/ 1887 h 2222"/>
                <a:gd name="T12" fmla="*/ 1887 w 2222"/>
                <a:gd name="T13" fmla="*/ 1111 h 2222"/>
                <a:gd name="T14" fmla="*/ 1111 w 2222"/>
                <a:gd name="T15" fmla="*/ 335 h 2222"/>
                <a:gd name="T16" fmla="*/ 335 w 2222"/>
                <a:gd name="T17" fmla="*/ 1111 h 2222"/>
                <a:gd name="T18" fmla="*/ 1111 w 2222"/>
                <a:gd name="T19" fmla="*/ 1887 h 2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2" h="2222">
                  <a:moveTo>
                    <a:pt x="1111" y="2222"/>
                  </a:moveTo>
                  <a:cubicBezTo>
                    <a:pt x="1724" y="2222"/>
                    <a:pt x="2222" y="1724"/>
                    <a:pt x="2222" y="1111"/>
                  </a:cubicBezTo>
                  <a:cubicBezTo>
                    <a:pt x="2222" y="497"/>
                    <a:pt x="1724" y="0"/>
                    <a:pt x="1111" y="0"/>
                  </a:cubicBezTo>
                  <a:cubicBezTo>
                    <a:pt x="497" y="0"/>
                    <a:pt x="0" y="497"/>
                    <a:pt x="0" y="1111"/>
                  </a:cubicBezTo>
                  <a:cubicBezTo>
                    <a:pt x="0" y="1724"/>
                    <a:pt x="497" y="2222"/>
                    <a:pt x="1111" y="2222"/>
                  </a:cubicBezTo>
                  <a:close/>
                  <a:moveTo>
                    <a:pt x="1111" y="1887"/>
                  </a:moveTo>
                  <a:cubicBezTo>
                    <a:pt x="1539" y="1887"/>
                    <a:pt x="1887" y="1539"/>
                    <a:pt x="1887" y="1111"/>
                  </a:cubicBezTo>
                  <a:cubicBezTo>
                    <a:pt x="1887" y="683"/>
                    <a:pt x="1539" y="335"/>
                    <a:pt x="1111" y="335"/>
                  </a:cubicBezTo>
                  <a:cubicBezTo>
                    <a:pt x="682" y="335"/>
                    <a:pt x="335" y="683"/>
                    <a:pt x="335" y="1111"/>
                  </a:cubicBezTo>
                  <a:cubicBezTo>
                    <a:pt x="335" y="1539"/>
                    <a:pt x="682" y="1887"/>
                    <a:pt x="1111" y="1887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/>
              </a:pPr>
              <a:endParaRPr lang="zh-CN" altLang="en-US" kern="0">
                <a:solidFill>
                  <a:srgbClr val="C4261D"/>
                </a:solidFill>
                <a:latin typeface="+mj-lt"/>
                <a:ea typeface="微软雅黑 Light" panose="020B0502040204020203" pitchFamily="34" charset="-122"/>
              </a:endParaRPr>
            </a:p>
          </p:txBody>
        </p:sp>
        <p:sp>
          <p:nvSpPr>
            <p:cNvPr id="83" name="TextBox 26">
              <a:extLst>
                <a:ext uri="{FF2B5EF4-FFF2-40B4-BE49-F238E27FC236}">
                  <a16:creationId xmlns:a16="http://schemas.microsoft.com/office/drawing/2014/main" id="{4BEC2896-C299-4AC8-8B0A-D5E8357F9B7A}"/>
                </a:ext>
              </a:extLst>
            </p:cNvPr>
            <p:cNvSpPr txBox="1"/>
            <p:nvPr/>
          </p:nvSpPr>
          <p:spPr>
            <a:xfrm>
              <a:off x="3065042" y="5108690"/>
              <a:ext cx="2033150" cy="5307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/>
              </a:pPr>
              <a:r>
                <a:rPr lang="tr-TR" altLang="zh-CN" kern="0" dirty="0">
                  <a:solidFill>
                    <a:schemeClr val="bg1"/>
                  </a:solidFill>
                  <a:latin typeface="+mj-lt"/>
                  <a:ea typeface="微软雅黑 Light" panose="020B0502040204020203" pitchFamily="34" charset="-122"/>
                </a:rPr>
                <a:t>STEP HERE</a:t>
              </a:r>
              <a:endParaRPr lang="zh-CN" altLang="en-US" kern="0" dirty="0">
                <a:solidFill>
                  <a:schemeClr val="bg1"/>
                </a:solidFill>
                <a:latin typeface="+mj-lt"/>
                <a:ea typeface="微软雅黑 Light" panose="020B0502040204020203" pitchFamily="34" charset="-122"/>
              </a:endParaRPr>
            </a:p>
          </p:txBody>
        </p:sp>
      </p:grpSp>
      <p:sp>
        <p:nvSpPr>
          <p:cNvPr id="84" name="等腰三角形 1">
            <a:extLst>
              <a:ext uri="{FF2B5EF4-FFF2-40B4-BE49-F238E27FC236}">
                <a16:creationId xmlns:a16="http://schemas.microsoft.com/office/drawing/2014/main" id="{A1096E04-7F14-4A65-A885-192DEC6AC916}"/>
              </a:ext>
            </a:extLst>
          </p:cNvPr>
          <p:cNvSpPr/>
          <p:nvPr/>
        </p:nvSpPr>
        <p:spPr bwMode="auto">
          <a:xfrm flipV="1">
            <a:off x="2900962" y="1980187"/>
            <a:ext cx="1311153" cy="122180"/>
          </a:xfrm>
          <a:custGeom>
            <a:avLst/>
            <a:gdLst/>
            <a:ahLst/>
            <a:cxnLst/>
            <a:rect l="l" t="t" r="r" b="b"/>
            <a:pathLst>
              <a:path w="2313967" h="288032">
                <a:moveTo>
                  <a:pt x="553417" y="0"/>
                </a:moveTo>
                <a:lnTo>
                  <a:pt x="702355" y="216024"/>
                </a:lnTo>
                <a:lnTo>
                  <a:pt x="2313967" y="216024"/>
                </a:lnTo>
                <a:lnTo>
                  <a:pt x="2313967" y="288032"/>
                </a:lnTo>
                <a:lnTo>
                  <a:pt x="752001" y="288032"/>
                </a:lnTo>
                <a:lnTo>
                  <a:pt x="354833" y="288032"/>
                </a:lnTo>
                <a:lnTo>
                  <a:pt x="0" y="288032"/>
                </a:lnTo>
                <a:lnTo>
                  <a:pt x="0" y="216024"/>
                </a:lnTo>
                <a:lnTo>
                  <a:pt x="404479" y="216024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57" tIns="34279" rIns="68557" bIns="34279" numCol="1" rtlCol="0" anchor="t" anchorCtr="0" compatLnSpc="1">
            <a:prstTxWarp prst="textNoShape">
              <a:avLst/>
            </a:prstTxWarp>
          </a:bodyPr>
          <a:lstStyle/>
          <a:p>
            <a:pPr defTabSz="685571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300" kern="0">
              <a:solidFill>
                <a:schemeClr val="bg1"/>
              </a:solidFill>
              <a:latin typeface="+mj-lt"/>
              <a:ea typeface="微软雅黑 Light" panose="020B0502040204020203" pitchFamily="34" charset="-122"/>
            </a:endParaRPr>
          </a:p>
        </p:txBody>
      </p:sp>
      <p:sp>
        <p:nvSpPr>
          <p:cNvPr id="85" name="TextBox 28">
            <a:extLst>
              <a:ext uri="{FF2B5EF4-FFF2-40B4-BE49-F238E27FC236}">
                <a16:creationId xmlns:a16="http://schemas.microsoft.com/office/drawing/2014/main" id="{50AC3171-DD66-46DA-AE59-342904D26C4B}"/>
              </a:ext>
            </a:extLst>
          </p:cNvPr>
          <p:cNvSpPr txBox="1"/>
          <p:nvPr/>
        </p:nvSpPr>
        <p:spPr>
          <a:xfrm>
            <a:off x="2759230" y="1204458"/>
            <a:ext cx="1915026" cy="438559"/>
          </a:xfrm>
          <a:prstGeom prst="rect">
            <a:avLst/>
          </a:prstGeom>
          <a:noFill/>
        </p:spPr>
        <p:txBody>
          <a:bodyPr wrap="square" lIns="68557" tIns="34279" rIns="68557" bIns="34279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1200" dirty="0">
                <a:solidFill>
                  <a:schemeClr val="bg1"/>
                </a:solidFill>
                <a:latin typeface="+mj-lt"/>
                <a:ea typeface="微软雅黑 Light" panose="020B0502040204020203" pitchFamily="34" charset="-122"/>
              </a:rPr>
              <a:t>Go ahead and replace it with your own text.</a:t>
            </a:r>
            <a:endParaRPr lang="zh-CN" altLang="en-US" sz="1200" dirty="0">
              <a:solidFill>
                <a:schemeClr val="bg1"/>
              </a:solidFill>
              <a:latin typeface="+mj-lt"/>
              <a:ea typeface="微软雅黑 Light" panose="020B0502040204020203" pitchFamily="34" charset="-122"/>
            </a:endParaRPr>
          </a:p>
        </p:txBody>
      </p:sp>
      <p:sp>
        <p:nvSpPr>
          <p:cNvPr id="86" name="等腰三角形 1">
            <a:extLst>
              <a:ext uri="{FF2B5EF4-FFF2-40B4-BE49-F238E27FC236}">
                <a16:creationId xmlns:a16="http://schemas.microsoft.com/office/drawing/2014/main" id="{825B8B7D-1A41-41E3-A823-F7E3305314CE}"/>
              </a:ext>
            </a:extLst>
          </p:cNvPr>
          <p:cNvSpPr/>
          <p:nvPr/>
        </p:nvSpPr>
        <p:spPr bwMode="auto">
          <a:xfrm flipV="1">
            <a:off x="4957622" y="2306370"/>
            <a:ext cx="1311153" cy="122180"/>
          </a:xfrm>
          <a:custGeom>
            <a:avLst/>
            <a:gdLst/>
            <a:ahLst/>
            <a:cxnLst/>
            <a:rect l="l" t="t" r="r" b="b"/>
            <a:pathLst>
              <a:path w="2313967" h="288032">
                <a:moveTo>
                  <a:pt x="553417" y="0"/>
                </a:moveTo>
                <a:lnTo>
                  <a:pt x="702355" y="216024"/>
                </a:lnTo>
                <a:lnTo>
                  <a:pt x="2313967" y="216024"/>
                </a:lnTo>
                <a:lnTo>
                  <a:pt x="2313967" y="288032"/>
                </a:lnTo>
                <a:lnTo>
                  <a:pt x="752001" y="288032"/>
                </a:lnTo>
                <a:lnTo>
                  <a:pt x="354833" y="288032"/>
                </a:lnTo>
                <a:lnTo>
                  <a:pt x="0" y="288032"/>
                </a:lnTo>
                <a:lnTo>
                  <a:pt x="0" y="216024"/>
                </a:lnTo>
                <a:lnTo>
                  <a:pt x="404479" y="216024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57" tIns="34279" rIns="68557" bIns="34279" numCol="1" rtlCol="0" anchor="t" anchorCtr="0" compatLnSpc="1">
            <a:prstTxWarp prst="textNoShape">
              <a:avLst/>
            </a:prstTxWarp>
          </a:bodyPr>
          <a:lstStyle/>
          <a:p>
            <a:pPr defTabSz="685571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300" kern="0">
              <a:solidFill>
                <a:schemeClr val="bg1"/>
              </a:solidFill>
              <a:latin typeface="+mj-lt"/>
              <a:ea typeface="微软雅黑 Light" panose="020B0502040204020203" pitchFamily="34" charset="-122"/>
            </a:endParaRPr>
          </a:p>
        </p:txBody>
      </p:sp>
      <p:sp>
        <p:nvSpPr>
          <p:cNvPr id="87" name="TextBox 30">
            <a:extLst>
              <a:ext uri="{FF2B5EF4-FFF2-40B4-BE49-F238E27FC236}">
                <a16:creationId xmlns:a16="http://schemas.microsoft.com/office/drawing/2014/main" id="{3E58B090-F07D-4741-976F-57AC43025C7A}"/>
              </a:ext>
            </a:extLst>
          </p:cNvPr>
          <p:cNvSpPr txBox="1"/>
          <p:nvPr/>
        </p:nvSpPr>
        <p:spPr>
          <a:xfrm>
            <a:off x="4815889" y="1586398"/>
            <a:ext cx="1915026" cy="438559"/>
          </a:xfrm>
          <a:prstGeom prst="rect">
            <a:avLst/>
          </a:prstGeom>
          <a:noFill/>
        </p:spPr>
        <p:txBody>
          <a:bodyPr wrap="square" lIns="68557" tIns="34279" rIns="68557" bIns="34279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1200" dirty="0">
                <a:solidFill>
                  <a:schemeClr val="bg1"/>
                </a:solidFill>
                <a:latin typeface="+mj-lt"/>
                <a:ea typeface="微软雅黑 Light" panose="020B0502040204020203" pitchFamily="34" charset="-122"/>
              </a:rPr>
              <a:t>Go ahead and replace it with your own text.</a:t>
            </a:r>
            <a:endParaRPr lang="zh-CN" altLang="en-US" sz="1200" dirty="0">
              <a:solidFill>
                <a:schemeClr val="bg1"/>
              </a:solidFill>
              <a:latin typeface="+mj-lt"/>
              <a:ea typeface="微软雅黑 Light" panose="020B0502040204020203" pitchFamily="34" charset="-122"/>
            </a:endParaRPr>
          </a:p>
        </p:txBody>
      </p:sp>
      <p:sp>
        <p:nvSpPr>
          <p:cNvPr id="88" name="等腰三角形 1">
            <a:extLst>
              <a:ext uri="{FF2B5EF4-FFF2-40B4-BE49-F238E27FC236}">
                <a16:creationId xmlns:a16="http://schemas.microsoft.com/office/drawing/2014/main" id="{1FBAFA8A-E482-4D45-987A-58C30559EDE5}"/>
              </a:ext>
            </a:extLst>
          </p:cNvPr>
          <p:cNvSpPr/>
          <p:nvPr/>
        </p:nvSpPr>
        <p:spPr bwMode="auto">
          <a:xfrm flipV="1">
            <a:off x="7478282" y="2632553"/>
            <a:ext cx="1311153" cy="122180"/>
          </a:xfrm>
          <a:custGeom>
            <a:avLst/>
            <a:gdLst/>
            <a:ahLst/>
            <a:cxnLst/>
            <a:rect l="l" t="t" r="r" b="b"/>
            <a:pathLst>
              <a:path w="2313967" h="288032">
                <a:moveTo>
                  <a:pt x="553417" y="0"/>
                </a:moveTo>
                <a:lnTo>
                  <a:pt x="702355" y="216024"/>
                </a:lnTo>
                <a:lnTo>
                  <a:pt x="2313967" y="216024"/>
                </a:lnTo>
                <a:lnTo>
                  <a:pt x="2313967" y="288032"/>
                </a:lnTo>
                <a:lnTo>
                  <a:pt x="752001" y="288032"/>
                </a:lnTo>
                <a:lnTo>
                  <a:pt x="354833" y="288032"/>
                </a:lnTo>
                <a:lnTo>
                  <a:pt x="0" y="288032"/>
                </a:lnTo>
                <a:lnTo>
                  <a:pt x="0" y="216024"/>
                </a:lnTo>
                <a:lnTo>
                  <a:pt x="404479" y="216024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57" tIns="34279" rIns="68557" bIns="34279" numCol="1" rtlCol="0" anchor="t" anchorCtr="0" compatLnSpc="1">
            <a:prstTxWarp prst="textNoShape">
              <a:avLst/>
            </a:prstTxWarp>
          </a:bodyPr>
          <a:lstStyle/>
          <a:p>
            <a:pPr defTabSz="685571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300" kern="0" dirty="0">
              <a:solidFill>
                <a:schemeClr val="bg1"/>
              </a:solidFill>
              <a:latin typeface="+mj-lt"/>
              <a:ea typeface="微软雅黑 Light" panose="020B0502040204020203" pitchFamily="34" charset="-122"/>
            </a:endParaRPr>
          </a:p>
        </p:txBody>
      </p:sp>
      <p:sp>
        <p:nvSpPr>
          <p:cNvPr id="89" name="TextBox 32">
            <a:extLst>
              <a:ext uri="{FF2B5EF4-FFF2-40B4-BE49-F238E27FC236}">
                <a16:creationId xmlns:a16="http://schemas.microsoft.com/office/drawing/2014/main" id="{41FFF7C1-E292-4A12-81D9-E800A76942D8}"/>
              </a:ext>
            </a:extLst>
          </p:cNvPr>
          <p:cNvSpPr txBox="1"/>
          <p:nvPr/>
        </p:nvSpPr>
        <p:spPr>
          <a:xfrm>
            <a:off x="7336550" y="1912583"/>
            <a:ext cx="1915026" cy="438559"/>
          </a:xfrm>
          <a:prstGeom prst="rect">
            <a:avLst/>
          </a:prstGeom>
          <a:noFill/>
        </p:spPr>
        <p:txBody>
          <a:bodyPr wrap="square" lIns="68557" tIns="34279" rIns="68557" bIns="34279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1200" dirty="0">
                <a:solidFill>
                  <a:schemeClr val="bg1"/>
                </a:solidFill>
                <a:latin typeface="+mj-lt"/>
                <a:ea typeface="微软雅黑 Light" panose="020B0502040204020203" pitchFamily="34" charset="-122"/>
              </a:rPr>
              <a:t>Go ahead and replace it with your own text.</a:t>
            </a:r>
            <a:endParaRPr lang="zh-CN" altLang="en-US" sz="1200" dirty="0">
              <a:solidFill>
                <a:schemeClr val="bg1"/>
              </a:solidFill>
              <a:latin typeface="+mj-lt"/>
              <a:ea typeface="微软雅黑 Light" panose="020B0502040204020203" pitchFamily="34" charset="-122"/>
            </a:endParaRPr>
          </a:p>
        </p:txBody>
      </p:sp>
      <p:sp>
        <p:nvSpPr>
          <p:cNvPr id="90" name="等腰三角形 1">
            <a:extLst>
              <a:ext uri="{FF2B5EF4-FFF2-40B4-BE49-F238E27FC236}">
                <a16:creationId xmlns:a16="http://schemas.microsoft.com/office/drawing/2014/main" id="{CE82420B-BB47-40BE-8530-D45BB01A9C5C}"/>
              </a:ext>
            </a:extLst>
          </p:cNvPr>
          <p:cNvSpPr/>
          <p:nvPr/>
        </p:nvSpPr>
        <p:spPr bwMode="auto">
          <a:xfrm>
            <a:off x="5609733" y="5297667"/>
            <a:ext cx="1311153" cy="122180"/>
          </a:xfrm>
          <a:custGeom>
            <a:avLst/>
            <a:gdLst/>
            <a:ahLst/>
            <a:cxnLst/>
            <a:rect l="l" t="t" r="r" b="b"/>
            <a:pathLst>
              <a:path w="2313967" h="288032">
                <a:moveTo>
                  <a:pt x="553417" y="0"/>
                </a:moveTo>
                <a:lnTo>
                  <a:pt x="702355" y="216024"/>
                </a:lnTo>
                <a:lnTo>
                  <a:pt x="2313967" y="216024"/>
                </a:lnTo>
                <a:lnTo>
                  <a:pt x="2313967" y="288032"/>
                </a:lnTo>
                <a:lnTo>
                  <a:pt x="752001" y="288032"/>
                </a:lnTo>
                <a:lnTo>
                  <a:pt x="354833" y="288032"/>
                </a:lnTo>
                <a:lnTo>
                  <a:pt x="0" y="288032"/>
                </a:lnTo>
                <a:lnTo>
                  <a:pt x="0" y="216024"/>
                </a:lnTo>
                <a:lnTo>
                  <a:pt x="404479" y="216024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57" tIns="34279" rIns="68557" bIns="34279" numCol="1" rtlCol="0" anchor="t" anchorCtr="0" compatLnSpc="1">
            <a:prstTxWarp prst="textNoShape">
              <a:avLst/>
            </a:prstTxWarp>
          </a:bodyPr>
          <a:lstStyle/>
          <a:p>
            <a:pPr defTabSz="685571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300" kern="0">
              <a:solidFill>
                <a:schemeClr val="bg1"/>
              </a:solidFill>
              <a:latin typeface="+mj-lt"/>
              <a:ea typeface="微软雅黑 Light" panose="020B0502040204020203" pitchFamily="34" charset="-122"/>
            </a:endParaRPr>
          </a:p>
        </p:txBody>
      </p:sp>
      <p:sp>
        <p:nvSpPr>
          <p:cNvPr id="91" name="TextBox 34">
            <a:extLst>
              <a:ext uri="{FF2B5EF4-FFF2-40B4-BE49-F238E27FC236}">
                <a16:creationId xmlns:a16="http://schemas.microsoft.com/office/drawing/2014/main" id="{16C02D92-3907-4B18-9AA4-D5C60E84E39B}"/>
              </a:ext>
            </a:extLst>
          </p:cNvPr>
          <p:cNvSpPr txBox="1"/>
          <p:nvPr/>
        </p:nvSpPr>
        <p:spPr>
          <a:xfrm>
            <a:off x="5468001" y="5448260"/>
            <a:ext cx="1915026" cy="438559"/>
          </a:xfrm>
          <a:prstGeom prst="rect">
            <a:avLst/>
          </a:prstGeom>
          <a:noFill/>
        </p:spPr>
        <p:txBody>
          <a:bodyPr wrap="square" lIns="68557" tIns="34279" rIns="68557" bIns="34279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1200" dirty="0">
                <a:solidFill>
                  <a:schemeClr val="bg1"/>
                </a:solidFill>
                <a:latin typeface="+mj-lt"/>
                <a:ea typeface="微软雅黑 Light" panose="020B0502040204020203" pitchFamily="34" charset="-122"/>
              </a:rPr>
              <a:t>Go ahead and replace it with your own text.</a:t>
            </a:r>
            <a:endParaRPr lang="zh-CN" altLang="en-US" sz="1200" dirty="0">
              <a:solidFill>
                <a:schemeClr val="bg1"/>
              </a:solidFill>
              <a:latin typeface="+mj-lt"/>
              <a:ea typeface="微软雅黑 Light" panose="020B0502040204020203" pitchFamily="34" charset="-122"/>
            </a:endParaRPr>
          </a:p>
        </p:txBody>
      </p:sp>
      <p:sp>
        <p:nvSpPr>
          <p:cNvPr id="92" name="等腰三角形 1">
            <a:extLst>
              <a:ext uri="{FF2B5EF4-FFF2-40B4-BE49-F238E27FC236}">
                <a16:creationId xmlns:a16="http://schemas.microsoft.com/office/drawing/2014/main" id="{B6C65061-1857-40C4-9C42-DF86CADE5F16}"/>
              </a:ext>
            </a:extLst>
          </p:cNvPr>
          <p:cNvSpPr/>
          <p:nvPr/>
        </p:nvSpPr>
        <p:spPr bwMode="auto">
          <a:xfrm>
            <a:off x="3465289" y="5561125"/>
            <a:ext cx="1311153" cy="122180"/>
          </a:xfrm>
          <a:custGeom>
            <a:avLst/>
            <a:gdLst/>
            <a:ahLst/>
            <a:cxnLst/>
            <a:rect l="l" t="t" r="r" b="b"/>
            <a:pathLst>
              <a:path w="2313967" h="288032">
                <a:moveTo>
                  <a:pt x="553417" y="0"/>
                </a:moveTo>
                <a:lnTo>
                  <a:pt x="702355" y="216024"/>
                </a:lnTo>
                <a:lnTo>
                  <a:pt x="2313967" y="216024"/>
                </a:lnTo>
                <a:lnTo>
                  <a:pt x="2313967" y="288032"/>
                </a:lnTo>
                <a:lnTo>
                  <a:pt x="752001" y="288032"/>
                </a:lnTo>
                <a:lnTo>
                  <a:pt x="354833" y="288032"/>
                </a:lnTo>
                <a:lnTo>
                  <a:pt x="0" y="288032"/>
                </a:lnTo>
                <a:lnTo>
                  <a:pt x="0" y="216024"/>
                </a:lnTo>
                <a:lnTo>
                  <a:pt x="404479" y="216024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57" tIns="34279" rIns="68557" bIns="34279" numCol="1" rtlCol="0" anchor="t" anchorCtr="0" compatLnSpc="1">
            <a:prstTxWarp prst="textNoShape">
              <a:avLst/>
            </a:prstTxWarp>
          </a:bodyPr>
          <a:lstStyle/>
          <a:p>
            <a:pPr defTabSz="685571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300" kern="0" dirty="0">
              <a:solidFill>
                <a:schemeClr val="bg1"/>
              </a:solidFill>
              <a:latin typeface="+mj-lt"/>
              <a:ea typeface="微软雅黑 Light" panose="020B0502040204020203" pitchFamily="34" charset="-122"/>
            </a:endParaRPr>
          </a:p>
        </p:txBody>
      </p:sp>
      <p:sp>
        <p:nvSpPr>
          <p:cNvPr id="93" name="TextBox 36">
            <a:extLst>
              <a:ext uri="{FF2B5EF4-FFF2-40B4-BE49-F238E27FC236}">
                <a16:creationId xmlns:a16="http://schemas.microsoft.com/office/drawing/2014/main" id="{B3F47481-7B24-4A5E-98BB-F7579C82701B}"/>
              </a:ext>
            </a:extLst>
          </p:cNvPr>
          <p:cNvSpPr txBox="1"/>
          <p:nvPr/>
        </p:nvSpPr>
        <p:spPr>
          <a:xfrm>
            <a:off x="3323557" y="5711716"/>
            <a:ext cx="1915026" cy="438559"/>
          </a:xfrm>
          <a:prstGeom prst="rect">
            <a:avLst/>
          </a:prstGeom>
          <a:noFill/>
        </p:spPr>
        <p:txBody>
          <a:bodyPr wrap="square" lIns="68557" tIns="34279" rIns="68557" bIns="34279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1200" dirty="0">
                <a:solidFill>
                  <a:schemeClr val="bg1"/>
                </a:solidFill>
                <a:latin typeface="+mj-lt"/>
                <a:ea typeface="微软雅黑 Light" panose="020B0502040204020203" pitchFamily="34" charset="-122"/>
              </a:rPr>
              <a:t>Go ahead and replace it with your own text.</a:t>
            </a:r>
            <a:endParaRPr lang="zh-CN" altLang="en-US" sz="1200" dirty="0">
              <a:solidFill>
                <a:schemeClr val="bg1"/>
              </a:solidFill>
              <a:latin typeface="+mj-lt"/>
              <a:ea typeface="微软雅黑 Light" panose="020B0502040204020203" pitchFamily="34" charset="-122"/>
            </a:endParaRPr>
          </a:p>
        </p:txBody>
      </p:sp>
      <p:sp>
        <p:nvSpPr>
          <p:cNvPr id="35" name="文本框 6">
            <a:extLst>
              <a:ext uri="{FF2B5EF4-FFF2-40B4-BE49-F238E27FC236}">
                <a16:creationId xmlns:a16="http://schemas.microsoft.com/office/drawing/2014/main" id="{165B8FE2-16BA-488B-9B39-7CA7732D8524}"/>
              </a:ext>
            </a:extLst>
          </p:cNvPr>
          <p:cNvSpPr txBox="1"/>
          <p:nvPr/>
        </p:nvSpPr>
        <p:spPr>
          <a:xfrm>
            <a:off x="659449" y="58239"/>
            <a:ext cx="20382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altLang="zh-CN" sz="2800" dirty="0">
                <a:solidFill>
                  <a:schemeClr val="bg1"/>
                </a:solidFill>
                <a:latin typeface="+mj-lt"/>
                <a:ea typeface="微软雅黑 Light" panose="020B0502040204020203" pitchFamily="34" charset="-122"/>
              </a:rPr>
              <a:t>TITLE HERE</a:t>
            </a:r>
            <a:endParaRPr lang="zh-CN" altLang="en-US" sz="2800" dirty="0">
              <a:solidFill>
                <a:schemeClr val="bg1"/>
              </a:solidFill>
              <a:latin typeface="+mj-lt"/>
              <a:ea typeface="微软雅黑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87257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0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0"/>
                            </p:stCondLst>
                            <p:childTnLst>
                              <p:par>
                                <p:cTn id="8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1000"/>
                            </p:stCondLst>
                            <p:childTnLst>
                              <p:par>
                                <p:cTn id="8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2000"/>
                            </p:stCondLst>
                            <p:childTnLst>
                              <p:par>
                                <p:cTn id="9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50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84" grpId="0" animBg="1"/>
      <p:bldP spid="85" grpId="0"/>
      <p:bldP spid="86" grpId="0" animBg="1"/>
      <p:bldP spid="87" grpId="0"/>
      <p:bldP spid="88" grpId="0" animBg="1"/>
      <p:bldP spid="89" grpId="0"/>
      <p:bldP spid="90" grpId="0" animBg="1"/>
      <p:bldP spid="91" grpId="0"/>
      <p:bldP spid="92" grpId="0" animBg="1"/>
      <p:bldP spid="93" grpId="0"/>
      <p:bldP spid="3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4" name="直接连接符 63">
            <a:extLst>
              <a:ext uri="{FF2B5EF4-FFF2-40B4-BE49-F238E27FC236}">
                <a16:creationId xmlns:a16="http://schemas.microsoft.com/office/drawing/2014/main" id="{AAE527EF-FB8B-4930-9564-D7FCE3D3820F}"/>
              </a:ext>
            </a:extLst>
          </p:cNvPr>
          <p:cNvCxnSpPr>
            <a:cxnSpLocks/>
          </p:cNvCxnSpPr>
          <p:nvPr/>
        </p:nvCxnSpPr>
        <p:spPr>
          <a:xfrm flipH="1">
            <a:off x="267629" y="182044"/>
            <a:ext cx="391820" cy="46472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矩形 64">
            <a:extLst>
              <a:ext uri="{FF2B5EF4-FFF2-40B4-BE49-F238E27FC236}">
                <a16:creationId xmlns:a16="http://schemas.microsoft.com/office/drawing/2014/main" id="{F87F96EA-2D72-443E-A848-1997FE4EB128}"/>
              </a:ext>
            </a:extLst>
          </p:cNvPr>
          <p:cNvSpPr/>
          <p:nvPr/>
        </p:nvSpPr>
        <p:spPr>
          <a:xfrm flipH="1">
            <a:off x="252662" y="171348"/>
            <a:ext cx="273388" cy="297003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  <a:ea typeface="微软雅黑 Light" panose="020B0502040204020203" pitchFamily="34" charset="-122"/>
            </a:endParaRPr>
          </a:p>
        </p:txBody>
      </p:sp>
      <p:sp>
        <p:nvSpPr>
          <p:cNvPr id="67" name="TextBox 4">
            <a:extLst>
              <a:ext uri="{FF2B5EF4-FFF2-40B4-BE49-F238E27FC236}">
                <a16:creationId xmlns:a16="http://schemas.microsoft.com/office/drawing/2014/main" id="{87A68D35-2347-476A-99B5-81384F398E1D}"/>
              </a:ext>
            </a:extLst>
          </p:cNvPr>
          <p:cNvSpPr txBox="1"/>
          <p:nvPr/>
        </p:nvSpPr>
        <p:spPr>
          <a:xfrm>
            <a:off x="3706959" y="1204082"/>
            <a:ext cx="66640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altLang="zh-CN" sz="2000" dirty="0">
                <a:solidFill>
                  <a:schemeClr val="bg1"/>
                </a:solidFill>
                <a:latin typeface="+mj-lt"/>
                <a:ea typeface="微软雅黑 Light" panose="020B0502040204020203" pitchFamily="34" charset="-122"/>
              </a:rPr>
              <a:t>STAGE HERE</a:t>
            </a:r>
          </a:p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+mj-lt"/>
                <a:ea typeface="微软雅黑 Light" panose="020B0502040204020203" pitchFamily="34" charset="-122"/>
              </a:rPr>
              <a:t>A complex idea can be conveyed with just a single still image, namely making it possible to absorb large amounts of data quickly.</a:t>
            </a:r>
            <a:endParaRPr lang="zh-CN" altLang="en-US" sz="1200" dirty="0">
              <a:solidFill>
                <a:schemeClr val="bg1"/>
              </a:solidFill>
              <a:latin typeface="+mj-lt"/>
              <a:ea typeface="微软雅黑 Light" panose="020B0502040204020203" pitchFamily="34" charset="-122"/>
            </a:endParaRPr>
          </a:p>
        </p:txBody>
      </p:sp>
      <p:grpSp>
        <p:nvGrpSpPr>
          <p:cNvPr id="68" name="组合 67">
            <a:extLst>
              <a:ext uri="{FF2B5EF4-FFF2-40B4-BE49-F238E27FC236}">
                <a16:creationId xmlns:a16="http://schemas.microsoft.com/office/drawing/2014/main" id="{D845E1F3-5339-4BA0-BE0F-D5DA90ECF0BA}"/>
              </a:ext>
            </a:extLst>
          </p:cNvPr>
          <p:cNvGrpSpPr/>
          <p:nvPr/>
        </p:nvGrpSpPr>
        <p:grpSpPr>
          <a:xfrm>
            <a:off x="2281874" y="1388325"/>
            <a:ext cx="1255000" cy="1255000"/>
            <a:chOff x="2280387" y="2060848"/>
            <a:chExt cx="1894500" cy="1894500"/>
          </a:xfrm>
          <a:solidFill>
            <a:srgbClr val="0070C0"/>
          </a:solidFill>
        </p:grpSpPr>
        <p:sp>
          <p:nvSpPr>
            <p:cNvPr id="69" name="椭圆 68">
              <a:extLst>
                <a:ext uri="{FF2B5EF4-FFF2-40B4-BE49-F238E27FC236}">
                  <a16:creationId xmlns:a16="http://schemas.microsoft.com/office/drawing/2014/main" id="{C414564C-F8D5-47E2-A343-A6B4F2ECE769}"/>
                </a:ext>
              </a:extLst>
            </p:cNvPr>
            <p:cNvSpPr/>
            <p:nvPr/>
          </p:nvSpPr>
          <p:spPr>
            <a:xfrm>
              <a:off x="2446695" y="2227156"/>
              <a:ext cx="1561885" cy="1561885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>
                <a:defRPr/>
              </a:pPr>
              <a:r>
                <a:rPr lang="tr-TR" altLang="zh-CN" sz="1200" b="1" kern="0" dirty="0">
                  <a:solidFill>
                    <a:prstClr val="white"/>
                  </a:solidFill>
                  <a:latin typeface="+mj-lt"/>
                  <a:ea typeface="微软雅黑 Light" panose="020B0502040204020203" pitchFamily="34" charset="-122"/>
                </a:rPr>
                <a:t>STAGE HERE</a:t>
              </a:r>
              <a:endParaRPr kumimoji="0" lang="zh-CN" alt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微软雅黑 Light" panose="020B0502040204020203" pitchFamily="34" charset="-122"/>
              </a:endParaRPr>
            </a:p>
          </p:txBody>
        </p:sp>
        <p:sp>
          <p:nvSpPr>
            <p:cNvPr id="70" name="椭圆 69">
              <a:extLst>
                <a:ext uri="{FF2B5EF4-FFF2-40B4-BE49-F238E27FC236}">
                  <a16:creationId xmlns:a16="http://schemas.microsoft.com/office/drawing/2014/main" id="{1CB08A16-B105-48A3-B38F-A3B2DA7762BF}"/>
                </a:ext>
              </a:extLst>
            </p:cNvPr>
            <p:cNvSpPr/>
            <p:nvPr/>
          </p:nvSpPr>
          <p:spPr>
            <a:xfrm>
              <a:off x="2280387" y="2060848"/>
              <a:ext cx="1894500" cy="1894500"/>
            </a:xfrm>
            <a:prstGeom prst="ellipse">
              <a:avLst/>
            </a:prstGeom>
            <a:noFill/>
            <a:ln w="2540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微软雅黑 Light" panose="020B0502040204020203" pitchFamily="34" charset="-122"/>
              </a:endParaRPr>
            </a:p>
          </p:txBody>
        </p:sp>
      </p:grpSp>
      <p:sp>
        <p:nvSpPr>
          <p:cNvPr id="71" name="TextBox 8">
            <a:extLst>
              <a:ext uri="{FF2B5EF4-FFF2-40B4-BE49-F238E27FC236}">
                <a16:creationId xmlns:a16="http://schemas.microsoft.com/office/drawing/2014/main" id="{652F4D1C-2CC0-4BD6-811A-8E7A6B08D1F8}"/>
              </a:ext>
            </a:extLst>
          </p:cNvPr>
          <p:cNvSpPr txBox="1"/>
          <p:nvPr/>
        </p:nvSpPr>
        <p:spPr>
          <a:xfrm>
            <a:off x="3706959" y="2623480"/>
            <a:ext cx="66640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altLang="zh-CN" sz="2000" dirty="0">
                <a:solidFill>
                  <a:schemeClr val="bg1"/>
                </a:solidFill>
                <a:latin typeface="+mj-lt"/>
                <a:ea typeface="微软雅黑 Light" panose="020B0502040204020203" pitchFamily="34" charset="-122"/>
              </a:rPr>
              <a:t>STAGE HERE</a:t>
            </a:r>
          </a:p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+mj-lt"/>
                <a:ea typeface="微软雅黑 Light" panose="020B0502040204020203" pitchFamily="34" charset="-122"/>
              </a:rPr>
              <a:t>A complex idea can be conveyed with just a single still image, namely making it possible to absorb large amounts of data quickly.</a:t>
            </a:r>
            <a:endParaRPr lang="zh-CN" altLang="en-US" sz="1200" dirty="0">
              <a:solidFill>
                <a:schemeClr val="bg1"/>
              </a:solidFill>
              <a:latin typeface="+mj-lt"/>
              <a:ea typeface="微软雅黑 Light" panose="020B0502040204020203" pitchFamily="34" charset="-122"/>
            </a:endParaRPr>
          </a:p>
        </p:txBody>
      </p:sp>
      <p:grpSp>
        <p:nvGrpSpPr>
          <p:cNvPr id="72" name="组合 71">
            <a:extLst>
              <a:ext uri="{FF2B5EF4-FFF2-40B4-BE49-F238E27FC236}">
                <a16:creationId xmlns:a16="http://schemas.microsoft.com/office/drawing/2014/main" id="{60A3A02C-4393-4810-8026-57CB82DC752C}"/>
              </a:ext>
            </a:extLst>
          </p:cNvPr>
          <p:cNvGrpSpPr/>
          <p:nvPr/>
        </p:nvGrpSpPr>
        <p:grpSpPr>
          <a:xfrm>
            <a:off x="2281874" y="2807723"/>
            <a:ext cx="1255000" cy="1255000"/>
            <a:chOff x="1331640" y="2365633"/>
            <a:chExt cx="1048470" cy="1048470"/>
          </a:xfrm>
        </p:grpSpPr>
        <p:sp>
          <p:nvSpPr>
            <p:cNvPr id="73" name="椭圆 72">
              <a:extLst>
                <a:ext uri="{FF2B5EF4-FFF2-40B4-BE49-F238E27FC236}">
                  <a16:creationId xmlns:a16="http://schemas.microsoft.com/office/drawing/2014/main" id="{3E83288E-5F67-4E51-B94E-604F83D65F91}"/>
                </a:ext>
              </a:extLst>
            </p:cNvPr>
            <p:cNvSpPr/>
            <p:nvPr/>
          </p:nvSpPr>
          <p:spPr>
            <a:xfrm>
              <a:off x="1423680" y="2457673"/>
              <a:ext cx="864391" cy="864391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>
                <a:defRPr/>
              </a:pPr>
              <a:r>
                <a:rPr lang="tr-TR" altLang="zh-CN" sz="1200" b="1" kern="0" dirty="0">
                  <a:solidFill>
                    <a:prstClr val="white"/>
                  </a:solidFill>
                  <a:latin typeface="+mj-lt"/>
                  <a:ea typeface="微软雅黑 Light" panose="020B0502040204020203" pitchFamily="34" charset="-122"/>
                </a:rPr>
                <a:t>STAGE HERE</a:t>
              </a:r>
              <a:endParaRPr kumimoji="0" lang="zh-CN" alt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微软雅黑 Light" panose="020B0502040204020203" pitchFamily="34" charset="-122"/>
              </a:endParaRPr>
            </a:p>
          </p:txBody>
        </p:sp>
        <p:sp>
          <p:nvSpPr>
            <p:cNvPr id="74" name="椭圆 73">
              <a:extLst>
                <a:ext uri="{FF2B5EF4-FFF2-40B4-BE49-F238E27FC236}">
                  <a16:creationId xmlns:a16="http://schemas.microsoft.com/office/drawing/2014/main" id="{2F8A63C5-A217-4A4D-8134-F90A4965AD33}"/>
                </a:ext>
              </a:extLst>
            </p:cNvPr>
            <p:cNvSpPr/>
            <p:nvPr/>
          </p:nvSpPr>
          <p:spPr>
            <a:xfrm>
              <a:off x="1331640" y="2365633"/>
              <a:ext cx="1048470" cy="1048470"/>
            </a:xfrm>
            <a:prstGeom prst="ellipse">
              <a:avLst/>
            </a:prstGeom>
            <a:noFill/>
            <a:ln w="2540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微软雅黑 Light" panose="020B0502040204020203" pitchFamily="34" charset="-122"/>
              </a:endParaRPr>
            </a:p>
          </p:txBody>
        </p:sp>
      </p:grpSp>
      <p:sp>
        <p:nvSpPr>
          <p:cNvPr id="75" name="TextBox 15">
            <a:extLst>
              <a:ext uri="{FF2B5EF4-FFF2-40B4-BE49-F238E27FC236}">
                <a16:creationId xmlns:a16="http://schemas.microsoft.com/office/drawing/2014/main" id="{C9844D9A-1B49-4D3C-8DEE-8AF7EA9C75F1}"/>
              </a:ext>
            </a:extLst>
          </p:cNvPr>
          <p:cNvSpPr txBox="1"/>
          <p:nvPr/>
        </p:nvSpPr>
        <p:spPr>
          <a:xfrm>
            <a:off x="3706959" y="4068588"/>
            <a:ext cx="66640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altLang="zh-CN" sz="2000" dirty="0">
                <a:solidFill>
                  <a:schemeClr val="bg1"/>
                </a:solidFill>
                <a:latin typeface="+mj-lt"/>
                <a:ea typeface="微软雅黑 Light" panose="020B0502040204020203" pitchFamily="34" charset="-122"/>
              </a:rPr>
              <a:t>STAGE HERE</a:t>
            </a:r>
          </a:p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+mj-lt"/>
                <a:ea typeface="微软雅黑 Light" panose="020B0502040204020203" pitchFamily="34" charset="-122"/>
              </a:rPr>
              <a:t>A complex idea can be conveyed with just a single still image, namely making it possible to absorb large amounts of data quickly.</a:t>
            </a:r>
            <a:endParaRPr lang="zh-CN" altLang="en-US" sz="1200" dirty="0">
              <a:solidFill>
                <a:schemeClr val="bg1"/>
              </a:solidFill>
              <a:latin typeface="+mj-lt"/>
              <a:ea typeface="微软雅黑 Light" panose="020B0502040204020203" pitchFamily="34" charset="-122"/>
            </a:endParaRPr>
          </a:p>
        </p:txBody>
      </p:sp>
      <p:grpSp>
        <p:nvGrpSpPr>
          <p:cNvPr id="76" name="组合 75">
            <a:extLst>
              <a:ext uri="{FF2B5EF4-FFF2-40B4-BE49-F238E27FC236}">
                <a16:creationId xmlns:a16="http://schemas.microsoft.com/office/drawing/2014/main" id="{3FFAD0B9-33D3-4C39-830D-30D4A787E4A8}"/>
              </a:ext>
            </a:extLst>
          </p:cNvPr>
          <p:cNvGrpSpPr/>
          <p:nvPr/>
        </p:nvGrpSpPr>
        <p:grpSpPr>
          <a:xfrm>
            <a:off x="2281874" y="4252831"/>
            <a:ext cx="1255000" cy="1255000"/>
            <a:chOff x="2280387" y="2060848"/>
            <a:chExt cx="1894500" cy="1894500"/>
          </a:xfrm>
        </p:grpSpPr>
        <p:sp>
          <p:nvSpPr>
            <p:cNvPr id="77" name="椭圆 76">
              <a:extLst>
                <a:ext uri="{FF2B5EF4-FFF2-40B4-BE49-F238E27FC236}">
                  <a16:creationId xmlns:a16="http://schemas.microsoft.com/office/drawing/2014/main" id="{43AC61B7-1B0C-47D5-911E-CC74C4D01CA2}"/>
                </a:ext>
              </a:extLst>
            </p:cNvPr>
            <p:cNvSpPr/>
            <p:nvPr/>
          </p:nvSpPr>
          <p:spPr>
            <a:xfrm>
              <a:off x="2446695" y="2227156"/>
              <a:ext cx="1561885" cy="1561885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>
                <a:defRPr/>
              </a:pPr>
              <a:r>
                <a:rPr lang="tr-TR" altLang="zh-CN" sz="1200" b="1" kern="0" dirty="0">
                  <a:solidFill>
                    <a:prstClr val="white"/>
                  </a:solidFill>
                  <a:latin typeface="+mj-lt"/>
                  <a:ea typeface="微软雅黑 Light" panose="020B0502040204020203" pitchFamily="34" charset="-122"/>
                </a:rPr>
                <a:t>STAGE HERE</a:t>
              </a:r>
              <a:endParaRPr kumimoji="0" lang="zh-CN" alt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微软雅黑 Light" panose="020B0502040204020203" pitchFamily="34" charset="-122"/>
              </a:endParaRPr>
            </a:p>
          </p:txBody>
        </p:sp>
        <p:sp>
          <p:nvSpPr>
            <p:cNvPr id="78" name="椭圆 77">
              <a:extLst>
                <a:ext uri="{FF2B5EF4-FFF2-40B4-BE49-F238E27FC236}">
                  <a16:creationId xmlns:a16="http://schemas.microsoft.com/office/drawing/2014/main" id="{EDBFE5E4-F328-4FBF-BDC1-92C8CA1A8A3F}"/>
                </a:ext>
              </a:extLst>
            </p:cNvPr>
            <p:cNvSpPr/>
            <p:nvPr/>
          </p:nvSpPr>
          <p:spPr>
            <a:xfrm>
              <a:off x="2280387" y="2060848"/>
              <a:ext cx="1894500" cy="1894500"/>
            </a:xfrm>
            <a:prstGeom prst="ellipse">
              <a:avLst/>
            </a:prstGeom>
            <a:noFill/>
            <a:ln w="2540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微软雅黑 Light" panose="020B0502040204020203" pitchFamily="34" charset="-122"/>
              </a:endParaRPr>
            </a:p>
          </p:txBody>
        </p:sp>
      </p:grpSp>
      <p:sp>
        <p:nvSpPr>
          <p:cNvPr id="17" name="文本框 6">
            <a:extLst>
              <a:ext uri="{FF2B5EF4-FFF2-40B4-BE49-F238E27FC236}">
                <a16:creationId xmlns:a16="http://schemas.microsoft.com/office/drawing/2014/main" id="{165B8FE2-16BA-488B-9B39-7CA7732D8524}"/>
              </a:ext>
            </a:extLst>
          </p:cNvPr>
          <p:cNvSpPr txBox="1"/>
          <p:nvPr/>
        </p:nvSpPr>
        <p:spPr>
          <a:xfrm>
            <a:off x="659449" y="58239"/>
            <a:ext cx="20382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altLang="zh-CN" sz="2800" dirty="0">
                <a:solidFill>
                  <a:schemeClr val="bg1"/>
                </a:solidFill>
                <a:latin typeface="+mj-lt"/>
                <a:ea typeface="微软雅黑 Light" panose="020B0502040204020203" pitchFamily="34" charset="-122"/>
              </a:rPr>
              <a:t>TITLE HERE</a:t>
            </a:r>
            <a:endParaRPr lang="zh-CN" altLang="en-US" sz="2800" dirty="0">
              <a:solidFill>
                <a:schemeClr val="bg1"/>
              </a:solidFill>
              <a:latin typeface="+mj-lt"/>
              <a:ea typeface="微软雅黑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6481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7" grpId="0"/>
      <p:bldP spid="71" grpId="0"/>
      <p:bldP spid="75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4" name="直接连接符 63">
            <a:extLst>
              <a:ext uri="{FF2B5EF4-FFF2-40B4-BE49-F238E27FC236}">
                <a16:creationId xmlns:a16="http://schemas.microsoft.com/office/drawing/2014/main" id="{FAFEB35F-6B07-4858-9E50-3EF8C0C04185}"/>
              </a:ext>
            </a:extLst>
          </p:cNvPr>
          <p:cNvCxnSpPr>
            <a:cxnSpLocks/>
          </p:cNvCxnSpPr>
          <p:nvPr/>
        </p:nvCxnSpPr>
        <p:spPr>
          <a:xfrm flipH="1">
            <a:off x="267629" y="182044"/>
            <a:ext cx="391820" cy="46472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矩形 64">
            <a:extLst>
              <a:ext uri="{FF2B5EF4-FFF2-40B4-BE49-F238E27FC236}">
                <a16:creationId xmlns:a16="http://schemas.microsoft.com/office/drawing/2014/main" id="{74515519-4050-47EC-AD2A-1334D73F16AF}"/>
              </a:ext>
            </a:extLst>
          </p:cNvPr>
          <p:cNvSpPr/>
          <p:nvPr/>
        </p:nvSpPr>
        <p:spPr>
          <a:xfrm flipH="1">
            <a:off x="252662" y="171348"/>
            <a:ext cx="273388" cy="297003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  <a:ea typeface="微软雅黑 Light" panose="020B0502040204020203" pitchFamily="34" charset="-122"/>
            </a:endParaRPr>
          </a:p>
        </p:txBody>
      </p:sp>
      <p:cxnSp>
        <p:nvCxnSpPr>
          <p:cNvPr id="67" name="直接连接符 66">
            <a:extLst>
              <a:ext uri="{FF2B5EF4-FFF2-40B4-BE49-F238E27FC236}">
                <a16:creationId xmlns:a16="http://schemas.microsoft.com/office/drawing/2014/main" id="{10541DC3-6017-40E1-905E-E4FDFD739C62}"/>
              </a:ext>
            </a:extLst>
          </p:cNvPr>
          <p:cNvCxnSpPr/>
          <p:nvPr/>
        </p:nvCxnSpPr>
        <p:spPr>
          <a:xfrm>
            <a:off x="0" y="3406531"/>
            <a:ext cx="1818549" cy="0"/>
          </a:xfrm>
          <a:prstGeom prst="line">
            <a:avLst/>
          </a:prstGeom>
          <a:noFill/>
          <a:ln w="12700" cap="flat" cmpd="sng" algn="ctr">
            <a:solidFill>
              <a:schemeClr val="bg1"/>
            </a:solidFill>
            <a:prstDash val="solid"/>
          </a:ln>
          <a:effectLst/>
        </p:spPr>
      </p:cxnSp>
      <p:cxnSp>
        <p:nvCxnSpPr>
          <p:cNvPr id="68" name="直接连接符 67">
            <a:extLst>
              <a:ext uri="{FF2B5EF4-FFF2-40B4-BE49-F238E27FC236}">
                <a16:creationId xmlns:a16="http://schemas.microsoft.com/office/drawing/2014/main" id="{D587CBB6-5168-4426-982C-18F6EA3D5D06}"/>
              </a:ext>
            </a:extLst>
          </p:cNvPr>
          <p:cNvCxnSpPr/>
          <p:nvPr/>
        </p:nvCxnSpPr>
        <p:spPr>
          <a:xfrm>
            <a:off x="2870652" y="2339457"/>
            <a:ext cx="2134146" cy="2134146"/>
          </a:xfrm>
          <a:prstGeom prst="line">
            <a:avLst/>
          </a:prstGeom>
          <a:noFill/>
          <a:ln w="12700" cap="flat" cmpd="sng" algn="ctr">
            <a:solidFill>
              <a:schemeClr val="bg1"/>
            </a:solidFill>
            <a:prstDash val="solid"/>
          </a:ln>
          <a:effectLst/>
        </p:spPr>
      </p:cxnSp>
      <p:cxnSp>
        <p:nvCxnSpPr>
          <p:cNvPr id="69" name="直接连接符 68">
            <a:extLst>
              <a:ext uri="{FF2B5EF4-FFF2-40B4-BE49-F238E27FC236}">
                <a16:creationId xmlns:a16="http://schemas.microsoft.com/office/drawing/2014/main" id="{0624113C-390B-406C-95D6-8208FE9A635A}"/>
              </a:ext>
            </a:extLst>
          </p:cNvPr>
          <p:cNvCxnSpPr/>
          <p:nvPr/>
        </p:nvCxnSpPr>
        <p:spPr>
          <a:xfrm flipH="1">
            <a:off x="1813460" y="2339457"/>
            <a:ext cx="1067075" cy="1067073"/>
          </a:xfrm>
          <a:prstGeom prst="line">
            <a:avLst/>
          </a:prstGeom>
          <a:noFill/>
          <a:ln w="12700" cap="flat" cmpd="sng" algn="ctr">
            <a:solidFill>
              <a:schemeClr val="bg1"/>
            </a:solidFill>
            <a:prstDash val="solid"/>
          </a:ln>
          <a:effectLst/>
        </p:spPr>
      </p:cxnSp>
      <p:cxnSp>
        <p:nvCxnSpPr>
          <p:cNvPr id="70" name="直接连接符 69">
            <a:extLst>
              <a:ext uri="{FF2B5EF4-FFF2-40B4-BE49-F238E27FC236}">
                <a16:creationId xmlns:a16="http://schemas.microsoft.com/office/drawing/2014/main" id="{7AB4D282-31D9-49C1-A716-71B670280450}"/>
              </a:ext>
            </a:extLst>
          </p:cNvPr>
          <p:cNvCxnSpPr/>
          <p:nvPr/>
        </p:nvCxnSpPr>
        <p:spPr>
          <a:xfrm flipV="1">
            <a:off x="9234151" y="3406531"/>
            <a:ext cx="1067075" cy="1067073"/>
          </a:xfrm>
          <a:prstGeom prst="line">
            <a:avLst/>
          </a:prstGeom>
          <a:noFill/>
          <a:ln w="12700" cap="flat" cmpd="sng" algn="ctr">
            <a:solidFill>
              <a:schemeClr val="bg1"/>
            </a:solidFill>
            <a:prstDash val="solid"/>
          </a:ln>
          <a:effectLst/>
        </p:spPr>
      </p:cxnSp>
      <p:cxnSp>
        <p:nvCxnSpPr>
          <p:cNvPr id="71" name="直接连接符 70">
            <a:extLst>
              <a:ext uri="{FF2B5EF4-FFF2-40B4-BE49-F238E27FC236}">
                <a16:creationId xmlns:a16="http://schemas.microsoft.com/office/drawing/2014/main" id="{F49E58E6-7BC8-40C1-81AD-56E3CA007BFD}"/>
              </a:ext>
            </a:extLst>
          </p:cNvPr>
          <p:cNvCxnSpPr/>
          <p:nvPr/>
        </p:nvCxnSpPr>
        <p:spPr>
          <a:xfrm flipH="1">
            <a:off x="4992198" y="2339457"/>
            <a:ext cx="2134146" cy="2134146"/>
          </a:xfrm>
          <a:prstGeom prst="line">
            <a:avLst/>
          </a:prstGeom>
          <a:noFill/>
          <a:ln w="12700" cap="flat" cmpd="sng" algn="ctr">
            <a:solidFill>
              <a:schemeClr val="bg1"/>
            </a:solidFill>
            <a:prstDash val="solid"/>
          </a:ln>
          <a:effectLst/>
        </p:spPr>
      </p:cxnSp>
      <p:cxnSp>
        <p:nvCxnSpPr>
          <p:cNvPr id="72" name="直接连接符 71">
            <a:extLst>
              <a:ext uri="{FF2B5EF4-FFF2-40B4-BE49-F238E27FC236}">
                <a16:creationId xmlns:a16="http://schemas.microsoft.com/office/drawing/2014/main" id="{075DBCA0-FC9E-4449-BA03-F523EA41B213}"/>
              </a:ext>
            </a:extLst>
          </p:cNvPr>
          <p:cNvCxnSpPr/>
          <p:nvPr/>
        </p:nvCxnSpPr>
        <p:spPr>
          <a:xfrm>
            <a:off x="7112728" y="2339457"/>
            <a:ext cx="2134146" cy="2134146"/>
          </a:xfrm>
          <a:prstGeom prst="line">
            <a:avLst/>
          </a:prstGeom>
          <a:noFill/>
          <a:ln w="12700" cap="flat" cmpd="sng" algn="ctr">
            <a:solidFill>
              <a:schemeClr val="bg1"/>
            </a:solidFill>
            <a:prstDash val="solid"/>
          </a:ln>
          <a:effectLst/>
        </p:spPr>
      </p:cxnSp>
      <p:sp>
        <p:nvSpPr>
          <p:cNvPr id="73" name="Rectangle 13" descr="FD1DDF730CE4456e89755B07FE1653D0# #Rectangle 13">
            <a:extLst>
              <a:ext uri="{FF2B5EF4-FFF2-40B4-BE49-F238E27FC236}">
                <a16:creationId xmlns:a16="http://schemas.microsoft.com/office/drawing/2014/main" id="{1A55DEA6-8AB7-47AA-ADA8-50491D4B43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8176" y="5053192"/>
            <a:ext cx="213171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CN" sz="1600" dirty="0">
                <a:solidFill>
                  <a:schemeClr val="bg1"/>
                </a:solidFill>
                <a:latin typeface="+mj-lt"/>
                <a:ea typeface="微软雅黑 Light" panose="020B0502040204020203" pitchFamily="34" charset="-122"/>
              </a:rPr>
              <a:t>We hope that this template will return to you as a time, money and reputation.</a:t>
            </a:r>
          </a:p>
        </p:txBody>
      </p:sp>
      <p:cxnSp>
        <p:nvCxnSpPr>
          <p:cNvPr id="74" name="直接连接符 73">
            <a:extLst>
              <a:ext uri="{FF2B5EF4-FFF2-40B4-BE49-F238E27FC236}">
                <a16:creationId xmlns:a16="http://schemas.microsoft.com/office/drawing/2014/main" id="{D505CD59-F5F4-4499-9C5B-120A29A66685}"/>
              </a:ext>
            </a:extLst>
          </p:cNvPr>
          <p:cNvCxnSpPr/>
          <p:nvPr/>
        </p:nvCxnSpPr>
        <p:spPr>
          <a:xfrm>
            <a:off x="10298045" y="3406531"/>
            <a:ext cx="1917062" cy="0"/>
          </a:xfrm>
          <a:prstGeom prst="line">
            <a:avLst/>
          </a:prstGeom>
          <a:noFill/>
          <a:ln w="12700" cap="flat" cmpd="sng" algn="ctr">
            <a:solidFill>
              <a:schemeClr val="bg1"/>
            </a:solidFill>
            <a:prstDash val="solid"/>
          </a:ln>
          <a:effectLst/>
        </p:spPr>
      </p:cxnSp>
      <p:grpSp>
        <p:nvGrpSpPr>
          <p:cNvPr id="75" name="组合 74">
            <a:extLst>
              <a:ext uri="{FF2B5EF4-FFF2-40B4-BE49-F238E27FC236}">
                <a16:creationId xmlns:a16="http://schemas.microsoft.com/office/drawing/2014/main" id="{5B066EEE-9D52-4B4D-AD0F-5B444997E813}"/>
              </a:ext>
            </a:extLst>
          </p:cNvPr>
          <p:cNvGrpSpPr/>
          <p:nvPr/>
        </p:nvGrpSpPr>
        <p:grpSpPr>
          <a:xfrm>
            <a:off x="1830121" y="2733182"/>
            <a:ext cx="2190340" cy="2116238"/>
            <a:chOff x="1369994" y="2067694"/>
            <a:chExt cx="1639647" cy="1584176"/>
          </a:xfrm>
          <a:solidFill>
            <a:srgbClr val="52B4B5"/>
          </a:solidFill>
        </p:grpSpPr>
        <p:sp>
          <p:nvSpPr>
            <p:cNvPr id="76" name="菱形 75">
              <a:extLst>
                <a:ext uri="{FF2B5EF4-FFF2-40B4-BE49-F238E27FC236}">
                  <a16:creationId xmlns:a16="http://schemas.microsoft.com/office/drawing/2014/main" id="{79536B80-F646-4CCC-94BF-0933FEF52708}"/>
                </a:ext>
              </a:extLst>
            </p:cNvPr>
            <p:cNvSpPr/>
            <p:nvPr/>
          </p:nvSpPr>
          <p:spPr>
            <a:xfrm>
              <a:off x="1369994" y="2067694"/>
              <a:ext cx="1584176" cy="1584176"/>
            </a:xfrm>
            <a:prstGeom prst="diamond">
              <a:avLst/>
            </a:prstGeom>
            <a:solidFill>
              <a:schemeClr val="tx1">
                <a:lumMod val="75000"/>
                <a:lumOff val="2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微软雅黑 Light" panose="020B0502040204020203" pitchFamily="34" charset="-122"/>
              </a:endParaRPr>
            </a:p>
          </p:txBody>
        </p:sp>
        <p:sp>
          <p:nvSpPr>
            <p:cNvPr id="77" name="TextBox 17">
              <a:extLst>
                <a:ext uri="{FF2B5EF4-FFF2-40B4-BE49-F238E27FC236}">
                  <a16:creationId xmlns:a16="http://schemas.microsoft.com/office/drawing/2014/main" id="{5534D679-21E0-45E7-9B15-EF328754076F}"/>
                </a:ext>
              </a:extLst>
            </p:cNvPr>
            <p:cNvSpPr txBox="1"/>
            <p:nvPr/>
          </p:nvSpPr>
          <p:spPr>
            <a:xfrm flipH="1">
              <a:off x="1539428" y="2721283"/>
              <a:ext cx="1470213" cy="2995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tr-TR" altLang="zh-CN" sz="2000" kern="0" dirty="0">
                  <a:solidFill>
                    <a:prstClr val="white"/>
                  </a:solidFill>
                  <a:latin typeface="+mj-lt"/>
                  <a:ea typeface="微软雅黑 Light" panose="020B0502040204020203" pitchFamily="34" charset="-122"/>
                </a:rPr>
                <a:t>OPTION HERE</a:t>
              </a:r>
              <a:endPara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78" name="组合 77">
            <a:extLst>
              <a:ext uri="{FF2B5EF4-FFF2-40B4-BE49-F238E27FC236}">
                <a16:creationId xmlns:a16="http://schemas.microsoft.com/office/drawing/2014/main" id="{E2E6094C-56B8-4BE5-9F22-66AACD2EF50D}"/>
              </a:ext>
            </a:extLst>
          </p:cNvPr>
          <p:cNvGrpSpPr/>
          <p:nvPr/>
        </p:nvGrpSpPr>
        <p:grpSpPr>
          <a:xfrm>
            <a:off x="3964170" y="1963641"/>
            <a:ext cx="2282054" cy="2116238"/>
            <a:chOff x="3029144" y="1491630"/>
            <a:chExt cx="1708303" cy="1584176"/>
          </a:xfrm>
          <a:solidFill>
            <a:srgbClr val="52B4B5"/>
          </a:solidFill>
        </p:grpSpPr>
        <p:sp>
          <p:nvSpPr>
            <p:cNvPr id="79" name="菱形 78">
              <a:extLst>
                <a:ext uri="{FF2B5EF4-FFF2-40B4-BE49-F238E27FC236}">
                  <a16:creationId xmlns:a16="http://schemas.microsoft.com/office/drawing/2014/main" id="{7A1DFD9B-9E07-4B62-AC76-A4908F6088AF}"/>
                </a:ext>
              </a:extLst>
            </p:cNvPr>
            <p:cNvSpPr/>
            <p:nvPr/>
          </p:nvSpPr>
          <p:spPr>
            <a:xfrm>
              <a:off x="3029144" y="1491630"/>
              <a:ext cx="1584176" cy="1584176"/>
            </a:xfrm>
            <a:prstGeom prst="diamond">
              <a:avLst/>
            </a:prstGeom>
            <a:solidFill>
              <a:schemeClr val="tx1">
                <a:lumMod val="75000"/>
                <a:lumOff val="2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微软雅黑 Light" panose="020B0502040204020203" pitchFamily="34" charset="-122"/>
              </a:endParaRPr>
            </a:p>
          </p:txBody>
        </p:sp>
        <p:sp>
          <p:nvSpPr>
            <p:cNvPr id="80" name="TextBox 20">
              <a:extLst>
                <a:ext uri="{FF2B5EF4-FFF2-40B4-BE49-F238E27FC236}">
                  <a16:creationId xmlns:a16="http://schemas.microsoft.com/office/drawing/2014/main" id="{27631FFA-5D93-4256-A54B-75649044DB96}"/>
                </a:ext>
              </a:extLst>
            </p:cNvPr>
            <p:cNvSpPr txBox="1"/>
            <p:nvPr/>
          </p:nvSpPr>
          <p:spPr>
            <a:xfrm flipH="1">
              <a:off x="3267234" y="2145219"/>
              <a:ext cx="1470213" cy="2995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tr-TR" altLang="zh-CN" sz="2000" kern="0" dirty="0">
                  <a:solidFill>
                    <a:prstClr val="white"/>
                  </a:solidFill>
                  <a:latin typeface="+mj-lt"/>
                  <a:ea typeface="微软雅黑 Light" panose="020B0502040204020203" pitchFamily="34" charset="-122"/>
                </a:rPr>
                <a:t>OPTION HERE</a:t>
              </a:r>
              <a:endPara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81" name="组合 80">
            <a:extLst>
              <a:ext uri="{FF2B5EF4-FFF2-40B4-BE49-F238E27FC236}">
                <a16:creationId xmlns:a16="http://schemas.microsoft.com/office/drawing/2014/main" id="{54D82C17-B3EF-4D96-B722-D2DC3E67CDF3}"/>
              </a:ext>
            </a:extLst>
          </p:cNvPr>
          <p:cNvGrpSpPr/>
          <p:nvPr/>
        </p:nvGrpSpPr>
        <p:grpSpPr>
          <a:xfrm>
            <a:off x="6087314" y="2733182"/>
            <a:ext cx="2185235" cy="2116238"/>
            <a:chOff x="4577170" y="2067694"/>
            <a:chExt cx="1635826" cy="1584176"/>
          </a:xfrm>
          <a:solidFill>
            <a:srgbClr val="52B4B5"/>
          </a:solidFill>
        </p:grpSpPr>
        <p:sp>
          <p:nvSpPr>
            <p:cNvPr id="82" name="菱形 81">
              <a:extLst>
                <a:ext uri="{FF2B5EF4-FFF2-40B4-BE49-F238E27FC236}">
                  <a16:creationId xmlns:a16="http://schemas.microsoft.com/office/drawing/2014/main" id="{7BF2A1D6-902F-4388-8CC0-32065C2D417A}"/>
                </a:ext>
              </a:extLst>
            </p:cNvPr>
            <p:cNvSpPr/>
            <p:nvPr/>
          </p:nvSpPr>
          <p:spPr>
            <a:xfrm>
              <a:off x="4577170" y="2067694"/>
              <a:ext cx="1584176" cy="1584176"/>
            </a:xfrm>
            <a:prstGeom prst="diamond">
              <a:avLst/>
            </a:prstGeom>
            <a:solidFill>
              <a:schemeClr val="tx1">
                <a:lumMod val="75000"/>
                <a:lumOff val="2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微软雅黑 Light" panose="020B0502040204020203" pitchFamily="34" charset="-122"/>
              </a:endParaRPr>
            </a:p>
          </p:txBody>
        </p:sp>
        <p:sp>
          <p:nvSpPr>
            <p:cNvPr id="83" name="TextBox 23">
              <a:extLst>
                <a:ext uri="{FF2B5EF4-FFF2-40B4-BE49-F238E27FC236}">
                  <a16:creationId xmlns:a16="http://schemas.microsoft.com/office/drawing/2014/main" id="{47943573-AB96-40F4-A898-70D94A9C10A2}"/>
                </a:ext>
              </a:extLst>
            </p:cNvPr>
            <p:cNvSpPr txBox="1"/>
            <p:nvPr/>
          </p:nvSpPr>
          <p:spPr>
            <a:xfrm flipH="1">
              <a:off x="4742783" y="2721283"/>
              <a:ext cx="1470213" cy="2995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tr-TR" altLang="zh-CN" sz="2000" kern="0" dirty="0">
                  <a:solidFill>
                    <a:prstClr val="white"/>
                  </a:solidFill>
                  <a:latin typeface="+mj-lt"/>
                  <a:ea typeface="微软雅黑 Light" panose="020B0502040204020203" pitchFamily="34" charset="-122"/>
                </a:rPr>
                <a:t>OPTION HERE</a:t>
              </a:r>
              <a:endPara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84" name="组合 83">
            <a:extLst>
              <a:ext uri="{FF2B5EF4-FFF2-40B4-BE49-F238E27FC236}">
                <a16:creationId xmlns:a16="http://schemas.microsoft.com/office/drawing/2014/main" id="{994B4FF3-394F-44A2-A27E-CACFD6E2C7FF}"/>
              </a:ext>
            </a:extLst>
          </p:cNvPr>
          <p:cNvGrpSpPr/>
          <p:nvPr/>
        </p:nvGrpSpPr>
        <p:grpSpPr>
          <a:xfrm>
            <a:off x="8195660" y="1963641"/>
            <a:ext cx="2160344" cy="2116238"/>
            <a:chOff x="6145277" y="1491630"/>
            <a:chExt cx="1617193" cy="1584176"/>
          </a:xfrm>
          <a:solidFill>
            <a:srgbClr val="52B4B5"/>
          </a:solidFill>
        </p:grpSpPr>
        <p:sp>
          <p:nvSpPr>
            <p:cNvPr id="85" name="菱形 84">
              <a:extLst>
                <a:ext uri="{FF2B5EF4-FFF2-40B4-BE49-F238E27FC236}">
                  <a16:creationId xmlns:a16="http://schemas.microsoft.com/office/drawing/2014/main" id="{F8FE66A5-B472-4CC9-8957-7B8A87BD4F89}"/>
                </a:ext>
              </a:extLst>
            </p:cNvPr>
            <p:cNvSpPr/>
            <p:nvPr/>
          </p:nvSpPr>
          <p:spPr>
            <a:xfrm>
              <a:off x="6145277" y="1491630"/>
              <a:ext cx="1584176" cy="1584176"/>
            </a:xfrm>
            <a:prstGeom prst="diamond">
              <a:avLst/>
            </a:prstGeom>
            <a:solidFill>
              <a:schemeClr val="tx1">
                <a:lumMod val="75000"/>
                <a:lumOff val="2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微软雅黑 Light" panose="020B0502040204020203" pitchFamily="34" charset="-122"/>
              </a:endParaRPr>
            </a:p>
          </p:txBody>
        </p:sp>
        <p:sp>
          <p:nvSpPr>
            <p:cNvPr id="86" name="TextBox 26">
              <a:extLst>
                <a:ext uri="{FF2B5EF4-FFF2-40B4-BE49-F238E27FC236}">
                  <a16:creationId xmlns:a16="http://schemas.microsoft.com/office/drawing/2014/main" id="{E37F81C3-F6B8-4D33-B0FA-0584B7A7D67F}"/>
                </a:ext>
              </a:extLst>
            </p:cNvPr>
            <p:cNvSpPr txBox="1"/>
            <p:nvPr/>
          </p:nvSpPr>
          <p:spPr>
            <a:xfrm flipH="1">
              <a:off x="6292257" y="2145219"/>
              <a:ext cx="1470213" cy="2995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tr-TR" altLang="zh-CN" sz="2000" kern="0" dirty="0">
                  <a:solidFill>
                    <a:prstClr val="white"/>
                  </a:solidFill>
                  <a:latin typeface="+mj-lt"/>
                  <a:ea typeface="微软雅黑 Light" panose="020B0502040204020203" pitchFamily="34" charset="-122"/>
                </a:rPr>
                <a:t>OPTION HERE</a:t>
              </a:r>
              <a:endPara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微软雅黑 Light" panose="020B0502040204020203" pitchFamily="34" charset="-122"/>
              </a:endParaRPr>
            </a:p>
          </p:txBody>
        </p:sp>
      </p:grpSp>
      <p:sp>
        <p:nvSpPr>
          <p:cNvPr id="87" name="Rectangle 13" descr="FD1DDF730CE4456e89755B07FE1653D0# #Rectangle 13">
            <a:extLst>
              <a:ext uri="{FF2B5EF4-FFF2-40B4-BE49-F238E27FC236}">
                <a16:creationId xmlns:a16="http://schemas.microsoft.com/office/drawing/2014/main" id="{16BA4E23-44E1-460C-BF3A-C2798E31B8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2226" y="763794"/>
            <a:ext cx="213171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CN" sz="1600" dirty="0">
                <a:solidFill>
                  <a:schemeClr val="bg1"/>
                </a:solidFill>
                <a:latin typeface="+mj-lt"/>
                <a:ea typeface="微软雅黑 Light" panose="020B0502040204020203" pitchFamily="34" charset="-122"/>
              </a:rPr>
              <a:t>We hope that this template will return to you as a time, money and reputation.</a:t>
            </a:r>
          </a:p>
        </p:txBody>
      </p:sp>
      <p:sp>
        <p:nvSpPr>
          <p:cNvPr id="88" name="Rectangle 13" descr="FD1DDF730CE4456e89755B07FE1653D0# #Rectangle 13">
            <a:extLst>
              <a:ext uri="{FF2B5EF4-FFF2-40B4-BE49-F238E27FC236}">
                <a16:creationId xmlns:a16="http://schemas.microsoft.com/office/drawing/2014/main" id="{012ED941-77E9-48D0-AFC9-E43AF9AD6B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5370" y="5053192"/>
            <a:ext cx="213171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CN" sz="1600" dirty="0">
                <a:solidFill>
                  <a:schemeClr val="bg1"/>
                </a:solidFill>
                <a:latin typeface="+mj-lt"/>
                <a:ea typeface="微软雅黑 Light" panose="020B0502040204020203" pitchFamily="34" charset="-122"/>
              </a:rPr>
              <a:t>We hope that this template will return to you as a time, money and reputation.</a:t>
            </a:r>
          </a:p>
        </p:txBody>
      </p:sp>
      <p:sp>
        <p:nvSpPr>
          <p:cNvPr id="89" name="Rectangle 13" descr="FD1DDF730CE4456e89755B07FE1653D0# #Rectangle 13">
            <a:extLst>
              <a:ext uri="{FF2B5EF4-FFF2-40B4-BE49-F238E27FC236}">
                <a16:creationId xmlns:a16="http://schemas.microsoft.com/office/drawing/2014/main" id="{9B5D09BB-7362-4A34-94E5-D31A42A3CD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13715" y="763794"/>
            <a:ext cx="213171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CN" sz="1600" dirty="0">
                <a:solidFill>
                  <a:schemeClr val="bg1"/>
                </a:solidFill>
                <a:latin typeface="+mj-lt"/>
                <a:ea typeface="微软雅黑 Light" panose="020B0502040204020203" pitchFamily="34" charset="-122"/>
              </a:rPr>
              <a:t>We hope that this template will return to you as a time, money and reputation.</a:t>
            </a:r>
          </a:p>
        </p:txBody>
      </p:sp>
      <p:sp>
        <p:nvSpPr>
          <p:cNvPr id="28" name="文本框 6">
            <a:extLst>
              <a:ext uri="{FF2B5EF4-FFF2-40B4-BE49-F238E27FC236}">
                <a16:creationId xmlns:a16="http://schemas.microsoft.com/office/drawing/2014/main" id="{165B8FE2-16BA-488B-9B39-7CA7732D8524}"/>
              </a:ext>
            </a:extLst>
          </p:cNvPr>
          <p:cNvSpPr txBox="1"/>
          <p:nvPr/>
        </p:nvSpPr>
        <p:spPr>
          <a:xfrm>
            <a:off x="659449" y="58239"/>
            <a:ext cx="20382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altLang="zh-CN" sz="2800" dirty="0">
                <a:solidFill>
                  <a:schemeClr val="bg1"/>
                </a:solidFill>
                <a:latin typeface="+mj-lt"/>
                <a:ea typeface="微软雅黑 Light" panose="020B0502040204020203" pitchFamily="34" charset="-122"/>
              </a:rPr>
              <a:t>TITLE HERE</a:t>
            </a:r>
            <a:endParaRPr lang="zh-CN" altLang="en-US" sz="2800" dirty="0">
              <a:solidFill>
                <a:schemeClr val="bg1"/>
              </a:solidFill>
              <a:latin typeface="+mj-lt"/>
              <a:ea typeface="微软雅黑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65790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73" grpId="0"/>
      <p:bldP spid="87" grpId="0"/>
      <p:bldP spid="88" grpId="0"/>
      <p:bldP spid="89" grpId="0"/>
      <p:bldP spid="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4" name="直接连接符 63">
            <a:extLst>
              <a:ext uri="{FF2B5EF4-FFF2-40B4-BE49-F238E27FC236}">
                <a16:creationId xmlns:a16="http://schemas.microsoft.com/office/drawing/2014/main" id="{5CBAF4A0-A84B-4B4C-B607-D47153F57DA1}"/>
              </a:ext>
            </a:extLst>
          </p:cNvPr>
          <p:cNvCxnSpPr>
            <a:cxnSpLocks/>
          </p:cNvCxnSpPr>
          <p:nvPr/>
        </p:nvCxnSpPr>
        <p:spPr>
          <a:xfrm flipH="1">
            <a:off x="267629" y="182044"/>
            <a:ext cx="391820" cy="46472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矩形 64">
            <a:extLst>
              <a:ext uri="{FF2B5EF4-FFF2-40B4-BE49-F238E27FC236}">
                <a16:creationId xmlns:a16="http://schemas.microsoft.com/office/drawing/2014/main" id="{E0DAFDCD-D981-4ABE-A797-5C2B480331BF}"/>
              </a:ext>
            </a:extLst>
          </p:cNvPr>
          <p:cNvSpPr/>
          <p:nvPr/>
        </p:nvSpPr>
        <p:spPr>
          <a:xfrm flipH="1">
            <a:off x="252662" y="171348"/>
            <a:ext cx="273388" cy="297003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  <a:ea typeface="微软雅黑 Light" panose="020B0502040204020203" pitchFamily="34" charset="-122"/>
            </a:endParaRPr>
          </a:p>
        </p:txBody>
      </p:sp>
      <p:sp>
        <p:nvSpPr>
          <p:cNvPr id="67" name="Oval 6">
            <a:extLst>
              <a:ext uri="{FF2B5EF4-FFF2-40B4-BE49-F238E27FC236}">
                <a16:creationId xmlns:a16="http://schemas.microsoft.com/office/drawing/2014/main" id="{7DC330D1-F573-4D96-9B7F-604BD40CE43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273452" y="2685346"/>
            <a:ext cx="1565187" cy="1564270"/>
          </a:xfrm>
          <a:prstGeom prst="ellipse">
            <a:avLst/>
          </a:prstGeom>
          <a:solidFill>
            <a:srgbClr val="E2E1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44" tIns="34272" rIns="68544" bIns="34272"/>
          <a:lstStyle/>
          <a:p>
            <a:pPr defTabSz="685440" fontAlgn="base">
              <a:spcBef>
                <a:spcPct val="0"/>
              </a:spcBef>
              <a:spcAft>
                <a:spcPct val="0"/>
              </a:spcAft>
            </a:pPr>
            <a:endParaRPr lang="zh-CN" altLang="en-US" sz="1300">
              <a:solidFill>
                <a:srgbClr val="B6B5B4"/>
              </a:solidFill>
              <a:latin typeface="+mj-lt"/>
              <a:ea typeface="微软雅黑 Light" panose="020B0502040204020203" pitchFamily="34" charset="-122"/>
            </a:endParaRPr>
          </a:p>
        </p:txBody>
      </p:sp>
      <p:sp>
        <p:nvSpPr>
          <p:cNvPr id="68" name="Freeform 7">
            <a:extLst>
              <a:ext uri="{FF2B5EF4-FFF2-40B4-BE49-F238E27FC236}">
                <a16:creationId xmlns:a16="http://schemas.microsoft.com/office/drawing/2014/main" id="{56ED5619-943B-4501-9BBB-D21005B44CC7}"/>
              </a:ext>
            </a:extLst>
          </p:cNvPr>
          <p:cNvSpPr>
            <a:spLocks/>
          </p:cNvSpPr>
          <p:nvPr/>
        </p:nvSpPr>
        <p:spPr bwMode="auto">
          <a:xfrm flipH="1">
            <a:off x="5786314" y="1677669"/>
            <a:ext cx="1114279" cy="3516930"/>
          </a:xfrm>
          <a:custGeom>
            <a:avLst/>
            <a:gdLst>
              <a:gd name="T0" fmla="*/ 1750 w 1750"/>
              <a:gd name="T1" fmla="*/ 272 h 5527"/>
              <a:gd name="T2" fmla="*/ 314 w 1750"/>
              <a:gd name="T3" fmla="*/ 2778 h 5527"/>
              <a:gd name="T4" fmla="*/ 1699 w 1750"/>
              <a:gd name="T5" fmla="*/ 5254 h 5527"/>
              <a:gd name="T6" fmla="*/ 1542 w 1750"/>
              <a:gd name="T7" fmla="*/ 5527 h 5527"/>
              <a:gd name="T8" fmla="*/ 0 w 1750"/>
              <a:gd name="T9" fmla="*/ 2778 h 5527"/>
              <a:gd name="T10" fmla="*/ 1593 w 1750"/>
              <a:gd name="T11" fmla="*/ 0 h 5527"/>
              <a:gd name="T12" fmla="*/ 1750 w 1750"/>
              <a:gd name="T13" fmla="*/ 272 h 55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50" h="5527">
                <a:moveTo>
                  <a:pt x="1750" y="272"/>
                </a:moveTo>
                <a:cubicBezTo>
                  <a:pt x="891" y="777"/>
                  <a:pt x="314" y="1710"/>
                  <a:pt x="314" y="2778"/>
                </a:cubicBezTo>
                <a:cubicBezTo>
                  <a:pt x="314" y="3825"/>
                  <a:pt x="868" y="4743"/>
                  <a:pt x="1699" y="5254"/>
                </a:cubicBezTo>
                <a:lnTo>
                  <a:pt x="1542" y="5527"/>
                </a:lnTo>
                <a:cubicBezTo>
                  <a:pt x="617" y="4961"/>
                  <a:pt x="0" y="3942"/>
                  <a:pt x="0" y="2778"/>
                </a:cubicBezTo>
                <a:cubicBezTo>
                  <a:pt x="0" y="1594"/>
                  <a:pt x="640" y="559"/>
                  <a:pt x="1593" y="0"/>
                </a:cubicBezTo>
                <a:lnTo>
                  <a:pt x="1750" y="272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44" tIns="34272" rIns="68544" bIns="34272"/>
          <a:lstStyle/>
          <a:p>
            <a:pPr marL="0" marR="0" lvl="0" indent="0" defTabSz="68544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00" b="0" i="0" u="none" strike="noStrike" kern="0" cap="none" spc="0" normalizeH="0" baseline="0" noProof="0">
              <a:ln>
                <a:noFill/>
              </a:ln>
              <a:solidFill>
                <a:srgbClr val="B6B5B4"/>
              </a:solidFill>
              <a:effectLst/>
              <a:uLnTx/>
              <a:uFillTx/>
              <a:latin typeface="+mj-lt"/>
              <a:ea typeface="微软雅黑 Light" panose="020B0502040204020203" pitchFamily="34" charset="-122"/>
            </a:endParaRPr>
          </a:p>
        </p:txBody>
      </p:sp>
      <p:sp>
        <p:nvSpPr>
          <p:cNvPr id="69" name="Oval 8">
            <a:extLst>
              <a:ext uri="{FF2B5EF4-FFF2-40B4-BE49-F238E27FC236}">
                <a16:creationId xmlns:a16="http://schemas.microsoft.com/office/drawing/2014/main" id="{8EE3123B-277F-42E2-9F46-8A20E328CD7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518826" y="1313745"/>
            <a:ext cx="1022568" cy="1024497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lIns="68544" tIns="34272" rIns="68544" bIns="34272"/>
          <a:lstStyle/>
          <a:p>
            <a:pPr marL="0" marR="0" lvl="0" indent="0" defTabSz="68544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00" b="0" i="0" u="none" strike="noStrike" kern="0" cap="none" spc="0" normalizeH="0" baseline="0" noProof="0">
              <a:ln>
                <a:noFill/>
              </a:ln>
              <a:solidFill>
                <a:srgbClr val="B6B5B4"/>
              </a:solidFill>
              <a:effectLst/>
              <a:uLnTx/>
              <a:uFillTx/>
              <a:latin typeface="+mj-lt"/>
              <a:ea typeface="微软雅黑 Light" panose="020B0502040204020203" pitchFamily="34" charset="-122"/>
            </a:endParaRPr>
          </a:p>
        </p:txBody>
      </p:sp>
      <p:sp>
        <p:nvSpPr>
          <p:cNvPr id="70" name="Oval 9">
            <a:extLst>
              <a:ext uri="{FF2B5EF4-FFF2-40B4-BE49-F238E27FC236}">
                <a16:creationId xmlns:a16="http://schemas.microsoft.com/office/drawing/2014/main" id="{F9D17EE6-BDCE-4F68-88C5-A7E92A7CBD3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272380" y="2916247"/>
            <a:ext cx="1024097" cy="1022968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lIns="68544" tIns="34272" rIns="68544" bIns="34272"/>
          <a:lstStyle/>
          <a:p>
            <a:pPr marL="0" marR="0" lvl="0" indent="0" defTabSz="68544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00" b="0" i="0" u="none" strike="noStrike" kern="0" cap="none" spc="0" normalizeH="0" baseline="0" noProof="0">
              <a:ln>
                <a:noFill/>
              </a:ln>
              <a:solidFill>
                <a:srgbClr val="B6B5B4"/>
              </a:solidFill>
              <a:effectLst/>
              <a:uLnTx/>
              <a:uFillTx/>
              <a:latin typeface="+mj-lt"/>
              <a:ea typeface="微软雅黑 Light" panose="020B0502040204020203" pitchFamily="34" charset="-122"/>
            </a:endParaRPr>
          </a:p>
        </p:txBody>
      </p:sp>
      <p:sp>
        <p:nvSpPr>
          <p:cNvPr id="71" name="Oval 10">
            <a:extLst>
              <a:ext uri="{FF2B5EF4-FFF2-40B4-BE49-F238E27FC236}">
                <a16:creationId xmlns:a16="http://schemas.microsoft.com/office/drawing/2014/main" id="{7F590E71-27DC-4AAE-9770-6CD13DC86EA6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459215" y="4515684"/>
            <a:ext cx="1024097" cy="1022968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lIns="68544" tIns="34272" rIns="68544" bIns="34272"/>
          <a:lstStyle/>
          <a:p>
            <a:pPr marL="0" marR="0" lvl="0" indent="0" defTabSz="68544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00" b="0" i="0" u="none" strike="noStrike" kern="0" cap="none" spc="0" normalizeH="0" baseline="0" noProof="0">
              <a:ln>
                <a:noFill/>
              </a:ln>
              <a:solidFill>
                <a:srgbClr val="B6B5B4"/>
              </a:solidFill>
              <a:effectLst/>
              <a:uLnTx/>
              <a:uFillTx/>
              <a:latin typeface="+mj-lt"/>
              <a:ea typeface="微软雅黑 Light" panose="020B0502040204020203" pitchFamily="34" charset="-122"/>
            </a:endParaRPr>
          </a:p>
        </p:txBody>
      </p:sp>
      <p:sp>
        <p:nvSpPr>
          <p:cNvPr id="72" name="Line 11">
            <a:extLst>
              <a:ext uri="{FF2B5EF4-FFF2-40B4-BE49-F238E27FC236}">
                <a16:creationId xmlns:a16="http://schemas.microsoft.com/office/drawing/2014/main" id="{333AA140-3836-4B55-8F3E-3DF57ADC44F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34701" y="2105818"/>
            <a:ext cx="817749" cy="793602"/>
          </a:xfrm>
          <a:prstGeom prst="line">
            <a:avLst/>
          </a:prstGeom>
          <a:noFill/>
          <a:ln w="12700" cmpd="sng">
            <a:solidFill>
              <a:srgbClr val="2E2C2C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44" tIns="34272" rIns="68544" bIns="34272"/>
          <a:lstStyle/>
          <a:p>
            <a:pPr defTabSz="685440" fontAlgn="base">
              <a:spcBef>
                <a:spcPct val="0"/>
              </a:spcBef>
              <a:spcAft>
                <a:spcPct val="0"/>
              </a:spcAft>
            </a:pPr>
            <a:endParaRPr lang="zh-CN" altLang="en-US" sz="1300">
              <a:solidFill>
                <a:srgbClr val="B6B5B4"/>
              </a:solidFill>
              <a:latin typeface="+mj-lt"/>
              <a:ea typeface="微软雅黑 Light" panose="020B0502040204020203" pitchFamily="34" charset="-122"/>
            </a:endParaRPr>
          </a:p>
        </p:txBody>
      </p:sp>
      <p:sp>
        <p:nvSpPr>
          <p:cNvPr id="73" name="Line 12">
            <a:extLst>
              <a:ext uri="{FF2B5EF4-FFF2-40B4-BE49-F238E27FC236}">
                <a16:creationId xmlns:a16="http://schemas.microsoft.com/office/drawing/2014/main" id="{68FE5523-A142-45D8-A763-BD80C0DE762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780557" y="4055420"/>
            <a:ext cx="719926" cy="697270"/>
          </a:xfrm>
          <a:prstGeom prst="line">
            <a:avLst/>
          </a:prstGeom>
          <a:noFill/>
          <a:ln w="12700" cmpd="sng">
            <a:solidFill>
              <a:srgbClr val="2E2C2C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44" tIns="34272" rIns="68544" bIns="34272"/>
          <a:lstStyle/>
          <a:p>
            <a:pPr defTabSz="685440" fontAlgn="base">
              <a:spcBef>
                <a:spcPct val="0"/>
              </a:spcBef>
              <a:spcAft>
                <a:spcPct val="0"/>
              </a:spcAft>
            </a:pPr>
            <a:endParaRPr lang="zh-CN" altLang="en-US" sz="1300">
              <a:solidFill>
                <a:srgbClr val="B6B5B4"/>
              </a:solidFill>
              <a:latin typeface="+mj-lt"/>
              <a:ea typeface="微软雅黑 Light" panose="020B0502040204020203" pitchFamily="34" charset="-122"/>
            </a:endParaRPr>
          </a:p>
        </p:txBody>
      </p:sp>
      <p:sp>
        <p:nvSpPr>
          <p:cNvPr id="74" name="Line 13">
            <a:extLst>
              <a:ext uri="{FF2B5EF4-FFF2-40B4-BE49-F238E27FC236}">
                <a16:creationId xmlns:a16="http://schemas.microsoft.com/office/drawing/2014/main" id="{A4E0992E-23FB-4EB9-A410-A6EC91E4EC0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20532" y="3413198"/>
            <a:ext cx="1154019" cy="0"/>
          </a:xfrm>
          <a:prstGeom prst="line">
            <a:avLst/>
          </a:prstGeom>
          <a:noFill/>
          <a:ln w="12700" cmpd="sng">
            <a:solidFill>
              <a:srgbClr val="2E2C2C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44" tIns="34272" rIns="68544" bIns="34272"/>
          <a:lstStyle/>
          <a:p>
            <a:pPr defTabSz="685440" fontAlgn="base">
              <a:spcBef>
                <a:spcPct val="0"/>
              </a:spcBef>
              <a:spcAft>
                <a:spcPct val="0"/>
              </a:spcAft>
            </a:pPr>
            <a:endParaRPr lang="zh-CN" altLang="en-US" sz="1300">
              <a:solidFill>
                <a:srgbClr val="B6B5B4"/>
              </a:solidFill>
              <a:latin typeface="+mj-lt"/>
              <a:ea typeface="微软雅黑 Light" panose="020B0502040204020203" pitchFamily="34" charset="-122"/>
            </a:endParaRPr>
          </a:p>
        </p:txBody>
      </p:sp>
      <p:sp>
        <p:nvSpPr>
          <p:cNvPr id="75" name="Oval 14">
            <a:extLst>
              <a:ext uri="{FF2B5EF4-FFF2-40B4-BE49-F238E27FC236}">
                <a16:creationId xmlns:a16="http://schemas.microsoft.com/office/drawing/2014/main" id="{584057B0-45FB-46CB-99CE-33DF665BC1A1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417134" y="2827554"/>
            <a:ext cx="1279357" cy="1279856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lIns="68544" tIns="34272" rIns="68544" bIns="34272"/>
          <a:lstStyle/>
          <a:p>
            <a:pPr marL="0" marR="0" lvl="0" indent="0" defTabSz="68544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00" b="0" i="0" u="none" strike="noStrike" kern="0" cap="none" spc="0" normalizeH="0" baseline="0" noProof="0">
              <a:ln>
                <a:noFill/>
              </a:ln>
              <a:solidFill>
                <a:srgbClr val="B6B5B4"/>
              </a:solidFill>
              <a:effectLst/>
              <a:uLnTx/>
              <a:uFillTx/>
              <a:latin typeface="+mj-lt"/>
              <a:ea typeface="微软雅黑 Light" panose="020B0502040204020203" pitchFamily="34" charset="-122"/>
            </a:endParaRPr>
          </a:p>
        </p:txBody>
      </p:sp>
      <p:sp>
        <p:nvSpPr>
          <p:cNvPr id="76" name="TextBox 15">
            <a:extLst>
              <a:ext uri="{FF2B5EF4-FFF2-40B4-BE49-F238E27FC236}">
                <a16:creationId xmlns:a16="http://schemas.microsoft.com/office/drawing/2014/main" id="{A50C59DB-FA98-4C05-B88A-B541E759F2F9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5569263" y="1566048"/>
            <a:ext cx="886532" cy="469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44" tIns="34272" rIns="68544" bIns="3427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defTabSz="68544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zh-CN" sz="1300" dirty="0">
                <a:solidFill>
                  <a:srgbClr val="FFFFFF"/>
                </a:solidFill>
                <a:latin typeface="+mj-lt"/>
                <a:ea typeface="微软雅黑 Light" panose="020B0502040204020203" pitchFamily="34" charset="-122"/>
              </a:rPr>
              <a:t>TITLE HERE</a:t>
            </a:r>
            <a:endParaRPr lang="en-US" sz="1300" dirty="0">
              <a:solidFill>
                <a:srgbClr val="FFFFFF"/>
              </a:solidFill>
              <a:latin typeface="+mj-lt"/>
              <a:ea typeface="微软雅黑 Light" panose="020B0502040204020203" pitchFamily="34" charset="-122"/>
            </a:endParaRPr>
          </a:p>
        </p:txBody>
      </p:sp>
      <p:sp>
        <p:nvSpPr>
          <p:cNvPr id="77" name="TextBox 16">
            <a:extLst>
              <a:ext uri="{FF2B5EF4-FFF2-40B4-BE49-F238E27FC236}">
                <a16:creationId xmlns:a16="http://schemas.microsoft.com/office/drawing/2014/main" id="{FA30CCC6-5884-494C-923E-0EBFA3B01912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6342689" y="3165489"/>
            <a:ext cx="860547" cy="469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44" tIns="34272" rIns="68544" bIns="3427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defTabSz="68544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zh-CN" sz="1300" dirty="0">
                <a:solidFill>
                  <a:srgbClr val="FFFFFF"/>
                </a:solidFill>
                <a:latin typeface="+mj-lt"/>
                <a:ea typeface="微软雅黑 Light" panose="020B0502040204020203" pitchFamily="34" charset="-122"/>
              </a:rPr>
              <a:t>TITLE HERE</a:t>
            </a:r>
            <a:endParaRPr lang="en-US" sz="1300" dirty="0">
              <a:solidFill>
                <a:srgbClr val="FFFFFF"/>
              </a:solidFill>
              <a:latin typeface="+mj-lt"/>
              <a:ea typeface="微软雅黑 Light" panose="020B0502040204020203" pitchFamily="34" charset="-122"/>
            </a:endParaRPr>
          </a:p>
        </p:txBody>
      </p:sp>
      <p:sp>
        <p:nvSpPr>
          <p:cNvPr id="78" name="TextBox 17">
            <a:extLst>
              <a:ext uri="{FF2B5EF4-FFF2-40B4-BE49-F238E27FC236}">
                <a16:creationId xmlns:a16="http://schemas.microsoft.com/office/drawing/2014/main" id="{51DD07FC-FF0D-4383-8BDE-7977B60E8447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5497425" y="4731282"/>
            <a:ext cx="860547" cy="469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44" tIns="34272" rIns="68544" bIns="3427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defTabSz="68544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zh-CN" sz="1300" dirty="0">
                <a:solidFill>
                  <a:srgbClr val="FFFFFF"/>
                </a:solidFill>
                <a:latin typeface="+mj-lt"/>
                <a:ea typeface="微软雅黑 Light" panose="020B0502040204020203" pitchFamily="34" charset="-122"/>
              </a:rPr>
              <a:t>TITLE HERE</a:t>
            </a:r>
            <a:endParaRPr lang="en-US" sz="1300" dirty="0">
              <a:solidFill>
                <a:srgbClr val="FFFFFF"/>
              </a:solidFill>
              <a:latin typeface="+mj-lt"/>
              <a:ea typeface="微软雅黑 Light" panose="020B0502040204020203" pitchFamily="34" charset="-122"/>
            </a:endParaRPr>
          </a:p>
        </p:txBody>
      </p:sp>
      <p:sp>
        <p:nvSpPr>
          <p:cNvPr id="79" name="TextBox 18">
            <a:extLst>
              <a:ext uri="{FF2B5EF4-FFF2-40B4-BE49-F238E27FC236}">
                <a16:creationId xmlns:a16="http://schemas.microsoft.com/office/drawing/2014/main" id="{264B0363-02E0-4C9C-83A5-626D00FE8F4F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3420190" y="3179251"/>
            <a:ext cx="1239617" cy="300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44" tIns="34272" rIns="68544" bIns="3427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defTabSz="68544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zh-CN" sz="1500" dirty="0">
                <a:solidFill>
                  <a:srgbClr val="FFFFFF"/>
                </a:solidFill>
                <a:latin typeface="+mj-lt"/>
                <a:ea typeface="微软雅黑 Light" panose="020B0502040204020203" pitchFamily="34" charset="-122"/>
              </a:rPr>
              <a:t>TITLE HERE</a:t>
            </a:r>
            <a:endParaRPr lang="en-US" sz="1500" dirty="0">
              <a:solidFill>
                <a:srgbClr val="FFFFFF"/>
              </a:solidFill>
              <a:latin typeface="+mj-lt"/>
              <a:ea typeface="微软雅黑 Light" panose="020B0502040204020203" pitchFamily="34" charset="-122"/>
            </a:endParaRPr>
          </a:p>
        </p:txBody>
      </p:sp>
      <p:sp>
        <p:nvSpPr>
          <p:cNvPr id="80" name="TextBox 19">
            <a:extLst>
              <a:ext uri="{FF2B5EF4-FFF2-40B4-BE49-F238E27FC236}">
                <a16:creationId xmlns:a16="http://schemas.microsoft.com/office/drawing/2014/main" id="{D0106D67-8EF3-48F6-A608-4AF01D359D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2198" y="1329034"/>
            <a:ext cx="3847242" cy="469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44" tIns="34272" rIns="68544" bIns="3427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defTabSz="68544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1300" dirty="0">
                <a:solidFill>
                  <a:schemeClr val="bg1"/>
                </a:solidFill>
                <a:latin typeface="+mj-lt"/>
                <a:ea typeface="微软雅黑 Light" panose="020B0502040204020203" pitchFamily="34" charset="-122"/>
              </a:rPr>
              <a:t>We hope that this template will return to you as a time, money and reputation.</a:t>
            </a:r>
            <a:endParaRPr lang="zh-CN" altLang="en-US" sz="1300" dirty="0">
              <a:solidFill>
                <a:schemeClr val="bg1"/>
              </a:solidFill>
              <a:latin typeface="+mj-lt"/>
              <a:ea typeface="微软雅黑 Light" panose="020B0502040204020203" pitchFamily="34" charset="-122"/>
            </a:endParaRPr>
          </a:p>
        </p:txBody>
      </p:sp>
      <p:sp>
        <p:nvSpPr>
          <p:cNvPr id="81" name="TextBox 20">
            <a:extLst>
              <a:ext uri="{FF2B5EF4-FFF2-40B4-BE49-F238E27FC236}">
                <a16:creationId xmlns:a16="http://schemas.microsoft.com/office/drawing/2014/main" id="{1B8090FB-9868-4170-BB9D-AAC575D2FD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5050" y="3056918"/>
            <a:ext cx="3743303" cy="469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44" tIns="34272" rIns="68544" bIns="3427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defTabSz="68544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1300" dirty="0">
                <a:solidFill>
                  <a:schemeClr val="bg1"/>
                </a:solidFill>
                <a:latin typeface="+mj-lt"/>
                <a:ea typeface="微软雅黑 Light" panose="020B0502040204020203" pitchFamily="34" charset="-122"/>
              </a:rPr>
              <a:t>We hope that this template will return to you as a time, money and reputation.</a:t>
            </a:r>
            <a:endParaRPr lang="zh-CN" altLang="en-US" sz="1300" dirty="0">
              <a:solidFill>
                <a:schemeClr val="bg1"/>
              </a:solidFill>
              <a:latin typeface="+mj-lt"/>
              <a:ea typeface="微软雅黑 Light" panose="020B0502040204020203" pitchFamily="34" charset="-122"/>
            </a:endParaRPr>
          </a:p>
        </p:txBody>
      </p:sp>
      <p:sp>
        <p:nvSpPr>
          <p:cNvPr id="82" name="TextBox 21">
            <a:extLst>
              <a:ext uri="{FF2B5EF4-FFF2-40B4-BE49-F238E27FC236}">
                <a16:creationId xmlns:a16="http://schemas.microsoft.com/office/drawing/2014/main" id="{8A1637BA-BD51-49C9-8FAE-8274C16277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8572" y="4752695"/>
            <a:ext cx="3743303" cy="469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44" tIns="34272" rIns="68544" bIns="3427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defTabSz="68544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1300" dirty="0">
                <a:solidFill>
                  <a:schemeClr val="bg1"/>
                </a:solidFill>
                <a:latin typeface="+mj-lt"/>
                <a:ea typeface="微软雅黑 Light" panose="020B0502040204020203" pitchFamily="34" charset="-122"/>
              </a:rPr>
              <a:t>We hope that this template will return to you as a time, money and reputation.</a:t>
            </a:r>
            <a:endParaRPr lang="zh-CN" altLang="en-US" sz="1300" dirty="0">
              <a:solidFill>
                <a:schemeClr val="bg1"/>
              </a:solidFill>
              <a:latin typeface="+mj-lt"/>
              <a:ea typeface="微软雅黑 Light" panose="020B0502040204020203" pitchFamily="34" charset="-122"/>
            </a:endParaRPr>
          </a:p>
        </p:txBody>
      </p:sp>
      <p:sp>
        <p:nvSpPr>
          <p:cNvPr id="83" name="Oval 6">
            <a:extLst>
              <a:ext uri="{FF2B5EF4-FFF2-40B4-BE49-F238E27FC236}">
                <a16:creationId xmlns:a16="http://schemas.microsoft.com/office/drawing/2014/main" id="{856131F6-A100-4BC1-AFE6-FAA03518B5A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298626" y="2842846"/>
            <a:ext cx="1251844" cy="1250803"/>
          </a:xfrm>
          <a:prstGeom prst="ellipse">
            <a:avLst/>
          </a:prstGeom>
          <a:solidFill>
            <a:srgbClr val="E2E1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44" tIns="34272" rIns="68544" bIns="34272"/>
          <a:lstStyle/>
          <a:p>
            <a:pPr defTabSz="685440" fontAlgn="base">
              <a:spcBef>
                <a:spcPct val="0"/>
              </a:spcBef>
              <a:spcAft>
                <a:spcPct val="0"/>
              </a:spcAft>
            </a:pPr>
            <a:endParaRPr lang="zh-CN" altLang="en-US" sz="1300">
              <a:solidFill>
                <a:srgbClr val="B6B5B4"/>
              </a:solidFill>
              <a:latin typeface="+mj-lt"/>
              <a:ea typeface="微软雅黑 Light" panose="020B0502040204020203" pitchFamily="34" charset="-122"/>
            </a:endParaRPr>
          </a:p>
        </p:txBody>
      </p:sp>
      <p:sp>
        <p:nvSpPr>
          <p:cNvPr id="84" name="Oval 14">
            <a:extLst>
              <a:ext uri="{FF2B5EF4-FFF2-40B4-BE49-F238E27FC236}">
                <a16:creationId xmlns:a16="http://schemas.microsoft.com/office/drawing/2014/main" id="{381D6E7F-BE35-49D9-88A1-CC0C754032C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413268" y="2955997"/>
            <a:ext cx="1022568" cy="102296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lIns="68544" tIns="34272" rIns="68544" bIns="34272"/>
          <a:lstStyle/>
          <a:p>
            <a:pPr marL="0" marR="0" lvl="0" indent="0" defTabSz="68544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00" b="0" i="0" u="none" strike="noStrike" kern="0" cap="none" spc="0" normalizeH="0" baseline="0" noProof="0">
              <a:ln>
                <a:noFill/>
              </a:ln>
              <a:solidFill>
                <a:srgbClr val="B6B5B4"/>
              </a:solidFill>
              <a:effectLst/>
              <a:uLnTx/>
              <a:uFillTx/>
              <a:latin typeface="+mj-lt"/>
              <a:ea typeface="微软雅黑 Light" panose="020B0502040204020203" pitchFamily="34" charset="-122"/>
            </a:endParaRPr>
          </a:p>
        </p:txBody>
      </p:sp>
      <p:sp>
        <p:nvSpPr>
          <p:cNvPr id="85" name="TextBox 24">
            <a:extLst>
              <a:ext uri="{FF2B5EF4-FFF2-40B4-BE49-F238E27FC236}">
                <a16:creationId xmlns:a16="http://schemas.microsoft.com/office/drawing/2014/main" id="{4072618C-CBE7-434A-B78F-868523DC1922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1578345" y="3131846"/>
            <a:ext cx="692411" cy="530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44" tIns="34272" rIns="68544" bIns="3427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defTabSz="68544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zh-CN" sz="1500" dirty="0">
                <a:solidFill>
                  <a:srgbClr val="FFFFFF"/>
                </a:solidFill>
                <a:latin typeface="+mj-lt"/>
                <a:ea typeface="微软雅黑 Light" panose="020B0502040204020203" pitchFamily="34" charset="-122"/>
              </a:rPr>
              <a:t>TITLE HERE</a:t>
            </a:r>
            <a:endParaRPr lang="en-US" sz="1500" dirty="0">
              <a:solidFill>
                <a:srgbClr val="FFFFFF"/>
              </a:solidFill>
              <a:latin typeface="+mj-lt"/>
              <a:ea typeface="微软雅黑 Light" panose="020B0502040204020203" pitchFamily="34" charset="-122"/>
            </a:endParaRPr>
          </a:p>
        </p:txBody>
      </p:sp>
      <p:sp>
        <p:nvSpPr>
          <p:cNvPr id="86" name="右箭头 25">
            <a:extLst>
              <a:ext uri="{FF2B5EF4-FFF2-40B4-BE49-F238E27FC236}">
                <a16:creationId xmlns:a16="http://schemas.microsoft.com/office/drawing/2014/main" id="{221F3862-2095-4049-8788-26629E3837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7523" y="3275583"/>
            <a:ext cx="357669" cy="298175"/>
          </a:xfrm>
          <a:prstGeom prst="rightArrow">
            <a:avLst>
              <a:gd name="adj1" fmla="val 50000"/>
              <a:gd name="adj2" fmla="val 50267"/>
            </a:avLst>
          </a:pr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44" tIns="34272" rIns="68544" bIns="34272"/>
          <a:lstStyle/>
          <a:p>
            <a:pPr marL="0" marR="0" lvl="0" indent="0" defTabSz="68544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00" b="0" i="0" u="none" strike="noStrike" kern="0" cap="none" spc="0" normalizeH="0" baseline="0" noProof="0">
              <a:ln>
                <a:noFill/>
              </a:ln>
              <a:solidFill>
                <a:srgbClr val="B6B5B4"/>
              </a:solidFill>
              <a:effectLst/>
              <a:uLnTx/>
              <a:uFillTx/>
              <a:latin typeface="+mj-lt"/>
              <a:ea typeface="微软雅黑 Light" panose="020B0502040204020203" pitchFamily="34" charset="-122"/>
            </a:endParaRPr>
          </a:p>
        </p:txBody>
      </p:sp>
      <p:sp>
        <p:nvSpPr>
          <p:cNvPr id="25" name="文本框 6">
            <a:extLst>
              <a:ext uri="{FF2B5EF4-FFF2-40B4-BE49-F238E27FC236}">
                <a16:creationId xmlns:a16="http://schemas.microsoft.com/office/drawing/2014/main" id="{165B8FE2-16BA-488B-9B39-7CA7732D8524}"/>
              </a:ext>
            </a:extLst>
          </p:cNvPr>
          <p:cNvSpPr txBox="1"/>
          <p:nvPr/>
        </p:nvSpPr>
        <p:spPr>
          <a:xfrm>
            <a:off x="659449" y="58239"/>
            <a:ext cx="20382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altLang="zh-CN" sz="2800" dirty="0">
                <a:solidFill>
                  <a:schemeClr val="bg1"/>
                </a:solidFill>
                <a:latin typeface="+mj-lt"/>
                <a:ea typeface="微软雅黑 Light" panose="020B0502040204020203" pitchFamily="34" charset="-122"/>
              </a:rPr>
              <a:t>TITLE HERE</a:t>
            </a:r>
            <a:endParaRPr lang="zh-CN" altLang="en-US" sz="2800" dirty="0">
              <a:solidFill>
                <a:schemeClr val="bg1"/>
              </a:solidFill>
              <a:latin typeface="+mj-lt"/>
              <a:ea typeface="微软雅黑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43302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7" grpId="0" animBg="1"/>
      <p:bldP spid="72" grpId="0" animBg="1"/>
      <p:bldP spid="73" grpId="0" animBg="1"/>
      <p:bldP spid="74" grpId="0" animBg="1"/>
      <p:bldP spid="75" grpId="0" animBg="1"/>
      <p:bldP spid="79" grpId="0"/>
      <p:bldP spid="80" grpId="0"/>
      <p:bldP spid="81" grpId="0"/>
      <p:bldP spid="82" grpId="0"/>
      <p:bldP spid="83" grpId="0" animBg="1"/>
      <p:bldP spid="84" grpId="0" animBg="1"/>
      <p:bldP spid="85" grpId="0"/>
      <p:bldP spid="86" grpId="0" animBg="1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>
            <a:extLst>
              <a:ext uri="{FF2B5EF4-FFF2-40B4-BE49-F238E27FC236}">
                <a16:creationId xmlns:a16="http://schemas.microsoft.com/office/drawing/2014/main" id="{25CA3E4C-C123-4C1D-9FD7-60C6CA3973BB}"/>
              </a:ext>
            </a:extLst>
          </p:cNvPr>
          <p:cNvSpPr/>
          <p:nvPr/>
        </p:nvSpPr>
        <p:spPr>
          <a:xfrm flipH="1">
            <a:off x="2883564" y="1231958"/>
            <a:ext cx="1800000" cy="360000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+mj-lt"/>
              <a:ea typeface="微软雅黑 Light" panose="020B0502040204020203" pitchFamily="34" charset="-122"/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4CE98874-0124-4D4B-967A-3D1B6A74D413}"/>
              </a:ext>
            </a:extLst>
          </p:cNvPr>
          <p:cNvSpPr/>
          <p:nvPr/>
        </p:nvSpPr>
        <p:spPr>
          <a:xfrm flipH="1">
            <a:off x="4273894" y="2213637"/>
            <a:ext cx="808382" cy="2782956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b="1">
              <a:latin typeface="+mj-lt"/>
              <a:ea typeface="微软雅黑 Light" panose="020B0502040204020203" pitchFamily="34" charset="-122"/>
            </a:endParaRPr>
          </a:p>
        </p:txBody>
      </p: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D356AAA3-3FAF-4B10-A839-E22CEDDA0AB8}"/>
              </a:ext>
            </a:extLst>
          </p:cNvPr>
          <p:cNvCxnSpPr/>
          <p:nvPr/>
        </p:nvCxnSpPr>
        <p:spPr>
          <a:xfrm flipH="1">
            <a:off x="3506420" y="1802818"/>
            <a:ext cx="1629927" cy="201397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7">
            <a:extLst>
              <a:ext uri="{FF2B5EF4-FFF2-40B4-BE49-F238E27FC236}">
                <a16:creationId xmlns:a16="http://schemas.microsoft.com/office/drawing/2014/main" id="{EB139259-5565-4FA5-9CD1-D59323F90F0D}"/>
              </a:ext>
            </a:extLst>
          </p:cNvPr>
          <p:cNvSpPr txBox="1"/>
          <p:nvPr/>
        </p:nvSpPr>
        <p:spPr>
          <a:xfrm rot="5400000">
            <a:off x="3361600" y="3827729"/>
            <a:ext cx="27334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altLang="zh-CN" sz="3200" b="1" dirty="0">
                <a:solidFill>
                  <a:schemeClr val="bg1"/>
                </a:solidFill>
                <a:latin typeface="+mj-lt"/>
                <a:ea typeface="微软雅黑 Light" panose="020B0502040204020203" pitchFamily="34" charset="-122"/>
              </a:rPr>
              <a:t>CONTENT</a:t>
            </a:r>
            <a:endParaRPr lang="en-US" altLang="zh-CN" sz="3200" b="1" dirty="0">
              <a:solidFill>
                <a:schemeClr val="bg1"/>
              </a:solidFill>
              <a:latin typeface="+mj-lt"/>
              <a:ea typeface="微软雅黑 Light" panose="020B0502040204020203" pitchFamily="34" charset="-122"/>
            </a:endParaRPr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5731A37A-C559-4192-82E7-358B5C24104F}"/>
              </a:ext>
            </a:extLst>
          </p:cNvPr>
          <p:cNvSpPr/>
          <p:nvPr/>
        </p:nvSpPr>
        <p:spPr>
          <a:xfrm rot="5400000" flipH="1">
            <a:off x="7322956" y="-202481"/>
            <a:ext cx="621426" cy="360000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+mj-lt"/>
              <a:ea typeface="微软雅黑 Light" panose="020B0502040204020203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B6F2E73B-B742-4B41-97AB-02E442A87D8B}"/>
              </a:ext>
            </a:extLst>
          </p:cNvPr>
          <p:cNvSpPr txBox="1"/>
          <p:nvPr/>
        </p:nvSpPr>
        <p:spPr>
          <a:xfrm>
            <a:off x="6448926" y="1331834"/>
            <a:ext cx="28635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altLang="zh-CN" sz="3200" b="1" dirty="0">
                <a:solidFill>
                  <a:schemeClr val="bg1"/>
                </a:solidFill>
                <a:latin typeface="+mj-lt"/>
                <a:ea typeface="微软雅黑 Light" panose="020B0502040204020203" pitchFamily="34" charset="-122"/>
              </a:rPr>
              <a:t>AUDI</a:t>
            </a:r>
            <a:endParaRPr lang="zh-CN" altLang="en-US" sz="3200" b="1" dirty="0">
              <a:solidFill>
                <a:schemeClr val="bg1"/>
              </a:solidFill>
              <a:latin typeface="+mj-lt"/>
              <a:ea typeface="微软雅黑 Light" panose="020B0502040204020203" pitchFamily="34" charset="-122"/>
            </a:endParaRPr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5B05FEA1-F7B9-4505-8C1A-4F2725E4876F}"/>
              </a:ext>
            </a:extLst>
          </p:cNvPr>
          <p:cNvSpPr/>
          <p:nvPr/>
        </p:nvSpPr>
        <p:spPr>
          <a:xfrm rot="5400000" flipH="1">
            <a:off x="7322956" y="686509"/>
            <a:ext cx="621426" cy="360000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+mj-lt"/>
              <a:ea typeface="微软雅黑 Light" panose="020B0502040204020203" pitchFamily="34" charset="-122"/>
            </a:endParaRP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E5B3F0EC-3B3A-4B71-B0FA-584EEC170C37}"/>
              </a:ext>
            </a:extLst>
          </p:cNvPr>
          <p:cNvSpPr txBox="1"/>
          <p:nvPr/>
        </p:nvSpPr>
        <p:spPr>
          <a:xfrm>
            <a:off x="6448926" y="2220824"/>
            <a:ext cx="28635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altLang="zh-CN" sz="3200" b="1" dirty="0">
                <a:solidFill>
                  <a:schemeClr val="bg1"/>
                </a:solidFill>
                <a:latin typeface="+mj-lt"/>
                <a:ea typeface="微软雅黑 Light" panose="020B0502040204020203" pitchFamily="34" charset="-122"/>
              </a:rPr>
              <a:t>HONDA</a:t>
            </a:r>
            <a:endParaRPr lang="zh-CN" altLang="en-US" sz="3200" b="1" dirty="0">
              <a:solidFill>
                <a:schemeClr val="bg1"/>
              </a:solidFill>
              <a:latin typeface="+mj-lt"/>
              <a:ea typeface="微软雅黑 Light" panose="020B0502040204020203" pitchFamily="34" charset="-122"/>
            </a:endParaRPr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356A5A89-CB05-4D29-B80A-2D8FA07D4906}"/>
              </a:ext>
            </a:extLst>
          </p:cNvPr>
          <p:cNvSpPr/>
          <p:nvPr/>
        </p:nvSpPr>
        <p:spPr>
          <a:xfrm rot="5400000" flipH="1">
            <a:off x="7322956" y="1592047"/>
            <a:ext cx="621426" cy="360000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+mj-lt"/>
              <a:ea typeface="微软雅黑 Light" panose="020B0502040204020203" pitchFamily="34" charset="-122"/>
            </a:endParaRP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E74FE4DB-37FC-42CF-A0DF-C9D0D2983709}"/>
              </a:ext>
            </a:extLst>
          </p:cNvPr>
          <p:cNvSpPr txBox="1"/>
          <p:nvPr/>
        </p:nvSpPr>
        <p:spPr>
          <a:xfrm>
            <a:off x="6448926" y="3126362"/>
            <a:ext cx="28635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altLang="zh-CN" sz="3200" b="1" dirty="0">
                <a:solidFill>
                  <a:schemeClr val="bg1"/>
                </a:solidFill>
                <a:latin typeface="+mj-lt"/>
                <a:ea typeface="微软雅黑 Light" panose="020B0502040204020203" pitchFamily="34" charset="-122"/>
              </a:rPr>
              <a:t>MAZDA</a:t>
            </a:r>
            <a:endParaRPr lang="zh-CN" altLang="en-US" sz="3200" b="1" dirty="0">
              <a:solidFill>
                <a:schemeClr val="bg1"/>
              </a:solidFill>
              <a:latin typeface="+mj-lt"/>
              <a:ea typeface="微软雅黑 Light" panose="020B0502040204020203" pitchFamily="34" charset="-122"/>
            </a:endParaRPr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79C6F829-5961-434D-85DD-07D3B1C7F667}"/>
              </a:ext>
            </a:extLst>
          </p:cNvPr>
          <p:cNvSpPr/>
          <p:nvPr/>
        </p:nvSpPr>
        <p:spPr>
          <a:xfrm rot="5400000" flipH="1">
            <a:off x="7322956" y="2519801"/>
            <a:ext cx="621426" cy="360000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+mj-lt"/>
              <a:ea typeface="微软雅黑 Light" panose="020B0502040204020203" pitchFamily="34" charset="-122"/>
            </a:endParaRPr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2124AB2E-EEDD-48A9-B0B5-14E0C57D6A3C}"/>
              </a:ext>
            </a:extLst>
          </p:cNvPr>
          <p:cNvSpPr txBox="1"/>
          <p:nvPr/>
        </p:nvSpPr>
        <p:spPr>
          <a:xfrm>
            <a:off x="6448926" y="4054116"/>
            <a:ext cx="28635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altLang="zh-CN" sz="3200" b="1" dirty="0">
                <a:solidFill>
                  <a:schemeClr val="bg1"/>
                </a:solidFill>
                <a:latin typeface="+mj-lt"/>
                <a:ea typeface="微软雅黑 Light" panose="020B0502040204020203" pitchFamily="34" charset="-122"/>
              </a:rPr>
              <a:t>FIAT</a:t>
            </a:r>
            <a:endParaRPr lang="zh-CN" altLang="en-US" sz="3200" b="1" dirty="0">
              <a:solidFill>
                <a:schemeClr val="bg1"/>
              </a:solidFill>
              <a:latin typeface="+mj-lt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50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5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8" grpId="0"/>
      <p:bldP spid="48" grpId="0" animBg="1"/>
      <p:bldP spid="49" grpId="0" animBg="1"/>
      <p:bldP spid="51" grpId="0" animBg="1"/>
      <p:bldP spid="53" grpId="0" animBg="1"/>
      <p:bldP spid="5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0382A95F-7732-4CE0-9F6B-AB1979B02B97}"/>
              </a:ext>
            </a:extLst>
          </p:cNvPr>
          <p:cNvCxnSpPr>
            <a:cxnSpLocks/>
          </p:cNvCxnSpPr>
          <p:nvPr/>
        </p:nvCxnSpPr>
        <p:spPr>
          <a:xfrm flipH="1">
            <a:off x="267629" y="182044"/>
            <a:ext cx="391820" cy="46472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>
            <a:extLst>
              <a:ext uri="{FF2B5EF4-FFF2-40B4-BE49-F238E27FC236}">
                <a16:creationId xmlns:a16="http://schemas.microsoft.com/office/drawing/2014/main" id="{66F384B7-F866-4BD9-9EFA-C7527E17572C}"/>
              </a:ext>
            </a:extLst>
          </p:cNvPr>
          <p:cNvSpPr/>
          <p:nvPr/>
        </p:nvSpPr>
        <p:spPr>
          <a:xfrm flipH="1">
            <a:off x="252662" y="171348"/>
            <a:ext cx="273388" cy="297003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  <a:ea typeface="微软雅黑 Light" panose="020B0502040204020203" pitchFamily="34" charset="-122"/>
            </a:endParaRPr>
          </a:p>
        </p:txBody>
      </p:sp>
      <p:sp>
        <p:nvSpPr>
          <p:cNvPr id="64" name="等腰三角形 63">
            <a:extLst>
              <a:ext uri="{FF2B5EF4-FFF2-40B4-BE49-F238E27FC236}">
                <a16:creationId xmlns:a16="http://schemas.microsoft.com/office/drawing/2014/main" id="{BDAC8159-DBBB-4EA8-85A9-CD164781CF25}"/>
              </a:ext>
            </a:extLst>
          </p:cNvPr>
          <p:cNvSpPr/>
          <p:nvPr/>
        </p:nvSpPr>
        <p:spPr>
          <a:xfrm>
            <a:off x="4882910" y="1700053"/>
            <a:ext cx="1980220" cy="1707087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微软雅黑 Light" panose="020B0502040204020203" pitchFamily="34" charset="-122"/>
            </a:endParaRPr>
          </a:p>
        </p:txBody>
      </p:sp>
      <p:sp>
        <p:nvSpPr>
          <p:cNvPr id="65" name="等腰三角形 64">
            <a:extLst>
              <a:ext uri="{FF2B5EF4-FFF2-40B4-BE49-F238E27FC236}">
                <a16:creationId xmlns:a16="http://schemas.microsoft.com/office/drawing/2014/main" id="{041CF127-6225-4AA2-8C53-90E6ABEC7721}"/>
              </a:ext>
            </a:extLst>
          </p:cNvPr>
          <p:cNvSpPr/>
          <p:nvPr/>
        </p:nvSpPr>
        <p:spPr>
          <a:xfrm>
            <a:off x="3892800" y="3407140"/>
            <a:ext cx="1980220" cy="1707087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微软雅黑 Light" panose="020B0502040204020203" pitchFamily="34" charset="-122"/>
            </a:endParaRPr>
          </a:p>
        </p:txBody>
      </p:sp>
      <p:sp>
        <p:nvSpPr>
          <p:cNvPr id="66" name="等腰三角形 65">
            <a:extLst>
              <a:ext uri="{FF2B5EF4-FFF2-40B4-BE49-F238E27FC236}">
                <a16:creationId xmlns:a16="http://schemas.microsoft.com/office/drawing/2014/main" id="{03964352-EA2F-407D-950C-3BC1FCEDC315}"/>
              </a:ext>
            </a:extLst>
          </p:cNvPr>
          <p:cNvSpPr/>
          <p:nvPr/>
        </p:nvSpPr>
        <p:spPr>
          <a:xfrm>
            <a:off x="5873020" y="3407140"/>
            <a:ext cx="1980220" cy="1707087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微软雅黑 Light" panose="020B0502040204020203" pitchFamily="34" charset="-122"/>
            </a:endParaRPr>
          </a:p>
        </p:txBody>
      </p:sp>
      <p:grpSp>
        <p:nvGrpSpPr>
          <p:cNvPr id="67" name="组合 66">
            <a:extLst>
              <a:ext uri="{FF2B5EF4-FFF2-40B4-BE49-F238E27FC236}">
                <a16:creationId xmlns:a16="http://schemas.microsoft.com/office/drawing/2014/main" id="{432E2859-1EA9-4B82-B5DA-38135FDB9E65}"/>
              </a:ext>
            </a:extLst>
          </p:cNvPr>
          <p:cNvGrpSpPr/>
          <p:nvPr/>
        </p:nvGrpSpPr>
        <p:grpSpPr>
          <a:xfrm>
            <a:off x="4882910" y="3407140"/>
            <a:ext cx="1980220" cy="1707087"/>
            <a:chOff x="3545886" y="2664863"/>
            <a:chExt cx="1980220" cy="1707087"/>
          </a:xfrm>
          <a:solidFill>
            <a:srgbClr val="EEECE1"/>
          </a:solidFill>
        </p:grpSpPr>
        <p:sp>
          <p:nvSpPr>
            <p:cNvPr id="68" name="等腰三角形 67">
              <a:extLst>
                <a:ext uri="{FF2B5EF4-FFF2-40B4-BE49-F238E27FC236}">
                  <a16:creationId xmlns:a16="http://schemas.microsoft.com/office/drawing/2014/main" id="{5D36E005-FCEA-4C2D-9942-063000267B1C}"/>
                </a:ext>
              </a:extLst>
            </p:cNvPr>
            <p:cNvSpPr/>
            <p:nvPr/>
          </p:nvSpPr>
          <p:spPr>
            <a:xfrm flipV="1">
              <a:off x="3545886" y="2664863"/>
              <a:ext cx="1980220" cy="1707087"/>
            </a:xfrm>
            <a:prstGeom prst="triangle">
              <a:avLst/>
            </a:prstGeom>
            <a:solidFill>
              <a:schemeClr val="bg1">
                <a:lumMod val="6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微软雅黑 Light" panose="020B0502040204020203" pitchFamily="34" charset="-122"/>
              </a:endParaRPr>
            </a:p>
          </p:txBody>
        </p:sp>
        <p:sp>
          <p:nvSpPr>
            <p:cNvPr id="69" name="KSO_Shape">
              <a:extLst>
                <a:ext uri="{FF2B5EF4-FFF2-40B4-BE49-F238E27FC236}">
                  <a16:creationId xmlns:a16="http://schemas.microsoft.com/office/drawing/2014/main" id="{50079119-CE4F-4722-BEE2-2F01FD2116CA}"/>
                </a:ext>
              </a:extLst>
            </p:cNvPr>
            <p:cNvSpPr/>
            <p:nvPr/>
          </p:nvSpPr>
          <p:spPr>
            <a:xfrm>
              <a:off x="4279868" y="2980720"/>
              <a:ext cx="512255" cy="512255"/>
            </a:xfrm>
            <a:custGeom>
              <a:avLst/>
              <a:gdLst/>
              <a:ahLst/>
              <a:cxnLst/>
              <a:rect l="l" t="t" r="r" b="b"/>
              <a:pathLst>
                <a:path w="900473" h="900473">
                  <a:moveTo>
                    <a:pt x="347074" y="203047"/>
                  </a:moveTo>
                  <a:lnTo>
                    <a:pt x="692767" y="451973"/>
                  </a:lnTo>
                  <a:lnTo>
                    <a:pt x="347074" y="700898"/>
                  </a:lnTo>
                  <a:close/>
                  <a:moveTo>
                    <a:pt x="450237" y="63807"/>
                  </a:moveTo>
                  <a:cubicBezTo>
                    <a:pt x="236817" y="63807"/>
                    <a:pt x="63807" y="236817"/>
                    <a:pt x="63807" y="450237"/>
                  </a:cubicBezTo>
                  <a:cubicBezTo>
                    <a:pt x="63807" y="663656"/>
                    <a:pt x="236817" y="836666"/>
                    <a:pt x="450237" y="836666"/>
                  </a:cubicBezTo>
                  <a:cubicBezTo>
                    <a:pt x="663656" y="836666"/>
                    <a:pt x="836666" y="663656"/>
                    <a:pt x="836666" y="450237"/>
                  </a:cubicBezTo>
                  <a:cubicBezTo>
                    <a:pt x="836666" y="236817"/>
                    <a:pt x="663656" y="63807"/>
                    <a:pt x="450237" y="63807"/>
                  </a:cubicBezTo>
                  <a:close/>
                  <a:moveTo>
                    <a:pt x="450237" y="0"/>
                  </a:moveTo>
                  <a:cubicBezTo>
                    <a:pt x="698895" y="0"/>
                    <a:pt x="900473" y="201578"/>
                    <a:pt x="900473" y="450237"/>
                  </a:cubicBezTo>
                  <a:cubicBezTo>
                    <a:pt x="900473" y="698895"/>
                    <a:pt x="698895" y="900473"/>
                    <a:pt x="450237" y="900473"/>
                  </a:cubicBezTo>
                  <a:cubicBezTo>
                    <a:pt x="201578" y="900473"/>
                    <a:pt x="0" y="698895"/>
                    <a:pt x="0" y="450237"/>
                  </a:cubicBezTo>
                  <a:cubicBezTo>
                    <a:pt x="0" y="201578"/>
                    <a:pt x="201578" y="0"/>
                    <a:pt x="450237" y="0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微软雅黑 Light" panose="020B0502040204020203" pitchFamily="34" charset="-122"/>
              </a:endParaRPr>
            </a:p>
          </p:txBody>
        </p:sp>
      </p:grpSp>
      <p:sp>
        <p:nvSpPr>
          <p:cNvPr id="70" name="未知">
            <a:extLst>
              <a:ext uri="{FF2B5EF4-FFF2-40B4-BE49-F238E27FC236}">
                <a16:creationId xmlns:a16="http://schemas.microsoft.com/office/drawing/2014/main" id="{8B833D7F-573E-43D7-B994-2264938C9CFF}"/>
              </a:ext>
            </a:extLst>
          </p:cNvPr>
          <p:cNvSpPr>
            <a:spLocks/>
          </p:cNvSpPr>
          <p:nvPr/>
        </p:nvSpPr>
        <p:spPr bwMode="auto">
          <a:xfrm>
            <a:off x="2668665" y="2233907"/>
            <a:ext cx="2592288" cy="503839"/>
          </a:xfrm>
          <a:custGeom>
            <a:avLst/>
            <a:gdLst/>
            <a:ahLst/>
            <a:cxnLst>
              <a:cxn ang="0">
                <a:pos x="21600" y="21600"/>
              </a:cxn>
              <a:cxn ang="0">
                <a:pos x="18640" y="0"/>
              </a:cxn>
              <a:cxn ang="0">
                <a:pos x="0" y="0"/>
              </a:cxn>
            </a:cxnLst>
            <a:rect l="0" t="0" r="r" b="b"/>
            <a:pathLst>
              <a:path w="21600" h="21600">
                <a:moveTo>
                  <a:pt x="21600" y="21600"/>
                </a:moveTo>
                <a:lnTo>
                  <a:pt x="18640" y="0"/>
                </a:ln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bg1"/>
            </a:solidFill>
            <a:round/>
            <a:headEnd type="none" w="med" len="med"/>
            <a:tailEnd type="oval" w="med" len="me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微软雅黑 Light" panose="020B0502040204020203" pitchFamily="34" charset="-122"/>
            </a:endParaRPr>
          </a:p>
        </p:txBody>
      </p:sp>
      <p:sp>
        <p:nvSpPr>
          <p:cNvPr id="71" name="未知">
            <a:extLst>
              <a:ext uri="{FF2B5EF4-FFF2-40B4-BE49-F238E27FC236}">
                <a16:creationId xmlns:a16="http://schemas.microsoft.com/office/drawing/2014/main" id="{AC055728-E39C-40AE-951B-D529788175D2}"/>
              </a:ext>
            </a:extLst>
          </p:cNvPr>
          <p:cNvSpPr>
            <a:spLocks/>
          </p:cNvSpPr>
          <p:nvPr/>
        </p:nvSpPr>
        <p:spPr bwMode="auto">
          <a:xfrm flipH="1">
            <a:off x="6863127" y="2233907"/>
            <a:ext cx="2646296" cy="1173234"/>
          </a:xfrm>
          <a:custGeom>
            <a:avLst/>
            <a:gdLst/>
            <a:ahLst/>
            <a:cxnLst>
              <a:cxn ang="0">
                <a:pos x="21600" y="21600"/>
              </a:cxn>
              <a:cxn ang="0">
                <a:pos x="18640" y="0"/>
              </a:cxn>
              <a:cxn ang="0">
                <a:pos x="0" y="0"/>
              </a:cxn>
            </a:cxnLst>
            <a:rect l="0" t="0" r="r" b="b"/>
            <a:pathLst>
              <a:path w="21600" h="21600">
                <a:moveTo>
                  <a:pt x="21600" y="21600"/>
                </a:moveTo>
                <a:lnTo>
                  <a:pt x="18640" y="0"/>
                </a:ln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bg1"/>
            </a:solidFill>
            <a:round/>
            <a:headEnd type="none" w="med" len="med"/>
            <a:tailEnd type="oval" w="med" len="me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微软雅黑 Light" panose="020B0502040204020203" pitchFamily="34" charset="-122"/>
            </a:endParaRPr>
          </a:p>
        </p:txBody>
      </p:sp>
      <p:sp>
        <p:nvSpPr>
          <p:cNvPr id="72" name="未知">
            <a:extLst>
              <a:ext uri="{FF2B5EF4-FFF2-40B4-BE49-F238E27FC236}">
                <a16:creationId xmlns:a16="http://schemas.microsoft.com/office/drawing/2014/main" id="{827A329B-E96E-4FEB-AAAE-C13C487D36F9}"/>
              </a:ext>
            </a:extLst>
          </p:cNvPr>
          <p:cNvSpPr>
            <a:spLocks/>
          </p:cNvSpPr>
          <p:nvPr/>
        </p:nvSpPr>
        <p:spPr bwMode="auto">
          <a:xfrm flipH="1">
            <a:off x="7349184" y="3771113"/>
            <a:ext cx="2646296" cy="489569"/>
          </a:xfrm>
          <a:custGeom>
            <a:avLst/>
            <a:gdLst/>
            <a:ahLst/>
            <a:cxnLst>
              <a:cxn ang="0">
                <a:pos x="21600" y="21600"/>
              </a:cxn>
              <a:cxn ang="0">
                <a:pos x="18640" y="0"/>
              </a:cxn>
              <a:cxn ang="0">
                <a:pos x="0" y="0"/>
              </a:cxn>
            </a:cxnLst>
            <a:rect l="0" t="0" r="r" b="b"/>
            <a:pathLst>
              <a:path w="21600" h="21600">
                <a:moveTo>
                  <a:pt x="21600" y="21600"/>
                </a:moveTo>
                <a:lnTo>
                  <a:pt x="18640" y="0"/>
                </a:ln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bg1"/>
            </a:solidFill>
            <a:round/>
            <a:headEnd type="none" w="med" len="med"/>
            <a:tailEnd type="oval" w="med" len="me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微软雅黑 Light" panose="020B0502040204020203" pitchFamily="34" charset="-122"/>
            </a:endParaRPr>
          </a:p>
        </p:txBody>
      </p:sp>
      <p:sp>
        <p:nvSpPr>
          <p:cNvPr id="73" name="未知">
            <a:extLst>
              <a:ext uri="{FF2B5EF4-FFF2-40B4-BE49-F238E27FC236}">
                <a16:creationId xmlns:a16="http://schemas.microsoft.com/office/drawing/2014/main" id="{D5A1F2FC-0E23-4578-845A-0A8E9781F547}"/>
              </a:ext>
            </a:extLst>
          </p:cNvPr>
          <p:cNvSpPr>
            <a:spLocks/>
          </p:cNvSpPr>
          <p:nvPr/>
        </p:nvSpPr>
        <p:spPr bwMode="auto">
          <a:xfrm>
            <a:off x="1948584" y="3771113"/>
            <a:ext cx="2433191" cy="503839"/>
          </a:xfrm>
          <a:custGeom>
            <a:avLst/>
            <a:gdLst/>
            <a:ahLst/>
            <a:cxnLst>
              <a:cxn ang="0">
                <a:pos x="21600" y="21600"/>
              </a:cxn>
              <a:cxn ang="0">
                <a:pos x="18640" y="0"/>
              </a:cxn>
              <a:cxn ang="0">
                <a:pos x="0" y="0"/>
              </a:cxn>
            </a:cxnLst>
            <a:rect l="0" t="0" r="r" b="b"/>
            <a:pathLst>
              <a:path w="21600" h="21600">
                <a:moveTo>
                  <a:pt x="21600" y="21600"/>
                </a:moveTo>
                <a:lnTo>
                  <a:pt x="18640" y="0"/>
                </a:ln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bg1"/>
            </a:solidFill>
            <a:round/>
            <a:headEnd type="none" w="med" len="med"/>
            <a:tailEnd type="oval" w="med" len="me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微软雅黑 Light" panose="020B0502040204020203" pitchFamily="34" charset="-122"/>
            </a:endParaRPr>
          </a:p>
        </p:txBody>
      </p:sp>
      <p:sp>
        <p:nvSpPr>
          <p:cNvPr id="74" name="文本框 7">
            <a:extLst>
              <a:ext uri="{FF2B5EF4-FFF2-40B4-BE49-F238E27FC236}">
                <a16:creationId xmlns:a16="http://schemas.microsoft.com/office/drawing/2014/main" id="{D788ECE0-5FFF-4468-9CCC-ECCE59C4ED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1650" y="2492141"/>
            <a:ext cx="1222739" cy="914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1pPr>
            <a:lvl2pPr>
              <a:defRPr sz="28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2pPr>
            <a:lvl3pPr>
              <a:defRPr sz="24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3pPr>
            <a:lvl4pPr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4pPr>
            <a:lvl5pPr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9pPr>
          </a:lstStyle>
          <a:p>
            <a:pPr algn="ctr"/>
            <a:r>
              <a:rPr lang="tr-TR" altLang="zh-CN" sz="1400" b="1" dirty="0">
                <a:solidFill>
                  <a:prstClr val="white"/>
                </a:solidFill>
                <a:latin typeface="+mj-lt"/>
                <a:ea typeface="微软雅黑 Light" panose="020B0502040204020203" pitchFamily="34" charset="-122"/>
              </a:rPr>
              <a:t>STEP HERE</a:t>
            </a:r>
            <a:endParaRPr lang="zh-CN" altLang="en-US" sz="1050" dirty="0">
              <a:solidFill>
                <a:prstClr val="white"/>
              </a:solidFill>
              <a:latin typeface="+mj-lt"/>
              <a:ea typeface="微软雅黑 Light" panose="020B0502040204020203" pitchFamily="34" charset="-122"/>
            </a:endParaRPr>
          </a:p>
        </p:txBody>
      </p:sp>
      <p:sp>
        <p:nvSpPr>
          <p:cNvPr id="75" name="文本框 7">
            <a:extLst>
              <a:ext uri="{FF2B5EF4-FFF2-40B4-BE49-F238E27FC236}">
                <a16:creationId xmlns:a16="http://schemas.microsoft.com/office/drawing/2014/main" id="{B9720DAA-CE8F-49F3-8405-8503E7291E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1540" y="4199735"/>
            <a:ext cx="1222739" cy="914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1pPr>
            <a:lvl2pPr>
              <a:defRPr sz="28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2pPr>
            <a:lvl3pPr>
              <a:defRPr sz="24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3pPr>
            <a:lvl4pPr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4pPr>
            <a:lvl5pPr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9pPr>
          </a:lstStyle>
          <a:p>
            <a:pPr algn="ctr"/>
            <a:r>
              <a:rPr lang="tr-TR" altLang="zh-CN" sz="1400" b="1" dirty="0">
                <a:solidFill>
                  <a:prstClr val="white"/>
                </a:solidFill>
                <a:latin typeface="+mj-lt"/>
                <a:ea typeface="微软雅黑 Light" panose="020B0502040204020203" pitchFamily="34" charset="-122"/>
              </a:rPr>
              <a:t>STEP HERE</a:t>
            </a:r>
            <a:endParaRPr lang="zh-CN" altLang="en-US" sz="1050" dirty="0">
              <a:solidFill>
                <a:prstClr val="white"/>
              </a:solidFill>
              <a:latin typeface="+mj-lt"/>
              <a:ea typeface="微软雅黑 Light" panose="020B0502040204020203" pitchFamily="34" charset="-122"/>
            </a:endParaRPr>
          </a:p>
        </p:txBody>
      </p:sp>
      <p:sp>
        <p:nvSpPr>
          <p:cNvPr id="76" name="文本框 7">
            <a:extLst>
              <a:ext uri="{FF2B5EF4-FFF2-40B4-BE49-F238E27FC236}">
                <a16:creationId xmlns:a16="http://schemas.microsoft.com/office/drawing/2014/main" id="{8025386D-F3D1-453B-B0AB-5AEC040F66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1760" y="4198683"/>
            <a:ext cx="1222739" cy="914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1pPr>
            <a:lvl2pPr>
              <a:defRPr sz="28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2pPr>
            <a:lvl3pPr>
              <a:defRPr sz="24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3pPr>
            <a:lvl4pPr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4pPr>
            <a:lvl5pPr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9pPr>
          </a:lstStyle>
          <a:p>
            <a:pPr algn="ctr"/>
            <a:r>
              <a:rPr lang="tr-TR" altLang="zh-CN" sz="1400" b="1" dirty="0">
                <a:solidFill>
                  <a:prstClr val="white"/>
                </a:solidFill>
                <a:latin typeface="+mj-lt"/>
                <a:ea typeface="微软雅黑 Light" panose="020B0502040204020203" pitchFamily="34" charset="-122"/>
              </a:rPr>
              <a:t>STEP HERE</a:t>
            </a:r>
            <a:endParaRPr lang="zh-CN" altLang="en-US" sz="1050" dirty="0">
              <a:solidFill>
                <a:prstClr val="white"/>
              </a:solidFill>
              <a:latin typeface="+mj-lt"/>
              <a:ea typeface="微软雅黑 Light" panose="020B0502040204020203" pitchFamily="34" charset="-122"/>
            </a:endParaRPr>
          </a:p>
        </p:txBody>
      </p:sp>
      <p:sp>
        <p:nvSpPr>
          <p:cNvPr id="77" name="文本框 7">
            <a:extLst>
              <a:ext uri="{FF2B5EF4-FFF2-40B4-BE49-F238E27FC236}">
                <a16:creationId xmlns:a16="http://schemas.microsoft.com/office/drawing/2014/main" id="{579A45BE-B8B9-4105-AE3C-879E622063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4667" y="2233907"/>
            <a:ext cx="1764197" cy="804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1pPr>
            <a:lvl2pPr>
              <a:defRPr sz="28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2pPr>
            <a:lvl3pPr>
              <a:defRPr sz="24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3pPr>
            <a:lvl4pPr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4pPr>
            <a:lvl5pPr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+mj-lt"/>
                <a:ea typeface="微软雅黑 Light" panose="020B0502040204020203" pitchFamily="34" charset="-122"/>
              </a:rPr>
              <a:t>Go ahead and replace it with your own text.</a:t>
            </a:r>
            <a:endParaRPr lang="zh-CN" altLang="en-US" sz="1200" dirty="0">
              <a:solidFill>
                <a:schemeClr val="bg1"/>
              </a:solidFill>
              <a:latin typeface="+mj-lt"/>
              <a:ea typeface="微软雅黑 Light" panose="020B0502040204020203" pitchFamily="34" charset="-122"/>
            </a:endParaRPr>
          </a:p>
        </p:txBody>
      </p:sp>
      <p:sp>
        <p:nvSpPr>
          <p:cNvPr id="78" name="矩形 77">
            <a:extLst>
              <a:ext uri="{FF2B5EF4-FFF2-40B4-BE49-F238E27FC236}">
                <a16:creationId xmlns:a16="http://schemas.microsoft.com/office/drawing/2014/main" id="{A4D00BDF-B7F0-460C-BBD2-C88EBBADDF1E}"/>
              </a:ext>
            </a:extLst>
          </p:cNvPr>
          <p:cNvSpPr/>
          <p:nvPr/>
        </p:nvSpPr>
        <p:spPr>
          <a:xfrm>
            <a:off x="2704667" y="1811034"/>
            <a:ext cx="1173719" cy="334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tr-TR" altLang="zh-CN" sz="1400" b="1" dirty="0">
                <a:solidFill>
                  <a:schemeClr val="bg1"/>
                </a:solidFill>
                <a:latin typeface="+mj-lt"/>
                <a:ea typeface="微软雅黑 Light" panose="020B0502040204020203" pitchFamily="34" charset="-122"/>
              </a:rPr>
              <a:t>STEP HERE</a:t>
            </a:r>
            <a:endParaRPr lang="en-US" altLang="zh-CN" sz="1400" b="1" dirty="0">
              <a:solidFill>
                <a:schemeClr val="bg1"/>
              </a:solidFill>
              <a:latin typeface="+mj-lt"/>
              <a:ea typeface="微软雅黑 Light" panose="020B0502040204020203" pitchFamily="34" charset="-122"/>
            </a:endParaRPr>
          </a:p>
        </p:txBody>
      </p:sp>
      <p:sp>
        <p:nvSpPr>
          <p:cNvPr id="79" name="文本框 7">
            <a:extLst>
              <a:ext uri="{FF2B5EF4-FFF2-40B4-BE49-F238E27FC236}">
                <a16:creationId xmlns:a16="http://schemas.microsoft.com/office/drawing/2014/main" id="{61066C3E-E63D-4078-9F75-BA91C57B5E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2923" y="3797269"/>
            <a:ext cx="1764197" cy="804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1pPr>
            <a:lvl2pPr>
              <a:defRPr sz="28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2pPr>
            <a:lvl3pPr>
              <a:defRPr sz="24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3pPr>
            <a:lvl4pPr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4pPr>
            <a:lvl5pPr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+mj-lt"/>
                <a:ea typeface="微软雅黑 Light" panose="020B0502040204020203" pitchFamily="34" charset="-122"/>
              </a:rPr>
              <a:t>Go ahead and replace it with your own text.</a:t>
            </a:r>
            <a:endParaRPr lang="zh-CN" altLang="en-US" sz="1200" dirty="0">
              <a:solidFill>
                <a:schemeClr val="bg1"/>
              </a:solidFill>
              <a:latin typeface="+mj-lt"/>
              <a:ea typeface="微软雅黑 Light" panose="020B0502040204020203" pitchFamily="34" charset="-122"/>
            </a:endParaRPr>
          </a:p>
        </p:txBody>
      </p:sp>
      <p:sp>
        <p:nvSpPr>
          <p:cNvPr id="80" name="矩形 79">
            <a:extLst>
              <a:ext uri="{FF2B5EF4-FFF2-40B4-BE49-F238E27FC236}">
                <a16:creationId xmlns:a16="http://schemas.microsoft.com/office/drawing/2014/main" id="{FBB79C1D-F6C0-4ADE-9568-5894F105D083}"/>
              </a:ext>
            </a:extLst>
          </p:cNvPr>
          <p:cNvSpPr/>
          <p:nvPr/>
        </p:nvSpPr>
        <p:spPr>
          <a:xfrm>
            <a:off x="2122923" y="3374396"/>
            <a:ext cx="1173719" cy="334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tr-TR" altLang="zh-CN" sz="1400" b="1" dirty="0">
                <a:solidFill>
                  <a:schemeClr val="bg1"/>
                </a:solidFill>
                <a:latin typeface="+mj-lt"/>
                <a:ea typeface="微软雅黑 Light" panose="020B0502040204020203" pitchFamily="34" charset="-122"/>
              </a:rPr>
              <a:t>STEP HERE</a:t>
            </a:r>
            <a:endParaRPr lang="en-US" altLang="zh-CN" sz="1400" b="1" dirty="0">
              <a:solidFill>
                <a:schemeClr val="bg1"/>
              </a:solidFill>
              <a:latin typeface="+mj-lt"/>
              <a:ea typeface="微软雅黑 Light" panose="020B0502040204020203" pitchFamily="34" charset="-122"/>
            </a:endParaRPr>
          </a:p>
        </p:txBody>
      </p:sp>
      <p:sp>
        <p:nvSpPr>
          <p:cNvPr id="81" name="文本框 7">
            <a:extLst>
              <a:ext uri="{FF2B5EF4-FFF2-40B4-BE49-F238E27FC236}">
                <a16:creationId xmlns:a16="http://schemas.microsoft.com/office/drawing/2014/main" id="{9123FC51-9865-4B19-A483-A3CB8F163F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0233" y="3797269"/>
            <a:ext cx="1764197" cy="804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1pPr>
            <a:lvl2pPr>
              <a:defRPr sz="28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2pPr>
            <a:lvl3pPr>
              <a:defRPr sz="24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3pPr>
            <a:lvl4pPr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4pPr>
            <a:lvl5pPr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+mj-lt"/>
                <a:ea typeface="微软雅黑 Light" panose="020B0502040204020203" pitchFamily="34" charset="-122"/>
              </a:rPr>
              <a:t>Go ahead and replace it with your own text.</a:t>
            </a:r>
            <a:endParaRPr lang="zh-CN" altLang="en-US" sz="1200" dirty="0">
              <a:solidFill>
                <a:schemeClr val="bg1"/>
              </a:solidFill>
              <a:latin typeface="+mj-lt"/>
              <a:ea typeface="微软雅黑 Light" panose="020B0502040204020203" pitchFamily="34" charset="-122"/>
            </a:endParaRPr>
          </a:p>
        </p:txBody>
      </p:sp>
      <p:sp>
        <p:nvSpPr>
          <p:cNvPr id="82" name="矩形 81">
            <a:extLst>
              <a:ext uri="{FF2B5EF4-FFF2-40B4-BE49-F238E27FC236}">
                <a16:creationId xmlns:a16="http://schemas.microsoft.com/office/drawing/2014/main" id="{C5A95CF6-E100-4424-9176-7FE4F407FFA6}"/>
              </a:ext>
            </a:extLst>
          </p:cNvPr>
          <p:cNvSpPr/>
          <p:nvPr/>
        </p:nvSpPr>
        <p:spPr>
          <a:xfrm>
            <a:off x="7790233" y="3374396"/>
            <a:ext cx="1173719" cy="334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tr-TR" altLang="zh-CN" sz="1400" b="1" dirty="0">
                <a:solidFill>
                  <a:schemeClr val="bg1"/>
                </a:solidFill>
                <a:latin typeface="+mj-lt"/>
                <a:ea typeface="微软雅黑 Light" panose="020B0502040204020203" pitchFamily="34" charset="-122"/>
              </a:rPr>
              <a:t>STEP HERE</a:t>
            </a:r>
            <a:endParaRPr lang="en-US" altLang="zh-CN" sz="1400" b="1" dirty="0">
              <a:solidFill>
                <a:schemeClr val="bg1"/>
              </a:solidFill>
              <a:latin typeface="+mj-lt"/>
              <a:ea typeface="微软雅黑 Light" panose="020B0502040204020203" pitchFamily="34" charset="-122"/>
            </a:endParaRPr>
          </a:p>
        </p:txBody>
      </p:sp>
      <p:sp>
        <p:nvSpPr>
          <p:cNvPr id="83" name="文本框 7">
            <a:extLst>
              <a:ext uri="{FF2B5EF4-FFF2-40B4-BE49-F238E27FC236}">
                <a16:creationId xmlns:a16="http://schemas.microsoft.com/office/drawing/2014/main" id="{9483B597-E3AB-444D-A9F6-1BDDBA6B3A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3179" y="2293071"/>
            <a:ext cx="1764197" cy="804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1pPr>
            <a:lvl2pPr>
              <a:defRPr sz="28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2pPr>
            <a:lvl3pPr>
              <a:defRPr sz="24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3pPr>
            <a:lvl4pPr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4pPr>
            <a:lvl5pPr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+mj-lt"/>
                <a:ea typeface="微软雅黑 Light" panose="020B0502040204020203" pitchFamily="34" charset="-122"/>
              </a:rPr>
              <a:t>Go ahead and replace it with your own text.</a:t>
            </a:r>
            <a:endParaRPr lang="zh-CN" altLang="en-US" sz="1200" dirty="0">
              <a:solidFill>
                <a:schemeClr val="bg1"/>
              </a:solidFill>
              <a:latin typeface="+mj-lt"/>
              <a:ea typeface="微软雅黑 Light" panose="020B0502040204020203" pitchFamily="34" charset="-122"/>
            </a:endParaRPr>
          </a:p>
        </p:txBody>
      </p:sp>
      <p:sp>
        <p:nvSpPr>
          <p:cNvPr id="84" name="矩形 83">
            <a:extLst>
              <a:ext uri="{FF2B5EF4-FFF2-40B4-BE49-F238E27FC236}">
                <a16:creationId xmlns:a16="http://schemas.microsoft.com/office/drawing/2014/main" id="{6C77F1F8-D487-4976-8882-7C6C4A23B9D3}"/>
              </a:ext>
            </a:extLst>
          </p:cNvPr>
          <p:cNvSpPr/>
          <p:nvPr/>
        </p:nvSpPr>
        <p:spPr>
          <a:xfrm>
            <a:off x="7313179" y="1873867"/>
            <a:ext cx="1173719" cy="334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tr-TR" altLang="zh-CN" sz="1400" b="1" dirty="0">
                <a:solidFill>
                  <a:schemeClr val="bg1"/>
                </a:solidFill>
                <a:latin typeface="+mj-lt"/>
                <a:ea typeface="微软雅黑 Light" panose="020B0502040204020203" pitchFamily="34" charset="-122"/>
              </a:rPr>
              <a:t>STEP HERE</a:t>
            </a:r>
            <a:endParaRPr lang="en-US" altLang="zh-CN" sz="1400" b="1" dirty="0">
              <a:solidFill>
                <a:schemeClr val="bg1"/>
              </a:solidFill>
              <a:latin typeface="+mj-lt"/>
              <a:ea typeface="微软雅黑 Light" panose="020B0502040204020203" pitchFamily="34" charset="-122"/>
            </a:endParaRPr>
          </a:p>
        </p:txBody>
      </p:sp>
      <p:sp>
        <p:nvSpPr>
          <p:cNvPr id="26" name="文本框 6">
            <a:extLst>
              <a:ext uri="{FF2B5EF4-FFF2-40B4-BE49-F238E27FC236}">
                <a16:creationId xmlns:a16="http://schemas.microsoft.com/office/drawing/2014/main" id="{165B8FE2-16BA-488B-9B39-7CA7732D8524}"/>
              </a:ext>
            </a:extLst>
          </p:cNvPr>
          <p:cNvSpPr txBox="1"/>
          <p:nvPr/>
        </p:nvSpPr>
        <p:spPr>
          <a:xfrm>
            <a:off x="659449" y="58239"/>
            <a:ext cx="20382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altLang="zh-CN" sz="2800" dirty="0">
                <a:solidFill>
                  <a:schemeClr val="bg1"/>
                </a:solidFill>
                <a:latin typeface="+mj-lt"/>
                <a:ea typeface="微软雅黑 Light" panose="020B0502040204020203" pitchFamily="34" charset="-122"/>
              </a:rPr>
              <a:t>TITLE HERE</a:t>
            </a:r>
            <a:endParaRPr lang="zh-CN" altLang="en-US" sz="2800" dirty="0">
              <a:solidFill>
                <a:schemeClr val="bg1"/>
              </a:solidFill>
              <a:latin typeface="+mj-lt"/>
              <a:ea typeface="微软雅黑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5928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00"/>
                            </p:stCondLst>
                            <p:childTnLst>
                              <p:par>
                                <p:cTn id="7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500"/>
                            </p:stCondLst>
                            <p:childTnLst>
                              <p:par>
                                <p:cTn id="7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5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8000"/>
                            </p:stCondLst>
                            <p:childTnLst>
                              <p:par>
                                <p:cTn id="9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90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4" grpId="0" animBg="1"/>
      <p:bldP spid="65" grpId="0" animBg="1"/>
      <p:bldP spid="66" grpId="0" animBg="1"/>
      <p:bldP spid="70" grpId="0" animBg="1"/>
      <p:bldP spid="71" grpId="0" animBg="1"/>
      <p:bldP spid="72" grpId="0" animBg="1"/>
      <p:bldP spid="73" grpId="0" animBg="1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2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矩形 63">
            <a:extLst>
              <a:ext uri="{FF2B5EF4-FFF2-40B4-BE49-F238E27FC236}">
                <a16:creationId xmlns:a16="http://schemas.microsoft.com/office/drawing/2014/main" id="{55D3F49A-A33E-4D11-A161-6368C989B2AD}"/>
              </a:ext>
            </a:extLst>
          </p:cNvPr>
          <p:cNvSpPr/>
          <p:nvPr/>
        </p:nvSpPr>
        <p:spPr>
          <a:xfrm flipH="1">
            <a:off x="2883564" y="1231958"/>
            <a:ext cx="1800000" cy="360000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  <a:ea typeface="微软雅黑 Light" panose="020B0502040204020203" pitchFamily="34" charset="-122"/>
            </a:endParaRPr>
          </a:p>
        </p:txBody>
      </p:sp>
      <p:sp>
        <p:nvSpPr>
          <p:cNvPr id="65" name="矩形 64">
            <a:extLst>
              <a:ext uri="{FF2B5EF4-FFF2-40B4-BE49-F238E27FC236}">
                <a16:creationId xmlns:a16="http://schemas.microsoft.com/office/drawing/2014/main" id="{4FF1DA15-A5D7-4B56-BD4D-68FFF6EA0C9A}"/>
              </a:ext>
            </a:extLst>
          </p:cNvPr>
          <p:cNvSpPr/>
          <p:nvPr/>
        </p:nvSpPr>
        <p:spPr>
          <a:xfrm flipH="1">
            <a:off x="4273894" y="2213637"/>
            <a:ext cx="808382" cy="2782956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atin typeface="+mj-lt"/>
              <a:ea typeface="微软雅黑 Light" panose="020B0502040204020203" pitchFamily="34" charset="-122"/>
            </a:endParaRPr>
          </a:p>
        </p:txBody>
      </p:sp>
      <p:sp>
        <p:nvSpPr>
          <p:cNvPr id="66" name="TextBox 4">
            <a:extLst>
              <a:ext uri="{FF2B5EF4-FFF2-40B4-BE49-F238E27FC236}">
                <a16:creationId xmlns:a16="http://schemas.microsoft.com/office/drawing/2014/main" id="{716945C8-46D3-4836-AC6A-AAEE41603EC4}"/>
              </a:ext>
            </a:extLst>
          </p:cNvPr>
          <p:cNvSpPr txBox="1"/>
          <p:nvPr/>
        </p:nvSpPr>
        <p:spPr>
          <a:xfrm>
            <a:off x="2302623" y="1672359"/>
            <a:ext cx="26299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dirty="0">
                <a:solidFill>
                  <a:schemeClr val="bg1"/>
                </a:solidFill>
                <a:latin typeface="+mj-lt"/>
                <a:ea typeface="微软雅黑 Light" panose="020B0502040204020203" pitchFamily="34" charset="-122"/>
              </a:rPr>
              <a:t>04</a:t>
            </a:r>
          </a:p>
        </p:txBody>
      </p:sp>
      <p:cxnSp>
        <p:nvCxnSpPr>
          <p:cNvPr id="67" name="直接连接符 66">
            <a:extLst>
              <a:ext uri="{FF2B5EF4-FFF2-40B4-BE49-F238E27FC236}">
                <a16:creationId xmlns:a16="http://schemas.microsoft.com/office/drawing/2014/main" id="{FBBCE09F-B7D8-42C2-89C9-3242625BA543}"/>
              </a:ext>
            </a:extLst>
          </p:cNvPr>
          <p:cNvCxnSpPr/>
          <p:nvPr/>
        </p:nvCxnSpPr>
        <p:spPr>
          <a:xfrm flipH="1">
            <a:off x="3506420" y="1802818"/>
            <a:ext cx="1629927" cy="201397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7">
            <a:extLst>
              <a:ext uri="{FF2B5EF4-FFF2-40B4-BE49-F238E27FC236}">
                <a16:creationId xmlns:a16="http://schemas.microsoft.com/office/drawing/2014/main" id="{5FE2321A-675B-4A87-A06E-CAAB592D40C1}"/>
              </a:ext>
            </a:extLst>
          </p:cNvPr>
          <p:cNvSpPr txBox="1"/>
          <p:nvPr/>
        </p:nvSpPr>
        <p:spPr>
          <a:xfrm rot="5400000">
            <a:off x="3325504" y="3889284"/>
            <a:ext cx="27334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+mj-lt"/>
                <a:ea typeface="微软雅黑 Light" panose="020B0502040204020203" pitchFamily="34" charset="-122"/>
              </a:rPr>
              <a:t>Part of the</a:t>
            </a:r>
            <a:endParaRPr lang="en-US" altLang="zh-CN" sz="2400" dirty="0">
              <a:solidFill>
                <a:schemeClr val="bg1"/>
              </a:solidFill>
              <a:latin typeface="+mj-lt"/>
              <a:ea typeface="微软雅黑 Light" panose="020B0502040204020203" pitchFamily="34" charset="-122"/>
            </a:endParaRPr>
          </a:p>
        </p:txBody>
      </p:sp>
      <p:sp>
        <p:nvSpPr>
          <p:cNvPr id="69" name="矩形 68">
            <a:extLst>
              <a:ext uri="{FF2B5EF4-FFF2-40B4-BE49-F238E27FC236}">
                <a16:creationId xmlns:a16="http://schemas.microsoft.com/office/drawing/2014/main" id="{3F2FA848-0BB9-4C54-9211-742B6A207711}"/>
              </a:ext>
            </a:extLst>
          </p:cNvPr>
          <p:cNvSpPr/>
          <p:nvPr/>
        </p:nvSpPr>
        <p:spPr>
          <a:xfrm rot="5400000" flipH="1">
            <a:off x="6513475" y="1034304"/>
            <a:ext cx="1220763" cy="360000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+mj-lt"/>
              <a:ea typeface="微软雅黑 Light" panose="020B0502040204020203" pitchFamily="34" charset="-122"/>
            </a:endParaRPr>
          </a:p>
        </p:txBody>
      </p:sp>
      <p:sp>
        <p:nvSpPr>
          <p:cNvPr id="70" name="文本框 69">
            <a:extLst>
              <a:ext uri="{FF2B5EF4-FFF2-40B4-BE49-F238E27FC236}">
                <a16:creationId xmlns:a16="http://schemas.microsoft.com/office/drawing/2014/main" id="{BEA2F3A2-13A9-4A81-BBE8-153682EC1BDB}"/>
              </a:ext>
            </a:extLst>
          </p:cNvPr>
          <p:cNvSpPr txBox="1"/>
          <p:nvPr/>
        </p:nvSpPr>
        <p:spPr>
          <a:xfrm>
            <a:off x="5610687" y="2370462"/>
            <a:ext cx="33131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altLang="zh-CN" sz="5400" b="1" dirty="0">
                <a:solidFill>
                  <a:schemeClr val="bg1"/>
                </a:solidFill>
                <a:latin typeface="+mj-lt"/>
                <a:ea typeface="微软雅黑 Light" panose="020B0502040204020203" pitchFamily="34" charset="-122"/>
              </a:rPr>
              <a:t>FIAT</a:t>
            </a:r>
            <a:endParaRPr lang="zh-CN" altLang="en-US" sz="5400" b="1" dirty="0">
              <a:solidFill>
                <a:schemeClr val="bg1"/>
              </a:solidFill>
              <a:latin typeface="+mj-lt"/>
              <a:ea typeface="微软雅黑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77081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5" grpId="0" animBg="1"/>
      <p:bldP spid="68" grpId="0"/>
      <p:bldP spid="69" grpId="0" animBg="1"/>
      <p:bldP spid="7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0382A95F-7732-4CE0-9F6B-AB1979B02B97}"/>
              </a:ext>
            </a:extLst>
          </p:cNvPr>
          <p:cNvCxnSpPr>
            <a:cxnSpLocks/>
          </p:cNvCxnSpPr>
          <p:nvPr/>
        </p:nvCxnSpPr>
        <p:spPr>
          <a:xfrm flipH="1">
            <a:off x="267629" y="182044"/>
            <a:ext cx="391820" cy="46472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>
            <a:extLst>
              <a:ext uri="{FF2B5EF4-FFF2-40B4-BE49-F238E27FC236}">
                <a16:creationId xmlns:a16="http://schemas.microsoft.com/office/drawing/2014/main" id="{66F384B7-F866-4BD9-9EFA-C7527E17572C}"/>
              </a:ext>
            </a:extLst>
          </p:cNvPr>
          <p:cNvSpPr/>
          <p:nvPr/>
        </p:nvSpPr>
        <p:spPr>
          <a:xfrm flipH="1">
            <a:off x="252662" y="171348"/>
            <a:ext cx="273388" cy="297003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  <a:ea typeface="微软雅黑 Light" panose="020B0502040204020203" pitchFamily="34" charset="-122"/>
            </a:endParaRPr>
          </a:p>
        </p:txBody>
      </p:sp>
      <p:sp>
        <p:nvSpPr>
          <p:cNvPr id="64" name="Rectangle 13" descr="FD1DDF730CE4456e89755B07FE1653D0# #Rectangle 13">
            <a:extLst>
              <a:ext uri="{FF2B5EF4-FFF2-40B4-BE49-F238E27FC236}">
                <a16:creationId xmlns:a16="http://schemas.microsoft.com/office/drawing/2014/main" id="{CACFC2DB-DC62-47CA-BA7F-AADA768A9D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4857" y="2113299"/>
            <a:ext cx="2569234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CN" sz="900" dirty="0">
                <a:solidFill>
                  <a:schemeClr val="bg1"/>
                </a:solidFill>
                <a:latin typeface="+mj-lt"/>
                <a:ea typeface="微软雅黑 Light" panose="020B0502040204020203" pitchFamily="34" charset="-122"/>
              </a:rPr>
              <a:t>A complex idea can be conveyed with just a single still image, namely making it possible to absorb large amounts of data quickly.</a:t>
            </a:r>
          </a:p>
        </p:txBody>
      </p:sp>
      <p:sp>
        <p:nvSpPr>
          <p:cNvPr id="65" name="Rectangle 13" descr="FD1DDF730CE4456e89755B07FE1653D0# #Rectangle 13">
            <a:extLst>
              <a:ext uri="{FF2B5EF4-FFF2-40B4-BE49-F238E27FC236}">
                <a16:creationId xmlns:a16="http://schemas.microsoft.com/office/drawing/2014/main" id="{C11CF343-F5A3-4971-9D8D-F31C63061F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4857" y="4069030"/>
            <a:ext cx="2569234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CN" sz="900" dirty="0">
                <a:solidFill>
                  <a:schemeClr val="bg1"/>
                </a:solidFill>
                <a:latin typeface="+mj-lt"/>
                <a:ea typeface="微软雅黑 Light" panose="020B0502040204020203" pitchFamily="34" charset="-122"/>
              </a:rPr>
              <a:t>A complex idea can be conveyed with just a single still image, namely making it possible to absorb large amounts of data quickly.</a:t>
            </a:r>
          </a:p>
        </p:txBody>
      </p:sp>
      <p:sp>
        <p:nvSpPr>
          <p:cNvPr id="66" name="TextBox 6">
            <a:extLst>
              <a:ext uri="{FF2B5EF4-FFF2-40B4-BE49-F238E27FC236}">
                <a16:creationId xmlns:a16="http://schemas.microsoft.com/office/drawing/2014/main" id="{E108C192-E3F5-4D9E-A0FC-EFF354860CF1}"/>
              </a:ext>
            </a:extLst>
          </p:cNvPr>
          <p:cNvSpPr txBox="1"/>
          <p:nvPr/>
        </p:nvSpPr>
        <p:spPr>
          <a:xfrm>
            <a:off x="2281874" y="1684958"/>
            <a:ext cx="11496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altLang="zh-CN" sz="1200" dirty="0">
                <a:solidFill>
                  <a:schemeClr val="bg1"/>
                </a:solidFill>
                <a:latin typeface="+mj-lt"/>
                <a:ea typeface="微软雅黑 Light" panose="020B0502040204020203" pitchFamily="34" charset="-122"/>
              </a:rPr>
              <a:t>STAGE HERE</a:t>
            </a:r>
            <a:endParaRPr lang="zh-CN" altLang="en-US" sz="1200" dirty="0">
              <a:solidFill>
                <a:schemeClr val="bg1"/>
              </a:solidFill>
              <a:latin typeface="+mj-lt"/>
              <a:ea typeface="微软雅黑 Light" panose="020B0502040204020203" pitchFamily="34" charset="-122"/>
            </a:endParaRPr>
          </a:p>
        </p:txBody>
      </p:sp>
      <p:sp>
        <p:nvSpPr>
          <p:cNvPr id="67" name="TextBox 7">
            <a:extLst>
              <a:ext uri="{FF2B5EF4-FFF2-40B4-BE49-F238E27FC236}">
                <a16:creationId xmlns:a16="http://schemas.microsoft.com/office/drawing/2014/main" id="{EB75E3A3-7622-45D9-9B1F-9576D4622B7C}"/>
              </a:ext>
            </a:extLst>
          </p:cNvPr>
          <p:cNvSpPr txBox="1"/>
          <p:nvPr/>
        </p:nvSpPr>
        <p:spPr>
          <a:xfrm>
            <a:off x="2281874" y="3653450"/>
            <a:ext cx="11496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altLang="zh-CN" sz="1200" dirty="0">
                <a:solidFill>
                  <a:schemeClr val="bg1"/>
                </a:solidFill>
                <a:latin typeface="+mj-lt"/>
                <a:ea typeface="微软雅黑 Light" panose="020B0502040204020203" pitchFamily="34" charset="-122"/>
              </a:rPr>
              <a:t>STAGE HERE</a:t>
            </a:r>
            <a:endParaRPr lang="zh-CN" altLang="en-US" sz="1200" dirty="0">
              <a:solidFill>
                <a:schemeClr val="bg1"/>
              </a:solidFill>
              <a:latin typeface="+mj-lt"/>
              <a:ea typeface="微软雅黑 Light" panose="020B0502040204020203" pitchFamily="34" charset="-122"/>
            </a:endParaRPr>
          </a:p>
        </p:txBody>
      </p:sp>
      <p:sp>
        <p:nvSpPr>
          <p:cNvPr id="68" name="Rectangle 13" descr="FD1DDF730CE4456e89755B07FE1653D0# #Rectangle 13">
            <a:extLst>
              <a:ext uri="{FF2B5EF4-FFF2-40B4-BE49-F238E27FC236}">
                <a16:creationId xmlns:a16="http://schemas.microsoft.com/office/drawing/2014/main" id="{CEF972A9-0DB1-4A39-86D5-AC6B085EF9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6552" y="3088886"/>
            <a:ext cx="2569234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CN" sz="900" dirty="0">
                <a:solidFill>
                  <a:schemeClr val="bg1"/>
                </a:solidFill>
                <a:latin typeface="+mj-lt"/>
                <a:ea typeface="微软雅黑 Light" panose="020B0502040204020203" pitchFamily="34" charset="-122"/>
              </a:rPr>
              <a:t>A complex idea can be conveyed with just a single still image, namely making it possible to absorb large amounts of data quickly.</a:t>
            </a:r>
          </a:p>
        </p:txBody>
      </p:sp>
      <p:sp>
        <p:nvSpPr>
          <p:cNvPr id="69" name="TextBox 9">
            <a:extLst>
              <a:ext uri="{FF2B5EF4-FFF2-40B4-BE49-F238E27FC236}">
                <a16:creationId xmlns:a16="http://schemas.microsoft.com/office/drawing/2014/main" id="{DFD8AF74-BCC8-40AA-A8F8-DB4E300C34AC}"/>
              </a:ext>
            </a:extLst>
          </p:cNvPr>
          <p:cNvSpPr txBox="1"/>
          <p:nvPr/>
        </p:nvSpPr>
        <p:spPr>
          <a:xfrm>
            <a:off x="8135641" y="2649570"/>
            <a:ext cx="11496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altLang="zh-CN" sz="1200" dirty="0">
                <a:solidFill>
                  <a:schemeClr val="bg1"/>
                </a:solidFill>
                <a:latin typeface="+mj-lt"/>
                <a:ea typeface="微软雅黑 Light" panose="020B0502040204020203" pitchFamily="34" charset="-122"/>
              </a:rPr>
              <a:t>STAGE HERE</a:t>
            </a:r>
            <a:endParaRPr lang="zh-CN" altLang="en-US" sz="1200" dirty="0">
              <a:solidFill>
                <a:schemeClr val="bg1"/>
              </a:solidFill>
              <a:latin typeface="+mj-lt"/>
              <a:ea typeface="微软雅黑 Light" panose="020B0502040204020203" pitchFamily="34" charset="-122"/>
            </a:endParaRPr>
          </a:p>
        </p:txBody>
      </p:sp>
      <p:grpSp>
        <p:nvGrpSpPr>
          <p:cNvPr id="70" name="组合 69">
            <a:extLst>
              <a:ext uri="{FF2B5EF4-FFF2-40B4-BE49-F238E27FC236}">
                <a16:creationId xmlns:a16="http://schemas.microsoft.com/office/drawing/2014/main" id="{84775ED5-9F03-4310-957B-45A2C1CCF58B}"/>
              </a:ext>
            </a:extLst>
          </p:cNvPr>
          <p:cNvGrpSpPr/>
          <p:nvPr/>
        </p:nvGrpSpPr>
        <p:grpSpPr>
          <a:xfrm>
            <a:off x="4763713" y="1231310"/>
            <a:ext cx="1631939" cy="1631939"/>
            <a:chOff x="1369994" y="2067694"/>
            <a:chExt cx="1584176" cy="1584176"/>
          </a:xfrm>
          <a:solidFill>
            <a:srgbClr val="52B4B5"/>
          </a:solidFill>
        </p:grpSpPr>
        <p:sp>
          <p:nvSpPr>
            <p:cNvPr id="71" name="菱形 70">
              <a:extLst>
                <a:ext uri="{FF2B5EF4-FFF2-40B4-BE49-F238E27FC236}">
                  <a16:creationId xmlns:a16="http://schemas.microsoft.com/office/drawing/2014/main" id="{E4496C58-E9E2-47A6-9430-93F40D4A143D}"/>
                </a:ext>
              </a:extLst>
            </p:cNvPr>
            <p:cNvSpPr/>
            <p:nvPr/>
          </p:nvSpPr>
          <p:spPr>
            <a:xfrm>
              <a:off x="1369994" y="2067694"/>
              <a:ext cx="1584176" cy="1584176"/>
            </a:xfrm>
            <a:prstGeom prst="diamond">
              <a:avLst/>
            </a:prstGeom>
            <a:solidFill>
              <a:schemeClr val="tx1">
                <a:lumMod val="75000"/>
                <a:lumOff val="2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+mj-lt"/>
                <a:ea typeface="微软雅黑 Light" panose="020B0502040204020203" pitchFamily="34" charset="-122"/>
              </a:endParaRPr>
            </a:p>
          </p:txBody>
        </p:sp>
        <p:sp>
          <p:nvSpPr>
            <p:cNvPr id="72" name="TextBox 15">
              <a:extLst>
                <a:ext uri="{FF2B5EF4-FFF2-40B4-BE49-F238E27FC236}">
                  <a16:creationId xmlns:a16="http://schemas.microsoft.com/office/drawing/2014/main" id="{DEF6B82A-B7A3-4819-8D99-88A57AD59C48}"/>
                </a:ext>
              </a:extLst>
            </p:cNvPr>
            <p:cNvSpPr txBox="1"/>
            <p:nvPr/>
          </p:nvSpPr>
          <p:spPr>
            <a:xfrm flipH="1">
              <a:off x="1634258" y="2679842"/>
              <a:ext cx="1268522" cy="2987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tr-TR" altLang="zh-CN" sz="1400" kern="0" dirty="0">
                  <a:solidFill>
                    <a:prstClr val="white"/>
                  </a:solidFill>
                  <a:latin typeface="+mj-lt"/>
                  <a:ea typeface="微软雅黑 Light" panose="020B0502040204020203" pitchFamily="34" charset="-122"/>
                </a:rPr>
                <a:t>STAGE HERE</a:t>
              </a:r>
              <a:endParaRPr lang="zh-CN" altLang="en-US" sz="1400" kern="0" dirty="0">
                <a:solidFill>
                  <a:prstClr val="white"/>
                </a:solidFill>
                <a:latin typeface="+mj-lt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73" name="组合 72">
            <a:extLst>
              <a:ext uri="{FF2B5EF4-FFF2-40B4-BE49-F238E27FC236}">
                <a16:creationId xmlns:a16="http://schemas.microsoft.com/office/drawing/2014/main" id="{CD0456B1-88E6-4197-AC6C-520D0BCCBCA0}"/>
              </a:ext>
            </a:extLst>
          </p:cNvPr>
          <p:cNvGrpSpPr/>
          <p:nvPr/>
        </p:nvGrpSpPr>
        <p:grpSpPr>
          <a:xfrm>
            <a:off x="5733880" y="2214992"/>
            <a:ext cx="1631939" cy="1631939"/>
            <a:chOff x="3029144" y="1491630"/>
            <a:chExt cx="1584176" cy="1584176"/>
          </a:xfrm>
          <a:solidFill>
            <a:srgbClr val="52B4B5"/>
          </a:solidFill>
        </p:grpSpPr>
        <p:sp>
          <p:nvSpPr>
            <p:cNvPr id="74" name="菱形 73">
              <a:extLst>
                <a:ext uri="{FF2B5EF4-FFF2-40B4-BE49-F238E27FC236}">
                  <a16:creationId xmlns:a16="http://schemas.microsoft.com/office/drawing/2014/main" id="{75915EFC-08F0-4060-91F6-64F6AFA920CF}"/>
                </a:ext>
              </a:extLst>
            </p:cNvPr>
            <p:cNvSpPr/>
            <p:nvPr/>
          </p:nvSpPr>
          <p:spPr>
            <a:xfrm>
              <a:off x="3029144" y="1491630"/>
              <a:ext cx="1584176" cy="1584176"/>
            </a:xfrm>
            <a:prstGeom prst="diamond">
              <a:avLst/>
            </a:prstGeom>
            <a:solidFill>
              <a:schemeClr val="tx1">
                <a:lumMod val="75000"/>
                <a:lumOff val="2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kern="0" dirty="0">
                <a:solidFill>
                  <a:prstClr val="white"/>
                </a:solidFill>
                <a:latin typeface="+mj-lt"/>
                <a:ea typeface="微软雅黑 Light" panose="020B0502040204020203" pitchFamily="34" charset="-122"/>
              </a:endParaRPr>
            </a:p>
          </p:txBody>
        </p:sp>
        <p:sp>
          <p:nvSpPr>
            <p:cNvPr id="75" name="TextBox 18">
              <a:extLst>
                <a:ext uri="{FF2B5EF4-FFF2-40B4-BE49-F238E27FC236}">
                  <a16:creationId xmlns:a16="http://schemas.microsoft.com/office/drawing/2014/main" id="{254B8455-7DA6-485C-AC19-7F0AC8E6354D}"/>
                </a:ext>
              </a:extLst>
            </p:cNvPr>
            <p:cNvSpPr txBox="1"/>
            <p:nvPr/>
          </p:nvSpPr>
          <p:spPr>
            <a:xfrm flipH="1">
              <a:off x="3319581" y="2103778"/>
              <a:ext cx="1268522" cy="2987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tr-TR" altLang="zh-CN" sz="1400" kern="0" dirty="0">
                  <a:solidFill>
                    <a:prstClr val="white"/>
                  </a:solidFill>
                  <a:latin typeface="+mj-lt"/>
                  <a:ea typeface="微软雅黑 Light" panose="020B0502040204020203" pitchFamily="34" charset="-122"/>
                </a:rPr>
                <a:t>STAGE HERE</a:t>
              </a:r>
              <a:endParaRPr lang="zh-CN" altLang="en-US" sz="1400" kern="0" dirty="0">
                <a:solidFill>
                  <a:prstClr val="white"/>
                </a:solidFill>
                <a:latin typeface="+mj-lt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76" name="组合 75">
            <a:extLst>
              <a:ext uri="{FF2B5EF4-FFF2-40B4-BE49-F238E27FC236}">
                <a16:creationId xmlns:a16="http://schemas.microsoft.com/office/drawing/2014/main" id="{3E6B4EDA-D82A-46B2-AE07-9C0E6B505AD5}"/>
              </a:ext>
            </a:extLst>
          </p:cNvPr>
          <p:cNvGrpSpPr/>
          <p:nvPr/>
        </p:nvGrpSpPr>
        <p:grpSpPr>
          <a:xfrm>
            <a:off x="4763713" y="3198674"/>
            <a:ext cx="1631939" cy="1631939"/>
            <a:chOff x="4577170" y="2067694"/>
            <a:chExt cx="1584176" cy="1584176"/>
          </a:xfrm>
          <a:solidFill>
            <a:srgbClr val="52B4B5"/>
          </a:solidFill>
        </p:grpSpPr>
        <p:sp>
          <p:nvSpPr>
            <p:cNvPr id="77" name="菱形 76">
              <a:extLst>
                <a:ext uri="{FF2B5EF4-FFF2-40B4-BE49-F238E27FC236}">
                  <a16:creationId xmlns:a16="http://schemas.microsoft.com/office/drawing/2014/main" id="{DAA8C691-5246-49A5-922C-D1FB7075484E}"/>
                </a:ext>
              </a:extLst>
            </p:cNvPr>
            <p:cNvSpPr/>
            <p:nvPr/>
          </p:nvSpPr>
          <p:spPr>
            <a:xfrm>
              <a:off x="4577170" y="2067694"/>
              <a:ext cx="1584176" cy="1584176"/>
            </a:xfrm>
            <a:prstGeom prst="diamond">
              <a:avLst/>
            </a:prstGeom>
            <a:solidFill>
              <a:schemeClr val="tx1">
                <a:lumMod val="75000"/>
                <a:lumOff val="2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kern="0" dirty="0">
                <a:solidFill>
                  <a:prstClr val="white"/>
                </a:solidFill>
                <a:latin typeface="+mj-lt"/>
                <a:ea typeface="微软雅黑 Light" panose="020B0502040204020203" pitchFamily="34" charset="-122"/>
              </a:endParaRPr>
            </a:p>
          </p:txBody>
        </p:sp>
        <p:sp>
          <p:nvSpPr>
            <p:cNvPr id="78" name="TextBox 21">
              <a:extLst>
                <a:ext uri="{FF2B5EF4-FFF2-40B4-BE49-F238E27FC236}">
                  <a16:creationId xmlns:a16="http://schemas.microsoft.com/office/drawing/2014/main" id="{D9ADD800-9748-4C0D-AEE5-8AB535E571D4}"/>
                </a:ext>
              </a:extLst>
            </p:cNvPr>
            <p:cNvSpPr txBox="1"/>
            <p:nvPr/>
          </p:nvSpPr>
          <p:spPr>
            <a:xfrm flipH="1">
              <a:off x="4841434" y="2679842"/>
              <a:ext cx="1268522" cy="2987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tr-TR" altLang="zh-CN" sz="1400" kern="0" dirty="0">
                  <a:solidFill>
                    <a:prstClr val="white"/>
                  </a:solidFill>
                  <a:latin typeface="+mj-lt"/>
                  <a:ea typeface="微软雅黑 Light" panose="020B0502040204020203" pitchFamily="34" charset="-122"/>
                </a:rPr>
                <a:t>STAGE HERE</a:t>
              </a:r>
              <a:endParaRPr lang="zh-CN" altLang="en-US" sz="1400" kern="0" dirty="0">
                <a:solidFill>
                  <a:prstClr val="white"/>
                </a:solidFill>
                <a:latin typeface="+mj-lt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79" name="组合 78">
            <a:extLst>
              <a:ext uri="{FF2B5EF4-FFF2-40B4-BE49-F238E27FC236}">
                <a16:creationId xmlns:a16="http://schemas.microsoft.com/office/drawing/2014/main" id="{C1BBD327-A358-4F02-B4D5-3C0403C33F59}"/>
              </a:ext>
            </a:extLst>
          </p:cNvPr>
          <p:cNvGrpSpPr/>
          <p:nvPr/>
        </p:nvGrpSpPr>
        <p:grpSpPr>
          <a:xfrm>
            <a:off x="5733880" y="4182357"/>
            <a:ext cx="1631939" cy="1631939"/>
            <a:chOff x="6145277" y="1491630"/>
            <a:chExt cx="1584176" cy="1584176"/>
          </a:xfrm>
          <a:solidFill>
            <a:srgbClr val="52B4B5"/>
          </a:solidFill>
        </p:grpSpPr>
        <p:sp>
          <p:nvSpPr>
            <p:cNvPr id="80" name="菱形 79">
              <a:extLst>
                <a:ext uri="{FF2B5EF4-FFF2-40B4-BE49-F238E27FC236}">
                  <a16:creationId xmlns:a16="http://schemas.microsoft.com/office/drawing/2014/main" id="{BAD56F91-8C2C-43DF-BA2C-0F7EC51F3FF4}"/>
                </a:ext>
              </a:extLst>
            </p:cNvPr>
            <p:cNvSpPr/>
            <p:nvPr/>
          </p:nvSpPr>
          <p:spPr>
            <a:xfrm>
              <a:off x="6145277" y="1491630"/>
              <a:ext cx="1584176" cy="1584176"/>
            </a:xfrm>
            <a:prstGeom prst="diamond">
              <a:avLst/>
            </a:prstGeom>
            <a:solidFill>
              <a:schemeClr val="tx1">
                <a:lumMod val="75000"/>
                <a:lumOff val="2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+mj-lt"/>
                <a:ea typeface="微软雅黑 Light" panose="020B0502040204020203" pitchFamily="34" charset="-122"/>
              </a:endParaRPr>
            </a:p>
          </p:txBody>
        </p:sp>
        <p:sp>
          <p:nvSpPr>
            <p:cNvPr id="81" name="TextBox 24">
              <a:extLst>
                <a:ext uri="{FF2B5EF4-FFF2-40B4-BE49-F238E27FC236}">
                  <a16:creationId xmlns:a16="http://schemas.microsoft.com/office/drawing/2014/main" id="{BEA3E11F-6924-4F39-9F63-8D87F383BC13}"/>
                </a:ext>
              </a:extLst>
            </p:cNvPr>
            <p:cNvSpPr txBox="1"/>
            <p:nvPr/>
          </p:nvSpPr>
          <p:spPr>
            <a:xfrm flipH="1">
              <a:off x="6383366" y="2103778"/>
              <a:ext cx="1229061" cy="507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tr-TR" altLang="zh-CN" sz="1400" kern="0" dirty="0">
                  <a:solidFill>
                    <a:prstClr val="white"/>
                  </a:solidFill>
                  <a:latin typeface="+mj-lt"/>
                  <a:ea typeface="微软雅黑 Light" panose="020B0502040204020203" pitchFamily="34" charset="-122"/>
                </a:rPr>
                <a:t>STAGE HERE</a:t>
              </a:r>
              <a:endParaRPr lang="zh-CN" altLang="en-US" sz="1400" kern="0" dirty="0">
                <a:solidFill>
                  <a:prstClr val="white"/>
                </a:solidFill>
                <a:latin typeface="+mj-lt"/>
                <a:ea typeface="微软雅黑 Light" panose="020B0502040204020203" pitchFamily="34" charset="-122"/>
              </a:endParaRPr>
            </a:p>
          </p:txBody>
        </p:sp>
      </p:grpSp>
      <p:cxnSp>
        <p:nvCxnSpPr>
          <p:cNvPr id="82" name="直接连接符 81">
            <a:extLst>
              <a:ext uri="{FF2B5EF4-FFF2-40B4-BE49-F238E27FC236}">
                <a16:creationId xmlns:a16="http://schemas.microsoft.com/office/drawing/2014/main" id="{E2F6B698-52B9-420A-80E3-FD5437D11F74}"/>
              </a:ext>
            </a:extLst>
          </p:cNvPr>
          <p:cNvCxnSpPr>
            <a:stCxn id="71" idx="1"/>
          </p:cNvCxnSpPr>
          <p:nvPr/>
        </p:nvCxnSpPr>
        <p:spPr>
          <a:xfrm flipH="1">
            <a:off x="2281874" y="2047280"/>
            <a:ext cx="2481839" cy="0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  <a:tailEnd type="oval"/>
          </a:ln>
          <a:effectLst/>
        </p:spPr>
      </p:cxnSp>
      <p:cxnSp>
        <p:nvCxnSpPr>
          <p:cNvPr id="83" name="直接连接符 82">
            <a:extLst>
              <a:ext uri="{FF2B5EF4-FFF2-40B4-BE49-F238E27FC236}">
                <a16:creationId xmlns:a16="http://schemas.microsoft.com/office/drawing/2014/main" id="{CFB193D0-1345-413E-9F5C-1CD74315EB9B}"/>
              </a:ext>
            </a:extLst>
          </p:cNvPr>
          <p:cNvCxnSpPr>
            <a:stCxn id="77" idx="1"/>
          </p:cNvCxnSpPr>
          <p:nvPr/>
        </p:nvCxnSpPr>
        <p:spPr>
          <a:xfrm flipH="1">
            <a:off x="2281874" y="4014643"/>
            <a:ext cx="2481839" cy="0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  <a:tailEnd type="oval"/>
          </a:ln>
          <a:effectLst/>
        </p:spPr>
      </p:cxnSp>
      <p:cxnSp>
        <p:nvCxnSpPr>
          <p:cNvPr id="84" name="直接连接符 83">
            <a:extLst>
              <a:ext uri="{FF2B5EF4-FFF2-40B4-BE49-F238E27FC236}">
                <a16:creationId xmlns:a16="http://schemas.microsoft.com/office/drawing/2014/main" id="{48C02D37-48B4-49DA-A30F-20AB80DD2005}"/>
              </a:ext>
            </a:extLst>
          </p:cNvPr>
          <p:cNvCxnSpPr>
            <a:stCxn id="74" idx="3"/>
          </p:cNvCxnSpPr>
          <p:nvPr/>
        </p:nvCxnSpPr>
        <p:spPr>
          <a:xfrm>
            <a:off x="7365819" y="3030961"/>
            <a:ext cx="2481839" cy="0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  <a:tailEnd type="oval"/>
          </a:ln>
          <a:effectLst/>
        </p:spPr>
      </p:cxnSp>
      <p:cxnSp>
        <p:nvCxnSpPr>
          <p:cNvPr id="85" name="直接连接符 84">
            <a:extLst>
              <a:ext uri="{FF2B5EF4-FFF2-40B4-BE49-F238E27FC236}">
                <a16:creationId xmlns:a16="http://schemas.microsoft.com/office/drawing/2014/main" id="{F646F357-35D4-4422-9E8D-93F603B7FE00}"/>
              </a:ext>
            </a:extLst>
          </p:cNvPr>
          <p:cNvCxnSpPr>
            <a:stCxn id="80" idx="3"/>
          </p:cNvCxnSpPr>
          <p:nvPr/>
        </p:nvCxnSpPr>
        <p:spPr>
          <a:xfrm>
            <a:off x="7365819" y="4998326"/>
            <a:ext cx="2505815" cy="0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  <a:tailEnd type="oval"/>
          </a:ln>
          <a:effectLst/>
        </p:spPr>
      </p:cxnSp>
      <p:sp>
        <p:nvSpPr>
          <p:cNvPr id="86" name="Rectangle 13" descr="FD1DDF730CE4456e89755B07FE1653D0# #Rectangle 13">
            <a:extLst>
              <a:ext uri="{FF2B5EF4-FFF2-40B4-BE49-F238E27FC236}">
                <a16:creationId xmlns:a16="http://schemas.microsoft.com/office/drawing/2014/main" id="{21674865-5068-4383-A1F7-246D597037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6552" y="5053113"/>
            <a:ext cx="2569234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CN" sz="900" dirty="0">
                <a:solidFill>
                  <a:schemeClr val="bg1"/>
                </a:solidFill>
                <a:latin typeface="+mj-lt"/>
                <a:ea typeface="微软雅黑 Light" panose="020B0502040204020203" pitchFamily="34" charset="-122"/>
              </a:rPr>
              <a:t>A complex idea can be conveyed with just a single still image, namely making it possible to absorb large amounts of data quickly.</a:t>
            </a:r>
          </a:p>
        </p:txBody>
      </p:sp>
      <p:sp>
        <p:nvSpPr>
          <p:cNvPr id="87" name="TextBox 30">
            <a:extLst>
              <a:ext uri="{FF2B5EF4-FFF2-40B4-BE49-F238E27FC236}">
                <a16:creationId xmlns:a16="http://schemas.microsoft.com/office/drawing/2014/main" id="{09E9AC49-B3D1-44F3-8078-BEDA5C6BD268}"/>
              </a:ext>
            </a:extLst>
          </p:cNvPr>
          <p:cNvSpPr txBox="1"/>
          <p:nvPr/>
        </p:nvSpPr>
        <p:spPr>
          <a:xfrm>
            <a:off x="8135641" y="4613797"/>
            <a:ext cx="11496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altLang="zh-CN" sz="1200" dirty="0">
                <a:solidFill>
                  <a:schemeClr val="bg1"/>
                </a:solidFill>
                <a:latin typeface="+mj-lt"/>
                <a:ea typeface="微软雅黑 Light" panose="020B0502040204020203" pitchFamily="34" charset="-122"/>
              </a:rPr>
              <a:t>STAGE HERE</a:t>
            </a:r>
            <a:endParaRPr lang="zh-CN" altLang="en-US" sz="1200" dirty="0">
              <a:solidFill>
                <a:schemeClr val="bg1"/>
              </a:solidFill>
              <a:latin typeface="+mj-lt"/>
              <a:ea typeface="微软雅黑 Light" panose="020B0502040204020203" pitchFamily="34" charset="-122"/>
            </a:endParaRPr>
          </a:p>
        </p:txBody>
      </p:sp>
      <p:sp>
        <p:nvSpPr>
          <p:cNvPr id="29" name="文本框 6">
            <a:extLst>
              <a:ext uri="{FF2B5EF4-FFF2-40B4-BE49-F238E27FC236}">
                <a16:creationId xmlns:a16="http://schemas.microsoft.com/office/drawing/2014/main" id="{165B8FE2-16BA-488B-9B39-7CA7732D8524}"/>
              </a:ext>
            </a:extLst>
          </p:cNvPr>
          <p:cNvSpPr txBox="1"/>
          <p:nvPr/>
        </p:nvSpPr>
        <p:spPr>
          <a:xfrm>
            <a:off x="659449" y="58239"/>
            <a:ext cx="20382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altLang="zh-CN" sz="2800" dirty="0">
                <a:solidFill>
                  <a:schemeClr val="bg1"/>
                </a:solidFill>
                <a:latin typeface="+mj-lt"/>
                <a:ea typeface="微软雅黑 Light" panose="020B0502040204020203" pitchFamily="34" charset="-122"/>
              </a:rPr>
              <a:t>TITLE HERE</a:t>
            </a:r>
            <a:endParaRPr lang="zh-CN" altLang="en-US" sz="2800" dirty="0">
              <a:solidFill>
                <a:schemeClr val="bg1"/>
              </a:solidFill>
              <a:latin typeface="+mj-lt"/>
              <a:ea typeface="微软雅黑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08449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500"/>
                            </p:stCondLst>
                            <p:childTnLst>
                              <p:par>
                                <p:cTn id="7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000"/>
                            </p:stCondLst>
                            <p:childTnLst>
                              <p:par>
                                <p:cTn id="8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500"/>
                            </p:stCondLst>
                            <p:childTnLst>
                              <p:par>
                                <p:cTn id="8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4" grpId="0"/>
      <p:bldP spid="65" grpId="0"/>
      <p:bldP spid="66" grpId="0"/>
      <p:bldP spid="67" grpId="0"/>
      <p:bldP spid="68" grpId="0"/>
      <p:bldP spid="69" grpId="0"/>
      <p:bldP spid="86" grpId="0"/>
      <p:bldP spid="87" grpId="0"/>
      <p:bldP spid="2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4" name="直接连接符 63">
            <a:extLst>
              <a:ext uri="{FF2B5EF4-FFF2-40B4-BE49-F238E27FC236}">
                <a16:creationId xmlns:a16="http://schemas.microsoft.com/office/drawing/2014/main" id="{FD840F7D-8CFF-4A85-B912-0FFE16220CEF}"/>
              </a:ext>
            </a:extLst>
          </p:cNvPr>
          <p:cNvCxnSpPr>
            <a:cxnSpLocks/>
          </p:cNvCxnSpPr>
          <p:nvPr/>
        </p:nvCxnSpPr>
        <p:spPr>
          <a:xfrm flipH="1">
            <a:off x="267629" y="182044"/>
            <a:ext cx="391820" cy="46472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矩形 64">
            <a:extLst>
              <a:ext uri="{FF2B5EF4-FFF2-40B4-BE49-F238E27FC236}">
                <a16:creationId xmlns:a16="http://schemas.microsoft.com/office/drawing/2014/main" id="{0F4CBC4F-F910-46F8-AE72-DE6534202DFC}"/>
              </a:ext>
            </a:extLst>
          </p:cNvPr>
          <p:cNvSpPr/>
          <p:nvPr/>
        </p:nvSpPr>
        <p:spPr>
          <a:xfrm flipH="1">
            <a:off x="252662" y="171348"/>
            <a:ext cx="273388" cy="297003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  <a:ea typeface="微软雅黑 Light" panose="020B0502040204020203" pitchFamily="34" charset="-122"/>
            </a:endParaRPr>
          </a:p>
        </p:txBody>
      </p:sp>
      <p:sp>
        <p:nvSpPr>
          <p:cNvPr id="67" name="Freeform 10">
            <a:extLst>
              <a:ext uri="{FF2B5EF4-FFF2-40B4-BE49-F238E27FC236}">
                <a16:creationId xmlns:a16="http://schemas.microsoft.com/office/drawing/2014/main" id="{FD594068-CB61-4FA2-AAF3-F81AA93767F5}"/>
              </a:ext>
            </a:extLst>
          </p:cNvPr>
          <p:cNvSpPr>
            <a:spLocks/>
          </p:cNvSpPr>
          <p:nvPr/>
        </p:nvSpPr>
        <p:spPr bwMode="auto">
          <a:xfrm>
            <a:off x="7324209" y="1870616"/>
            <a:ext cx="291589" cy="291703"/>
          </a:xfrm>
          <a:custGeom>
            <a:avLst/>
            <a:gdLst>
              <a:gd name="T0" fmla="*/ 477 w 477"/>
              <a:gd name="T1" fmla="*/ 0 h 476"/>
              <a:gd name="T2" fmla="*/ 413 w 477"/>
              <a:gd name="T3" fmla="*/ 238 h 476"/>
              <a:gd name="T4" fmla="*/ 349 w 477"/>
              <a:gd name="T5" fmla="*/ 476 h 476"/>
              <a:gd name="T6" fmla="*/ 175 w 477"/>
              <a:gd name="T7" fmla="*/ 302 h 476"/>
              <a:gd name="T8" fmla="*/ 0 w 477"/>
              <a:gd name="T9" fmla="*/ 127 h 476"/>
              <a:gd name="T10" fmla="*/ 239 w 477"/>
              <a:gd name="T11" fmla="*/ 63 h 476"/>
              <a:gd name="T12" fmla="*/ 477 w 477"/>
              <a:gd name="T13" fmla="*/ 0 h 4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77" h="476">
                <a:moveTo>
                  <a:pt x="477" y="0"/>
                </a:moveTo>
                <a:lnTo>
                  <a:pt x="413" y="238"/>
                </a:lnTo>
                <a:lnTo>
                  <a:pt x="349" y="476"/>
                </a:lnTo>
                <a:lnTo>
                  <a:pt x="175" y="302"/>
                </a:lnTo>
                <a:lnTo>
                  <a:pt x="0" y="127"/>
                </a:lnTo>
                <a:lnTo>
                  <a:pt x="239" y="63"/>
                </a:lnTo>
                <a:lnTo>
                  <a:pt x="477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lIns="68544" tIns="34272" rIns="68544" bIns="34272"/>
          <a:lstStyle/>
          <a:p>
            <a:pPr defTabSz="685440" fontAlgn="base">
              <a:spcBef>
                <a:spcPct val="0"/>
              </a:spcBef>
              <a:spcAft>
                <a:spcPct val="0"/>
              </a:spcAft>
            </a:pPr>
            <a:endParaRPr lang="zh-CN" altLang="en-US" sz="1300">
              <a:solidFill>
                <a:srgbClr val="B6B5B4"/>
              </a:solidFill>
              <a:latin typeface="+mj-lt"/>
              <a:ea typeface="微软雅黑 Light" panose="020B0502040204020203" pitchFamily="34" charset="-122"/>
            </a:endParaRPr>
          </a:p>
        </p:txBody>
      </p:sp>
      <p:sp>
        <p:nvSpPr>
          <p:cNvPr id="68" name="Freeform 11">
            <a:extLst>
              <a:ext uri="{FF2B5EF4-FFF2-40B4-BE49-F238E27FC236}">
                <a16:creationId xmlns:a16="http://schemas.microsoft.com/office/drawing/2014/main" id="{A3C3D824-FB7F-4F46-B5AF-9B7A8176B7B3}"/>
              </a:ext>
            </a:extLst>
          </p:cNvPr>
          <p:cNvSpPr>
            <a:spLocks/>
          </p:cNvSpPr>
          <p:nvPr/>
        </p:nvSpPr>
        <p:spPr bwMode="auto">
          <a:xfrm>
            <a:off x="4465444" y="1870616"/>
            <a:ext cx="291589" cy="291703"/>
          </a:xfrm>
          <a:custGeom>
            <a:avLst/>
            <a:gdLst>
              <a:gd name="T0" fmla="*/ 0 w 476"/>
              <a:gd name="T1" fmla="*/ 0 h 476"/>
              <a:gd name="T2" fmla="*/ 63 w 476"/>
              <a:gd name="T3" fmla="*/ 238 h 476"/>
              <a:gd name="T4" fmla="*/ 127 w 476"/>
              <a:gd name="T5" fmla="*/ 476 h 476"/>
              <a:gd name="T6" fmla="*/ 302 w 476"/>
              <a:gd name="T7" fmla="*/ 302 h 476"/>
              <a:gd name="T8" fmla="*/ 476 w 476"/>
              <a:gd name="T9" fmla="*/ 127 h 476"/>
              <a:gd name="T10" fmla="*/ 238 w 476"/>
              <a:gd name="T11" fmla="*/ 63 h 476"/>
              <a:gd name="T12" fmla="*/ 0 w 476"/>
              <a:gd name="T13" fmla="*/ 0 h 4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76" h="476">
                <a:moveTo>
                  <a:pt x="0" y="0"/>
                </a:moveTo>
                <a:lnTo>
                  <a:pt x="63" y="238"/>
                </a:lnTo>
                <a:lnTo>
                  <a:pt x="127" y="476"/>
                </a:lnTo>
                <a:lnTo>
                  <a:pt x="302" y="302"/>
                </a:lnTo>
                <a:lnTo>
                  <a:pt x="476" y="127"/>
                </a:lnTo>
                <a:lnTo>
                  <a:pt x="238" y="63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lIns="68544" tIns="34272" rIns="68544" bIns="34272"/>
          <a:lstStyle/>
          <a:p>
            <a:pPr defTabSz="685440" fontAlgn="base">
              <a:spcBef>
                <a:spcPct val="0"/>
              </a:spcBef>
              <a:spcAft>
                <a:spcPct val="0"/>
              </a:spcAft>
            </a:pPr>
            <a:endParaRPr lang="zh-CN" altLang="en-US" sz="1300">
              <a:solidFill>
                <a:srgbClr val="B6B5B4"/>
              </a:solidFill>
              <a:latin typeface="+mj-lt"/>
              <a:ea typeface="微软雅黑 Light" panose="020B0502040204020203" pitchFamily="34" charset="-122"/>
            </a:endParaRPr>
          </a:p>
        </p:txBody>
      </p:sp>
      <p:sp>
        <p:nvSpPr>
          <p:cNvPr id="69" name="Freeform 12">
            <a:extLst>
              <a:ext uri="{FF2B5EF4-FFF2-40B4-BE49-F238E27FC236}">
                <a16:creationId xmlns:a16="http://schemas.microsoft.com/office/drawing/2014/main" id="{DCC3E33E-D9AC-4867-A827-0554A29D8061}"/>
              </a:ext>
            </a:extLst>
          </p:cNvPr>
          <p:cNvSpPr>
            <a:spLocks/>
          </p:cNvSpPr>
          <p:nvPr/>
        </p:nvSpPr>
        <p:spPr bwMode="auto">
          <a:xfrm>
            <a:off x="4479728" y="4591191"/>
            <a:ext cx="291589" cy="290513"/>
          </a:xfrm>
          <a:custGeom>
            <a:avLst/>
            <a:gdLst>
              <a:gd name="T0" fmla="*/ 128 w 477"/>
              <a:gd name="T1" fmla="*/ 0 h 476"/>
              <a:gd name="T2" fmla="*/ 64 w 477"/>
              <a:gd name="T3" fmla="*/ 238 h 476"/>
              <a:gd name="T4" fmla="*/ 0 w 477"/>
              <a:gd name="T5" fmla="*/ 476 h 476"/>
              <a:gd name="T6" fmla="*/ 238 w 477"/>
              <a:gd name="T7" fmla="*/ 413 h 476"/>
              <a:gd name="T8" fmla="*/ 477 w 477"/>
              <a:gd name="T9" fmla="*/ 349 h 476"/>
              <a:gd name="T10" fmla="*/ 302 w 477"/>
              <a:gd name="T11" fmla="*/ 174 h 476"/>
              <a:gd name="T12" fmla="*/ 128 w 477"/>
              <a:gd name="T13" fmla="*/ 0 h 4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77" h="476">
                <a:moveTo>
                  <a:pt x="128" y="0"/>
                </a:moveTo>
                <a:lnTo>
                  <a:pt x="64" y="238"/>
                </a:lnTo>
                <a:lnTo>
                  <a:pt x="0" y="476"/>
                </a:lnTo>
                <a:lnTo>
                  <a:pt x="238" y="413"/>
                </a:lnTo>
                <a:lnTo>
                  <a:pt x="477" y="349"/>
                </a:lnTo>
                <a:lnTo>
                  <a:pt x="302" y="174"/>
                </a:lnTo>
                <a:lnTo>
                  <a:pt x="128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lIns="68544" tIns="34272" rIns="68544" bIns="34272"/>
          <a:lstStyle/>
          <a:p>
            <a:pPr defTabSz="685440" fontAlgn="base">
              <a:spcBef>
                <a:spcPct val="0"/>
              </a:spcBef>
              <a:spcAft>
                <a:spcPct val="0"/>
              </a:spcAft>
            </a:pPr>
            <a:endParaRPr lang="zh-CN" altLang="en-US" sz="1300">
              <a:solidFill>
                <a:srgbClr val="B6B5B4"/>
              </a:solidFill>
              <a:latin typeface="+mj-lt"/>
              <a:ea typeface="微软雅黑 Light" panose="020B0502040204020203" pitchFamily="34" charset="-122"/>
            </a:endParaRPr>
          </a:p>
        </p:txBody>
      </p:sp>
      <p:sp>
        <p:nvSpPr>
          <p:cNvPr id="70" name="Freeform 13">
            <a:extLst>
              <a:ext uri="{FF2B5EF4-FFF2-40B4-BE49-F238E27FC236}">
                <a16:creationId xmlns:a16="http://schemas.microsoft.com/office/drawing/2014/main" id="{AE7B01D8-E941-423A-9722-B4498525049B}"/>
              </a:ext>
            </a:extLst>
          </p:cNvPr>
          <p:cNvSpPr>
            <a:spLocks/>
          </p:cNvSpPr>
          <p:nvPr/>
        </p:nvSpPr>
        <p:spPr bwMode="auto">
          <a:xfrm>
            <a:off x="7311117" y="4591191"/>
            <a:ext cx="290399" cy="290513"/>
          </a:xfrm>
          <a:custGeom>
            <a:avLst/>
            <a:gdLst>
              <a:gd name="T0" fmla="*/ 349 w 477"/>
              <a:gd name="T1" fmla="*/ 0 h 476"/>
              <a:gd name="T2" fmla="*/ 413 w 477"/>
              <a:gd name="T3" fmla="*/ 238 h 476"/>
              <a:gd name="T4" fmla="*/ 477 w 477"/>
              <a:gd name="T5" fmla="*/ 476 h 476"/>
              <a:gd name="T6" fmla="*/ 238 w 477"/>
              <a:gd name="T7" fmla="*/ 413 h 476"/>
              <a:gd name="T8" fmla="*/ 0 w 477"/>
              <a:gd name="T9" fmla="*/ 349 h 476"/>
              <a:gd name="T10" fmla="*/ 175 w 477"/>
              <a:gd name="T11" fmla="*/ 174 h 476"/>
              <a:gd name="T12" fmla="*/ 349 w 477"/>
              <a:gd name="T13" fmla="*/ 0 h 4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77" h="476">
                <a:moveTo>
                  <a:pt x="349" y="0"/>
                </a:moveTo>
                <a:lnTo>
                  <a:pt x="413" y="238"/>
                </a:lnTo>
                <a:lnTo>
                  <a:pt x="477" y="476"/>
                </a:lnTo>
                <a:lnTo>
                  <a:pt x="238" y="413"/>
                </a:lnTo>
                <a:lnTo>
                  <a:pt x="0" y="349"/>
                </a:lnTo>
                <a:lnTo>
                  <a:pt x="175" y="174"/>
                </a:lnTo>
                <a:lnTo>
                  <a:pt x="349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lIns="68544" tIns="34272" rIns="68544" bIns="34272"/>
          <a:lstStyle/>
          <a:p>
            <a:pPr defTabSz="685440" fontAlgn="base">
              <a:spcBef>
                <a:spcPct val="0"/>
              </a:spcBef>
              <a:spcAft>
                <a:spcPct val="0"/>
              </a:spcAft>
            </a:pPr>
            <a:endParaRPr lang="zh-CN" altLang="en-US" sz="1300">
              <a:solidFill>
                <a:srgbClr val="B6B5B4"/>
              </a:solidFill>
              <a:latin typeface="+mj-lt"/>
              <a:ea typeface="微软雅黑 Light" panose="020B0502040204020203" pitchFamily="34" charset="-122"/>
            </a:endParaRPr>
          </a:p>
        </p:txBody>
      </p:sp>
      <p:sp>
        <p:nvSpPr>
          <p:cNvPr id="71" name="TextBox 10">
            <a:extLst>
              <a:ext uri="{FF2B5EF4-FFF2-40B4-BE49-F238E27FC236}">
                <a16:creationId xmlns:a16="http://schemas.microsoft.com/office/drawing/2014/main" id="{5AFA5448-916C-4D17-8E27-EF4BFE8DE1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7638" y="3117200"/>
            <a:ext cx="1799522" cy="3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44" tIns="34272" rIns="68544" bIns="3427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defTabSz="68544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zh-CN" b="1" dirty="0">
                <a:solidFill>
                  <a:schemeClr val="bg1"/>
                </a:solidFill>
                <a:latin typeface="+mj-lt"/>
                <a:ea typeface="微软雅黑 Light" panose="020B0502040204020203" pitchFamily="34" charset="-122"/>
              </a:rPr>
              <a:t>OPTION HERE</a:t>
            </a:r>
            <a:endParaRPr lang="en-US" b="1" dirty="0">
              <a:solidFill>
                <a:schemeClr val="bg1"/>
              </a:solidFill>
              <a:latin typeface="+mj-lt"/>
              <a:ea typeface="微软雅黑 Light" panose="020B0502040204020203" pitchFamily="34" charset="-122"/>
            </a:endParaRPr>
          </a:p>
        </p:txBody>
      </p:sp>
      <p:sp>
        <p:nvSpPr>
          <p:cNvPr id="72" name="TextBox 12">
            <a:extLst>
              <a:ext uri="{FF2B5EF4-FFF2-40B4-BE49-F238E27FC236}">
                <a16:creationId xmlns:a16="http://schemas.microsoft.com/office/drawing/2014/main" id="{F081FE00-CE1E-4052-8384-7CFE10C3EC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3598" y="1567004"/>
            <a:ext cx="1798331" cy="269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44" tIns="34272" rIns="68544" bIns="3427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defTabSz="68544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zh-CN" sz="1300" b="1" dirty="0">
                <a:solidFill>
                  <a:schemeClr val="bg1"/>
                </a:solidFill>
                <a:latin typeface="+mj-lt"/>
                <a:ea typeface="微软雅黑 Light" panose="020B0502040204020203" pitchFamily="34" charset="-122"/>
              </a:rPr>
              <a:t>OPTION HERE</a:t>
            </a:r>
            <a:endParaRPr lang="en-US" sz="1300" b="1" dirty="0">
              <a:solidFill>
                <a:schemeClr val="bg1"/>
              </a:solidFill>
              <a:latin typeface="+mj-lt"/>
              <a:ea typeface="微软雅黑 Light" panose="020B0502040204020203" pitchFamily="34" charset="-122"/>
            </a:endParaRPr>
          </a:p>
        </p:txBody>
      </p:sp>
      <p:sp>
        <p:nvSpPr>
          <p:cNvPr id="73" name="TextBox 13">
            <a:extLst>
              <a:ext uri="{FF2B5EF4-FFF2-40B4-BE49-F238E27FC236}">
                <a16:creationId xmlns:a16="http://schemas.microsoft.com/office/drawing/2014/main" id="{CA8E6DCA-BD9F-425F-AF32-7498150126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3600" y="1871805"/>
            <a:ext cx="2330333" cy="992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44" tIns="34272" rIns="68544" bIns="3427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defTabSz="68544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>
                <a:solidFill>
                  <a:schemeClr val="bg1"/>
                </a:solidFill>
                <a:latin typeface="+mj-lt"/>
                <a:ea typeface="微软雅黑 Light" panose="020B0502040204020203" pitchFamily="34" charset="-122"/>
              </a:rPr>
              <a:t>A complex idea can be conveyed with just a single still image, namely making it possible to absorb large amounts of data quickly.</a:t>
            </a:r>
            <a:endParaRPr lang="zh-CN" altLang="en-US" sz="1200" dirty="0">
              <a:solidFill>
                <a:schemeClr val="bg1"/>
              </a:solidFill>
              <a:latin typeface="+mj-lt"/>
              <a:ea typeface="微软雅黑 Light" panose="020B0502040204020203" pitchFamily="34" charset="-122"/>
            </a:endParaRPr>
          </a:p>
        </p:txBody>
      </p:sp>
      <p:sp>
        <p:nvSpPr>
          <p:cNvPr id="74" name="TextBox 14">
            <a:extLst>
              <a:ext uri="{FF2B5EF4-FFF2-40B4-BE49-F238E27FC236}">
                <a16:creationId xmlns:a16="http://schemas.microsoft.com/office/drawing/2014/main" id="{FB76B867-1B8A-43D6-B294-AC0C75CD18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3598" y="4442368"/>
            <a:ext cx="1798331" cy="269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44" tIns="34272" rIns="68544" bIns="3427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defTabSz="68544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zh-CN" sz="1300" b="1" dirty="0">
                <a:solidFill>
                  <a:schemeClr val="bg1"/>
                </a:solidFill>
                <a:latin typeface="+mj-lt"/>
                <a:ea typeface="微软雅黑 Light" panose="020B0502040204020203" pitchFamily="34" charset="-122"/>
              </a:rPr>
              <a:t>OPTION HERE</a:t>
            </a:r>
            <a:endParaRPr lang="en-US" sz="1300" b="1" dirty="0">
              <a:solidFill>
                <a:schemeClr val="bg1"/>
              </a:solidFill>
              <a:latin typeface="+mj-lt"/>
              <a:ea typeface="微软雅黑 Light" panose="020B0502040204020203" pitchFamily="34" charset="-122"/>
            </a:endParaRPr>
          </a:p>
        </p:txBody>
      </p:sp>
      <p:sp>
        <p:nvSpPr>
          <p:cNvPr id="75" name="TextBox 15">
            <a:extLst>
              <a:ext uri="{FF2B5EF4-FFF2-40B4-BE49-F238E27FC236}">
                <a16:creationId xmlns:a16="http://schemas.microsoft.com/office/drawing/2014/main" id="{F9A2DFFD-C495-4672-99A4-E23E9AF775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3600" y="4747162"/>
            <a:ext cx="2330333" cy="992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44" tIns="34272" rIns="68544" bIns="3427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defTabSz="68544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>
                <a:solidFill>
                  <a:schemeClr val="bg1"/>
                </a:solidFill>
                <a:latin typeface="+mj-lt"/>
                <a:ea typeface="微软雅黑 Light" panose="020B0502040204020203" pitchFamily="34" charset="-122"/>
              </a:rPr>
              <a:t>A complex idea can be conveyed with just a single still image, namely making it possible to absorb large amounts of data quickly.</a:t>
            </a:r>
            <a:endParaRPr lang="zh-CN" altLang="en-US" sz="1200" dirty="0">
              <a:solidFill>
                <a:schemeClr val="bg1"/>
              </a:solidFill>
              <a:latin typeface="+mj-lt"/>
              <a:ea typeface="微软雅黑 Light" panose="020B0502040204020203" pitchFamily="34" charset="-122"/>
            </a:endParaRPr>
          </a:p>
        </p:txBody>
      </p:sp>
      <p:sp>
        <p:nvSpPr>
          <p:cNvPr id="76" name="TextBox 16">
            <a:extLst>
              <a:ext uri="{FF2B5EF4-FFF2-40B4-BE49-F238E27FC236}">
                <a16:creationId xmlns:a16="http://schemas.microsoft.com/office/drawing/2014/main" id="{0BDE8705-86AC-44AB-B1BE-C85A24F648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819" y="4442368"/>
            <a:ext cx="1798331" cy="269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44" tIns="34272" rIns="68544" bIns="3427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r" defTabSz="68544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zh-CN" sz="1300" b="1" dirty="0">
                <a:solidFill>
                  <a:schemeClr val="bg1"/>
                </a:solidFill>
                <a:latin typeface="+mj-lt"/>
                <a:ea typeface="微软雅黑 Light" panose="020B0502040204020203" pitchFamily="34" charset="-122"/>
              </a:rPr>
              <a:t>OPTION HERE</a:t>
            </a:r>
            <a:endParaRPr lang="en-US" sz="1300" b="1" dirty="0">
              <a:solidFill>
                <a:schemeClr val="bg1"/>
              </a:solidFill>
              <a:latin typeface="+mj-lt"/>
              <a:ea typeface="微软雅黑 Light" panose="020B0502040204020203" pitchFamily="34" charset="-122"/>
            </a:endParaRPr>
          </a:p>
        </p:txBody>
      </p:sp>
      <p:sp>
        <p:nvSpPr>
          <p:cNvPr id="77" name="TextBox 17">
            <a:extLst>
              <a:ext uri="{FF2B5EF4-FFF2-40B4-BE49-F238E27FC236}">
                <a16:creationId xmlns:a16="http://schemas.microsoft.com/office/drawing/2014/main" id="{EA3B4993-840A-4BB2-8159-E3EE67F58B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2783" y="4747162"/>
            <a:ext cx="2331523" cy="992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44" tIns="34272" rIns="68544" bIns="3427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defTabSz="68544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>
                <a:solidFill>
                  <a:schemeClr val="bg1"/>
                </a:solidFill>
                <a:latin typeface="+mj-lt"/>
                <a:ea typeface="微软雅黑 Light" panose="020B0502040204020203" pitchFamily="34" charset="-122"/>
              </a:rPr>
              <a:t>A complex idea can be conveyed with just a single still image, namely making it possible to absorb large amounts of data quickly.</a:t>
            </a:r>
            <a:endParaRPr lang="zh-CN" altLang="en-US" sz="1200" dirty="0">
              <a:solidFill>
                <a:schemeClr val="bg1"/>
              </a:solidFill>
              <a:latin typeface="+mj-lt"/>
              <a:ea typeface="微软雅黑 Light" panose="020B0502040204020203" pitchFamily="34" charset="-122"/>
            </a:endParaRPr>
          </a:p>
        </p:txBody>
      </p:sp>
      <p:sp>
        <p:nvSpPr>
          <p:cNvPr id="78" name="TextBox 18">
            <a:extLst>
              <a:ext uri="{FF2B5EF4-FFF2-40B4-BE49-F238E27FC236}">
                <a16:creationId xmlns:a16="http://schemas.microsoft.com/office/drawing/2014/main" id="{2CA277C6-A1B0-4890-9EF7-2C6AF9F7AA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6249" y="1567004"/>
            <a:ext cx="1798332" cy="269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44" tIns="34272" rIns="68544" bIns="3427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r" defTabSz="68544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zh-CN" sz="1300" b="1" dirty="0">
                <a:solidFill>
                  <a:schemeClr val="bg1"/>
                </a:solidFill>
                <a:latin typeface="+mj-lt"/>
                <a:ea typeface="微软雅黑 Light" panose="020B0502040204020203" pitchFamily="34" charset="-122"/>
              </a:rPr>
              <a:t>OPTION HERE</a:t>
            </a:r>
            <a:endParaRPr lang="en-US" sz="1300" b="1" dirty="0">
              <a:solidFill>
                <a:schemeClr val="bg1"/>
              </a:solidFill>
              <a:latin typeface="+mj-lt"/>
              <a:ea typeface="微软雅黑 Light" panose="020B0502040204020203" pitchFamily="34" charset="-122"/>
            </a:endParaRPr>
          </a:p>
        </p:txBody>
      </p:sp>
      <p:sp>
        <p:nvSpPr>
          <p:cNvPr id="79" name="TextBox 19">
            <a:extLst>
              <a:ext uri="{FF2B5EF4-FFF2-40B4-BE49-F238E27FC236}">
                <a16:creationId xmlns:a16="http://schemas.microsoft.com/office/drawing/2014/main" id="{BC085874-E14E-4063-8D3E-2D6ED5250E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9212" y="1871805"/>
            <a:ext cx="2331524" cy="992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44" tIns="34272" rIns="68544" bIns="3427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defTabSz="68544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>
                <a:solidFill>
                  <a:schemeClr val="bg1"/>
                </a:solidFill>
                <a:latin typeface="+mj-lt"/>
                <a:ea typeface="微软雅黑 Light" panose="020B0502040204020203" pitchFamily="34" charset="-122"/>
              </a:rPr>
              <a:t>A complex idea can be conveyed with just a single still image, namely making it possible to absorb large amounts of data quickly.</a:t>
            </a:r>
            <a:endParaRPr lang="zh-CN" altLang="en-US" sz="1200" dirty="0">
              <a:solidFill>
                <a:schemeClr val="bg1"/>
              </a:solidFill>
              <a:latin typeface="+mj-lt"/>
              <a:ea typeface="微软雅黑 Light" panose="020B0502040204020203" pitchFamily="34" charset="-122"/>
            </a:endParaRPr>
          </a:p>
        </p:txBody>
      </p:sp>
      <p:sp>
        <p:nvSpPr>
          <p:cNvPr id="80" name="Freeform 6">
            <a:extLst>
              <a:ext uri="{FF2B5EF4-FFF2-40B4-BE49-F238E27FC236}">
                <a16:creationId xmlns:a16="http://schemas.microsoft.com/office/drawing/2014/main" id="{C54D851A-5CFD-442E-9590-B0AC4789E9EE}"/>
              </a:ext>
            </a:extLst>
          </p:cNvPr>
          <p:cNvSpPr>
            <a:spLocks/>
          </p:cNvSpPr>
          <p:nvPr/>
        </p:nvSpPr>
        <p:spPr bwMode="auto">
          <a:xfrm>
            <a:off x="4279782" y="1596772"/>
            <a:ext cx="1732873" cy="1734740"/>
          </a:xfrm>
          <a:custGeom>
            <a:avLst/>
            <a:gdLst>
              <a:gd name="T0" fmla="*/ 0 w 2839"/>
              <a:gd name="T1" fmla="*/ 2839 h 2839"/>
              <a:gd name="T2" fmla="*/ 2839 w 2839"/>
              <a:gd name="T3" fmla="*/ 0 h 2839"/>
              <a:gd name="T4" fmla="*/ 2839 w 2839"/>
              <a:gd name="T5" fmla="*/ 872 h 2839"/>
              <a:gd name="T6" fmla="*/ 872 w 2839"/>
              <a:gd name="T7" fmla="*/ 2839 h 2839"/>
              <a:gd name="T8" fmla="*/ 0 w 2839"/>
              <a:gd name="T9" fmla="*/ 2839 h 28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39" h="2839">
                <a:moveTo>
                  <a:pt x="0" y="2839"/>
                </a:moveTo>
                <a:cubicBezTo>
                  <a:pt x="37" y="1288"/>
                  <a:pt x="1288" y="37"/>
                  <a:pt x="2839" y="0"/>
                </a:cubicBezTo>
                <a:lnTo>
                  <a:pt x="2839" y="872"/>
                </a:lnTo>
                <a:cubicBezTo>
                  <a:pt x="1770" y="909"/>
                  <a:pt x="909" y="1770"/>
                  <a:pt x="872" y="2839"/>
                </a:cubicBezTo>
                <a:lnTo>
                  <a:pt x="0" y="2839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lIns="68544" tIns="34272" rIns="68544" bIns="34272"/>
          <a:lstStyle/>
          <a:p>
            <a:pPr defTabSz="685440" fontAlgn="base">
              <a:spcBef>
                <a:spcPct val="0"/>
              </a:spcBef>
              <a:spcAft>
                <a:spcPct val="0"/>
              </a:spcAft>
            </a:pPr>
            <a:endParaRPr lang="zh-CN" altLang="en-US" sz="1300">
              <a:solidFill>
                <a:srgbClr val="B6B5B4"/>
              </a:solidFill>
              <a:latin typeface="+mj-lt"/>
              <a:ea typeface="微软雅黑 Light" panose="020B0502040204020203" pitchFamily="34" charset="-122"/>
            </a:endParaRPr>
          </a:p>
        </p:txBody>
      </p:sp>
      <p:sp>
        <p:nvSpPr>
          <p:cNvPr id="81" name="Freeform 7">
            <a:extLst>
              <a:ext uri="{FF2B5EF4-FFF2-40B4-BE49-F238E27FC236}">
                <a16:creationId xmlns:a16="http://schemas.microsoft.com/office/drawing/2014/main" id="{31D4115B-0BB3-4AB5-9E76-BE8C2EE04702}"/>
              </a:ext>
            </a:extLst>
          </p:cNvPr>
          <p:cNvSpPr>
            <a:spLocks/>
          </p:cNvSpPr>
          <p:nvPr/>
        </p:nvSpPr>
        <p:spPr bwMode="auto">
          <a:xfrm>
            <a:off x="4279782" y="3418429"/>
            <a:ext cx="1732873" cy="1734740"/>
          </a:xfrm>
          <a:custGeom>
            <a:avLst/>
            <a:gdLst>
              <a:gd name="T0" fmla="*/ 2839 w 2839"/>
              <a:gd name="T1" fmla="*/ 2839 h 2839"/>
              <a:gd name="T2" fmla="*/ 0 w 2839"/>
              <a:gd name="T3" fmla="*/ 0 h 2839"/>
              <a:gd name="T4" fmla="*/ 872 w 2839"/>
              <a:gd name="T5" fmla="*/ 0 h 2839"/>
              <a:gd name="T6" fmla="*/ 2839 w 2839"/>
              <a:gd name="T7" fmla="*/ 1967 h 2839"/>
              <a:gd name="T8" fmla="*/ 2839 w 2839"/>
              <a:gd name="T9" fmla="*/ 2839 h 28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39" h="2839">
                <a:moveTo>
                  <a:pt x="2839" y="2839"/>
                </a:moveTo>
                <a:cubicBezTo>
                  <a:pt x="1288" y="2802"/>
                  <a:pt x="37" y="1551"/>
                  <a:pt x="0" y="0"/>
                </a:cubicBezTo>
                <a:lnTo>
                  <a:pt x="872" y="0"/>
                </a:lnTo>
                <a:cubicBezTo>
                  <a:pt x="909" y="1069"/>
                  <a:pt x="1770" y="1930"/>
                  <a:pt x="2839" y="1967"/>
                </a:cubicBezTo>
                <a:lnTo>
                  <a:pt x="2839" y="2839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lIns="68544" tIns="34272" rIns="68544" bIns="34272"/>
          <a:lstStyle/>
          <a:p>
            <a:pPr defTabSz="685440" fontAlgn="base">
              <a:spcBef>
                <a:spcPct val="0"/>
              </a:spcBef>
              <a:spcAft>
                <a:spcPct val="0"/>
              </a:spcAft>
            </a:pPr>
            <a:endParaRPr lang="zh-CN" altLang="en-US" sz="1300">
              <a:solidFill>
                <a:srgbClr val="B6B5B4"/>
              </a:solidFill>
              <a:latin typeface="+mj-lt"/>
              <a:ea typeface="微软雅黑 Light" panose="020B0502040204020203" pitchFamily="34" charset="-122"/>
            </a:endParaRPr>
          </a:p>
        </p:txBody>
      </p:sp>
      <p:sp>
        <p:nvSpPr>
          <p:cNvPr id="82" name="Freeform 8">
            <a:extLst>
              <a:ext uri="{FF2B5EF4-FFF2-40B4-BE49-F238E27FC236}">
                <a16:creationId xmlns:a16="http://schemas.microsoft.com/office/drawing/2014/main" id="{4971B3E8-B02B-4887-95F1-5E065CD607D9}"/>
              </a:ext>
            </a:extLst>
          </p:cNvPr>
          <p:cNvSpPr>
            <a:spLocks/>
          </p:cNvSpPr>
          <p:nvPr/>
        </p:nvSpPr>
        <p:spPr bwMode="auto">
          <a:xfrm>
            <a:off x="6100727" y="3418429"/>
            <a:ext cx="1732873" cy="1734740"/>
          </a:xfrm>
          <a:custGeom>
            <a:avLst/>
            <a:gdLst>
              <a:gd name="T0" fmla="*/ 2839 w 2839"/>
              <a:gd name="T1" fmla="*/ 0 h 2839"/>
              <a:gd name="T2" fmla="*/ 0 w 2839"/>
              <a:gd name="T3" fmla="*/ 2839 h 2839"/>
              <a:gd name="T4" fmla="*/ 0 w 2839"/>
              <a:gd name="T5" fmla="*/ 1967 h 2839"/>
              <a:gd name="T6" fmla="*/ 1967 w 2839"/>
              <a:gd name="T7" fmla="*/ 0 h 2839"/>
              <a:gd name="T8" fmla="*/ 2839 w 2839"/>
              <a:gd name="T9" fmla="*/ 0 h 28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39" h="2839">
                <a:moveTo>
                  <a:pt x="2839" y="0"/>
                </a:moveTo>
                <a:cubicBezTo>
                  <a:pt x="2802" y="1551"/>
                  <a:pt x="1551" y="2802"/>
                  <a:pt x="0" y="2839"/>
                </a:cubicBezTo>
                <a:lnTo>
                  <a:pt x="0" y="1967"/>
                </a:lnTo>
                <a:cubicBezTo>
                  <a:pt x="1069" y="1930"/>
                  <a:pt x="1930" y="1069"/>
                  <a:pt x="1967" y="0"/>
                </a:cubicBezTo>
                <a:lnTo>
                  <a:pt x="2839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lIns="68544" tIns="34272" rIns="68544" bIns="34272"/>
          <a:lstStyle/>
          <a:p>
            <a:pPr defTabSz="685440" fontAlgn="base">
              <a:spcBef>
                <a:spcPct val="0"/>
              </a:spcBef>
              <a:spcAft>
                <a:spcPct val="0"/>
              </a:spcAft>
            </a:pPr>
            <a:endParaRPr lang="zh-CN" altLang="en-US" sz="1300">
              <a:solidFill>
                <a:srgbClr val="B6B5B4"/>
              </a:solidFill>
              <a:latin typeface="+mj-lt"/>
              <a:ea typeface="微软雅黑 Light" panose="020B0502040204020203" pitchFamily="34" charset="-122"/>
            </a:endParaRPr>
          </a:p>
        </p:txBody>
      </p:sp>
      <p:sp>
        <p:nvSpPr>
          <p:cNvPr id="83" name="Freeform 9">
            <a:extLst>
              <a:ext uri="{FF2B5EF4-FFF2-40B4-BE49-F238E27FC236}">
                <a16:creationId xmlns:a16="http://schemas.microsoft.com/office/drawing/2014/main" id="{09432B32-3EC9-486B-8567-4902F94202C3}"/>
              </a:ext>
            </a:extLst>
          </p:cNvPr>
          <p:cNvSpPr>
            <a:spLocks/>
          </p:cNvSpPr>
          <p:nvPr/>
        </p:nvSpPr>
        <p:spPr bwMode="auto">
          <a:xfrm>
            <a:off x="6100727" y="1596772"/>
            <a:ext cx="1732873" cy="1734740"/>
          </a:xfrm>
          <a:custGeom>
            <a:avLst/>
            <a:gdLst>
              <a:gd name="T0" fmla="*/ 0 w 2839"/>
              <a:gd name="T1" fmla="*/ 0 h 2839"/>
              <a:gd name="T2" fmla="*/ 2839 w 2839"/>
              <a:gd name="T3" fmla="*/ 2839 h 2839"/>
              <a:gd name="T4" fmla="*/ 1967 w 2839"/>
              <a:gd name="T5" fmla="*/ 2839 h 2839"/>
              <a:gd name="T6" fmla="*/ 0 w 2839"/>
              <a:gd name="T7" fmla="*/ 872 h 2839"/>
              <a:gd name="T8" fmla="*/ 0 w 2839"/>
              <a:gd name="T9" fmla="*/ 0 h 28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39" h="2839">
                <a:moveTo>
                  <a:pt x="0" y="0"/>
                </a:moveTo>
                <a:cubicBezTo>
                  <a:pt x="1551" y="37"/>
                  <a:pt x="2802" y="1288"/>
                  <a:pt x="2839" y="2839"/>
                </a:cubicBezTo>
                <a:lnTo>
                  <a:pt x="1967" y="2839"/>
                </a:lnTo>
                <a:cubicBezTo>
                  <a:pt x="1930" y="1770"/>
                  <a:pt x="1069" y="909"/>
                  <a:pt x="0" y="872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lIns="68544" tIns="34272" rIns="68544" bIns="34272"/>
          <a:lstStyle/>
          <a:p>
            <a:pPr defTabSz="685440" fontAlgn="base">
              <a:spcBef>
                <a:spcPct val="0"/>
              </a:spcBef>
              <a:spcAft>
                <a:spcPct val="0"/>
              </a:spcAft>
            </a:pPr>
            <a:endParaRPr lang="zh-CN" altLang="en-US" sz="1300">
              <a:solidFill>
                <a:srgbClr val="B6B5B4"/>
              </a:solidFill>
              <a:latin typeface="+mj-lt"/>
              <a:ea typeface="微软雅黑 Light" panose="020B0502040204020203" pitchFamily="34" charset="-122"/>
            </a:endParaRPr>
          </a:p>
        </p:txBody>
      </p:sp>
      <p:sp>
        <p:nvSpPr>
          <p:cNvPr id="22" name="文本框 6">
            <a:extLst>
              <a:ext uri="{FF2B5EF4-FFF2-40B4-BE49-F238E27FC236}">
                <a16:creationId xmlns:a16="http://schemas.microsoft.com/office/drawing/2014/main" id="{165B8FE2-16BA-488B-9B39-7CA7732D8524}"/>
              </a:ext>
            </a:extLst>
          </p:cNvPr>
          <p:cNvSpPr txBox="1"/>
          <p:nvPr/>
        </p:nvSpPr>
        <p:spPr>
          <a:xfrm>
            <a:off x="659449" y="58239"/>
            <a:ext cx="20382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altLang="zh-CN" sz="2800" dirty="0">
                <a:solidFill>
                  <a:schemeClr val="bg1"/>
                </a:solidFill>
                <a:latin typeface="+mj-lt"/>
                <a:ea typeface="微软雅黑 Light" panose="020B0502040204020203" pitchFamily="34" charset="-122"/>
              </a:rPr>
              <a:t>TITLE HERE</a:t>
            </a:r>
            <a:endParaRPr lang="zh-CN" altLang="en-US" sz="2800" dirty="0">
              <a:solidFill>
                <a:schemeClr val="bg1"/>
              </a:solidFill>
              <a:latin typeface="+mj-lt"/>
              <a:ea typeface="微软雅黑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23137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48148E-6 L 0.06419 0.09699 " pathEditMode="relative" rAng="0" ptsTypes="AA">
                                      <p:cBhvr>
                                        <p:cTn id="35" dur="500" spd="-999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3203" y="4838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1.48148E-6 L -0.0595 0.09699 " pathEditMode="relative" rAng="0" ptsTypes="AA">
                                      <p:cBhvr>
                                        <p:cTn id="39" dur="500" spd="-999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2982" y="4838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7.40741E-7 L -0.05807 -0.08542 " pathEditMode="relative" rAng="0" ptsTypes="AA">
                                      <p:cBhvr>
                                        <p:cTn id="43" dur="500" spd="-999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2904" y="-4282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7.40741E-7 L 0.06263 -0.08542 " pathEditMode="relative" rAng="0" ptsTypes="AA">
                                      <p:cBhvr>
                                        <p:cTn id="47" dur="500" spd="-999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3125" y="-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utoUpdateAnimBg="0"/>
      <p:bldP spid="72" grpId="0" autoUpdateAnimBg="0"/>
      <p:bldP spid="73" grpId="0" autoUpdateAnimBg="0"/>
      <p:bldP spid="74" grpId="0" autoUpdateAnimBg="0"/>
      <p:bldP spid="75" grpId="0" autoUpdateAnimBg="0"/>
      <p:bldP spid="76" grpId="0" autoUpdateAnimBg="0"/>
      <p:bldP spid="77" grpId="0" autoUpdateAnimBg="0"/>
      <p:bldP spid="78" grpId="0" autoUpdateAnimBg="0"/>
      <p:bldP spid="79" grpId="0" autoUpdateAnimBg="0"/>
      <p:bldP spid="80" grpId="0" animBg="1"/>
      <p:bldP spid="81" grpId="0" animBg="1"/>
      <p:bldP spid="82" grpId="0" animBg="1"/>
      <p:bldP spid="83" grpId="0" animBg="1"/>
      <p:bldP spid="2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4" name="直接连接符 63">
            <a:extLst>
              <a:ext uri="{FF2B5EF4-FFF2-40B4-BE49-F238E27FC236}">
                <a16:creationId xmlns:a16="http://schemas.microsoft.com/office/drawing/2014/main" id="{B45B8411-7993-43A9-9E2D-56EEB0B55039}"/>
              </a:ext>
            </a:extLst>
          </p:cNvPr>
          <p:cNvCxnSpPr>
            <a:cxnSpLocks/>
          </p:cNvCxnSpPr>
          <p:nvPr/>
        </p:nvCxnSpPr>
        <p:spPr>
          <a:xfrm flipH="1">
            <a:off x="267629" y="182044"/>
            <a:ext cx="391820" cy="46472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矩形 64">
            <a:extLst>
              <a:ext uri="{FF2B5EF4-FFF2-40B4-BE49-F238E27FC236}">
                <a16:creationId xmlns:a16="http://schemas.microsoft.com/office/drawing/2014/main" id="{F6C4D61C-3245-4215-8AE6-44B479CB2135}"/>
              </a:ext>
            </a:extLst>
          </p:cNvPr>
          <p:cNvSpPr/>
          <p:nvPr/>
        </p:nvSpPr>
        <p:spPr>
          <a:xfrm flipH="1">
            <a:off x="252662" y="171348"/>
            <a:ext cx="273388" cy="297003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  <a:ea typeface="微软雅黑 Light" panose="020B0502040204020203" pitchFamily="34" charset="-122"/>
            </a:endParaRPr>
          </a:p>
        </p:txBody>
      </p:sp>
      <p:sp>
        <p:nvSpPr>
          <p:cNvPr id="67" name="TextBox 22">
            <a:extLst>
              <a:ext uri="{FF2B5EF4-FFF2-40B4-BE49-F238E27FC236}">
                <a16:creationId xmlns:a16="http://schemas.microsoft.com/office/drawing/2014/main" id="{11E6EED0-B3A3-4AC5-9CC0-2C98B887DE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2643" y="1937665"/>
            <a:ext cx="2075639" cy="1269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44" tIns="34272" rIns="68544" bIns="3427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defTabSz="68544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1300" dirty="0">
                <a:solidFill>
                  <a:schemeClr val="bg1"/>
                </a:solidFill>
                <a:latin typeface="+mj-lt"/>
                <a:ea typeface="微软雅黑 Light" panose="020B0502040204020203" pitchFamily="34" charset="-122"/>
              </a:rPr>
              <a:t>A complex idea can be conveyed with just a single still image, namely making it possible to absorb large amounts of data quickly.</a:t>
            </a:r>
            <a:endParaRPr lang="zh-CN" altLang="en-US" sz="1300" dirty="0">
              <a:solidFill>
                <a:schemeClr val="bg1"/>
              </a:solidFill>
              <a:latin typeface="+mj-lt"/>
              <a:ea typeface="微软雅黑 Light" panose="020B0502040204020203" pitchFamily="34" charset="-122"/>
            </a:endParaRPr>
          </a:p>
        </p:txBody>
      </p:sp>
      <p:sp>
        <p:nvSpPr>
          <p:cNvPr id="68" name="Freeform 14">
            <a:extLst>
              <a:ext uri="{FF2B5EF4-FFF2-40B4-BE49-F238E27FC236}">
                <a16:creationId xmlns:a16="http://schemas.microsoft.com/office/drawing/2014/main" id="{3EBAB7E1-4C5D-4013-AA13-CF6725C9CE1B}"/>
              </a:ext>
            </a:extLst>
          </p:cNvPr>
          <p:cNvSpPr>
            <a:spLocks/>
          </p:cNvSpPr>
          <p:nvPr/>
        </p:nvSpPr>
        <p:spPr bwMode="auto">
          <a:xfrm>
            <a:off x="4323690" y="3672409"/>
            <a:ext cx="1825706" cy="1825228"/>
          </a:xfrm>
          <a:custGeom>
            <a:avLst/>
            <a:gdLst>
              <a:gd name="T0" fmla="*/ 3227 w 3227"/>
              <a:gd name="T1" fmla="*/ 1634 h 3227"/>
              <a:gd name="T2" fmla="*/ 1614 w 3227"/>
              <a:gd name="T3" fmla="*/ 3227 h 3227"/>
              <a:gd name="T4" fmla="*/ 0 w 3227"/>
              <a:gd name="T5" fmla="*/ 1613 h 3227"/>
              <a:gd name="T6" fmla="*/ 1593 w 3227"/>
              <a:gd name="T7" fmla="*/ 0 h 3227"/>
              <a:gd name="T8" fmla="*/ 1593 w 3227"/>
              <a:gd name="T9" fmla="*/ 0 h 3227"/>
              <a:gd name="T10" fmla="*/ 1614 w 3227"/>
              <a:gd name="T11" fmla="*/ 0 h 3227"/>
              <a:gd name="T12" fmla="*/ 3227 w 3227"/>
              <a:gd name="T13" fmla="*/ 0 h 3227"/>
              <a:gd name="T14" fmla="*/ 3227 w 3227"/>
              <a:gd name="T15" fmla="*/ 1613 h 3227"/>
              <a:gd name="T16" fmla="*/ 3227 w 3227"/>
              <a:gd name="T17" fmla="*/ 1634 h 3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227" h="3227">
                <a:moveTo>
                  <a:pt x="3227" y="1634"/>
                </a:moveTo>
                <a:cubicBezTo>
                  <a:pt x="3216" y="2515"/>
                  <a:pt x="2498" y="3227"/>
                  <a:pt x="1614" y="3227"/>
                </a:cubicBezTo>
                <a:cubicBezTo>
                  <a:pt x="723" y="3227"/>
                  <a:pt x="0" y="2504"/>
                  <a:pt x="0" y="1613"/>
                </a:cubicBezTo>
                <a:cubicBezTo>
                  <a:pt x="0" y="729"/>
                  <a:pt x="712" y="11"/>
                  <a:pt x="1593" y="0"/>
                </a:cubicBezTo>
                <a:lnTo>
                  <a:pt x="1614" y="0"/>
                </a:lnTo>
                <a:lnTo>
                  <a:pt x="3227" y="0"/>
                </a:lnTo>
                <a:lnTo>
                  <a:pt x="3227" y="1613"/>
                </a:lnTo>
                <a:lnTo>
                  <a:pt x="3227" y="1634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lIns="68544" tIns="34272" rIns="68544" bIns="34272"/>
          <a:lstStyle/>
          <a:p>
            <a:pPr marL="0" marR="0" lvl="0" indent="0" defTabSz="68544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00" b="0" i="0" u="none" strike="noStrike" kern="0" cap="none" spc="0" normalizeH="0" baseline="0" noProof="0">
              <a:ln>
                <a:noFill/>
              </a:ln>
              <a:solidFill>
                <a:srgbClr val="B6B5B4"/>
              </a:solidFill>
              <a:effectLst/>
              <a:uLnTx/>
              <a:uFillTx/>
              <a:latin typeface="+mj-lt"/>
              <a:ea typeface="微软雅黑 Light" panose="020B0502040204020203" pitchFamily="34" charset="-122"/>
            </a:endParaRPr>
          </a:p>
        </p:txBody>
      </p:sp>
      <p:sp>
        <p:nvSpPr>
          <p:cNvPr id="69" name="Freeform 15">
            <a:extLst>
              <a:ext uri="{FF2B5EF4-FFF2-40B4-BE49-F238E27FC236}">
                <a16:creationId xmlns:a16="http://schemas.microsoft.com/office/drawing/2014/main" id="{2B945B04-E494-4213-B92F-8085C6ACDFFC}"/>
              </a:ext>
            </a:extLst>
          </p:cNvPr>
          <p:cNvSpPr>
            <a:spLocks/>
          </p:cNvSpPr>
          <p:nvPr/>
        </p:nvSpPr>
        <p:spPr bwMode="auto">
          <a:xfrm>
            <a:off x="6252940" y="3672406"/>
            <a:ext cx="1616238" cy="1618059"/>
          </a:xfrm>
          <a:custGeom>
            <a:avLst/>
            <a:gdLst>
              <a:gd name="T0" fmla="*/ 0 w 2860"/>
              <a:gd name="T1" fmla="*/ 1448 h 2860"/>
              <a:gd name="T2" fmla="*/ 1430 w 2860"/>
              <a:gd name="T3" fmla="*/ 2860 h 2860"/>
              <a:gd name="T4" fmla="*/ 2860 w 2860"/>
              <a:gd name="T5" fmla="*/ 1430 h 2860"/>
              <a:gd name="T6" fmla="*/ 1449 w 2860"/>
              <a:gd name="T7" fmla="*/ 0 h 2860"/>
              <a:gd name="T8" fmla="*/ 1449 w 2860"/>
              <a:gd name="T9" fmla="*/ 0 h 2860"/>
              <a:gd name="T10" fmla="*/ 1430 w 2860"/>
              <a:gd name="T11" fmla="*/ 0 h 2860"/>
              <a:gd name="T12" fmla="*/ 0 w 2860"/>
              <a:gd name="T13" fmla="*/ 0 h 2860"/>
              <a:gd name="T14" fmla="*/ 0 w 2860"/>
              <a:gd name="T15" fmla="*/ 1430 h 2860"/>
              <a:gd name="T16" fmla="*/ 0 w 2860"/>
              <a:gd name="T17" fmla="*/ 1448 h 28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60" h="2860">
                <a:moveTo>
                  <a:pt x="0" y="1448"/>
                </a:moveTo>
                <a:cubicBezTo>
                  <a:pt x="10" y="2230"/>
                  <a:pt x="647" y="2860"/>
                  <a:pt x="1430" y="2860"/>
                </a:cubicBezTo>
                <a:cubicBezTo>
                  <a:pt x="2220" y="2860"/>
                  <a:pt x="2860" y="2220"/>
                  <a:pt x="2860" y="1430"/>
                </a:cubicBezTo>
                <a:cubicBezTo>
                  <a:pt x="2860" y="646"/>
                  <a:pt x="2230" y="10"/>
                  <a:pt x="1449" y="0"/>
                </a:cubicBezTo>
                <a:lnTo>
                  <a:pt x="1430" y="0"/>
                </a:lnTo>
                <a:lnTo>
                  <a:pt x="0" y="0"/>
                </a:lnTo>
                <a:lnTo>
                  <a:pt x="0" y="1430"/>
                </a:lnTo>
                <a:lnTo>
                  <a:pt x="0" y="1448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lIns="68544" tIns="34272" rIns="68544" bIns="34272"/>
          <a:lstStyle/>
          <a:p>
            <a:pPr marL="0" marR="0" lvl="0" indent="0" defTabSz="68544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00" b="0" i="0" u="none" strike="noStrike" kern="0" cap="none" spc="0" normalizeH="0" baseline="0" noProof="0">
              <a:ln>
                <a:noFill/>
              </a:ln>
              <a:solidFill>
                <a:srgbClr val="B6B5B4"/>
              </a:solidFill>
              <a:effectLst/>
              <a:uLnTx/>
              <a:uFillTx/>
              <a:latin typeface="+mj-lt"/>
              <a:ea typeface="微软雅黑 Light" panose="020B0502040204020203" pitchFamily="34" charset="-122"/>
            </a:endParaRPr>
          </a:p>
        </p:txBody>
      </p:sp>
      <p:sp>
        <p:nvSpPr>
          <p:cNvPr id="70" name="Freeform 16">
            <a:extLst>
              <a:ext uri="{FF2B5EF4-FFF2-40B4-BE49-F238E27FC236}">
                <a16:creationId xmlns:a16="http://schemas.microsoft.com/office/drawing/2014/main" id="{3028947E-044C-4C49-B17C-92231AAA4F9B}"/>
              </a:ext>
            </a:extLst>
          </p:cNvPr>
          <p:cNvSpPr>
            <a:spLocks/>
          </p:cNvSpPr>
          <p:nvPr/>
        </p:nvSpPr>
        <p:spPr bwMode="auto">
          <a:xfrm>
            <a:off x="4082088" y="1478083"/>
            <a:ext cx="2067308" cy="2068116"/>
          </a:xfrm>
          <a:custGeom>
            <a:avLst/>
            <a:gdLst>
              <a:gd name="T0" fmla="*/ 3655 w 3655"/>
              <a:gd name="T1" fmla="*/ 1804 h 3655"/>
              <a:gd name="T2" fmla="*/ 1827 w 3655"/>
              <a:gd name="T3" fmla="*/ 0 h 3655"/>
              <a:gd name="T4" fmla="*/ 0 w 3655"/>
              <a:gd name="T5" fmla="*/ 1827 h 3655"/>
              <a:gd name="T6" fmla="*/ 1804 w 3655"/>
              <a:gd name="T7" fmla="*/ 3655 h 3655"/>
              <a:gd name="T8" fmla="*/ 1804 w 3655"/>
              <a:gd name="T9" fmla="*/ 3655 h 3655"/>
              <a:gd name="T10" fmla="*/ 1827 w 3655"/>
              <a:gd name="T11" fmla="*/ 3655 h 3655"/>
              <a:gd name="T12" fmla="*/ 3655 w 3655"/>
              <a:gd name="T13" fmla="*/ 3655 h 3655"/>
              <a:gd name="T14" fmla="*/ 3655 w 3655"/>
              <a:gd name="T15" fmla="*/ 1827 h 3655"/>
              <a:gd name="T16" fmla="*/ 3655 w 3655"/>
              <a:gd name="T17" fmla="*/ 1804 h 36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655" h="3655">
                <a:moveTo>
                  <a:pt x="3655" y="1804"/>
                </a:moveTo>
                <a:cubicBezTo>
                  <a:pt x="3642" y="806"/>
                  <a:pt x="2829" y="0"/>
                  <a:pt x="1827" y="0"/>
                </a:cubicBezTo>
                <a:cubicBezTo>
                  <a:pt x="818" y="0"/>
                  <a:pt x="0" y="818"/>
                  <a:pt x="0" y="1827"/>
                </a:cubicBezTo>
                <a:cubicBezTo>
                  <a:pt x="0" y="2829"/>
                  <a:pt x="806" y="3642"/>
                  <a:pt x="1804" y="3655"/>
                </a:cubicBezTo>
                <a:lnTo>
                  <a:pt x="1827" y="3655"/>
                </a:lnTo>
                <a:lnTo>
                  <a:pt x="3655" y="3655"/>
                </a:lnTo>
                <a:lnTo>
                  <a:pt x="3655" y="1827"/>
                </a:lnTo>
                <a:lnTo>
                  <a:pt x="3655" y="1804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lIns="68544" tIns="34272" rIns="68544" bIns="34272"/>
          <a:lstStyle/>
          <a:p>
            <a:pPr marL="0" marR="0" lvl="0" indent="0" defTabSz="68544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00" b="0" i="0" u="none" strike="noStrike" kern="0" cap="none" spc="0" normalizeH="0" baseline="0" noProof="0" dirty="0">
              <a:ln>
                <a:noFill/>
              </a:ln>
              <a:solidFill>
                <a:srgbClr val="B6B5B4"/>
              </a:solidFill>
              <a:effectLst/>
              <a:uLnTx/>
              <a:uFillTx/>
              <a:latin typeface="+mj-lt"/>
              <a:ea typeface="微软雅黑 Light" panose="020B0502040204020203" pitchFamily="34" charset="-122"/>
            </a:endParaRPr>
          </a:p>
        </p:txBody>
      </p:sp>
      <p:sp>
        <p:nvSpPr>
          <p:cNvPr id="71" name="Freeform 17">
            <a:extLst>
              <a:ext uri="{FF2B5EF4-FFF2-40B4-BE49-F238E27FC236}">
                <a16:creationId xmlns:a16="http://schemas.microsoft.com/office/drawing/2014/main" id="{0E1BF14D-B4C4-413F-BCEE-9D711E87E1CD}"/>
              </a:ext>
            </a:extLst>
          </p:cNvPr>
          <p:cNvSpPr>
            <a:spLocks/>
          </p:cNvSpPr>
          <p:nvPr/>
        </p:nvSpPr>
        <p:spPr bwMode="auto">
          <a:xfrm>
            <a:off x="6252941" y="1719784"/>
            <a:ext cx="1824515" cy="1826419"/>
          </a:xfrm>
          <a:custGeom>
            <a:avLst/>
            <a:gdLst>
              <a:gd name="T0" fmla="*/ 0 w 3228"/>
              <a:gd name="T1" fmla="*/ 1593 h 3227"/>
              <a:gd name="T2" fmla="*/ 1614 w 3228"/>
              <a:gd name="T3" fmla="*/ 0 h 3227"/>
              <a:gd name="T4" fmla="*/ 3228 w 3228"/>
              <a:gd name="T5" fmla="*/ 1613 h 3227"/>
              <a:gd name="T6" fmla="*/ 1634 w 3228"/>
              <a:gd name="T7" fmla="*/ 3227 h 3227"/>
              <a:gd name="T8" fmla="*/ 1634 w 3228"/>
              <a:gd name="T9" fmla="*/ 3227 h 3227"/>
              <a:gd name="T10" fmla="*/ 1614 w 3228"/>
              <a:gd name="T11" fmla="*/ 3227 h 3227"/>
              <a:gd name="T12" fmla="*/ 0 w 3228"/>
              <a:gd name="T13" fmla="*/ 3227 h 3227"/>
              <a:gd name="T14" fmla="*/ 0 w 3228"/>
              <a:gd name="T15" fmla="*/ 1613 h 3227"/>
              <a:gd name="T16" fmla="*/ 0 w 3228"/>
              <a:gd name="T17" fmla="*/ 1593 h 3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228" h="3227">
                <a:moveTo>
                  <a:pt x="0" y="1593"/>
                </a:moveTo>
                <a:cubicBezTo>
                  <a:pt x="11" y="711"/>
                  <a:pt x="730" y="0"/>
                  <a:pt x="1614" y="0"/>
                </a:cubicBezTo>
                <a:cubicBezTo>
                  <a:pt x="2505" y="0"/>
                  <a:pt x="3228" y="722"/>
                  <a:pt x="3228" y="1613"/>
                </a:cubicBezTo>
                <a:cubicBezTo>
                  <a:pt x="3228" y="2497"/>
                  <a:pt x="2516" y="3216"/>
                  <a:pt x="1634" y="3227"/>
                </a:cubicBezTo>
                <a:lnTo>
                  <a:pt x="1614" y="3227"/>
                </a:lnTo>
                <a:lnTo>
                  <a:pt x="0" y="3227"/>
                </a:lnTo>
                <a:lnTo>
                  <a:pt x="0" y="1613"/>
                </a:lnTo>
                <a:lnTo>
                  <a:pt x="0" y="1593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lIns="68544" tIns="34272" rIns="68544" bIns="34272"/>
          <a:lstStyle/>
          <a:p>
            <a:pPr marL="0" marR="0" lvl="0" indent="0" defTabSz="68544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00" b="0" i="0" u="none" strike="noStrike" kern="0" cap="none" spc="0" normalizeH="0" baseline="0" noProof="0">
              <a:ln>
                <a:noFill/>
              </a:ln>
              <a:solidFill>
                <a:srgbClr val="B6B5B4"/>
              </a:solidFill>
              <a:effectLst/>
              <a:uLnTx/>
              <a:uFillTx/>
              <a:latin typeface="+mj-lt"/>
              <a:ea typeface="微软雅黑 Light" panose="020B0502040204020203" pitchFamily="34" charset="-122"/>
            </a:endParaRPr>
          </a:p>
        </p:txBody>
      </p:sp>
      <p:sp>
        <p:nvSpPr>
          <p:cNvPr id="72" name="Freeform 18">
            <a:extLst>
              <a:ext uri="{FF2B5EF4-FFF2-40B4-BE49-F238E27FC236}">
                <a16:creationId xmlns:a16="http://schemas.microsoft.com/office/drawing/2014/main" id="{CC1AA6FA-669C-4177-A09A-46D09367ED91}"/>
              </a:ext>
            </a:extLst>
          </p:cNvPr>
          <p:cNvSpPr>
            <a:spLocks noEditPoints="1"/>
          </p:cNvSpPr>
          <p:nvPr/>
        </p:nvSpPr>
        <p:spPr bwMode="auto">
          <a:xfrm>
            <a:off x="6316018" y="3729556"/>
            <a:ext cx="412986" cy="413147"/>
          </a:xfrm>
          <a:custGeom>
            <a:avLst/>
            <a:gdLst>
              <a:gd name="T0" fmla="*/ 95 w 730"/>
              <a:gd name="T1" fmla="*/ 366 h 730"/>
              <a:gd name="T2" fmla="*/ 130 w 730"/>
              <a:gd name="T3" fmla="*/ 215 h 730"/>
              <a:gd name="T4" fmla="*/ 223 w 730"/>
              <a:gd name="T5" fmla="*/ 168 h 730"/>
              <a:gd name="T6" fmla="*/ 283 w 730"/>
              <a:gd name="T7" fmla="*/ 186 h 730"/>
              <a:gd name="T8" fmla="*/ 322 w 730"/>
              <a:gd name="T9" fmla="*/ 240 h 730"/>
              <a:gd name="T10" fmla="*/ 336 w 730"/>
              <a:gd name="T11" fmla="*/ 344 h 730"/>
              <a:gd name="T12" fmla="*/ 302 w 730"/>
              <a:gd name="T13" fmla="*/ 513 h 730"/>
              <a:gd name="T14" fmla="*/ 210 w 730"/>
              <a:gd name="T15" fmla="*/ 562 h 730"/>
              <a:gd name="T16" fmla="*/ 144 w 730"/>
              <a:gd name="T17" fmla="*/ 539 h 730"/>
              <a:gd name="T18" fmla="*/ 105 w 730"/>
              <a:gd name="T19" fmla="*/ 473 h 730"/>
              <a:gd name="T20" fmla="*/ 95 w 730"/>
              <a:gd name="T21" fmla="*/ 366 h 730"/>
              <a:gd name="T22" fmla="*/ 142 w 730"/>
              <a:gd name="T23" fmla="*/ 358 h 730"/>
              <a:gd name="T24" fmla="*/ 165 w 730"/>
              <a:gd name="T25" fmla="*/ 510 h 730"/>
              <a:gd name="T26" fmla="*/ 218 w 730"/>
              <a:gd name="T27" fmla="*/ 543 h 730"/>
              <a:gd name="T28" fmla="*/ 268 w 730"/>
              <a:gd name="T29" fmla="*/ 512 h 730"/>
              <a:gd name="T30" fmla="*/ 289 w 730"/>
              <a:gd name="T31" fmla="*/ 371 h 730"/>
              <a:gd name="T32" fmla="*/ 267 w 730"/>
              <a:gd name="T33" fmla="*/ 222 h 730"/>
              <a:gd name="T34" fmla="*/ 213 w 730"/>
              <a:gd name="T35" fmla="*/ 188 h 730"/>
              <a:gd name="T36" fmla="*/ 161 w 730"/>
              <a:gd name="T37" fmla="*/ 221 h 730"/>
              <a:gd name="T38" fmla="*/ 142 w 730"/>
              <a:gd name="T39" fmla="*/ 358 h 730"/>
              <a:gd name="T40" fmla="*/ 439 w 730"/>
              <a:gd name="T41" fmla="*/ 557 h 730"/>
              <a:gd name="T42" fmla="*/ 439 w 730"/>
              <a:gd name="T43" fmla="*/ 541 h 730"/>
              <a:gd name="T44" fmla="*/ 468 w 730"/>
              <a:gd name="T45" fmla="*/ 539 h 730"/>
              <a:gd name="T46" fmla="*/ 497 w 730"/>
              <a:gd name="T47" fmla="*/ 535 h 730"/>
              <a:gd name="T48" fmla="*/ 503 w 730"/>
              <a:gd name="T49" fmla="*/ 523 h 730"/>
              <a:gd name="T50" fmla="*/ 507 w 730"/>
              <a:gd name="T51" fmla="*/ 470 h 730"/>
              <a:gd name="T52" fmla="*/ 507 w 730"/>
              <a:gd name="T53" fmla="*/ 456 h 730"/>
              <a:gd name="T54" fmla="*/ 359 w 730"/>
              <a:gd name="T55" fmla="*/ 458 h 730"/>
              <a:gd name="T56" fmla="*/ 354 w 730"/>
              <a:gd name="T57" fmla="*/ 442 h 730"/>
              <a:gd name="T58" fmla="*/ 425 w 730"/>
              <a:gd name="T59" fmla="*/ 321 h 730"/>
              <a:gd name="T60" fmla="*/ 511 w 730"/>
              <a:gd name="T61" fmla="*/ 186 h 730"/>
              <a:gd name="T62" fmla="*/ 548 w 730"/>
              <a:gd name="T63" fmla="*/ 171 h 730"/>
              <a:gd name="T64" fmla="*/ 556 w 730"/>
              <a:gd name="T65" fmla="*/ 174 h 730"/>
              <a:gd name="T66" fmla="*/ 553 w 730"/>
              <a:gd name="T67" fmla="*/ 284 h 730"/>
              <a:gd name="T68" fmla="*/ 553 w 730"/>
              <a:gd name="T69" fmla="*/ 422 h 730"/>
              <a:gd name="T70" fmla="*/ 614 w 730"/>
              <a:gd name="T71" fmla="*/ 419 h 730"/>
              <a:gd name="T72" fmla="*/ 612 w 730"/>
              <a:gd name="T73" fmla="*/ 436 h 730"/>
              <a:gd name="T74" fmla="*/ 614 w 730"/>
              <a:gd name="T75" fmla="*/ 458 h 730"/>
              <a:gd name="T76" fmla="*/ 553 w 730"/>
              <a:gd name="T77" fmla="*/ 456 h 730"/>
              <a:gd name="T78" fmla="*/ 558 w 730"/>
              <a:gd name="T79" fmla="*/ 530 h 730"/>
              <a:gd name="T80" fmla="*/ 586 w 730"/>
              <a:gd name="T81" fmla="*/ 539 h 730"/>
              <a:gd name="T82" fmla="*/ 614 w 730"/>
              <a:gd name="T83" fmla="*/ 541 h 730"/>
              <a:gd name="T84" fmla="*/ 614 w 730"/>
              <a:gd name="T85" fmla="*/ 557 h 730"/>
              <a:gd name="T86" fmla="*/ 526 w 730"/>
              <a:gd name="T87" fmla="*/ 555 h 730"/>
              <a:gd name="T88" fmla="*/ 439 w 730"/>
              <a:gd name="T89" fmla="*/ 557 h 730"/>
              <a:gd name="T90" fmla="*/ 507 w 730"/>
              <a:gd name="T91" fmla="*/ 229 h 730"/>
              <a:gd name="T92" fmla="*/ 390 w 730"/>
              <a:gd name="T93" fmla="*/ 422 h 730"/>
              <a:gd name="T94" fmla="*/ 446 w 730"/>
              <a:gd name="T95" fmla="*/ 423 h 730"/>
              <a:gd name="T96" fmla="*/ 507 w 730"/>
              <a:gd name="T97" fmla="*/ 422 h 730"/>
              <a:gd name="T98" fmla="*/ 507 w 730"/>
              <a:gd name="T99" fmla="*/ 229 h 730"/>
              <a:gd name="T100" fmla="*/ 365 w 730"/>
              <a:gd name="T101" fmla="*/ 0 h 730"/>
              <a:gd name="T102" fmla="*/ 0 w 730"/>
              <a:gd name="T103" fmla="*/ 365 h 730"/>
              <a:gd name="T104" fmla="*/ 365 w 730"/>
              <a:gd name="T105" fmla="*/ 730 h 730"/>
              <a:gd name="T106" fmla="*/ 730 w 730"/>
              <a:gd name="T107" fmla="*/ 365 h 730"/>
              <a:gd name="T108" fmla="*/ 365 w 730"/>
              <a:gd name="T109" fmla="*/ 0 h 730"/>
              <a:gd name="T110" fmla="*/ 365 w 730"/>
              <a:gd name="T111" fmla="*/ 14 h 730"/>
              <a:gd name="T112" fmla="*/ 14 w 730"/>
              <a:gd name="T113" fmla="*/ 365 h 730"/>
              <a:gd name="T114" fmla="*/ 365 w 730"/>
              <a:gd name="T115" fmla="*/ 715 h 730"/>
              <a:gd name="T116" fmla="*/ 715 w 730"/>
              <a:gd name="T117" fmla="*/ 365 h 730"/>
              <a:gd name="T118" fmla="*/ 365 w 730"/>
              <a:gd name="T119" fmla="*/ 14 h 7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30" h="730">
                <a:moveTo>
                  <a:pt x="95" y="366"/>
                </a:moveTo>
                <a:cubicBezTo>
                  <a:pt x="95" y="296"/>
                  <a:pt x="107" y="246"/>
                  <a:pt x="130" y="215"/>
                </a:cubicBezTo>
                <a:cubicBezTo>
                  <a:pt x="153" y="184"/>
                  <a:pt x="184" y="168"/>
                  <a:pt x="223" y="168"/>
                </a:cubicBezTo>
                <a:cubicBezTo>
                  <a:pt x="246" y="168"/>
                  <a:pt x="267" y="174"/>
                  <a:pt x="283" y="186"/>
                </a:cubicBezTo>
                <a:cubicBezTo>
                  <a:pt x="300" y="198"/>
                  <a:pt x="313" y="216"/>
                  <a:pt x="322" y="240"/>
                </a:cubicBezTo>
                <a:cubicBezTo>
                  <a:pt x="331" y="263"/>
                  <a:pt x="336" y="298"/>
                  <a:pt x="336" y="344"/>
                </a:cubicBezTo>
                <a:cubicBezTo>
                  <a:pt x="336" y="424"/>
                  <a:pt x="325" y="480"/>
                  <a:pt x="302" y="513"/>
                </a:cubicBezTo>
                <a:cubicBezTo>
                  <a:pt x="279" y="546"/>
                  <a:pt x="248" y="562"/>
                  <a:pt x="210" y="562"/>
                </a:cubicBezTo>
                <a:cubicBezTo>
                  <a:pt x="183" y="562"/>
                  <a:pt x="161" y="555"/>
                  <a:pt x="144" y="539"/>
                </a:cubicBezTo>
                <a:cubicBezTo>
                  <a:pt x="126" y="524"/>
                  <a:pt x="113" y="502"/>
                  <a:pt x="105" y="473"/>
                </a:cubicBezTo>
                <a:cubicBezTo>
                  <a:pt x="99" y="451"/>
                  <a:pt x="95" y="416"/>
                  <a:pt x="95" y="366"/>
                </a:cubicBezTo>
                <a:close/>
                <a:moveTo>
                  <a:pt x="142" y="358"/>
                </a:moveTo>
                <a:cubicBezTo>
                  <a:pt x="142" y="432"/>
                  <a:pt x="150" y="482"/>
                  <a:pt x="165" y="510"/>
                </a:cubicBezTo>
                <a:cubicBezTo>
                  <a:pt x="177" y="532"/>
                  <a:pt x="195" y="543"/>
                  <a:pt x="218" y="543"/>
                </a:cubicBezTo>
                <a:cubicBezTo>
                  <a:pt x="240" y="543"/>
                  <a:pt x="257" y="533"/>
                  <a:pt x="268" y="512"/>
                </a:cubicBezTo>
                <a:cubicBezTo>
                  <a:pt x="282" y="487"/>
                  <a:pt x="289" y="439"/>
                  <a:pt x="289" y="371"/>
                </a:cubicBezTo>
                <a:cubicBezTo>
                  <a:pt x="289" y="298"/>
                  <a:pt x="282" y="248"/>
                  <a:pt x="267" y="222"/>
                </a:cubicBezTo>
                <a:cubicBezTo>
                  <a:pt x="254" y="199"/>
                  <a:pt x="236" y="188"/>
                  <a:pt x="213" y="188"/>
                </a:cubicBezTo>
                <a:cubicBezTo>
                  <a:pt x="191" y="188"/>
                  <a:pt x="174" y="199"/>
                  <a:pt x="161" y="221"/>
                </a:cubicBezTo>
                <a:cubicBezTo>
                  <a:pt x="149" y="244"/>
                  <a:pt x="142" y="289"/>
                  <a:pt x="142" y="358"/>
                </a:cubicBezTo>
                <a:close/>
                <a:moveTo>
                  <a:pt x="439" y="557"/>
                </a:moveTo>
                <a:lnTo>
                  <a:pt x="439" y="541"/>
                </a:lnTo>
                <a:lnTo>
                  <a:pt x="468" y="539"/>
                </a:lnTo>
                <a:cubicBezTo>
                  <a:pt x="484" y="539"/>
                  <a:pt x="494" y="537"/>
                  <a:pt x="497" y="535"/>
                </a:cubicBezTo>
                <a:cubicBezTo>
                  <a:pt x="500" y="533"/>
                  <a:pt x="502" y="529"/>
                  <a:pt x="503" y="523"/>
                </a:cubicBezTo>
                <a:cubicBezTo>
                  <a:pt x="505" y="514"/>
                  <a:pt x="507" y="496"/>
                  <a:pt x="507" y="470"/>
                </a:cubicBezTo>
                <a:lnTo>
                  <a:pt x="507" y="456"/>
                </a:lnTo>
                <a:cubicBezTo>
                  <a:pt x="437" y="456"/>
                  <a:pt x="388" y="457"/>
                  <a:pt x="359" y="458"/>
                </a:cubicBezTo>
                <a:lnTo>
                  <a:pt x="354" y="442"/>
                </a:lnTo>
                <a:cubicBezTo>
                  <a:pt x="383" y="391"/>
                  <a:pt x="407" y="351"/>
                  <a:pt x="425" y="321"/>
                </a:cubicBezTo>
                <a:cubicBezTo>
                  <a:pt x="443" y="291"/>
                  <a:pt x="472" y="246"/>
                  <a:pt x="511" y="186"/>
                </a:cubicBezTo>
                <a:cubicBezTo>
                  <a:pt x="520" y="183"/>
                  <a:pt x="533" y="178"/>
                  <a:pt x="548" y="171"/>
                </a:cubicBezTo>
                <a:lnTo>
                  <a:pt x="556" y="174"/>
                </a:lnTo>
                <a:cubicBezTo>
                  <a:pt x="554" y="195"/>
                  <a:pt x="554" y="232"/>
                  <a:pt x="553" y="284"/>
                </a:cubicBezTo>
                <a:lnTo>
                  <a:pt x="553" y="422"/>
                </a:lnTo>
                <a:cubicBezTo>
                  <a:pt x="577" y="422"/>
                  <a:pt x="597" y="421"/>
                  <a:pt x="614" y="419"/>
                </a:cubicBezTo>
                <a:cubicBezTo>
                  <a:pt x="613" y="427"/>
                  <a:pt x="612" y="433"/>
                  <a:pt x="612" y="436"/>
                </a:cubicBezTo>
                <a:cubicBezTo>
                  <a:pt x="612" y="439"/>
                  <a:pt x="613" y="446"/>
                  <a:pt x="614" y="458"/>
                </a:cubicBezTo>
                <a:cubicBezTo>
                  <a:pt x="595" y="457"/>
                  <a:pt x="574" y="456"/>
                  <a:pt x="553" y="456"/>
                </a:cubicBezTo>
                <a:cubicBezTo>
                  <a:pt x="553" y="499"/>
                  <a:pt x="555" y="524"/>
                  <a:pt x="558" y="530"/>
                </a:cubicBezTo>
                <a:cubicBezTo>
                  <a:pt x="561" y="535"/>
                  <a:pt x="570" y="538"/>
                  <a:pt x="586" y="539"/>
                </a:cubicBezTo>
                <a:lnTo>
                  <a:pt x="614" y="541"/>
                </a:lnTo>
                <a:lnTo>
                  <a:pt x="614" y="557"/>
                </a:lnTo>
                <a:cubicBezTo>
                  <a:pt x="580" y="556"/>
                  <a:pt x="551" y="555"/>
                  <a:pt x="526" y="555"/>
                </a:cubicBezTo>
                <a:cubicBezTo>
                  <a:pt x="517" y="555"/>
                  <a:pt x="488" y="556"/>
                  <a:pt x="439" y="557"/>
                </a:cubicBezTo>
                <a:close/>
                <a:moveTo>
                  <a:pt x="507" y="229"/>
                </a:moveTo>
                <a:cubicBezTo>
                  <a:pt x="467" y="286"/>
                  <a:pt x="428" y="351"/>
                  <a:pt x="390" y="422"/>
                </a:cubicBezTo>
                <a:cubicBezTo>
                  <a:pt x="411" y="422"/>
                  <a:pt x="429" y="423"/>
                  <a:pt x="446" y="423"/>
                </a:cubicBezTo>
                <a:cubicBezTo>
                  <a:pt x="461" y="423"/>
                  <a:pt x="481" y="422"/>
                  <a:pt x="507" y="422"/>
                </a:cubicBezTo>
                <a:lnTo>
                  <a:pt x="507" y="229"/>
                </a:lnTo>
                <a:close/>
                <a:moveTo>
                  <a:pt x="365" y="0"/>
                </a:moveTo>
                <a:cubicBezTo>
                  <a:pt x="163" y="0"/>
                  <a:pt x="0" y="163"/>
                  <a:pt x="0" y="365"/>
                </a:cubicBezTo>
                <a:cubicBezTo>
                  <a:pt x="0" y="566"/>
                  <a:pt x="163" y="730"/>
                  <a:pt x="365" y="730"/>
                </a:cubicBezTo>
                <a:cubicBezTo>
                  <a:pt x="566" y="730"/>
                  <a:pt x="730" y="566"/>
                  <a:pt x="730" y="365"/>
                </a:cubicBezTo>
                <a:cubicBezTo>
                  <a:pt x="730" y="163"/>
                  <a:pt x="566" y="0"/>
                  <a:pt x="365" y="0"/>
                </a:cubicBezTo>
                <a:close/>
                <a:moveTo>
                  <a:pt x="365" y="14"/>
                </a:moveTo>
                <a:cubicBezTo>
                  <a:pt x="171" y="14"/>
                  <a:pt x="14" y="171"/>
                  <a:pt x="14" y="365"/>
                </a:cubicBezTo>
                <a:cubicBezTo>
                  <a:pt x="14" y="558"/>
                  <a:pt x="171" y="715"/>
                  <a:pt x="365" y="715"/>
                </a:cubicBezTo>
                <a:cubicBezTo>
                  <a:pt x="558" y="715"/>
                  <a:pt x="715" y="558"/>
                  <a:pt x="715" y="365"/>
                </a:cubicBezTo>
                <a:cubicBezTo>
                  <a:pt x="715" y="171"/>
                  <a:pt x="558" y="14"/>
                  <a:pt x="365" y="1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44" tIns="34272" rIns="68544" bIns="34272"/>
          <a:lstStyle/>
          <a:p>
            <a:pPr marL="0" marR="0" lvl="0" indent="0" defTabSz="68544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00" b="0" i="0" u="none" strike="noStrike" kern="0" cap="none" spc="0" normalizeH="0" baseline="0" noProof="0">
              <a:ln>
                <a:noFill/>
              </a:ln>
              <a:solidFill>
                <a:srgbClr val="B6B5B4"/>
              </a:solidFill>
              <a:effectLst/>
              <a:uLnTx/>
              <a:uFillTx/>
              <a:latin typeface="+mj-lt"/>
              <a:ea typeface="微软雅黑 Light" panose="020B0502040204020203" pitchFamily="34" charset="-122"/>
            </a:endParaRPr>
          </a:p>
        </p:txBody>
      </p:sp>
      <p:sp>
        <p:nvSpPr>
          <p:cNvPr id="73" name="Freeform 19">
            <a:extLst>
              <a:ext uri="{FF2B5EF4-FFF2-40B4-BE49-F238E27FC236}">
                <a16:creationId xmlns:a16="http://schemas.microsoft.com/office/drawing/2014/main" id="{F7762E20-EC9C-4AD9-B281-DA428FA60186}"/>
              </a:ext>
            </a:extLst>
          </p:cNvPr>
          <p:cNvSpPr>
            <a:spLocks noEditPoints="1"/>
          </p:cNvSpPr>
          <p:nvPr/>
        </p:nvSpPr>
        <p:spPr bwMode="auto">
          <a:xfrm>
            <a:off x="5669760" y="3729556"/>
            <a:ext cx="412985" cy="413147"/>
          </a:xfrm>
          <a:custGeom>
            <a:avLst/>
            <a:gdLst>
              <a:gd name="T0" fmla="*/ 131 w 730"/>
              <a:gd name="T1" fmla="*/ 215 h 730"/>
              <a:gd name="T2" fmla="*/ 284 w 730"/>
              <a:gd name="T3" fmla="*/ 186 h 730"/>
              <a:gd name="T4" fmla="*/ 337 w 730"/>
              <a:gd name="T5" fmla="*/ 344 h 730"/>
              <a:gd name="T6" fmla="*/ 210 w 730"/>
              <a:gd name="T7" fmla="*/ 562 h 730"/>
              <a:gd name="T8" fmla="*/ 106 w 730"/>
              <a:gd name="T9" fmla="*/ 473 h 730"/>
              <a:gd name="T10" fmla="*/ 143 w 730"/>
              <a:gd name="T11" fmla="*/ 358 h 730"/>
              <a:gd name="T12" fmla="*/ 219 w 730"/>
              <a:gd name="T13" fmla="*/ 543 h 730"/>
              <a:gd name="T14" fmla="*/ 290 w 730"/>
              <a:gd name="T15" fmla="*/ 371 h 730"/>
              <a:gd name="T16" fmla="*/ 213 w 730"/>
              <a:gd name="T17" fmla="*/ 188 h 730"/>
              <a:gd name="T18" fmla="*/ 143 w 730"/>
              <a:gd name="T19" fmla="*/ 358 h 730"/>
              <a:gd name="T20" fmla="*/ 386 w 730"/>
              <a:gd name="T21" fmla="*/ 208 h 730"/>
              <a:gd name="T22" fmla="*/ 480 w 730"/>
              <a:gd name="T23" fmla="*/ 168 h 730"/>
              <a:gd name="T24" fmla="*/ 578 w 730"/>
              <a:gd name="T25" fmla="*/ 250 h 730"/>
              <a:gd name="T26" fmla="*/ 520 w 730"/>
              <a:gd name="T27" fmla="*/ 342 h 730"/>
              <a:gd name="T28" fmla="*/ 594 w 730"/>
              <a:gd name="T29" fmla="*/ 377 h 730"/>
              <a:gd name="T30" fmla="*/ 561 w 730"/>
              <a:gd name="T31" fmla="*/ 519 h 730"/>
              <a:gd name="T32" fmla="*/ 416 w 730"/>
              <a:gd name="T33" fmla="*/ 559 h 730"/>
              <a:gd name="T34" fmla="*/ 362 w 730"/>
              <a:gd name="T35" fmla="*/ 468 h 730"/>
              <a:gd name="T36" fmla="*/ 404 w 730"/>
              <a:gd name="T37" fmla="*/ 513 h 730"/>
              <a:gd name="T38" fmla="*/ 471 w 730"/>
              <a:gd name="T39" fmla="*/ 539 h 730"/>
              <a:gd name="T40" fmla="*/ 557 w 730"/>
              <a:gd name="T41" fmla="*/ 444 h 730"/>
              <a:gd name="T42" fmla="*/ 487 w 730"/>
              <a:gd name="T43" fmla="*/ 365 h 730"/>
              <a:gd name="T44" fmla="*/ 432 w 730"/>
              <a:gd name="T45" fmla="*/ 376 h 730"/>
              <a:gd name="T46" fmla="*/ 458 w 730"/>
              <a:gd name="T47" fmla="*/ 347 h 730"/>
              <a:gd name="T48" fmla="*/ 533 w 730"/>
              <a:gd name="T49" fmla="*/ 273 h 730"/>
              <a:gd name="T50" fmla="*/ 467 w 730"/>
              <a:gd name="T51" fmla="*/ 206 h 730"/>
              <a:gd name="T52" fmla="*/ 403 w 730"/>
              <a:gd name="T53" fmla="*/ 234 h 730"/>
              <a:gd name="T54" fmla="*/ 388 w 730"/>
              <a:gd name="T55" fmla="*/ 274 h 730"/>
              <a:gd name="T56" fmla="*/ 365 w 730"/>
              <a:gd name="T57" fmla="*/ 0 h 730"/>
              <a:gd name="T58" fmla="*/ 365 w 730"/>
              <a:gd name="T59" fmla="*/ 730 h 730"/>
              <a:gd name="T60" fmla="*/ 365 w 730"/>
              <a:gd name="T61" fmla="*/ 0 h 730"/>
              <a:gd name="T62" fmla="*/ 15 w 730"/>
              <a:gd name="T63" fmla="*/ 365 h 730"/>
              <a:gd name="T64" fmla="*/ 716 w 730"/>
              <a:gd name="T65" fmla="*/ 365 h 7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730" h="730">
                <a:moveTo>
                  <a:pt x="96" y="366"/>
                </a:moveTo>
                <a:cubicBezTo>
                  <a:pt x="96" y="296"/>
                  <a:pt x="108" y="246"/>
                  <a:pt x="131" y="215"/>
                </a:cubicBezTo>
                <a:cubicBezTo>
                  <a:pt x="154" y="184"/>
                  <a:pt x="185" y="168"/>
                  <a:pt x="223" y="168"/>
                </a:cubicBezTo>
                <a:cubicBezTo>
                  <a:pt x="247" y="168"/>
                  <a:pt x="267" y="174"/>
                  <a:pt x="284" y="186"/>
                </a:cubicBezTo>
                <a:cubicBezTo>
                  <a:pt x="301" y="198"/>
                  <a:pt x="313" y="216"/>
                  <a:pt x="323" y="240"/>
                </a:cubicBezTo>
                <a:cubicBezTo>
                  <a:pt x="332" y="263"/>
                  <a:pt x="337" y="298"/>
                  <a:pt x="337" y="344"/>
                </a:cubicBezTo>
                <a:cubicBezTo>
                  <a:pt x="337" y="424"/>
                  <a:pt x="325" y="480"/>
                  <a:pt x="302" y="513"/>
                </a:cubicBezTo>
                <a:cubicBezTo>
                  <a:pt x="279" y="546"/>
                  <a:pt x="249" y="562"/>
                  <a:pt x="210" y="562"/>
                </a:cubicBezTo>
                <a:cubicBezTo>
                  <a:pt x="184" y="562"/>
                  <a:pt x="162" y="555"/>
                  <a:pt x="144" y="539"/>
                </a:cubicBezTo>
                <a:cubicBezTo>
                  <a:pt x="127" y="524"/>
                  <a:pt x="114" y="502"/>
                  <a:pt x="106" y="473"/>
                </a:cubicBezTo>
                <a:cubicBezTo>
                  <a:pt x="99" y="451"/>
                  <a:pt x="96" y="416"/>
                  <a:pt x="96" y="366"/>
                </a:cubicBezTo>
                <a:close/>
                <a:moveTo>
                  <a:pt x="143" y="358"/>
                </a:moveTo>
                <a:cubicBezTo>
                  <a:pt x="143" y="432"/>
                  <a:pt x="151" y="482"/>
                  <a:pt x="166" y="510"/>
                </a:cubicBezTo>
                <a:cubicBezTo>
                  <a:pt x="178" y="532"/>
                  <a:pt x="196" y="543"/>
                  <a:pt x="219" y="543"/>
                </a:cubicBezTo>
                <a:cubicBezTo>
                  <a:pt x="241" y="543"/>
                  <a:pt x="257" y="533"/>
                  <a:pt x="268" y="512"/>
                </a:cubicBezTo>
                <a:cubicBezTo>
                  <a:pt x="283" y="487"/>
                  <a:pt x="290" y="439"/>
                  <a:pt x="290" y="371"/>
                </a:cubicBezTo>
                <a:cubicBezTo>
                  <a:pt x="290" y="298"/>
                  <a:pt x="282" y="248"/>
                  <a:pt x="267" y="222"/>
                </a:cubicBezTo>
                <a:cubicBezTo>
                  <a:pt x="254" y="199"/>
                  <a:pt x="236" y="188"/>
                  <a:pt x="213" y="188"/>
                </a:cubicBezTo>
                <a:cubicBezTo>
                  <a:pt x="191" y="188"/>
                  <a:pt x="174" y="199"/>
                  <a:pt x="162" y="221"/>
                </a:cubicBezTo>
                <a:cubicBezTo>
                  <a:pt x="149" y="244"/>
                  <a:pt x="143" y="289"/>
                  <a:pt x="143" y="358"/>
                </a:cubicBezTo>
                <a:close/>
                <a:moveTo>
                  <a:pt x="371" y="274"/>
                </a:moveTo>
                <a:lnTo>
                  <a:pt x="386" y="208"/>
                </a:lnTo>
                <a:cubicBezTo>
                  <a:pt x="397" y="195"/>
                  <a:pt x="411" y="185"/>
                  <a:pt x="427" y="178"/>
                </a:cubicBezTo>
                <a:cubicBezTo>
                  <a:pt x="442" y="172"/>
                  <a:pt x="460" y="168"/>
                  <a:pt x="480" y="168"/>
                </a:cubicBezTo>
                <a:cubicBezTo>
                  <a:pt x="510" y="168"/>
                  <a:pt x="534" y="176"/>
                  <a:pt x="551" y="192"/>
                </a:cubicBezTo>
                <a:cubicBezTo>
                  <a:pt x="569" y="207"/>
                  <a:pt x="578" y="227"/>
                  <a:pt x="578" y="250"/>
                </a:cubicBezTo>
                <a:cubicBezTo>
                  <a:pt x="578" y="265"/>
                  <a:pt x="574" y="279"/>
                  <a:pt x="566" y="293"/>
                </a:cubicBezTo>
                <a:cubicBezTo>
                  <a:pt x="559" y="306"/>
                  <a:pt x="544" y="323"/>
                  <a:pt x="520" y="342"/>
                </a:cubicBezTo>
                <a:cubicBezTo>
                  <a:pt x="532" y="342"/>
                  <a:pt x="544" y="344"/>
                  <a:pt x="556" y="348"/>
                </a:cubicBezTo>
                <a:cubicBezTo>
                  <a:pt x="573" y="355"/>
                  <a:pt x="586" y="364"/>
                  <a:pt x="594" y="377"/>
                </a:cubicBezTo>
                <a:cubicBezTo>
                  <a:pt x="603" y="390"/>
                  <a:pt x="607" y="405"/>
                  <a:pt x="607" y="423"/>
                </a:cubicBezTo>
                <a:cubicBezTo>
                  <a:pt x="607" y="459"/>
                  <a:pt x="592" y="491"/>
                  <a:pt x="561" y="519"/>
                </a:cubicBezTo>
                <a:cubicBezTo>
                  <a:pt x="530" y="548"/>
                  <a:pt x="493" y="562"/>
                  <a:pt x="449" y="562"/>
                </a:cubicBezTo>
                <a:cubicBezTo>
                  <a:pt x="438" y="562"/>
                  <a:pt x="427" y="561"/>
                  <a:pt x="416" y="559"/>
                </a:cubicBezTo>
                <a:cubicBezTo>
                  <a:pt x="405" y="557"/>
                  <a:pt x="394" y="553"/>
                  <a:pt x="383" y="548"/>
                </a:cubicBezTo>
                <a:cubicBezTo>
                  <a:pt x="380" y="527"/>
                  <a:pt x="373" y="500"/>
                  <a:pt x="362" y="468"/>
                </a:cubicBezTo>
                <a:lnTo>
                  <a:pt x="376" y="462"/>
                </a:lnTo>
                <a:cubicBezTo>
                  <a:pt x="388" y="488"/>
                  <a:pt x="397" y="505"/>
                  <a:pt x="404" y="513"/>
                </a:cubicBezTo>
                <a:cubicBezTo>
                  <a:pt x="411" y="521"/>
                  <a:pt x="420" y="527"/>
                  <a:pt x="431" y="532"/>
                </a:cubicBezTo>
                <a:cubicBezTo>
                  <a:pt x="442" y="537"/>
                  <a:pt x="455" y="539"/>
                  <a:pt x="471" y="539"/>
                </a:cubicBezTo>
                <a:cubicBezTo>
                  <a:pt x="498" y="539"/>
                  <a:pt x="519" y="531"/>
                  <a:pt x="534" y="514"/>
                </a:cubicBezTo>
                <a:cubicBezTo>
                  <a:pt x="549" y="498"/>
                  <a:pt x="557" y="474"/>
                  <a:pt x="557" y="444"/>
                </a:cubicBezTo>
                <a:cubicBezTo>
                  <a:pt x="557" y="419"/>
                  <a:pt x="550" y="399"/>
                  <a:pt x="538" y="386"/>
                </a:cubicBezTo>
                <a:cubicBezTo>
                  <a:pt x="525" y="372"/>
                  <a:pt x="508" y="365"/>
                  <a:pt x="487" y="365"/>
                </a:cubicBezTo>
                <a:cubicBezTo>
                  <a:pt x="471" y="365"/>
                  <a:pt x="454" y="369"/>
                  <a:pt x="436" y="378"/>
                </a:cubicBezTo>
                <a:lnTo>
                  <a:pt x="432" y="376"/>
                </a:lnTo>
                <a:lnTo>
                  <a:pt x="437" y="345"/>
                </a:lnTo>
                <a:cubicBezTo>
                  <a:pt x="447" y="346"/>
                  <a:pt x="454" y="347"/>
                  <a:pt x="458" y="347"/>
                </a:cubicBezTo>
                <a:cubicBezTo>
                  <a:pt x="480" y="347"/>
                  <a:pt x="498" y="340"/>
                  <a:pt x="512" y="326"/>
                </a:cubicBezTo>
                <a:cubicBezTo>
                  <a:pt x="526" y="312"/>
                  <a:pt x="533" y="295"/>
                  <a:pt x="533" y="273"/>
                </a:cubicBezTo>
                <a:cubicBezTo>
                  <a:pt x="533" y="252"/>
                  <a:pt x="527" y="236"/>
                  <a:pt x="515" y="224"/>
                </a:cubicBezTo>
                <a:cubicBezTo>
                  <a:pt x="503" y="212"/>
                  <a:pt x="487" y="206"/>
                  <a:pt x="467" y="206"/>
                </a:cubicBezTo>
                <a:cubicBezTo>
                  <a:pt x="454" y="206"/>
                  <a:pt x="442" y="209"/>
                  <a:pt x="430" y="214"/>
                </a:cubicBezTo>
                <a:cubicBezTo>
                  <a:pt x="418" y="220"/>
                  <a:pt x="409" y="227"/>
                  <a:pt x="403" y="234"/>
                </a:cubicBezTo>
                <a:cubicBezTo>
                  <a:pt x="401" y="237"/>
                  <a:pt x="398" y="244"/>
                  <a:pt x="394" y="255"/>
                </a:cubicBezTo>
                <a:lnTo>
                  <a:pt x="388" y="274"/>
                </a:lnTo>
                <a:lnTo>
                  <a:pt x="371" y="274"/>
                </a:lnTo>
                <a:close/>
                <a:moveTo>
                  <a:pt x="365" y="0"/>
                </a:moveTo>
                <a:cubicBezTo>
                  <a:pt x="164" y="0"/>
                  <a:pt x="0" y="163"/>
                  <a:pt x="0" y="365"/>
                </a:cubicBezTo>
                <a:cubicBezTo>
                  <a:pt x="0" y="566"/>
                  <a:pt x="164" y="730"/>
                  <a:pt x="365" y="730"/>
                </a:cubicBezTo>
                <a:cubicBezTo>
                  <a:pt x="567" y="730"/>
                  <a:pt x="730" y="566"/>
                  <a:pt x="730" y="365"/>
                </a:cubicBezTo>
                <a:cubicBezTo>
                  <a:pt x="730" y="163"/>
                  <a:pt x="567" y="0"/>
                  <a:pt x="365" y="0"/>
                </a:cubicBezTo>
                <a:close/>
                <a:moveTo>
                  <a:pt x="365" y="14"/>
                </a:moveTo>
                <a:cubicBezTo>
                  <a:pt x="172" y="14"/>
                  <a:pt x="15" y="171"/>
                  <a:pt x="15" y="365"/>
                </a:cubicBezTo>
                <a:cubicBezTo>
                  <a:pt x="15" y="558"/>
                  <a:pt x="172" y="715"/>
                  <a:pt x="365" y="715"/>
                </a:cubicBezTo>
                <a:cubicBezTo>
                  <a:pt x="559" y="715"/>
                  <a:pt x="716" y="558"/>
                  <a:pt x="716" y="365"/>
                </a:cubicBezTo>
                <a:cubicBezTo>
                  <a:pt x="716" y="171"/>
                  <a:pt x="559" y="14"/>
                  <a:pt x="365" y="1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44" tIns="34272" rIns="68544" bIns="34272"/>
          <a:lstStyle/>
          <a:p>
            <a:pPr marL="0" marR="0" lvl="0" indent="0" defTabSz="68544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00" b="0" i="0" u="none" strike="noStrike" kern="0" cap="none" spc="0" normalizeH="0" baseline="0" noProof="0">
              <a:ln>
                <a:noFill/>
              </a:ln>
              <a:solidFill>
                <a:srgbClr val="B6B5B4"/>
              </a:solidFill>
              <a:effectLst/>
              <a:uLnTx/>
              <a:uFillTx/>
              <a:latin typeface="+mj-lt"/>
              <a:ea typeface="微软雅黑 Light" panose="020B0502040204020203" pitchFamily="34" charset="-122"/>
            </a:endParaRPr>
          </a:p>
        </p:txBody>
      </p:sp>
      <p:sp>
        <p:nvSpPr>
          <p:cNvPr id="74" name="Freeform 20">
            <a:extLst>
              <a:ext uri="{FF2B5EF4-FFF2-40B4-BE49-F238E27FC236}">
                <a16:creationId xmlns:a16="http://schemas.microsoft.com/office/drawing/2014/main" id="{2256A335-2FA3-4246-878F-543B3CE6AF7F}"/>
              </a:ext>
            </a:extLst>
          </p:cNvPr>
          <p:cNvSpPr>
            <a:spLocks noEditPoints="1"/>
          </p:cNvSpPr>
          <p:nvPr/>
        </p:nvSpPr>
        <p:spPr bwMode="auto">
          <a:xfrm>
            <a:off x="6316018" y="3072336"/>
            <a:ext cx="412986" cy="411956"/>
          </a:xfrm>
          <a:custGeom>
            <a:avLst/>
            <a:gdLst>
              <a:gd name="T0" fmla="*/ 95 w 730"/>
              <a:gd name="T1" fmla="*/ 366 h 730"/>
              <a:gd name="T2" fmla="*/ 130 w 730"/>
              <a:gd name="T3" fmla="*/ 216 h 730"/>
              <a:gd name="T4" fmla="*/ 223 w 730"/>
              <a:gd name="T5" fmla="*/ 169 h 730"/>
              <a:gd name="T6" fmla="*/ 283 w 730"/>
              <a:gd name="T7" fmla="*/ 187 h 730"/>
              <a:gd name="T8" fmla="*/ 322 w 730"/>
              <a:gd name="T9" fmla="*/ 240 h 730"/>
              <a:gd name="T10" fmla="*/ 336 w 730"/>
              <a:gd name="T11" fmla="*/ 345 h 730"/>
              <a:gd name="T12" fmla="*/ 302 w 730"/>
              <a:gd name="T13" fmla="*/ 514 h 730"/>
              <a:gd name="T14" fmla="*/ 210 w 730"/>
              <a:gd name="T15" fmla="*/ 563 h 730"/>
              <a:gd name="T16" fmla="*/ 144 w 730"/>
              <a:gd name="T17" fmla="*/ 540 h 730"/>
              <a:gd name="T18" fmla="*/ 105 w 730"/>
              <a:gd name="T19" fmla="*/ 474 h 730"/>
              <a:gd name="T20" fmla="*/ 95 w 730"/>
              <a:gd name="T21" fmla="*/ 366 h 730"/>
              <a:gd name="T22" fmla="*/ 142 w 730"/>
              <a:gd name="T23" fmla="*/ 359 h 730"/>
              <a:gd name="T24" fmla="*/ 165 w 730"/>
              <a:gd name="T25" fmla="*/ 510 h 730"/>
              <a:gd name="T26" fmla="*/ 218 w 730"/>
              <a:gd name="T27" fmla="*/ 544 h 730"/>
              <a:gd name="T28" fmla="*/ 268 w 730"/>
              <a:gd name="T29" fmla="*/ 513 h 730"/>
              <a:gd name="T30" fmla="*/ 289 w 730"/>
              <a:gd name="T31" fmla="*/ 372 h 730"/>
              <a:gd name="T32" fmla="*/ 267 w 730"/>
              <a:gd name="T33" fmla="*/ 222 h 730"/>
              <a:gd name="T34" fmla="*/ 213 w 730"/>
              <a:gd name="T35" fmla="*/ 188 h 730"/>
              <a:gd name="T36" fmla="*/ 161 w 730"/>
              <a:gd name="T37" fmla="*/ 222 h 730"/>
              <a:gd name="T38" fmla="*/ 142 w 730"/>
              <a:gd name="T39" fmla="*/ 359 h 730"/>
              <a:gd name="T40" fmla="*/ 365 w 730"/>
              <a:gd name="T41" fmla="*/ 558 h 730"/>
              <a:gd name="T42" fmla="*/ 365 w 730"/>
              <a:gd name="T43" fmla="*/ 543 h 730"/>
              <a:gd name="T44" fmla="*/ 458 w 730"/>
              <a:gd name="T45" fmla="*/ 446 h 730"/>
              <a:gd name="T46" fmla="*/ 529 w 730"/>
              <a:gd name="T47" fmla="*/ 356 h 730"/>
              <a:gd name="T48" fmla="*/ 547 w 730"/>
              <a:gd name="T49" fmla="*/ 293 h 730"/>
              <a:gd name="T50" fmla="*/ 526 w 730"/>
              <a:gd name="T51" fmla="*/ 234 h 730"/>
              <a:gd name="T52" fmla="*/ 470 w 730"/>
              <a:gd name="T53" fmla="*/ 213 h 730"/>
              <a:gd name="T54" fmla="*/ 429 w 730"/>
              <a:gd name="T55" fmla="*/ 221 h 730"/>
              <a:gd name="T56" fmla="*/ 411 w 730"/>
              <a:gd name="T57" fmla="*/ 236 h 730"/>
              <a:gd name="T58" fmla="*/ 394 w 730"/>
              <a:gd name="T59" fmla="*/ 286 h 730"/>
              <a:gd name="T60" fmla="*/ 378 w 730"/>
              <a:gd name="T61" fmla="*/ 286 h 730"/>
              <a:gd name="T62" fmla="*/ 387 w 730"/>
              <a:gd name="T63" fmla="*/ 210 h 730"/>
              <a:gd name="T64" fmla="*/ 430 w 730"/>
              <a:gd name="T65" fmla="*/ 179 h 730"/>
              <a:gd name="T66" fmla="*/ 483 w 730"/>
              <a:gd name="T67" fmla="*/ 169 h 730"/>
              <a:gd name="T68" fmla="*/ 566 w 730"/>
              <a:gd name="T69" fmla="*/ 199 h 730"/>
              <a:gd name="T70" fmla="*/ 597 w 730"/>
              <a:gd name="T71" fmla="*/ 276 h 730"/>
              <a:gd name="T72" fmla="*/ 569 w 730"/>
              <a:gd name="T73" fmla="*/ 357 h 730"/>
              <a:gd name="T74" fmla="*/ 476 w 730"/>
              <a:gd name="T75" fmla="*/ 458 h 730"/>
              <a:gd name="T76" fmla="*/ 424 w 730"/>
              <a:gd name="T77" fmla="*/ 511 h 730"/>
              <a:gd name="T78" fmla="*/ 522 w 730"/>
              <a:gd name="T79" fmla="*/ 511 h 730"/>
              <a:gd name="T80" fmla="*/ 616 w 730"/>
              <a:gd name="T81" fmla="*/ 508 h 730"/>
              <a:gd name="T82" fmla="*/ 619 w 730"/>
              <a:gd name="T83" fmla="*/ 510 h 730"/>
              <a:gd name="T84" fmla="*/ 616 w 730"/>
              <a:gd name="T85" fmla="*/ 532 h 730"/>
              <a:gd name="T86" fmla="*/ 619 w 730"/>
              <a:gd name="T87" fmla="*/ 556 h 730"/>
              <a:gd name="T88" fmla="*/ 616 w 730"/>
              <a:gd name="T89" fmla="*/ 558 h 730"/>
              <a:gd name="T90" fmla="*/ 497 w 730"/>
              <a:gd name="T91" fmla="*/ 556 h 730"/>
              <a:gd name="T92" fmla="*/ 365 w 730"/>
              <a:gd name="T93" fmla="*/ 558 h 730"/>
              <a:gd name="T94" fmla="*/ 365 w 730"/>
              <a:gd name="T95" fmla="*/ 0 h 730"/>
              <a:gd name="T96" fmla="*/ 0 w 730"/>
              <a:gd name="T97" fmla="*/ 365 h 730"/>
              <a:gd name="T98" fmla="*/ 365 w 730"/>
              <a:gd name="T99" fmla="*/ 730 h 730"/>
              <a:gd name="T100" fmla="*/ 730 w 730"/>
              <a:gd name="T101" fmla="*/ 365 h 730"/>
              <a:gd name="T102" fmla="*/ 365 w 730"/>
              <a:gd name="T103" fmla="*/ 0 h 730"/>
              <a:gd name="T104" fmla="*/ 365 w 730"/>
              <a:gd name="T105" fmla="*/ 15 h 730"/>
              <a:gd name="T106" fmla="*/ 14 w 730"/>
              <a:gd name="T107" fmla="*/ 365 h 730"/>
              <a:gd name="T108" fmla="*/ 365 w 730"/>
              <a:gd name="T109" fmla="*/ 716 h 730"/>
              <a:gd name="T110" fmla="*/ 715 w 730"/>
              <a:gd name="T111" fmla="*/ 365 h 730"/>
              <a:gd name="T112" fmla="*/ 365 w 730"/>
              <a:gd name="T113" fmla="*/ 15 h 7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30" h="730">
                <a:moveTo>
                  <a:pt x="95" y="366"/>
                </a:moveTo>
                <a:cubicBezTo>
                  <a:pt x="95" y="297"/>
                  <a:pt x="107" y="247"/>
                  <a:pt x="130" y="216"/>
                </a:cubicBezTo>
                <a:cubicBezTo>
                  <a:pt x="153" y="185"/>
                  <a:pt x="184" y="169"/>
                  <a:pt x="223" y="169"/>
                </a:cubicBezTo>
                <a:cubicBezTo>
                  <a:pt x="246" y="169"/>
                  <a:pt x="267" y="175"/>
                  <a:pt x="283" y="187"/>
                </a:cubicBezTo>
                <a:cubicBezTo>
                  <a:pt x="300" y="198"/>
                  <a:pt x="313" y="216"/>
                  <a:pt x="322" y="240"/>
                </a:cubicBezTo>
                <a:cubicBezTo>
                  <a:pt x="331" y="264"/>
                  <a:pt x="336" y="299"/>
                  <a:pt x="336" y="345"/>
                </a:cubicBezTo>
                <a:cubicBezTo>
                  <a:pt x="336" y="425"/>
                  <a:pt x="325" y="481"/>
                  <a:pt x="302" y="514"/>
                </a:cubicBezTo>
                <a:cubicBezTo>
                  <a:pt x="279" y="547"/>
                  <a:pt x="248" y="563"/>
                  <a:pt x="210" y="563"/>
                </a:cubicBezTo>
                <a:cubicBezTo>
                  <a:pt x="183" y="563"/>
                  <a:pt x="161" y="555"/>
                  <a:pt x="144" y="540"/>
                </a:cubicBezTo>
                <a:cubicBezTo>
                  <a:pt x="126" y="524"/>
                  <a:pt x="113" y="502"/>
                  <a:pt x="105" y="474"/>
                </a:cubicBezTo>
                <a:cubicBezTo>
                  <a:pt x="99" y="452"/>
                  <a:pt x="95" y="416"/>
                  <a:pt x="95" y="366"/>
                </a:cubicBezTo>
                <a:close/>
                <a:moveTo>
                  <a:pt x="142" y="359"/>
                </a:moveTo>
                <a:cubicBezTo>
                  <a:pt x="142" y="433"/>
                  <a:pt x="150" y="483"/>
                  <a:pt x="165" y="510"/>
                </a:cubicBezTo>
                <a:cubicBezTo>
                  <a:pt x="177" y="533"/>
                  <a:pt x="195" y="544"/>
                  <a:pt x="218" y="544"/>
                </a:cubicBezTo>
                <a:cubicBezTo>
                  <a:pt x="240" y="544"/>
                  <a:pt x="257" y="533"/>
                  <a:pt x="268" y="513"/>
                </a:cubicBezTo>
                <a:cubicBezTo>
                  <a:pt x="282" y="487"/>
                  <a:pt x="289" y="440"/>
                  <a:pt x="289" y="372"/>
                </a:cubicBezTo>
                <a:cubicBezTo>
                  <a:pt x="289" y="299"/>
                  <a:pt x="282" y="249"/>
                  <a:pt x="267" y="222"/>
                </a:cubicBezTo>
                <a:cubicBezTo>
                  <a:pt x="254" y="200"/>
                  <a:pt x="236" y="188"/>
                  <a:pt x="213" y="188"/>
                </a:cubicBezTo>
                <a:cubicBezTo>
                  <a:pt x="191" y="188"/>
                  <a:pt x="174" y="200"/>
                  <a:pt x="161" y="222"/>
                </a:cubicBezTo>
                <a:cubicBezTo>
                  <a:pt x="149" y="244"/>
                  <a:pt x="142" y="290"/>
                  <a:pt x="142" y="359"/>
                </a:cubicBezTo>
                <a:close/>
                <a:moveTo>
                  <a:pt x="365" y="558"/>
                </a:moveTo>
                <a:lnTo>
                  <a:pt x="365" y="543"/>
                </a:lnTo>
                <a:lnTo>
                  <a:pt x="458" y="446"/>
                </a:lnTo>
                <a:cubicBezTo>
                  <a:pt x="493" y="409"/>
                  <a:pt x="517" y="379"/>
                  <a:pt x="529" y="356"/>
                </a:cubicBezTo>
                <a:cubicBezTo>
                  <a:pt x="541" y="333"/>
                  <a:pt x="547" y="312"/>
                  <a:pt x="547" y="293"/>
                </a:cubicBezTo>
                <a:cubicBezTo>
                  <a:pt x="547" y="268"/>
                  <a:pt x="540" y="249"/>
                  <a:pt x="526" y="234"/>
                </a:cubicBezTo>
                <a:cubicBezTo>
                  <a:pt x="512" y="220"/>
                  <a:pt x="493" y="213"/>
                  <a:pt x="470" y="213"/>
                </a:cubicBezTo>
                <a:cubicBezTo>
                  <a:pt x="455" y="213"/>
                  <a:pt x="442" y="215"/>
                  <a:pt x="429" y="221"/>
                </a:cubicBezTo>
                <a:cubicBezTo>
                  <a:pt x="421" y="225"/>
                  <a:pt x="414" y="230"/>
                  <a:pt x="411" y="236"/>
                </a:cubicBezTo>
                <a:cubicBezTo>
                  <a:pt x="407" y="241"/>
                  <a:pt x="401" y="258"/>
                  <a:pt x="394" y="286"/>
                </a:cubicBezTo>
                <a:lnTo>
                  <a:pt x="378" y="286"/>
                </a:lnTo>
                <a:cubicBezTo>
                  <a:pt x="383" y="251"/>
                  <a:pt x="386" y="225"/>
                  <a:pt x="387" y="210"/>
                </a:cubicBezTo>
                <a:cubicBezTo>
                  <a:pt x="400" y="195"/>
                  <a:pt x="415" y="185"/>
                  <a:pt x="430" y="179"/>
                </a:cubicBezTo>
                <a:cubicBezTo>
                  <a:pt x="446" y="172"/>
                  <a:pt x="464" y="169"/>
                  <a:pt x="483" y="169"/>
                </a:cubicBezTo>
                <a:cubicBezTo>
                  <a:pt x="518" y="169"/>
                  <a:pt x="546" y="179"/>
                  <a:pt x="566" y="199"/>
                </a:cubicBezTo>
                <a:cubicBezTo>
                  <a:pt x="587" y="218"/>
                  <a:pt x="597" y="244"/>
                  <a:pt x="597" y="276"/>
                </a:cubicBezTo>
                <a:cubicBezTo>
                  <a:pt x="597" y="304"/>
                  <a:pt x="588" y="331"/>
                  <a:pt x="569" y="357"/>
                </a:cubicBezTo>
                <a:cubicBezTo>
                  <a:pt x="551" y="384"/>
                  <a:pt x="520" y="417"/>
                  <a:pt x="476" y="458"/>
                </a:cubicBezTo>
                <a:lnTo>
                  <a:pt x="424" y="511"/>
                </a:lnTo>
                <a:lnTo>
                  <a:pt x="522" y="511"/>
                </a:lnTo>
                <a:cubicBezTo>
                  <a:pt x="564" y="511"/>
                  <a:pt x="595" y="510"/>
                  <a:pt x="616" y="508"/>
                </a:cubicBezTo>
                <a:lnTo>
                  <a:pt x="619" y="510"/>
                </a:lnTo>
                <a:cubicBezTo>
                  <a:pt x="617" y="520"/>
                  <a:pt x="616" y="527"/>
                  <a:pt x="616" y="532"/>
                </a:cubicBezTo>
                <a:cubicBezTo>
                  <a:pt x="616" y="535"/>
                  <a:pt x="617" y="543"/>
                  <a:pt x="619" y="556"/>
                </a:cubicBezTo>
                <a:lnTo>
                  <a:pt x="616" y="558"/>
                </a:lnTo>
                <a:cubicBezTo>
                  <a:pt x="580" y="556"/>
                  <a:pt x="541" y="556"/>
                  <a:pt x="497" y="556"/>
                </a:cubicBezTo>
                <a:cubicBezTo>
                  <a:pt x="452" y="556"/>
                  <a:pt x="408" y="556"/>
                  <a:pt x="365" y="558"/>
                </a:cubicBezTo>
                <a:close/>
                <a:moveTo>
                  <a:pt x="365" y="0"/>
                </a:moveTo>
                <a:cubicBezTo>
                  <a:pt x="163" y="0"/>
                  <a:pt x="0" y="164"/>
                  <a:pt x="0" y="365"/>
                </a:cubicBezTo>
                <a:cubicBezTo>
                  <a:pt x="0" y="567"/>
                  <a:pt x="163" y="730"/>
                  <a:pt x="365" y="730"/>
                </a:cubicBezTo>
                <a:cubicBezTo>
                  <a:pt x="566" y="730"/>
                  <a:pt x="730" y="567"/>
                  <a:pt x="730" y="365"/>
                </a:cubicBezTo>
                <a:cubicBezTo>
                  <a:pt x="730" y="164"/>
                  <a:pt x="566" y="0"/>
                  <a:pt x="365" y="0"/>
                </a:cubicBezTo>
                <a:close/>
                <a:moveTo>
                  <a:pt x="365" y="15"/>
                </a:moveTo>
                <a:cubicBezTo>
                  <a:pt x="171" y="15"/>
                  <a:pt x="14" y="172"/>
                  <a:pt x="14" y="365"/>
                </a:cubicBezTo>
                <a:cubicBezTo>
                  <a:pt x="14" y="559"/>
                  <a:pt x="171" y="716"/>
                  <a:pt x="365" y="716"/>
                </a:cubicBezTo>
                <a:cubicBezTo>
                  <a:pt x="558" y="716"/>
                  <a:pt x="715" y="559"/>
                  <a:pt x="715" y="365"/>
                </a:cubicBezTo>
                <a:cubicBezTo>
                  <a:pt x="715" y="172"/>
                  <a:pt x="558" y="15"/>
                  <a:pt x="365" y="1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44" tIns="34272" rIns="68544" bIns="34272"/>
          <a:lstStyle/>
          <a:p>
            <a:pPr marL="0" marR="0" lvl="0" indent="0" defTabSz="68544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00" b="0" i="0" u="none" strike="noStrike" kern="0" cap="none" spc="0" normalizeH="0" baseline="0" noProof="0">
              <a:ln>
                <a:noFill/>
              </a:ln>
              <a:solidFill>
                <a:srgbClr val="B6B5B4"/>
              </a:solidFill>
              <a:effectLst/>
              <a:uLnTx/>
              <a:uFillTx/>
              <a:latin typeface="+mj-lt"/>
              <a:ea typeface="微软雅黑 Light" panose="020B0502040204020203" pitchFamily="34" charset="-122"/>
            </a:endParaRPr>
          </a:p>
        </p:txBody>
      </p:sp>
      <p:sp>
        <p:nvSpPr>
          <p:cNvPr id="75" name="Freeform 21">
            <a:extLst>
              <a:ext uri="{FF2B5EF4-FFF2-40B4-BE49-F238E27FC236}">
                <a16:creationId xmlns:a16="http://schemas.microsoft.com/office/drawing/2014/main" id="{5BF69DB1-C07E-432A-9F20-0355FA3703F7}"/>
              </a:ext>
            </a:extLst>
          </p:cNvPr>
          <p:cNvSpPr>
            <a:spLocks noEditPoints="1"/>
          </p:cNvSpPr>
          <p:nvPr/>
        </p:nvSpPr>
        <p:spPr bwMode="auto">
          <a:xfrm>
            <a:off x="5669760" y="3072336"/>
            <a:ext cx="412985" cy="411956"/>
          </a:xfrm>
          <a:custGeom>
            <a:avLst/>
            <a:gdLst>
              <a:gd name="T0" fmla="*/ 96 w 730"/>
              <a:gd name="T1" fmla="*/ 366 h 730"/>
              <a:gd name="T2" fmla="*/ 131 w 730"/>
              <a:gd name="T3" fmla="*/ 216 h 730"/>
              <a:gd name="T4" fmla="*/ 223 w 730"/>
              <a:gd name="T5" fmla="*/ 169 h 730"/>
              <a:gd name="T6" fmla="*/ 284 w 730"/>
              <a:gd name="T7" fmla="*/ 187 h 730"/>
              <a:gd name="T8" fmla="*/ 323 w 730"/>
              <a:gd name="T9" fmla="*/ 240 h 730"/>
              <a:gd name="T10" fmla="*/ 337 w 730"/>
              <a:gd name="T11" fmla="*/ 345 h 730"/>
              <a:gd name="T12" fmla="*/ 302 w 730"/>
              <a:gd name="T13" fmla="*/ 514 h 730"/>
              <a:gd name="T14" fmla="*/ 210 w 730"/>
              <a:gd name="T15" fmla="*/ 563 h 730"/>
              <a:gd name="T16" fmla="*/ 144 w 730"/>
              <a:gd name="T17" fmla="*/ 540 h 730"/>
              <a:gd name="T18" fmla="*/ 106 w 730"/>
              <a:gd name="T19" fmla="*/ 474 h 730"/>
              <a:gd name="T20" fmla="*/ 96 w 730"/>
              <a:gd name="T21" fmla="*/ 366 h 730"/>
              <a:gd name="T22" fmla="*/ 143 w 730"/>
              <a:gd name="T23" fmla="*/ 359 h 730"/>
              <a:gd name="T24" fmla="*/ 166 w 730"/>
              <a:gd name="T25" fmla="*/ 510 h 730"/>
              <a:gd name="T26" fmla="*/ 219 w 730"/>
              <a:gd name="T27" fmla="*/ 544 h 730"/>
              <a:gd name="T28" fmla="*/ 268 w 730"/>
              <a:gd name="T29" fmla="*/ 513 h 730"/>
              <a:gd name="T30" fmla="*/ 290 w 730"/>
              <a:gd name="T31" fmla="*/ 372 h 730"/>
              <a:gd name="T32" fmla="*/ 267 w 730"/>
              <a:gd name="T33" fmla="*/ 222 h 730"/>
              <a:gd name="T34" fmla="*/ 213 w 730"/>
              <a:gd name="T35" fmla="*/ 188 h 730"/>
              <a:gd name="T36" fmla="*/ 162 w 730"/>
              <a:gd name="T37" fmla="*/ 222 h 730"/>
              <a:gd name="T38" fmla="*/ 143 w 730"/>
              <a:gd name="T39" fmla="*/ 359 h 730"/>
              <a:gd name="T40" fmla="*/ 400 w 730"/>
              <a:gd name="T41" fmla="*/ 558 h 730"/>
              <a:gd name="T42" fmla="*/ 400 w 730"/>
              <a:gd name="T43" fmla="*/ 540 h 730"/>
              <a:gd name="T44" fmla="*/ 421 w 730"/>
              <a:gd name="T45" fmla="*/ 539 h 730"/>
              <a:gd name="T46" fmla="*/ 464 w 730"/>
              <a:gd name="T47" fmla="*/ 529 h 730"/>
              <a:gd name="T48" fmla="*/ 471 w 730"/>
              <a:gd name="T49" fmla="*/ 455 h 730"/>
              <a:gd name="T50" fmla="*/ 473 w 730"/>
              <a:gd name="T51" fmla="*/ 306 h 730"/>
              <a:gd name="T52" fmla="*/ 472 w 730"/>
              <a:gd name="T53" fmla="*/ 223 h 730"/>
              <a:gd name="T54" fmla="*/ 467 w 730"/>
              <a:gd name="T55" fmla="*/ 218 h 730"/>
              <a:gd name="T56" fmla="*/ 454 w 730"/>
              <a:gd name="T57" fmla="*/ 223 h 730"/>
              <a:gd name="T58" fmla="*/ 392 w 730"/>
              <a:gd name="T59" fmla="*/ 252 h 730"/>
              <a:gd name="T60" fmla="*/ 378 w 730"/>
              <a:gd name="T61" fmla="*/ 259 h 730"/>
              <a:gd name="T62" fmla="*/ 374 w 730"/>
              <a:gd name="T63" fmla="*/ 255 h 730"/>
              <a:gd name="T64" fmla="*/ 372 w 730"/>
              <a:gd name="T65" fmla="*/ 229 h 730"/>
              <a:gd name="T66" fmla="*/ 516 w 730"/>
              <a:gd name="T67" fmla="*/ 172 h 730"/>
              <a:gd name="T68" fmla="*/ 524 w 730"/>
              <a:gd name="T69" fmla="*/ 175 h 730"/>
              <a:gd name="T70" fmla="*/ 523 w 730"/>
              <a:gd name="T71" fmla="*/ 206 h 730"/>
              <a:gd name="T72" fmla="*/ 520 w 730"/>
              <a:gd name="T73" fmla="*/ 361 h 730"/>
              <a:gd name="T74" fmla="*/ 518 w 730"/>
              <a:gd name="T75" fmla="*/ 467 h 730"/>
              <a:gd name="T76" fmla="*/ 522 w 730"/>
              <a:gd name="T77" fmla="*/ 518 h 730"/>
              <a:gd name="T78" fmla="*/ 532 w 730"/>
              <a:gd name="T79" fmla="*/ 535 h 730"/>
              <a:gd name="T80" fmla="*/ 566 w 730"/>
              <a:gd name="T81" fmla="*/ 539 h 730"/>
              <a:gd name="T82" fmla="*/ 591 w 730"/>
              <a:gd name="T83" fmla="*/ 540 h 730"/>
              <a:gd name="T84" fmla="*/ 591 w 730"/>
              <a:gd name="T85" fmla="*/ 558 h 730"/>
              <a:gd name="T86" fmla="*/ 495 w 730"/>
              <a:gd name="T87" fmla="*/ 556 h 730"/>
              <a:gd name="T88" fmla="*/ 400 w 730"/>
              <a:gd name="T89" fmla="*/ 558 h 730"/>
              <a:gd name="T90" fmla="*/ 365 w 730"/>
              <a:gd name="T91" fmla="*/ 0 h 730"/>
              <a:gd name="T92" fmla="*/ 0 w 730"/>
              <a:gd name="T93" fmla="*/ 365 h 730"/>
              <a:gd name="T94" fmla="*/ 365 w 730"/>
              <a:gd name="T95" fmla="*/ 730 h 730"/>
              <a:gd name="T96" fmla="*/ 730 w 730"/>
              <a:gd name="T97" fmla="*/ 365 h 730"/>
              <a:gd name="T98" fmla="*/ 365 w 730"/>
              <a:gd name="T99" fmla="*/ 0 h 730"/>
              <a:gd name="T100" fmla="*/ 365 w 730"/>
              <a:gd name="T101" fmla="*/ 15 h 730"/>
              <a:gd name="T102" fmla="*/ 15 w 730"/>
              <a:gd name="T103" fmla="*/ 365 h 730"/>
              <a:gd name="T104" fmla="*/ 365 w 730"/>
              <a:gd name="T105" fmla="*/ 716 h 730"/>
              <a:gd name="T106" fmla="*/ 716 w 730"/>
              <a:gd name="T107" fmla="*/ 365 h 730"/>
              <a:gd name="T108" fmla="*/ 365 w 730"/>
              <a:gd name="T109" fmla="*/ 15 h 7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730" h="730">
                <a:moveTo>
                  <a:pt x="96" y="366"/>
                </a:moveTo>
                <a:cubicBezTo>
                  <a:pt x="96" y="297"/>
                  <a:pt x="108" y="247"/>
                  <a:pt x="131" y="216"/>
                </a:cubicBezTo>
                <a:cubicBezTo>
                  <a:pt x="154" y="185"/>
                  <a:pt x="185" y="169"/>
                  <a:pt x="223" y="169"/>
                </a:cubicBezTo>
                <a:cubicBezTo>
                  <a:pt x="247" y="169"/>
                  <a:pt x="267" y="175"/>
                  <a:pt x="284" y="187"/>
                </a:cubicBezTo>
                <a:cubicBezTo>
                  <a:pt x="301" y="198"/>
                  <a:pt x="314" y="216"/>
                  <a:pt x="323" y="240"/>
                </a:cubicBezTo>
                <a:cubicBezTo>
                  <a:pt x="332" y="264"/>
                  <a:pt x="337" y="299"/>
                  <a:pt x="337" y="345"/>
                </a:cubicBezTo>
                <a:cubicBezTo>
                  <a:pt x="337" y="425"/>
                  <a:pt x="325" y="481"/>
                  <a:pt x="302" y="514"/>
                </a:cubicBezTo>
                <a:cubicBezTo>
                  <a:pt x="279" y="547"/>
                  <a:pt x="249" y="563"/>
                  <a:pt x="210" y="563"/>
                </a:cubicBezTo>
                <a:cubicBezTo>
                  <a:pt x="184" y="563"/>
                  <a:pt x="162" y="555"/>
                  <a:pt x="144" y="540"/>
                </a:cubicBezTo>
                <a:cubicBezTo>
                  <a:pt x="127" y="524"/>
                  <a:pt x="114" y="502"/>
                  <a:pt x="106" y="474"/>
                </a:cubicBezTo>
                <a:cubicBezTo>
                  <a:pt x="99" y="452"/>
                  <a:pt x="96" y="416"/>
                  <a:pt x="96" y="366"/>
                </a:cubicBezTo>
                <a:close/>
                <a:moveTo>
                  <a:pt x="143" y="359"/>
                </a:moveTo>
                <a:cubicBezTo>
                  <a:pt x="143" y="433"/>
                  <a:pt x="151" y="483"/>
                  <a:pt x="166" y="510"/>
                </a:cubicBezTo>
                <a:cubicBezTo>
                  <a:pt x="178" y="533"/>
                  <a:pt x="196" y="544"/>
                  <a:pt x="219" y="544"/>
                </a:cubicBezTo>
                <a:cubicBezTo>
                  <a:pt x="241" y="544"/>
                  <a:pt x="257" y="533"/>
                  <a:pt x="268" y="513"/>
                </a:cubicBezTo>
                <a:cubicBezTo>
                  <a:pt x="283" y="487"/>
                  <a:pt x="290" y="440"/>
                  <a:pt x="290" y="372"/>
                </a:cubicBezTo>
                <a:cubicBezTo>
                  <a:pt x="290" y="299"/>
                  <a:pt x="282" y="249"/>
                  <a:pt x="267" y="222"/>
                </a:cubicBezTo>
                <a:cubicBezTo>
                  <a:pt x="254" y="200"/>
                  <a:pt x="236" y="188"/>
                  <a:pt x="213" y="188"/>
                </a:cubicBezTo>
                <a:cubicBezTo>
                  <a:pt x="191" y="188"/>
                  <a:pt x="174" y="200"/>
                  <a:pt x="162" y="222"/>
                </a:cubicBezTo>
                <a:cubicBezTo>
                  <a:pt x="149" y="244"/>
                  <a:pt x="143" y="290"/>
                  <a:pt x="143" y="359"/>
                </a:cubicBezTo>
                <a:close/>
                <a:moveTo>
                  <a:pt x="400" y="558"/>
                </a:moveTo>
                <a:lnTo>
                  <a:pt x="400" y="540"/>
                </a:lnTo>
                <a:lnTo>
                  <a:pt x="421" y="539"/>
                </a:lnTo>
                <a:cubicBezTo>
                  <a:pt x="445" y="539"/>
                  <a:pt x="460" y="535"/>
                  <a:pt x="464" y="529"/>
                </a:cubicBezTo>
                <a:cubicBezTo>
                  <a:pt x="469" y="523"/>
                  <a:pt x="471" y="498"/>
                  <a:pt x="471" y="455"/>
                </a:cubicBezTo>
                <a:lnTo>
                  <a:pt x="473" y="306"/>
                </a:lnTo>
                <a:cubicBezTo>
                  <a:pt x="473" y="255"/>
                  <a:pt x="473" y="228"/>
                  <a:pt x="472" y="223"/>
                </a:cubicBezTo>
                <a:cubicBezTo>
                  <a:pt x="471" y="220"/>
                  <a:pt x="469" y="218"/>
                  <a:pt x="467" y="218"/>
                </a:cubicBezTo>
                <a:cubicBezTo>
                  <a:pt x="465" y="218"/>
                  <a:pt x="461" y="220"/>
                  <a:pt x="454" y="223"/>
                </a:cubicBezTo>
                <a:cubicBezTo>
                  <a:pt x="424" y="236"/>
                  <a:pt x="403" y="246"/>
                  <a:pt x="392" y="252"/>
                </a:cubicBezTo>
                <a:cubicBezTo>
                  <a:pt x="384" y="257"/>
                  <a:pt x="379" y="259"/>
                  <a:pt x="378" y="259"/>
                </a:cubicBezTo>
                <a:cubicBezTo>
                  <a:pt x="375" y="259"/>
                  <a:pt x="374" y="258"/>
                  <a:pt x="374" y="255"/>
                </a:cubicBezTo>
                <a:lnTo>
                  <a:pt x="372" y="229"/>
                </a:lnTo>
                <a:cubicBezTo>
                  <a:pt x="428" y="212"/>
                  <a:pt x="476" y="193"/>
                  <a:pt x="516" y="172"/>
                </a:cubicBezTo>
                <a:lnTo>
                  <a:pt x="524" y="175"/>
                </a:lnTo>
                <a:lnTo>
                  <a:pt x="523" y="206"/>
                </a:lnTo>
                <a:lnTo>
                  <a:pt x="520" y="361"/>
                </a:lnTo>
                <a:lnTo>
                  <a:pt x="518" y="467"/>
                </a:lnTo>
                <a:cubicBezTo>
                  <a:pt x="518" y="493"/>
                  <a:pt x="520" y="510"/>
                  <a:pt x="522" y="518"/>
                </a:cubicBezTo>
                <a:cubicBezTo>
                  <a:pt x="524" y="526"/>
                  <a:pt x="527" y="532"/>
                  <a:pt x="532" y="535"/>
                </a:cubicBezTo>
                <a:cubicBezTo>
                  <a:pt x="537" y="537"/>
                  <a:pt x="548" y="539"/>
                  <a:pt x="566" y="539"/>
                </a:cubicBezTo>
                <a:lnTo>
                  <a:pt x="591" y="540"/>
                </a:lnTo>
                <a:lnTo>
                  <a:pt x="591" y="558"/>
                </a:lnTo>
                <a:cubicBezTo>
                  <a:pt x="546" y="556"/>
                  <a:pt x="514" y="556"/>
                  <a:pt x="495" y="556"/>
                </a:cubicBezTo>
                <a:cubicBezTo>
                  <a:pt x="473" y="556"/>
                  <a:pt x="442" y="556"/>
                  <a:pt x="400" y="558"/>
                </a:cubicBezTo>
                <a:close/>
                <a:moveTo>
                  <a:pt x="365" y="0"/>
                </a:moveTo>
                <a:cubicBezTo>
                  <a:pt x="164" y="0"/>
                  <a:pt x="0" y="164"/>
                  <a:pt x="0" y="365"/>
                </a:cubicBezTo>
                <a:cubicBezTo>
                  <a:pt x="0" y="567"/>
                  <a:pt x="164" y="730"/>
                  <a:pt x="365" y="730"/>
                </a:cubicBezTo>
                <a:cubicBezTo>
                  <a:pt x="567" y="730"/>
                  <a:pt x="730" y="567"/>
                  <a:pt x="730" y="365"/>
                </a:cubicBezTo>
                <a:cubicBezTo>
                  <a:pt x="730" y="164"/>
                  <a:pt x="567" y="0"/>
                  <a:pt x="365" y="0"/>
                </a:cubicBezTo>
                <a:close/>
                <a:moveTo>
                  <a:pt x="365" y="15"/>
                </a:moveTo>
                <a:cubicBezTo>
                  <a:pt x="172" y="15"/>
                  <a:pt x="15" y="172"/>
                  <a:pt x="15" y="365"/>
                </a:cubicBezTo>
                <a:cubicBezTo>
                  <a:pt x="15" y="559"/>
                  <a:pt x="172" y="716"/>
                  <a:pt x="365" y="716"/>
                </a:cubicBezTo>
                <a:cubicBezTo>
                  <a:pt x="559" y="716"/>
                  <a:pt x="716" y="559"/>
                  <a:pt x="716" y="365"/>
                </a:cubicBezTo>
                <a:cubicBezTo>
                  <a:pt x="716" y="172"/>
                  <a:pt x="559" y="15"/>
                  <a:pt x="365" y="1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44" tIns="34272" rIns="68544" bIns="34272"/>
          <a:lstStyle/>
          <a:p>
            <a:pPr marL="0" marR="0" lvl="0" indent="0" defTabSz="68544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00" b="0" i="0" u="none" strike="noStrike" kern="0" cap="none" spc="0" normalizeH="0" baseline="0" noProof="0">
              <a:ln>
                <a:noFill/>
              </a:ln>
              <a:solidFill>
                <a:srgbClr val="B6B5B4"/>
              </a:solidFill>
              <a:effectLst/>
              <a:uLnTx/>
              <a:uFillTx/>
              <a:latin typeface="+mj-lt"/>
              <a:ea typeface="微软雅黑 Light" panose="020B0502040204020203" pitchFamily="34" charset="-122"/>
            </a:endParaRPr>
          </a:p>
        </p:txBody>
      </p:sp>
      <p:sp>
        <p:nvSpPr>
          <p:cNvPr id="76" name="TextBox 32">
            <a:extLst>
              <a:ext uri="{FF2B5EF4-FFF2-40B4-BE49-F238E27FC236}">
                <a16:creationId xmlns:a16="http://schemas.microsoft.com/office/drawing/2014/main" id="{FDF3C1B8-1D40-4D6A-9438-04E042AC1D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4322" y="1937665"/>
            <a:ext cx="2075639" cy="1269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44" tIns="34272" rIns="68544" bIns="3427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defTabSz="68544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1300" dirty="0">
                <a:solidFill>
                  <a:schemeClr val="bg1"/>
                </a:solidFill>
                <a:latin typeface="+mj-lt"/>
                <a:ea typeface="微软雅黑 Light" panose="020B0502040204020203" pitchFamily="34" charset="-122"/>
              </a:rPr>
              <a:t>A complex idea can be conveyed with just a single still image, namely making it possible to absorb large amounts of data quickly.</a:t>
            </a:r>
            <a:endParaRPr lang="zh-CN" altLang="en-US" sz="1300" dirty="0">
              <a:solidFill>
                <a:schemeClr val="bg1"/>
              </a:solidFill>
              <a:latin typeface="+mj-lt"/>
              <a:ea typeface="微软雅黑 Light" panose="020B0502040204020203" pitchFamily="34" charset="-122"/>
            </a:endParaRPr>
          </a:p>
        </p:txBody>
      </p:sp>
      <p:sp>
        <p:nvSpPr>
          <p:cNvPr id="77" name="TextBox 33">
            <a:extLst>
              <a:ext uri="{FF2B5EF4-FFF2-40B4-BE49-F238E27FC236}">
                <a16:creationId xmlns:a16="http://schemas.microsoft.com/office/drawing/2014/main" id="{CA581343-36A4-4840-B7C1-2227B8ECF4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4322" y="4199853"/>
            <a:ext cx="2075639" cy="1269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44" tIns="34272" rIns="68544" bIns="3427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defTabSz="68544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1300" dirty="0">
                <a:solidFill>
                  <a:schemeClr val="bg1"/>
                </a:solidFill>
                <a:latin typeface="+mj-lt"/>
                <a:ea typeface="微软雅黑 Light" panose="020B0502040204020203" pitchFamily="34" charset="-122"/>
              </a:rPr>
              <a:t>A complex idea can be conveyed with just a single still image, namely making it possible to absorb large amounts of data quickly.</a:t>
            </a:r>
            <a:endParaRPr lang="zh-CN" altLang="en-US" sz="1300" dirty="0">
              <a:solidFill>
                <a:schemeClr val="bg1"/>
              </a:solidFill>
              <a:latin typeface="+mj-lt"/>
              <a:ea typeface="微软雅黑 Light" panose="020B0502040204020203" pitchFamily="34" charset="-122"/>
            </a:endParaRPr>
          </a:p>
        </p:txBody>
      </p:sp>
      <p:sp>
        <p:nvSpPr>
          <p:cNvPr id="78" name="TextBox 34">
            <a:extLst>
              <a:ext uri="{FF2B5EF4-FFF2-40B4-BE49-F238E27FC236}">
                <a16:creationId xmlns:a16="http://schemas.microsoft.com/office/drawing/2014/main" id="{B246927B-4344-4527-A601-22AE21AAE4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7600" y="4199853"/>
            <a:ext cx="2074449" cy="1269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44" tIns="34272" rIns="68544" bIns="3427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defTabSz="68544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1300" dirty="0">
                <a:solidFill>
                  <a:schemeClr val="bg1"/>
                </a:solidFill>
                <a:latin typeface="+mj-lt"/>
                <a:ea typeface="微软雅黑 Light" panose="020B0502040204020203" pitchFamily="34" charset="-122"/>
              </a:rPr>
              <a:t>A complex idea can be conveyed with just a single still image, namely making it possible to absorb large amounts of data quickly.</a:t>
            </a:r>
            <a:endParaRPr lang="zh-CN" altLang="en-US" sz="1300" dirty="0">
              <a:solidFill>
                <a:schemeClr val="bg1"/>
              </a:solidFill>
              <a:latin typeface="+mj-lt"/>
              <a:ea typeface="微软雅黑 Light" panose="020B0502040204020203" pitchFamily="34" charset="-122"/>
            </a:endParaRPr>
          </a:p>
        </p:txBody>
      </p:sp>
      <p:sp>
        <p:nvSpPr>
          <p:cNvPr id="79" name="TextBox 35">
            <a:extLst>
              <a:ext uri="{FF2B5EF4-FFF2-40B4-BE49-F238E27FC236}">
                <a16:creationId xmlns:a16="http://schemas.microsoft.com/office/drawing/2014/main" id="{F6F67CD1-485E-4BC6-B687-3250BF910D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0559" y="2223414"/>
            <a:ext cx="1310366" cy="561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44" tIns="34272" rIns="68544" bIns="3427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defTabSz="68544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zh-CN" sz="1600" b="1" dirty="0">
                <a:solidFill>
                  <a:srgbClr val="FFFFFF"/>
                </a:solidFill>
                <a:latin typeface="+mj-lt"/>
                <a:ea typeface="微软雅黑 Light" panose="020B0502040204020203" pitchFamily="34" charset="-122"/>
              </a:rPr>
              <a:t>TITLE HERE</a:t>
            </a:r>
            <a:endParaRPr lang="en-US" sz="1600" b="1" dirty="0">
              <a:solidFill>
                <a:srgbClr val="FFFFFF"/>
              </a:solidFill>
              <a:latin typeface="+mj-lt"/>
              <a:ea typeface="微软雅黑 Light" panose="020B0502040204020203" pitchFamily="34" charset="-122"/>
            </a:endParaRPr>
          </a:p>
        </p:txBody>
      </p:sp>
      <p:sp>
        <p:nvSpPr>
          <p:cNvPr id="80" name="TextBox 36">
            <a:extLst>
              <a:ext uri="{FF2B5EF4-FFF2-40B4-BE49-F238E27FC236}">
                <a16:creationId xmlns:a16="http://schemas.microsoft.com/office/drawing/2014/main" id="{4801F52F-9EB4-4BCF-92E6-E1C01D625A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8098" y="2223414"/>
            <a:ext cx="1310366" cy="561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44" tIns="34272" rIns="68544" bIns="3427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defTabSz="68544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zh-CN" sz="1600" b="1" dirty="0">
                <a:solidFill>
                  <a:srgbClr val="FFFFFF"/>
                </a:solidFill>
                <a:latin typeface="+mj-lt"/>
                <a:ea typeface="微软雅黑 Light" panose="020B0502040204020203" pitchFamily="34" charset="-122"/>
              </a:rPr>
              <a:t>TITLE HERE</a:t>
            </a:r>
            <a:endParaRPr lang="en-US" sz="1600" b="1" dirty="0">
              <a:solidFill>
                <a:srgbClr val="FFFFFF"/>
              </a:solidFill>
              <a:latin typeface="+mj-lt"/>
              <a:ea typeface="微软雅黑 Light" panose="020B0502040204020203" pitchFamily="34" charset="-122"/>
            </a:endParaRPr>
          </a:p>
        </p:txBody>
      </p:sp>
      <p:sp>
        <p:nvSpPr>
          <p:cNvPr id="81" name="TextBox 37">
            <a:extLst>
              <a:ext uri="{FF2B5EF4-FFF2-40B4-BE49-F238E27FC236}">
                <a16:creationId xmlns:a16="http://schemas.microsoft.com/office/drawing/2014/main" id="{63932333-0B04-458B-9D16-9F6D90D890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1953" y="4291531"/>
            <a:ext cx="1309176" cy="561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44" tIns="34272" rIns="68544" bIns="3427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defTabSz="68544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zh-CN" sz="1600" b="1" dirty="0">
                <a:solidFill>
                  <a:srgbClr val="FFFFFF"/>
                </a:solidFill>
                <a:latin typeface="+mj-lt"/>
                <a:ea typeface="微软雅黑 Light" panose="020B0502040204020203" pitchFamily="34" charset="-122"/>
              </a:rPr>
              <a:t>TITLE HERE</a:t>
            </a:r>
            <a:endParaRPr lang="en-US" sz="1600" b="1" dirty="0">
              <a:solidFill>
                <a:srgbClr val="FFFFFF"/>
              </a:solidFill>
              <a:latin typeface="+mj-lt"/>
              <a:ea typeface="微软雅黑 Light" panose="020B0502040204020203" pitchFamily="34" charset="-122"/>
            </a:endParaRPr>
          </a:p>
        </p:txBody>
      </p:sp>
      <p:sp>
        <p:nvSpPr>
          <p:cNvPr id="82" name="TextBox 38">
            <a:extLst>
              <a:ext uri="{FF2B5EF4-FFF2-40B4-BE49-F238E27FC236}">
                <a16:creationId xmlns:a16="http://schemas.microsoft.com/office/drawing/2014/main" id="{C7659F99-18E7-4896-8CED-9A3C270D33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2200" y="4291531"/>
            <a:ext cx="1310366" cy="561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44" tIns="34272" rIns="68544" bIns="3427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defTabSz="68544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zh-CN" sz="1600" b="1" dirty="0">
                <a:solidFill>
                  <a:srgbClr val="FFFFFF"/>
                </a:solidFill>
                <a:latin typeface="+mj-lt"/>
                <a:ea typeface="微软雅黑 Light" panose="020B0502040204020203" pitchFamily="34" charset="-122"/>
              </a:rPr>
              <a:t>TITLE HERE</a:t>
            </a:r>
            <a:endParaRPr lang="en-US" sz="1600" b="1" dirty="0">
              <a:solidFill>
                <a:srgbClr val="FFFFFF"/>
              </a:solidFill>
              <a:latin typeface="+mj-lt"/>
              <a:ea typeface="微软雅黑 Light" panose="020B0502040204020203" pitchFamily="34" charset="-122"/>
            </a:endParaRPr>
          </a:p>
        </p:txBody>
      </p:sp>
      <p:sp>
        <p:nvSpPr>
          <p:cNvPr id="21" name="文本框 6">
            <a:extLst>
              <a:ext uri="{FF2B5EF4-FFF2-40B4-BE49-F238E27FC236}">
                <a16:creationId xmlns:a16="http://schemas.microsoft.com/office/drawing/2014/main" id="{165B8FE2-16BA-488B-9B39-7CA7732D8524}"/>
              </a:ext>
            </a:extLst>
          </p:cNvPr>
          <p:cNvSpPr txBox="1"/>
          <p:nvPr/>
        </p:nvSpPr>
        <p:spPr>
          <a:xfrm>
            <a:off x="659449" y="58239"/>
            <a:ext cx="20382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altLang="zh-CN" sz="2800" dirty="0">
                <a:solidFill>
                  <a:schemeClr val="bg1"/>
                </a:solidFill>
                <a:latin typeface="+mj-lt"/>
                <a:ea typeface="微软雅黑 Light" panose="020B0502040204020203" pitchFamily="34" charset="-122"/>
              </a:rPr>
              <a:t>TITLE HERE</a:t>
            </a:r>
            <a:endParaRPr lang="zh-CN" altLang="en-US" sz="2800" dirty="0">
              <a:solidFill>
                <a:schemeClr val="bg1"/>
              </a:solidFill>
              <a:latin typeface="+mj-lt"/>
              <a:ea typeface="微软雅黑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58686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3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3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3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00"/>
                            </p:stCondLst>
                            <p:childTnLst>
                              <p:par>
                                <p:cTn id="5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300"/>
                            </p:stCondLst>
                            <p:childTnLst>
                              <p:par>
                                <p:cTn id="7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8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7" grpId="0" autoUpdateAnimBg="0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utoUpdateAnimBg="0"/>
      <p:bldP spid="77" grpId="0" autoUpdateAnimBg="0"/>
      <p:bldP spid="78" grpId="0" autoUpdateAnimBg="0"/>
      <p:bldP spid="79" grpId="0" autoUpdateAnimBg="0"/>
      <p:bldP spid="80" grpId="0" autoUpdateAnimBg="0"/>
      <p:bldP spid="81" grpId="0" autoUpdateAnimBg="0"/>
      <p:bldP spid="82" grpId="0" autoUpdateAnimBg="0"/>
      <p:bldP spid="2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4" name="直接连接符 63">
            <a:extLst>
              <a:ext uri="{FF2B5EF4-FFF2-40B4-BE49-F238E27FC236}">
                <a16:creationId xmlns:a16="http://schemas.microsoft.com/office/drawing/2014/main" id="{6E5CE646-22B8-435F-81D8-3F19CB6DB16C}"/>
              </a:ext>
            </a:extLst>
          </p:cNvPr>
          <p:cNvCxnSpPr>
            <a:cxnSpLocks/>
          </p:cNvCxnSpPr>
          <p:nvPr/>
        </p:nvCxnSpPr>
        <p:spPr>
          <a:xfrm flipH="1">
            <a:off x="267629" y="182044"/>
            <a:ext cx="391820" cy="46472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矩形 64">
            <a:extLst>
              <a:ext uri="{FF2B5EF4-FFF2-40B4-BE49-F238E27FC236}">
                <a16:creationId xmlns:a16="http://schemas.microsoft.com/office/drawing/2014/main" id="{5A799C84-D17E-4395-ABAE-C956362672EB}"/>
              </a:ext>
            </a:extLst>
          </p:cNvPr>
          <p:cNvSpPr/>
          <p:nvPr/>
        </p:nvSpPr>
        <p:spPr>
          <a:xfrm flipH="1">
            <a:off x="252662" y="171348"/>
            <a:ext cx="273388" cy="297003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  <a:ea typeface="微软雅黑 Light" panose="020B0502040204020203" pitchFamily="34" charset="-122"/>
            </a:endParaRPr>
          </a:p>
        </p:txBody>
      </p:sp>
      <p:sp>
        <p:nvSpPr>
          <p:cNvPr id="67" name="TextBox 4">
            <a:extLst>
              <a:ext uri="{FF2B5EF4-FFF2-40B4-BE49-F238E27FC236}">
                <a16:creationId xmlns:a16="http://schemas.microsoft.com/office/drawing/2014/main" id="{489917ED-5BCE-4D44-B3FB-8BCB2B5C6871}"/>
              </a:ext>
            </a:extLst>
          </p:cNvPr>
          <p:cNvSpPr txBox="1"/>
          <p:nvPr/>
        </p:nvSpPr>
        <p:spPr>
          <a:xfrm>
            <a:off x="3706959" y="1204082"/>
            <a:ext cx="66640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altLang="zh-CN" sz="2000" dirty="0">
                <a:solidFill>
                  <a:schemeClr val="bg1"/>
                </a:solidFill>
                <a:latin typeface="+mj-lt"/>
                <a:ea typeface="微软雅黑 Light" panose="020B0502040204020203" pitchFamily="34" charset="-122"/>
              </a:rPr>
              <a:t>STEP HERE</a:t>
            </a:r>
          </a:p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+mj-lt"/>
                <a:ea typeface="微软雅黑 Light" panose="020B0502040204020203" pitchFamily="34" charset="-122"/>
              </a:rPr>
              <a:t>A complex idea can be conveyed with just a single still image, namely making it possible to absorb large amounts of data quickly.</a:t>
            </a:r>
            <a:endParaRPr lang="zh-CN" altLang="en-US" sz="1200" dirty="0">
              <a:solidFill>
                <a:schemeClr val="bg1"/>
              </a:solidFill>
              <a:latin typeface="+mj-lt"/>
              <a:ea typeface="微软雅黑 Light" panose="020B0502040204020203" pitchFamily="34" charset="-122"/>
            </a:endParaRPr>
          </a:p>
        </p:txBody>
      </p:sp>
      <p:grpSp>
        <p:nvGrpSpPr>
          <p:cNvPr id="68" name="组合 67">
            <a:extLst>
              <a:ext uri="{FF2B5EF4-FFF2-40B4-BE49-F238E27FC236}">
                <a16:creationId xmlns:a16="http://schemas.microsoft.com/office/drawing/2014/main" id="{9973DE29-BEC4-4CE1-A300-F8C914459794}"/>
              </a:ext>
            </a:extLst>
          </p:cNvPr>
          <p:cNvGrpSpPr/>
          <p:nvPr/>
        </p:nvGrpSpPr>
        <p:grpSpPr>
          <a:xfrm>
            <a:off x="2281874" y="1388325"/>
            <a:ext cx="1255000" cy="1255000"/>
            <a:chOff x="2280387" y="2060848"/>
            <a:chExt cx="1894500" cy="1894500"/>
          </a:xfrm>
          <a:solidFill>
            <a:srgbClr val="0070C0"/>
          </a:solidFill>
        </p:grpSpPr>
        <p:sp>
          <p:nvSpPr>
            <p:cNvPr id="69" name="椭圆 68">
              <a:extLst>
                <a:ext uri="{FF2B5EF4-FFF2-40B4-BE49-F238E27FC236}">
                  <a16:creationId xmlns:a16="http://schemas.microsoft.com/office/drawing/2014/main" id="{F7704315-FC4F-4565-B374-8942F3CB6AD7}"/>
                </a:ext>
              </a:extLst>
            </p:cNvPr>
            <p:cNvSpPr/>
            <p:nvPr/>
          </p:nvSpPr>
          <p:spPr>
            <a:xfrm>
              <a:off x="2446695" y="2227156"/>
              <a:ext cx="1561885" cy="1561885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>
                <a:defRPr/>
              </a:pPr>
              <a:r>
                <a:rPr lang="tr-TR" altLang="zh-CN" sz="1600" b="1" kern="0" dirty="0">
                  <a:solidFill>
                    <a:prstClr val="white"/>
                  </a:solidFill>
                  <a:latin typeface="+mj-lt"/>
                  <a:ea typeface="微软雅黑 Light" panose="020B0502040204020203" pitchFamily="34" charset="-122"/>
                </a:rPr>
                <a:t>STEP HERE</a:t>
              </a:r>
              <a:endPara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微软雅黑 Light" panose="020B0502040204020203" pitchFamily="34" charset="-122"/>
              </a:endParaRPr>
            </a:p>
          </p:txBody>
        </p:sp>
        <p:sp>
          <p:nvSpPr>
            <p:cNvPr id="70" name="椭圆 69">
              <a:extLst>
                <a:ext uri="{FF2B5EF4-FFF2-40B4-BE49-F238E27FC236}">
                  <a16:creationId xmlns:a16="http://schemas.microsoft.com/office/drawing/2014/main" id="{808383E7-BA6A-4D2C-9D81-FEE3FC32FA68}"/>
                </a:ext>
              </a:extLst>
            </p:cNvPr>
            <p:cNvSpPr/>
            <p:nvPr/>
          </p:nvSpPr>
          <p:spPr>
            <a:xfrm>
              <a:off x="2280387" y="2060848"/>
              <a:ext cx="1894500" cy="1894500"/>
            </a:xfrm>
            <a:prstGeom prst="ellipse">
              <a:avLst/>
            </a:prstGeom>
            <a:noFill/>
            <a:ln w="2540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微软雅黑 Light" panose="020B0502040204020203" pitchFamily="34" charset="-122"/>
              </a:endParaRPr>
            </a:p>
          </p:txBody>
        </p:sp>
      </p:grpSp>
      <p:sp>
        <p:nvSpPr>
          <p:cNvPr id="71" name="TextBox 8">
            <a:extLst>
              <a:ext uri="{FF2B5EF4-FFF2-40B4-BE49-F238E27FC236}">
                <a16:creationId xmlns:a16="http://schemas.microsoft.com/office/drawing/2014/main" id="{7579AD5C-8266-4562-BE0E-A96E6F034303}"/>
              </a:ext>
            </a:extLst>
          </p:cNvPr>
          <p:cNvSpPr txBox="1"/>
          <p:nvPr/>
        </p:nvSpPr>
        <p:spPr>
          <a:xfrm>
            <a:off x="3706959" y="2623480"/>
            <a:ext cx="66640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altLang="zh-CN" sz="2000" dirty="0">
                <a:solidFill>
                  <a:schemeClr val="bg1"/>
                </a:solidFill>
                <a:latin typeface="+mj-lt"/>
                <a:ea typeface="微软雅黑 Light" panose="020B0502040204020203" pitchFamily="34" charset="-122"/>
              </a:rPr>
              <a:t>STEP HERE</a:t>
            </a:r>
          </a:p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+mj-lt"/>
                <a:ea typeface="微软雅黑 Light" panose="020B0502040204020203" pitchFamily="34" charset="-122"/>
              </a:rPr>
              <a:t>A complex idea can be conveyed with just a single still image, namely making it possible to absorb large amounts of data quickly.</a:t>
            </a:r>
            <a:endParaRPr lang="zh-CN" altLang="en-US" sz="1200" dirty="0">
              <a:solidFill>
                <a:schemeClr val="bg1"/>
              </a:solidFill>
              <a:latin typeface="+mj-lt"/>
              <a:ea typeface="微软雅黑 Light" panose="020B0502040204020203" pitchFamily="34" charset="-122"/>
            </a:endParaRPr>
          </a:p>
        </p:txBody>
      </p:sp>
      <p:grpSp>
        <p:nvGrpSpPr>
          <p:cNvPr id="72" name="组合 71">
            <a:extLst>
              <a:ext uri="{FF2B5EF4-FFF2-40B4-BE49-F238E27FC236}">
                <a16:creationId xmlns:a16="http://schemas.microsoft.com/office/drawing/2014/main" id="{ACDC5717-2836-4464-ADDA-12E51F981B02}"/>
              </a:ext>
            </a:extLst>
          </p:cNvPr>
          <p:cNvGrpSpPr/>
          <p:nvPr/>
        </p:nvGrpSpPr>
        <p:grpSpPr>
          <a:xfrm>
            <a:off x="2281874" y="2807723"/>
            <a:ext cx="1255000" cy="1255000"/>
            <a:chOff x="1331640" y="2365633"/>
            <a:chExt cx="1048470" cy="1048470"/>
          </a:xfrm>
        </p:grpSpPr>
        <p:sp>
          <p:nvSpPr>
            <p:cNvPr id="73" name="椭圆 72">
              <a:extLst>
                <a:ext uri="{FF2B5EF4-FFF2-40B4-BE49-F238E27FC236}">
                  <a16:creationId xmlns:a16="http://schemas.microsoft.com/office/drawing/2014/main" id="{C97D4BC3-FB2E-462F-9B92-C99D18F55EB7}"/>
                </a:ext>
              </a:extLst>
            </p:cNvPr>
            <p:cNvSpPr/>
            <p:nvPr/>
          </p:nvSpPr>
          <p:spPr>
            <a:xfrm>
              <a:off x="1423680" y="2457673"/>
              <a:ext cx="864391" cy="864391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>
                <a:defRPr/>
              </a:pPr>
              <a:r>
                <a:rPr lang="tr-TR" altLang="zh-CN" sz="1600" b="1" kern="0" dirty="0">
                  <a:solidFill>
                    <a:prstClr val="white"/>
                  </a:solidFill>
                  <a:latin typeface="+mj-lt"/>
                  <a:ea typeface="微软雅黑 Light" panose="020B0502040204020203" pitchFamily="34" charset="-122"/>
                </a:rPr>
                <a:t>STEP HERE</a:t>
              </a:r>
              <a:endPara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微软雅黑 Light" panose="020B0502040204020203" pitchFamily="34" charset="-122"/>
              </a:endParaRPr>
            </a:p>
          </p:txBody>
        </p:sp>
        <p:sp>
          <p:nvSpPr>
            <p:cNvPr id="74" name="椭圆 73">
              <a:extLst>
                <a:ext uri="{FF2B5EF4-FFF2-40B4-BE49-F238E27FC236}">
                  <a16:creationId xmlns:a16="http://schemas.microsoft.com/office/drawing/2014/main" id="{4C79E290-FD30-4DEF-A10E-27F3F1C26A14}"/>
                </a:ext>
              </a:extLst>
            </p:cNvPr>
            <p:cNvSpPr/>
            <p:nvPr/>
          </p:nvSpPr>
          <p:spPr>
            <a:xfrm>
              <a:off x="1331640" y="2365633"/>
              <a:ext cx="1048470" cy="1048470"/>
            </a:xfrm>
            <a:prstGeom prst="ellipse">
              <a:avLst/>
            </a:prstGeom>
            <a:noFill/>
            <a:ln w="2540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微软雅黑 Light" panose="020B0502040204020203" pitchFamily="34" charset="-122"/>
              </a:endParaRPr>
            </a:p>
          </p:txBody>
        </p:sp>
      </p:grpSp>
      <p:sp>
        <p:nvSpPr>
          <p:cNvPr id="75" name="TextBox 15">
            <a:extLst>
              <a:ext uri="{FF2B5EF4-FFF2-40B4-BE49-F238E27FC236}">
                <a16:creationId xmlns:a16="http://schemas.microsoft.com/office/drawing/2014/main" id="{3A0A6531-8401-4B8E-A4B2-2E9C5FD64538}"/>
              </a:ext>
            </a:extLst>
          </p:cNvPr>
          <p:cNvSpPr txBox="1"/>
          <p:nvPr/>
        </p:nvSpPr>
        <p:spPr>
          <a:xfrm>
            <a:off x="3706959" y="4068588"/>
            <a:ext cx="66640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altLang="zh-CN" sz="2000" dirty="0">
                <a:solidFill>
                  <a:schemeClr val="bg1"/>
                </a:solidFill>
                <a:latin typeface="+mj-lt"/>
                <a:ea typeface="微软雅黑 Light" panose="020B0502040204020203" pitchFamily="34" charset="-122"/>
              </a:rPr>
              <a:t>STEP HERE</a:t>
            </a:r>
          </a:p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+mj-lt"/>
                <a:ea typeface="微软雅黑 Light" panose="020B0502040204020203" pitchFamily="34" charset="-122"/>
              </a:rPr>
              <a:t>A complex idea can be conveyed with just a single still image, namely making it possible to absorb large amounts of data quickly.</a:t>
            </a:r>
            <a:endParaRPr lang="zh-CN" altLang="en-US" sz="1200" dirty="0">
              <a:solidFill>
                <a:schemeClr val="bg1"/>
              </a:solidFill>
              <a:latin typeface="+mj-lt"/>
              <a:ea typeface="微软雅黑 Light" panose="020B0502040204020203" pitchFamily="34" charset="-122"/>
            </a:endParaRPr>
          </a:p>
        </p:txBody>
      </p:sp>
      <p:grpSp>
        <p:nvGrpSpPr>
          <p:cNvPr id="76" name="组合 75">
            <a:extLst>
              <a:ext uri="{FF2B5EF4-FFF2-40B4-BE49-F238E27FC236}">
                <a16:creationId xmlns:a16="http://schemas.microsoft.com/office/drawing/2014/main" id="{F3FB72AC-D7EE-4C3F-8D98-21B5193AE8AE}"/>
              </a:ext>
            </a:extLst>
          </p:cNvPr>
          <p:cNvGrpSpPr/>
          <p:nvPr/>
        </p:nvGrpSpPr>
        <p:grpSpPr>
          <a:xfrm>
            <a:off x="2281874" y="4252831"/>
            <a:ext cx="1255000" cy="1255000"/>
            <a:chOff x="2280387" y="2060848"/>
            <a:chExt cx="1894500" cy="1894500"/>
          </a:xfrm>
        </p:grpSpPr>
        <p:sp>
          <p:nvSpPr>
            <p:cNvPr id="77" name="椭圆 76">
              <a:extLst>
                <a:ext uri="{FF2B5EF4-FFF2-40B4-BE49-F238E27FC236}">
                  <a16:creationId xmlns:a16="http://schemas.microsoft.com/office/drawing/2014/main" id="{753F8098-A3FA-42FB-A88D-7A7D79A79071}"/>
                </a:ext>
              </a:extLst>
            </p:cNvPr>
            <p:cNvSpPr/>
            <p:nvPr/>
          </p:nvSpPr>
          <p:spPr>
            <a:xfrm>
              <a:off x="2446695" y="2227156"/>
              <a:ext cx="1561885" cy="1561885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>
                <a:defRPr/>
              </a:pPr>
              <a:r>
                <a:rPr lang="tr-TR" altLang="zh-CN" sz="1600" b="1" kern="0" dirty="0">
                  <a:solidFill>
                    <a:prstClr val="white"/>
                  </a:solidFill>
                  <a:latin typeface="+mj-lt"/>
                  <a:ea typeface="微软雅黑 Light" panose="020B0502040204020203" pitchFamily="34" charset="-122"/>
                </a:rPr>
                <a:t>STEP HERE</a:t>
              </a:r>
              <a:endPara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微软雅黑 Light" panose="020B0502040204020203" pitchFamily="34" charset="-122"/>
              </a:endParaRPr>
            </a:p>
          </p:txBody>
        </p:sp>
        <p:sp>
          <p:nvSpPr>
            <p:cNvPr id="78" name="椭圆 77">
              <a:extLst>
                <a:ext uri="{FF2B5EF4-FFF2-40B4-BE49-F238E27FC236}">
                  <a16:creationId xmlns:a16="http://schemas.microsoft.com/office/drawing/2014/main" id="{852FECD2-4233-400C-BF5B-FFF5C944502F}"/>
                </a:ext>
              </a:extLst>
            </p:cNvPr>
            <p:cNvSpPr/>
            <p:nvPr/>
          </p:nvSpPr>
          <p:spPr>
            <a:xfrm>
              <a:off x="2280387" y="2060848"/>
              <a:ext cx="1894500" cy="1894500"/>
            </a:xfrm>
            <a:prstGeom prst="ellipse">
              <a:avLst/>
            </a:prstGeom>
            <a:noFill/>
            <a:ln w="2540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微软雅黑 Light" panose="020B0502040204020203" pitchFamily="34" charset="-122"/>
              </a:endParaRPr>
            </a:p>
          </p:txBody>
        </p:sp>
      </p:grpSp>
      <p:sp>
        <p:nvSpPr>
          <p:cNvPr id="17" name="文本框 6">
            <a:extLst>
              <a:ext uri="{FF2B5EF4-FFF2-40B4-BE49-F238E27FC236}">
                <a16:creationId xmlns:a16="http://schemas.microsoft.com/office/drawing/2014/main" id="{165B8FE2-16BA-488B-9B39-7CA7732D8524}"/>
              </a:ext>
            </a:extLst>
          </p:cNvPr>
          <p:cNvSpPr txBox="1"/>
          <p:nvPr/>
        </p:nvSpPr>
        <p:spPr>
          <a:xfrm>
            <a:off x="659449" y="58239"/>
            <a:ext cx="20382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altLang="zh-CN" sz="2800" dirty="0">
                <a:solidFill>
                  <a:schemeClr val="bg1"/>
                </a:solidFill>
                <a:latin typeface="+mj-lt"/>
                <a:ea typeface="微软雅黑 Light" panose="020B0502040204020203" pitchFamily="34" charset="-122"/>
              </a:rPr>
              <a:t>TITLE HERE</a:t>
            </a:r>
            <a:endParaRPr lang="zh-CN" altLang="en-US" sz="2800" dirty="0">
              <a:solidFill>
                <a:schemeClr val="bg1"/>
              </a:solidFill>
              <a:latin typeface="+mj-lt"/>
              <a:ea typeface="微软雅黑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79536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7" grpId="0"/>
      <p:bldP spid="71" grpId="0"/>
      <p:bldP spid="75" grpId="0"/>
      <p:bldP spid="1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4" name="直接连接符 63">
            <a:extLst>
              <a:ext uri="{FF2B5EF4-FFF2-40B4-BE49-F238E27FC236}">
                <a16:creationId xmlns:a16="http://schemas.microsoft.com/office/drawing/2014/main" id="{87713BC1-EE5E-4185-B4FE-F9A875A4A4E2}"/>
              </a:ext>
            </a:extLst>
          </p:cNvPr>
          <p:cNvCxnSpPr>
            <a:cxnSpLocks/>
          </p:cNvCxnSpPr>
          <p:nvPr/>
        </p:nvCxnSpPr>
        <p:spPr>
          <a:xfrm flipH="1">
            <a:off x="267629" y="182044"/>
            <a:ext cx="391820" cy="46472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矩形 64">
            <a:extLst>
              <a:ext uri="{FF2B5EF4-FFF2-40B4-BE49-F238E27FC236}">
                <a16:creationId xmlns:a16="http://schemas.microsoft.com/office/drawing/2014/main" id="{77B5AADB-D144-4D75-85AC-4EA720BD9BB2}"/>
              </a:ext>
            </a:extLst>
          </p:cNvPr>
          <p:cNvSpPr/>
          <p:nvPr/>
        </p:nvSpPr>
        <p:spPr>
          <a:xfrm flipH="1">
            <a:off x="252662" y="171348"/>
            <a:ext cx="273388" cy="297003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  <a:ea typeface="微软雅黑 Light" panose="020B0502040204020203" pitchFamily="34" charset="-122"/>
            </a:endParaRPr>
          </a:p>
        </p:txBody>
      </p:sp>
      <p:grpSp>
        <p:nvGrpSpPr>
          <p:cNvPr id="67" name="Group 3">
            <a:extLst>
              <a:ext uri="{FF2B5EF4-FFF2-40B4-BE49-F238E27FC236}">
                <a16:creationId xmlns:a16="http://schemas.microsoft.com/office/drawing/2014/main" id="{B7A48093-322E-4834-ABFE-7292052CA6D0}"/>
              </a:ext>
            </a:extLst>
          </p:cNvPr>
          <p:cNvGrpSpPr/>
          <p:nvPr/>
        </p:nvGrpSpPr>
        <p:grpSpPr>
          <a:xfrm>
            <a:off x="4796541" y="2230955"/>
            <a:ext cx="2693845" cy="2693842"/>
            <a:chOff x="4797117" y="2624375"/>
            <a:chExt cx="2588038" cy="2588036"/>
          </a:xfrm>
        </p:grpSpPr>
        <p:sp>
          <p:nvSpPr>
            <p:cNvPr id="68" name="Arc 1">
              <a:extLst>
                <a:ext uri="{FF2B5EF4-FFF2-40B4-BE49-F238E27FC236}">
                  <a16:creationId xmlns:a16="http://schemas.microsoft.com/office/drawing/2014/main" id="{2CDDF0F3-2D3A-4082-8682-0554D63FCDC9}"/>
                </a:ext>
              </a:extLst>
            </p:cNvPr>
            <p:cNvSpPr/>
            <p:nvPr/>
          </p:nvSpPr>
          <p:spPr>
            <a:xfrm rot="10800000">
              <a:off x="4797117" y="2624375"/>
              <a:ext cx="2588038" cy="2588036"/>
            </a:xfrm>
            <a:prstGeom prst="arc">
              <a:avLst>
                <a:gd name="adj1" fmla="val 16200000"/>
                <a:gd name="adj2" fmla="val 16185280"/>
              </a:avLst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13" dirty="0">
                <a:solidFill>
                  <a:schemeClr val="tx2"/>
                </a:solidFill>
                <a:latin typeface="+mj-lt"/>
                <a:ea typeface="微软雅黑 Light" panose="020B0502040204020203" pitchFamily="34" charset="-122"/>
              </a:endParaRPr>
            </a:p>
          </p:txBody>
        </p:sp>
        <p:grpSp>
          <p:nvGrpSpPr>
            <p:cNvPr id="69" name="Group 2">
              <a:extLst>
                <a:ext uri="{FF2B5EF4-FFF2-40B4-BE49-F238E27FC236}">
                  <a16:creationId xmlns:a16="http://schemas.microsoft.com/office/drawing/2014/main" id="{2C7E1E69-67C2-4F77-8049-2D950BA69D8E}"/>
                </a:ext>
              </a:extLst>
            </p:cNvPr>
            <p:cNvGrpSpPr/>
            <p:nvPr/>
          </p:nvGrpSpPr>
          <p:grpSpPr>
            <a:xfrm>
              <a:off x="5597359" y="3392746"/>
              <a:ext cx="987552" cy="982721"/>
              <a:chOff x="5597359" y="3392746"/>
              <a:chExt cx="987552" cy="982721"/>
            </a:xfrm>
          </p:grpSpPr>
          <p:sp>
            <p:nvSpPr>
              <p:cNvPr id="70" name="Oval 6">
                <a:extLst>
                  <a:ext uri="{FF2B5EF4-FFF2-40B4-BE49-F238E27FC236}">
                    <a16:creationId xmlns:a16="http://schemas.microsoft.com/office/drawing/2014/main" id="{07524294-9118-45F2-A591-54649B99CCBC}"/>
                  </a:ext>
                </a:extLst>
              </p:cNvPr>
              <p:cNvSpPr/>
              <p:nvPr/>
            </p:nvSpPr>
            <p:spPr bwMode="auto">
              <a:xfrm>
                <a:off x="5597359" y="3392746"/>
                <a:ext cx="987552" cy="982721"/>
              </a:xfrm>
              <a:prstGeom prst="ellipse">
                <a:avLst/>
              </a:prstGeom>
              <a:solidFill>
                <a:schemeClr val="bg2">
                  <a:lumMod val="1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013">
                  <a:solidFill>
                    <a:schemeClr val="tx2"/>
                  </a:solidFill>
                  <a:latin typeface="+mj-lt"/>
                  <a:ea typeface="微软雅黑 Light" panose="020B0502040204020203" pitchFamily="34" charset="-122"/>
                </a:endParaRPr>
              </a:p>
            </p:txBody>
          </p:sp>
          <p:grpSp>
            <p:nvGrpSpPr>
              <p:cNvPr id="71" name="Group 61">
                <a:extLst>
                  <a:ext uri="{FF2B5EF4-FFF2-40B4-BE49-F238E27FC236}">
                    <a16:creationId xmlns:a16="http://schemas.microsoft.com/office/drawing/2014/main" id="{0B56B6D3-0D97-4DCD-954A-874E76C2875D}"/>
                  </a:ext>
                </a:extLst>
              </p:cNvPr>
              <p:cNvGrpSpPr/>
              <p:nvPr/>
            </p:nvGrpSpPr>
            <p:grpSpPr>
              <a:xfrm>
                <a:off x="5774644" y="3651743"/>
                <a:ext cx="558834" cy="475536"/>
                <a:chOff x="5579887" y="3343557"/>
                <a:chExt cx="925276" cy="787356"/>
              </a:xfrm>
            </p:grpSpPr>
            <p:sp>
              <p:nvSpPr>
                <p:cNvPr id="72" name="Oval 11">
                  <a:extLst>
                    <a:ext uri="{FF2B5EF4-FFF2-40B4-BE49-F238E27FC236}">
                      <a16:creationId xmlns:a16="http://schemas.microsoft.com/office/drawing/2014/main" id="{74DCD2AB-6368-464D-947C-B3C50C9C866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917340" y="3996969"/>
                  <a:ext cx="139094" cy="1339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solidFill>
                      <a:schemeClr val="tx2"/>
                    </a:solidFill>
                    <a:latin typeface="+mj-lt"/>
                    <a:ea typeface="微软雅黑 Light" panose="020B0502040204020203" pitchFamily="34" charset="-122"/>
                  </a:endParaRPr>
                </a:p>
              </p:txBody>
            </p:sp>
            <p:sp>
              <p:nvSpPr>
                <p:cNvPr id="73" name="Oval 12">
                  <a:extLst>
                    <a:ext uri="{FF2B5EF4-FFF2-40B4-BE49-F238E27FC236}">
                      <a16:creationId xmlns:a16="http://schemas.microsoft.com/office/drawing/2014/main" id="{C1652797-5662-4C71-8FB6-5A45E56054C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96737" y="3996969"/>
                  <a:ext cx="140303" cy="1339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solidFill>
                      <a:schemeClr val="tx2"/>
                    </a:solidFill>
                    <a:latin typeface="+mj-lt"/>
                    <a:ea typeface="微软雅黑 Light" panose="020B0502040204020203" pitchFamily="34" charset="-122"/>
                  </a:endParaRPr>
                </a:p>
              </p:txBody>
            </p:sp>
            <p:sp>
              <p:nvSpPr>
                <p:cNvPr id="74" name="Freeform 13">
                  <a:extLst>
                    <a:ext uri="{FF2B5EF4-FFF2-40B4-BE49-F238E27FC236}">
                      <a16:creationId xmlns:a16="http://schemas.microsoft.com/office/drawing/2014/main" id="{38056D9F-4058-4640-A31F-175BB7D76A5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579887" y="3343557"/>
                  <a:ext cx="925276" cy="604494"/>
                </a:xfrm>
                <a:custGeom>
                  <a:avLst/>
                  <a:gdLst>
                    <a:gd name="T0" fmla="*/ 383 w 390"/>
                    <a:gd name="T1" fmla="*/ 64 h 265"/>
                    <a:gd name="T2" fmla="*/ 364 w 390"/>
                    <a:gd name="T3" fmla="*/ 57 h 265"/>
                    <a:gd name="T4" fmla="*/ 105 w 390"/>
                    <a:gd name="T5" fmla="*/ 57 h 265"/>
                    <a:gd name="T6" fmla="*/ 102 w 390"/>
                    <a:gd name="T7" fmla="*/ 44 h 265"/>
                    <a:gd name="T8" fmla="*/ 61 w 390"/>
                    <a:gd name="T9" fmla="*/ 0 h 265"/>
                    <a:gd name="T10" fmla="*/ 0 w 390"/>
                    <a:gd name="T11" fmla="*/ 0 h 265"/>
                    <a:gd name="T12" fmla="*/ 14 w 390"/>
                    <a:gd name="T13" fmla="*/ 28 h 265"/>
                    <a:gd name="T14" fmla="*/ 62 w 390"/>
                    <a:gd name="T15" fmla="*/ 28 h 265"/>
                    <a:gd name="T16" fmla="*/ 75 w 390"/>
                    <a:gd name="T17" fmla="*/ 44 h 265"/>
                    <a:gd name="T18" fmla="*/ 116 w 390"/>
                    <a:gd name="T19" fmla="*/ 242 h 265"/>
                    <a:gd name="T20" fmla="*/ 163 w 390"/>
                    <a:gd name="T21" fmla="*/ 265 h 265"/>
                    <a:gd name="T22" fmla="*/ 327 w 390"/>
                    <a:gd name="T23" fmla="*/ 265 h 265"/>
                    <a:gd name="T24" fmla="*/ 352 w 390"/>
                    <a:gd name="T25" fmla="*/ 239 h 265"/>
                    <a:gd name="T26" fmla="*/ 166 w 390"/>
                    <a:gd name="T27" fmla="*/ 239 h 265"/>
                    <a:gd name="T28" fmla="*/ 138 w 390"/>
                    <a:gd name="T29" fmla="*/ 213 h 265"/>
                    <a:gd name="T30" fmla="*/ 130 w 390"/>
                    <a:gd name="T31" fmla="*/ 172 h 265"/>
                    <a:gd name="T32" fmla="*/ 362 w 390"/>
                    <a:gd name="T33" fmla="*/ 172 h 265"/>
                    <a:gd name="T34" fmla="*/ 362 w 390"/>
                    <a:gd name="T35" fmla="*/ 172 h 265"/>
                    <a:gd name="T36" fmla="*/ 382 w 390"/>
                    <a:gd name="T37" fmla="*/ 153 h 265"/>
                    <a:gd name="T38" fmla="*/ 390 w 390"/>
                    <a:gd name="T39" fmla="*/ 81 h 265"/>
                    <a:gd name="T40" fmla="*/ 383 w 390"/>
                    <a:gd name="T41" fmla="*/ 64 h 265"/>
                    <a:gd name="T42" fmla="*/ 356 w 390"/>
                    <a:gd name="T43" fmla="*/ 143 h 265"/>
                    <a:gd name="T44" fmla="*/ 123 w 390"/>
                    <a:gd name="T45" fmla="*/ 143 h 265"/>
                    <a:gd name="T46" fmla="*/ 112 w 390"/>
                    <a:gd name="T47" fmla="*/ 90 h 265"/>
                    <a:gd name="T48" fmla="*/ 362 w 390"/>
                    <a:gd name="T49" fmla="*/ 90 h 265"/>
                    <a:gd name="T50" fmla="*/ 356 w 390"/>
                    <a:gd name="T51" fmla="*/ 143 h 2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390" h="265">
                      <a:moveTo>
                        <a:pt x="383" y="64"/>
                      </a:moveTo>
                      <a:cubicBezTo>
                        <a:pt x="377" y="57"/>
                        <a:pt x="364" y="57"/>
                        <a:pt x="364" y="57"/>
                      </a:cubicBezTo>
                      <a:cubicBezTo>
                        <a:pt x="105" y="57"/>
                        <a:pt x="105" y="57"/>
                        <a:pt x="105" y="57"/>
                      </a:cubicBezTo>
                      <a:cubicBezTo>
                        <a:pt x="102" y="44"/>
                        <a:pt x="102" y="44"/>
                        <a:pt x="102" y="44"/>
                      </a:cubicBezTo>
                      <a:cubicBezTo>
                        <a:pt x="102" y="44"/>
                        <a:pt x="96" y="0"/>
                        <a:pt x="61" y="0"/>
                      </a:cubicBezTo>
                      <a:cubicBezTo>
                        <a:pt x="26" y="0"/>
                        <a:pt x="0" y="0"/>
                        <a:pt x="0" y="0"/>
                      </a:cubicBezTo>
                      <a:cubicBezTo>
                        <a:pt x="14" y="28"/>
                        <a:pt x="14" y="28"/>
                        <a:pt x="14" y="28"/>
                      </a:cubicBezTo>
                      <a:cubicBezTo>
                        <a:pt x="62" y="28"/>
                        <a:pt x="62" y="28"/>
                        <a:pt x="62" y="28"/>
                      </a:cubicBezTo>
                      <a:cubicBezTo>
                        <a:pt x="62" y="28"/>
                        <a:pt x="73" y="25"/>
                        <a:pt x="75" y="44"/>
                      </a:cubicBezTo>
                      <a:cubicBezTo>
                        <a:pt x="116" y="242"/>
                        <a:pt x="116" y="242"/>
                        <a:pt x="116" y="242"/>
                      </a:cubicBezTo>
                      <a:cubicBezTo>
                        <a:pt x="116" y="242"/>
                        <a:pt x="123" y="265"/>
                        <a:pt x="163" y="265"/>
                      </a:cubicBezTo>
                      <a:cubicBezTo>
                        <a:pt x="163" y="265"/>
                        <a:pt x="304" y="265"/>
                        <a:pt x="327" y="265"/>
                      </a:cubicBezTo>
                      <a:cubicBezTo>
                        <a:pt x="350" y="265"/>
                        <a:pt x="352" y="239"/>
                        <a:pt x="352" y="239"/>
                      </a:cubicBezTo>
                      <a:cubicBezTo>
                        <a:pt x="166" y="239"/>
                        <a:pt x="166" y="239"/>
                        <a:pt x="166" y="239"/>
                      </a:cubicBezTo>
                      <a:cubicBezTo>
                        <a:pt x="166" y="239"/>
                        <a:pt x="142" y="241"/>
                        <a:pt x="138" y="213"/>
                      </a:cubicBezTo>
                      <a:cubicBezTo>
                        <a:pt x="130" y="172"/>
                        <a:pt x="130" y="172"/>
                        <a:pt x="130" y="172"/>
                      </a:cubicBezTo>
                      <a:cubicBezTo>
                        <a:pt x="362" y="172"/>
                        <a:pt x="362" y="172"/>
                        <a:pt x="362" y="172"/>
                      </a:cubicBezTo>
                      <a:cubicBezTo>
                        <a:pt x="362" y="172"/>
                        <a:pt x="362" y="172"/>
                        <a:pt x="362" y="172"/>
                      </a:cubicBezTo>
                      <a:cubicBezTo>
                        <a:pt x="372" y="171"/>
                        <a:pt x="381" y="163"/>
                        <a:pt x="382" y="153"/>
                      </a:cubicBezTo>
                      <a:cubicBezTo>
                        <a:pt x="390" y="81"/>
                        <a:pt x="390" y="81"/>
                        <a:pt x="390" y="81"/>
                      </a:cubicBezTo>
                      <a:cubicBezTo>
                        <a:pt x="390" y="74"/>
                        <a:pt x="390" y="70"/>
                        <a:pt x="383" y="64"/>
                      </a:cubicBezTo>
                      <a:close/>
                      <a:moveTo>
                        <a:pt x="356" y="143"/>
                      </a:moveTo>
                      <a:cubicBezTo>
                        <a:pt x="123" y="143"/>
                        <a:pt x="123" y="143"/>
                        <a:pt x="123" y="143"/>
                      </a:cubicBezTo>
                      <a:cubicBezTo>
                        <a:pt x="112" y="90"/>
                        <a:pt x="112" y="90"/>
                        <a:pt x="112" y="90"/>
                      </a:cubicBezTo>
                      <a:cubicBezTo>
                        <a:pt x="362" y="90"/>
                        <a:pt x="362" y="90"/>
                        <a:pt x="362" y="90"/>
                      </a:cubicBezTo>
                      <a:lnTo>
                        <a:pt x="356" y="14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 dirty="0">
                    <a:solidFill>
                      <a:schemeClr val="tx2"/>
                    </a:solidFill>
                    <a:latin typeface="+mj-lt"/>
                    <a:ea typeface="微软雅黑 Light" panose="020B0502040204020203" pitchFamily="34" charset="-122"/>
                  </a:endParaRPr>
                </a:p>
              </p:txBody>
            </p:sp>
          </p:grpSp>
        </p:grpSp>
      </p:grpSp>
      <p:sp>
        <p:nvSpPr>
          <p:cNvPr id="75" name="Down Arrow 8">
            <a:extLst>
              <a:ext uri="{FF2B5EF4-FFF2-40B4-BE49-F238E27FC236}">
                <a16:creationId xmlns:a16="http://schemas.microsoft.com/office/drawing/2014/main" id="{9BDE7429-6F1D-4980-A112-6468429B7BC4}"/>
              </a:ext>
            </a:extLst>
          </p:cNvPr>
          <p:cNvSpPr/>
          <p:nvPr/>
        </p:nvSpPr>
        <p:spPr bwMode="auto">
          <a:xfrm>
            <a:off x="5672956" y="1988561"/>
            <a:ext cx="941011" cy="996362"/>
          </a:xfrm>
          <a:prstGeom prst="downArrow">
            <a:avLst>
              <a:gd name="adj1" fmla="val 63516"/>
              <a:gd name="adj2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013">
              <a:solidFill>
                <a:schemeClr val="tx2"/>
              </a:solidFill>
              <a:latin typeface="+mj-lt"/>
              <a:ea typeface="微软雅黑 Light" panose="020B0502040204020203" pitchFamily="34" charset="-122"/>
            </a:endParaRPr>
          </a:p>
        </p:txBody>
      </p:sp>
      <p:sp>
        <p:nvSpPr>
          <p:cNvPr id="76" name="Down Arrow 9">
            <a:extLst>
              <a:ext uri="{FF2B5EF4-FFF2-40B4-BE49-F238E27FC236}">
                <a16:creationId xmlns:a16="http://schemas.microsoft.com/office/drawing/2014/main" id="{FC9DAA90-2BDE-4043-AE67-24FA66BEF202}"/>
              </a:ext>
            </a:extLst>
          </p:cNvPr>
          <p:cNvSpPr/>
          <p:nvPr/>
        </p:nvSpPr>
        <p:spPr bwMode="auto">
          <a:xfrm rot="3600000">
            <a:off x="6630866" y="2558529"/>
            <a:ext cx="941011" cy="996363"/>
          </a:xfrm>
          <a:prstGeom prst="downArrow">
            <a:avLst>
              <a:gd name="adj1" fmla="val 63516"/>
              <a:gd name="adj2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013">
              <a:solidFill>
                <a:schemeClr val="tx2"/>
              </a:solidFill>
              <a:latin typeface="+mj-lt"/>
              <a:ea typeface="微软雅黑 Light" panose="020B0502040204020203" pitchFamily="34" charset="-122"/>
            </a:endParaRPr>
          </a:p>
        </p:txBody>
      </p:sp>
      <p:sp>
        <p:nvSpPr>
          <p:cNvPr id="77" name="Down Arrow 10">
            <a:extLst>
              <a:ext uri="{FF2B5EF4-FFF2-40B4-BE49-F238E27FC236}">
                <a16:creationId xmlns:a16="http://schemas.microsoft.com/office/drawing/2014/main" id="{A2334AC3-9DE0-47AF-BCAB-4C0EC92AC52B}"/>
              </a:ext>
            </a:extLst>
          </p:cNvPr>
          <p:cNvSpPr/>
          <p:nvPr/>
        </p:nvSpPr>
        <p:spPr bwMode="auto">
          <a:xfrm rot="18000000" flipV="1">
            <a:off x="6609667" y="3578310"/>
            <a:ext cx="941011" cy="996363"/>
          </a:xfrm>
          <a:prstGeom prst="downArrow">
            <a:avLst>
              <a:gd name="adj1" fmla="val 63516"/>
              <a:gd name="adj2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013">
              <a:solidFill>
                <a:schemeClr val="tx2"/>
              </a:solidFill>
              <a:latin typeface="+mj-lt"/>
              <a:ea typeface="微软雅黑 Light" panose="020B0502040204020203" pitchFamily="34" charset="-122"/>
            </a:endParaRPr>
          </a:p>
        </p:txBody>
      </p:sp>
      <p:sp>
        <p:nvSpPr>
          <p:cNvPr id="78" name="Down Arrow 11">
            <a:extLst>
              <a:ext uri="{FF2B5EF4-FFF2-40B4-BE49-F238E27FC236}">
                <a16:creationId xmlns:a16="http://schemas.microsoft.com/office/drawing/2014/main" id="{0AD05D93-F1CB-4A3A-A952-25106D0F72A4}"/>
              </a:ext>
            </a:extLst>
          </p:cNvPr>
          <p:cNvSpPr/>
          <p:nvPr/>
        </p:nvSpPr>
        <p:spPr bwMode="auto">
          <a:xfrm rot="10800000">
            <a:off x="5672957" y="4105629"/>
            <a:ext cx="941011" cy="996362"/>
          </a:xfrm>
          <a:prstGeom prst="downArrow">
            <a:avLst>
              <a:gd name="adj1" fmla="val 63516"/>
              <a:gd name="adj2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013">
              <a:solidFill>
                <a:schemeClr val="tx2"/>
              </a:solidFill>
              <a:latin typeface="+mj-lt"/>
              <a:ea typeface="微软雅黑 Light" panose="020B0502040204020203" pitchFamily="34" charset="-122"/>
            </a:endParaRPr>
          </a:p>
        </p:txBody>
      </p:sp>
      <p:sp>
        <p:nvSpPr>
          <p:cNvPr id="79" name="Down Arrow 12">
            <a:extLst>
              <a:ext uri="{FF2B5EF4-FFF2-40B4-BE49-F238E27FC236}">
                <a16:creationId xmlns:a16="http://schemas.microsoft.com/office/drawing/2014/main" id="{B0C880C2-5647-4C4E-A67F-65E0F45ECFE3}"/>
              </a:ext>
            </a:extLst>
          </p:cNvPr>
          <p:cNvSpPr/>
          <p:nvPr/>
        </p:nvSpPr>
        <p:spPr bwMode="auto">
          <a:xfrm rot="3600000" flipH="1" flipV="1">
            <a:off x="4733704" y="3578310"/>
            <a:ext cx="941011" cy="996363"/>
          </a:xfrm>
          <a:prstGeom prst="downArrow">
            <a:avLst>
              <a:gd name="adj1" fmla="val 63516"/>
              <a:gd name="adj2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013">
              <a:solidFill>
                <a:schemeClr val="tx2"/>
              </a:solidFill>
              <a:latin typeface="+mj-lt"/>
              <a:ea typeface="微软雅黑 Light" panose="020B0502040204020203" pitchFamily="34" charset="-122"/>
            </a:endParaRPr>
          </a:p>
        </p:txBody>
      </p:sp>
      <p:sp>
        <p:nvSpPr>
          <p:cNvPr id="80" name="Down Arrow 13">
            <a:extLst>
              <a:ext uri="{FF2B5EF4-FFF2-40B4-BE49-F238E27FC236}">
                <a16:creationId xmlns:a16="http://schemas.microsoft.com/office/drawing/2014/main" id="{108B139B-7EB0-4132-957D-E3AE28E6CA91}"/>
              </a:ext>
            </a:extLst>
          </p:cNvPr>
          <p:cNvSpPr/>
          <p:nvPr/>
        </p:nvSpPr>
        <p:spPr bwMode="auto">
          <a:xfrm rot="18000000" flipH="1">
            <a:off x="4725174" y="2530261"/>
            <a:ext cx="941011" cy="996363"/>
          </a:xfrm>
          <a:prstGeom prst="downArrow">
            <a:avLst>
              <a:gd name="adj1" fmla="val 63516"/>
              <a:gd name="adj2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013">
              <a:solidFill>
                <a:schemeClr val="tx2"/>
              </a:solidFill>
              <a:latin typeface="+mj-lt"/>
              <a:ea typeface="微软雅黑 Light" panose="020B0502040204020203" pitchFamily="34" charset="-122"/>
            </a:endParaRPr>
          </a:p>
        </p:txBody>
      </p:sp>
      <p:sp>
        <p:nvSpPr>
          <p:cNvPr id="81" name="Text Placeholder 2">
            <a:extLst>
              <a:ext uri="{FF2B5EF4-FFF2-40B4-BE49-F238E27FC236}">
                <a16:creationId xmlns:a16="http://schemas.microsoft.com/office/drawing/2014/main" id="{1B267596-429E-4131-BB60-1FB5C2D74F12}"/>
              </a:ext>
            </a:extLst>
          </p:cNvPr>
          <p:cNvSpPr txBox="1">
            <a:spLocks/>
          </p:cNvSpPr>
          <p:nvPr/>
        </p:nvSpPr>
        <p:spPr>
          <a:xfrm>
            <a:off x="2423205" y="1711778"/>
            <a:ext cx="2095776" cy="272482"/>
          </a:xfrm>
          <a:prstGeom prst="rect">
            <a:avLst/>
          </a:prstGeom>
          <a:noFill/>
        </p:spPr>
        <p:txBody>
          <a:bodyPr vert="horz" lIns="68580" tIns="34290" rIns="68580" bIns="3429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altLang="zh-CN" dirty="0">
                <a:solidFill>
                  <a:schemeClr val="bg1"/>
                </a:solidFill>
                <a:latin typeface="+mj-lt"/>
                <a:ea typeface="微软雅黑 Light" panose="020B0502040204020203" pitchFamily="34" charset="-122"/>
              </a:rPr>
              <a:t>STAGE HERE</a:t>
            </a:r>
            <a:endParaRPr lang="zh-CN" altLang="en-US" dirty="0">
              <a:solidFill>
                <a:schemeClr val="bg1"/>
              </a:solidFill>
              <a:latin typeface="+mj-lt"/>
              <a:ea typeface="微软雅黑 Light" panose="020B0502040204020203" pitchFamily="34" charset="-122"/>
            </a:endParaRPr>
          </a:p>
        </p:txBody>
      </p:sp>
      <p:sp>
        <p:nvSpPr>
          <p:cNvPr id="82" name="TextBox 25">
            <a:extLst>
              <a:ext uri="{FF2B5EF4-FFF2-40B4-BE49-F238E27FC236}">
                <a16:creationId xmlns:a16="http://schemas.microsoft.com/office/drawing/2014/main" id="{46347864-8417-408A-BF9D-32668E605025}"/>
              </a:ext>
            </a:extLst>
          </p:cNvPr>
          <p:cNvSpPr txBox="1"/>
          <p:nvPr/>
        </p:nvSpPr>
        <p:spPr>
          <a:xfrm>
            <a:off x="1656491" y="1985605"/>
            <a:ext cx="2785167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2613">
              <a:spcBef>
                <a:spcPct val="20000"/>
              </a:spcBef>
              <a:defRPr/>
            </a:pPr>
            <a:r>
              <a:rPr lang="en-US" altLang="zh-CN" sz="1200" dirty="0">
                <a:solidFill>
                  <a:schemeClr val="bg1"/>
                </a:solidFill>
                <a:latin typeface="+mj-lt"/>
                <a:ea typeface="微软雅黑 Light" panose="020B0502040204020203" pitchFamily="34" charset="-122"/>
                <a:cs typeface="+mn-ea"/>
                <a:sym typeface="Arial" panose="020B0604020202020204" pitchFamily="34" charset="0"/>
              </a:rPr>
              <a:t>A complex idea can be conveyed with just a single still image, namely making it possible to absorb large amounts of data quickly.</a:t>
            </a:r>
          </a:p>
        </p:txBody>
      </p:sp>
      <p:sp>
        <p:nvSpPr>
          <p:cNvPr id="83" name="Text Placeholder 2">
            <a:extLst>
              <a:ext uri="{FF2B5EF4-FFF2-40B4-BE49-F238E27FC236}">
                <a16:creationId xmlns:a16="http://schemas.microsoft.com/office/drawing/2014/main" id="{3144A03B-DCD5-4CC6-9550-DB78B7B4C788}"/>
              </a:ext>
            </a:extLst>
          </p:cNvPr>
          <p:cNvSpPr txBox="1">
            <a:spLocks/>
          </p:cNvSpPr>
          <p:nvPr/>
        </p:nvSpPr>
        <p:spPr>
          <a:xfrm>
            <a:off x="1656491" y="3034353"/>
            <a:ext cx="2095776" cy="272482"/>
          </a:xfrm>
          <a:prstGeom prst="rect">
            <a:avLst/>
          </a:prstGeom>
          <a:noFill/>
        </p:spPr>
        <p:txBody>
          <a:bodyPr vert="horz" lIns="68580" tIns="34290" rIns="68580" bIns="3429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altLang="zh-CN" dirty="0">
                <a:solidFill>
                  <a:schemeClr val="bg1"/>
                </a:solidFill>
                <a:latin typeface="+mj-lt"/>
                <a:ea typeface="微软雅黑 Light" panose="020B0502040204020203" pitchFamily="34" charset="-122"/>
              </a:rPr>
              <a:t>STAGE HERE</a:t>
            </a:r>
            <a:endParaRPr lang="zh-CN" altLang="en-US" dirty="0">
              <a:solidFill>
                <a:schemeClr val="bg1"/>
              </a:solidFill>
              <a:latin typeface="+mj-lt"/>
              <a:ea typeface="微软雅黑 Light" panose="020B0502040204020203" pitchFamily="34" charset="-122"/>
            </a:endParaRPr>
          </a:p>
        </p:txBody>
      </p:sp>
      <p:sp>
        <p:nvSpPr>
          <p:cNvPr id="84" name="TextBox 28">
            <a:extLst>
              <a:ext uri="{FF2B5EF4-FFF2-40B4-BE49-F238E27FC236}">
                <a16:creationId xmlns:a16="http://schemas.microsoft.com/office/drawing/2014/main" id="{D5F4911E-A664-4068-B770-7CCE60A773CF}"/>
              </a:ext>
            </a:extLst>
          </p:cNvPr>
          <p:cNvSpPr txBox="1"/>
          <p:nvPr/>
        </p:nvSpPr>
        <p:spPr>
          <a:xfrm>
            <a:off x="776615" y="3308180"/>
            <a:ext cx="2898328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2613">
              <a:spcBef>
                <a:spcPct val="20000"/>
              </a:spcBef>
              <a:defRPr/>
            </a:pPr>
            <a:r>
              <a:rPr lang="en-US" altLang="zh-CN" sz="1200" dirty="0">
                <a:solidFill>
                  <a:schemeClr val="bg1"/>
                </a:solidFill>
                <a:latin typeface="+mj-lt"/>
                <a:ea typeface="微软雅黑 Light" panose="020B0502040204020203" pitchFamily="34" charset="-122"/>
                <a:cs typeface="+mn-ea"/>
                <a:sym typeface="Arial" panose="020B0604020202020204" pitchFamily="34" charset="0"/>
              </a:rPr>
              <a:t>A complex idea can be conveyed with just a single still image, namely making it possible to absorb large amounts of data quickly.</a:t>
            </a:r>
          </a:p>
        </p:txBody>
      </p:sp>
      <p:sp>
        <p:nvSpPr>
          <p:cNvPr id="85" name="Text Placeholder 2">
            <a:extLst>
              <a:ext uri="{FF2B5EF4-FFF2-40B4-BE49-F238E27FC236}">
                <a16:creationId xmlns:a16="http://schemas.microsoft.com/office/drawing/2014/main" id="{5B27B31D-9B3C-4485-A602-851B6338F022}"/>
              </a:ext>
            </a:extLst>
          </p:cNvPr>
          <p:cNvSpPr txBox="1">
            <a:spLocks/>
          </p:cNvSpPr>
          <p:nvPr/>
        </p:nvSpPr>
        <p:spPr>
          <a:xfrm>
            <a:off x="2423205" y="4374581"/>
            <a:ext cx="2095776" cy="272482"/>
          </a:xfrm>
          <a:prstGeom prst="rect">
            <a:avLst/>
          </a:prstGeom>
          <a:noFill/>
        </p:spPr>
        <p:txBody>
          <a:bodyPr vert="horz" lIns="68580" tIns="34290" rIns="68580" bIns="3429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altLang="zh-CN" dirty="0">
                <a:solidFill>
                  <a:schemeClr val="bg1"/>
                </a:solidFill>
                <a:latin typeface="+mj-lt"/>
                <a:ea typeface="微软雅黑 Light" panose="020B0502040204020203" pitchFamily="34" charset="-122"/>
              </a:rPr>
              <a:t>STAGE HERE</a:t>
            </a:r>
            <a:endParaRPr lang="zh-CN" altLang="en-US" dirty="0">
              <a:solidFill>
                <a:schemeClr val="bg1"/>
              </a:solidFill>
              <a:latin typeface="+mj-lt"/>
              <a:ea typeface="微软雅黑 Light" panose="020B0502040204020203" pitchFamily="34" charset="-122"/>
            </a:endParaRPr>
          </a:p>
        </p:txBody>
      </p:sp>
      <p:sp>
        <p:nvSpPr>
          <p:cNvPr id="86" name="TextBox 31">
            <a:extLst>
              <a:ext uri="{FF2B5EF4-FFF2-40B4-BE49-F238E27FC236}">
                <a16:creationId xmlns:a16="http://schemas.microsoft.com/office/drawing/2014/main" id="{6897FEC3-6102-4C65-8CC1-86F62666633C}"/>
              </a:ext>
            </a:extLst>
          </p:cNvPr>
          <p:cNvSpPr txBox="1"/>
          <p:nvPr/>
        </p:nvSpPr>
        <p:spPr>
          <a:xfrm>
            <a:off x="1543329" y="4648408"/>
            <a:ext cx="2898328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2613">
              <a:spcBef>
                <a:spcPct val="20000"/>
              </a:spcBef>
              <a:defRPr/>
            </a:pPr>
            <a:r>
              <a:rPr lang="en-US" altLang="zh-CN" sz="1200" dirty="0">
                <a:solidFill>
                  <a:schemeClr val="bg1"/>
                </a:solidFill>
                <a:latin typeface="+mj-lt"/>
                <a:ea typeface="微软雅黑 Light" panose="020B0502040204020203" pitchFamily="34" charset="-122"/>
                <a:cs typeface="+mn-ea"/>
                <a:sym typeface="Arial" panose="020B0604020202020204" pitchFamily="34" charset="0"/>
              </a:rPr>
              <a:t>A complex idea can be conveyed with just a single still image, namely making it possible to absorb large amounts of data quickly.</a:t>
            </a:r>
          </a:p>
        </p:txBody>
      </p:sp>
      <p:sp>
        <p:nvSpPr>
          <p:cNvPr id="87" name="Text Placeholder 2">
            <a:extLst>
              <a:ext uri="{FF2B5EF4-FFF2-40B4-BE49-F238E27FC236}">
                <a16:creationId xmlns:a16="http://schemas.microsoft.com/office/drawing/2014/main" id="{A3DDBF96-97B3-48C1-8A19-4E1E3B9D0AFA}"/>
              </a:ext>
            </a:extLst>
          </p:cNvPr>
          <p:cNvSpPr txBox="1">
            <a:spLocks/>
          </p:cNvSpPr>
          <p:nvPr/>
        </p:nvSpPr>
        <p:spPr>
          <a:xfrm>
            <a:off x="7768254" y="1718018"/>
            <a:ext cx="2095776" cy="272482"/>
          </a:xfrm>
          <a:prstGeom prst="rect">
            <a:avLst/>
          </a:prstGeom>
          <a:noFill/>
        </p:spPr>
        <p:txBody>
          <a:bodyPr vert="horz" lIns="68580" tIns="34290" rIns="68580" bIns="3429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altLang="zh-CN" dirty="0">
                <a:solidFill>
                  <a:schemeClr val="bg1"/>
                </a:solidFill>
                <a:latin typeface="+mj-lt"/>
                <a:ea typeface="微软雅黑 Light" panose="020B0502040204020203" pitchFamily="34" charset="-122"/>
              </a:rPr>
              <a:t>STAGE HERE</a:t>
            </a:r>
            <a:endParaRPr lang="zh-CN" altLang="en-US" dirty="0">
              <a:solidFill>
                <a:schemeClr val="bg1"/>
              </a:solidFill>
              <a:latin typeface="+mj-lt"/>
              <a:ea typeface="微软雅黑 Light" panose="020B0502040204020203" pitchFamily="34" charset="-122"/>
            </a:endParaRPr>
          </a:p>
        </p:txBody>
      </p:sp>
      <p:sp>
        <p:nvSpPr>
          <p:cNvPr id="88" name="TextBox 35">
            <a:extLst>
              <a:ext uri="{FF2B5EF4-FFF2-40B4-BE49-F238E27FC236}">
                <a16:creationId xmlns:a16="http://schemas.microsoft.com/office/drawing/2014/main" id="{08A8ED8F-DE40-48B1-B12A-5728BA3E6335}"/>
              </a:ext>
            </a:extLst>
          </p:cNvPr>
          <p:cNvSpPr txBox="1"/>
          <p:nvPr/>
        </p:nvSpPr>
        <p:spPr>
          <a:xfrm>
            <a:off x="7846808" y="1991845"/>
            <a:ext cx="2828378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2613">
              <a:spcBef>
                <a:spcPct val="20000"/>
              </a:spcBef>
              <a:defRPr/>
            </a:pPr>
            <a:r>
              <a:rPr lang="en-US" altLang="zh-CN" sz="1200" dirty="0">
                <a:solidFill>
                  <a:schemeClr val="bg1"/>
                </a:solidFill>
                <a:latin typeface="+mj-lt"/>
                <a:ea typeface="微软雅黑 Light" panose="020B0502040204020203" pitchFamily="34" charset="-122"/>
                <a:cs typeface="+mn-ea"/>
                <a:sym typeface="Arial" panose="020B0604020202020204" pitchFamily="34" charset="0"/>
              </a:rPr>
              <a:t>A complex idea can be conveyed with just a single still image, namely making it possible to absorb large amounts of data quickly.</a:t>
            </a:r>
          </a:p>
        </p:txBody>
      </p:sp>
      <p:sp>
        <p:nvSpPr>
          <p:cNvPr id="89" name="Text Placeholder 2">
            <a:extLst>
              <a:ext uri="{FF2B5EF4-FFF2-40B4-BE49-F238E27FC236}">
                <a16:creationId xmlns:a16="http://schemas.microsoft.com/office/drawing/2014/main" id="{5171A4B0-E7B1-49A8-A7B5-717545EAF9E9}"/>
              </a:ext>
            </a:extLst>
          </p:cNvPr>
          <p:cNvSpPr txBox="1">
            <a:spLocks/>
          </p:cNvSpPr>
          <p:nvPr/>
        </p:nvSpPr>
        <p:spPr>
          <a:xfrm>
            <a:off x="8548188" y="3039478"/>
            <a:ext cx="2095776" cy="272482"/>
          </a:xfrm>
          <a:prstGeom prst="rect">
            <a:avLst/>
          </a:prstGeom>
          <a:noFill/>
        </p:spPr>
        <p:txBody>
          <a:bodyPr vert="horz" lIns="68580" tIns="34290" rIns="68580" bIns="3429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altLang="zh-CN" dirty="0">
                <a:solidFill>
                  <a:schemeClr val="bg1"/>
                </a:solidFill>
                <a:latin typeface="+mj-lt"/>
                <a:ea typeface="微软雅黑 Light" panose="020B0502040204020203" pitchFamily="34" charset="-122"/>
              </a:rPr>
              <a:t>STAGE HERE</a:t>
            </a:r>
            <a:endParaRPr lang="zh-CN" altLang="en-US" dirty="0">
              <a:solidFill>
                <a:schemeClr val="bg1"/>
              </a:solidFill>
              <a:latin typeface="+mj-lt"/>
              <a:ea typeface="微软雅黑 Light" panose="020B0502040204020203" pitchFamily="34" charset="-122"/>
            </a:endParaRPr>
          </a:p>
        </p:txBody>
      </p:sp>
      <p:sp>
        <p:nvSpPr>
          <p:cNvPr id="90" name="TextBox 38">
            <a:extLst>
              <a:ext uri="{FF2B5EF4-FFF2-40B4-BE49-F238E27FC236}">
                <a16:creationId xmlns:a16="http://schemas.microsoft.com/office/drawing/2014/main" id="{532A20A7-BEA4-430D-A0E2-28A65D4979AF}"/>
              </a:ext>
            </a:extLst>
          </p:cNvPr>
          <p:cNvSpPr txBox="1"/>
          <p:nvPr/>
        </p:nvSpPr>
        <p:spPr>
          <a:xfrm>
            <a:off x="8626740" y="3313305"/>
            <a:ext cx="2797348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2613">
              <a:spcBef>
                <a:spcPct val="20000"/>
              </a:spcBef>
              <a:defRPr/>
            </a:pPr>
            <a:r>
              <a:rPr lang="en-US" altLang="zh-CN" sz="1200" dirty="0">
                <a:solidFill>
                  <a:schemeClr val="bg1"/>
                </a:solidFill>
                <a:latin typeface="+mj-lt"/>
                <a:ea typeface="微软雅黑 Light" panose="020B0502040204020203" pitchFamily="34" charset="-122"/>
                <a:cs typeface="+mn-ea"/>
                <a:sym typeface="Arial" panose="020B0604020202020204" pitchFamily="34" charset="0"/>
              </a:rPr>
              <a:t>A complex idea can be conveyed with just a single still image, namely making it possible to absorb large amounts of data quickly.</a:t>
            </a:r>
          </a:p>
        </p:txBody>
      </p:sp>
      <p:sp>
        <p:nvSpPr>
          <p:cNvPr id="91" name="Text Placeholder 2">
            <a:extLst>
              <a:ext uri="{FF2B5EF4-FFF2-40B4-BE49-F238E27FC236}">
                <a16:creationId xmlns:a16="http://schemas.microsoft.com/office/drawing/2014/main" id="{FFDD9EBA-2242-4453-8C83-D89D18F2CBDE}"/>
              </a:ext>
            </a:extLst>
          </p:cNvPr>
          <p:cNvSpPr txBox="1">
            <a:spLocks/>
          </p:cNvSpPr>
          <p:nvPr/>
        </p:nvSpPr>
        <p:spPr>
          <a:xfrm>
            <a:off x="7768254" y="4374581"/>
            <a:ext cx="2095776" cy="272482"/>
          </a:xfrm>
          <a:prstGeom prst="rect">
            <a:avLst/>
          </a:prstGeom>
          <a:noFill/>
        </p:spPr>
        <p:txBody>
          <a:bodyPr vert="horz" lIns="68580" tIns="34290" rIns="68580" bIns="3429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altLang="zh-CN" dirty="0">
                <a:solidFill>
                  <a:schemeClr val="bg1"/>
                </a:solidFill>
                <a:latin typeface="+mj-lt"/>
                <a:ea typeface="微软雅黑 Light" panose="020B0502040204020203" pitchFamily="34" charset="-122"/>
              </a:rPr>
              <a:t>STAGE HERE</a:t>
            </a:r>
            <a:endParaRPr lang="zh-CN" altLang="en-US" dirty="0">
              <a:solidFill>
                <a:schemeClr val="bg1"/>
              </a:solidFill>
              <a:latin typeface="+mj-lt"/>
              <a:ea typeface="微软雅黑 Light" panose="020B0502040204020203" pitchFamily="34" charset="-122"/>
            </a:endParaRPr>
          </a:p>
        </p:txBody>
      </p:sp>
      <p:sp>
        <p:nvSpPr>
          <p:cNvPr id="92" name="TextBox 41">
            <a:extLst>
              <a:ext uri="{FF2B5EF4-FFF2-40B4-BE49-F238E27FC236}">
                <a16:creationId xmlns:a16="http://schemas.microsoft.com/office/drawing/2014/main" id="{68C95DA0-3408-4774-8C2D-1CA3FD419AA3}"/>
              </a:ext>
            </a:extLst>
          </p:cNvPr>
          <p:cNvSpPr txBox="1"/>
          <p:nvPr/>
        </p:nvSpPr>
        <p:spPr>
          <a:xfrm>
            <a:off x="7846806" y="4648408"/>
            <a:ext cx="2828379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2613">
              <a:spcBef>
                <a:spcPct val="20000"/>
              </a:spcBef>
              <a:defRPr/>
            </a:pPr>
            <a:r>
              <a:rPr lang="en-US" altLang="zh-CN" sz="1200" dirty="0">
                <a:solidFill>
                  <a:schemeClr val="bg1"/>
                </a:solidFill>
                <a:latin typeface="+mj-lt"/>
                <a:ea typeface="微软雅黑 Light" panose="020B0502040204020203" pitchFamily="34" charset="-122"/>
                <a:cs typeface="+mn-ea"/>
                <a:sym typeface="Arial" panose="020B0604020202020204" pitchFamily="34" charset="0"/>
              </a:rPr>
              <a:t>A complex idea can be conveyed with just a single still image, namely making it possible to absorb large amounts of data quickly.</a:t>
            </a:r>
          </a:p>
        </p:txBody>
      </p:sp>
      <p:grpSp>
        <p:nvGrpSpPr>
          <p:cNvPr id="93" name="Group 42">
            <a:extLst>
              <a:ext uri="{FF2B5EF4-FFF2-40B4-BE49-F238E27FC236}">
                <a16:creationId xmlns:a16="http://schemas.microsoft.com/office/drawing/2014/main" id="{FBD4EE9B-6D4B-4877-96DF-D54FEE327B02}"/>
              </a:ext>
            </a:extLst>
          </p:cNvPr>
          <p:cNvGrpSpPr/>
          <p:nvPr/>
        </p:nvGrpSpPr>
        <p:grpSpPr>
          <a:xfrm>
            <a:off x="3816822" y="3306836"/>
            <a:ext cx="288998" cy="288136"/>
            <a:chOff x="2138511" y="2464802"/>
            <a:chExt cx="354012" cy="352956"/>
          </a:xfrm>
          <a:solidFill>
            <a:schemeClr val="bg1"/>
          </a:solidFill>
        </p:grpSpPr>
        <p:sp>
          <p:nvSpPr>
            <p:cNvPr id="94" name="Oval 43">
              <a:extLst>
                <a:ext uri="{FF2B5EF4-FFF2-40B4-BE49-F238E27FC236}">
                  <a16:creationId xmlns:a16="http://schemas.microsoft.com/office/drawing/2014/main" id="{7CE2FD3C-13C3-4EC6-BE18-BB231D2BDC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013">
                <a:solidFill>
                  <a:schemeClr val="tx2"/>
                </a:solidFill>
                <a:latin typeface="+mj-lt"/>
                <a:ea typeface="微软雅黑 Light" panose="020B0502040204020203" pitchFamily="34" charset="-122"/>
              </a:endParaRPr>
            </a:p>
          </p:txBody>
        </p:sp>
        <p:sp>
          <p:nvSpPr>
            <p:cNvPr id="95" name="Freeform 44">
              <a:extLst>
                <a:ext uri="{FF2B5EF4-FFF2-40B4-BE49-F238E27FC236}">
                  <a16:creationId xmlns:a16="http://schemas.microsoft.com/office/drawing/2014/main" id="{5C159091-0E7C-42C3-8768-08B752BAD4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013">
                <a:solidFill>
                  <a:schemeClr val="tx2"/>
                </a:solidFill>
                <a:latin typeface="+mj-lt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96" name="Group 45">
            <a:extLst>
              <a:ext uri="{FF2B5EF4-FFF2-40B4-BE49-F238E27FC236}">
                <a16:creationId xmlns:a16="http://schemas.microsoft.com/office/drawing/2014/main" id="{2EBA2A5A-0445-4D49-9239-F5757A450DF8}"/>
              </a:ext>
            </a:extLst>
          </p:cNvPr>
          <p:cNvGrpSpPr/>
          <p:nvPr/>
        </p:nvGrpSpPr>
        <p:grpSpPr>
          <a:xfrm>
            <a:off x="8200935" y="3306836"/>
            <a:ext cx="288998" cy="288136"/>
            <a:chOff x="2138511" y="2464802"/>
            <a:chExt cx="354012" cy="352956"/>
          </a:xfrm>
          <a:solidFill>
            <a:schemeClr val="bg1"/>
          </a:solidFill>
        </p:grpSpPr>
        <p:sp>
          <p:nvSpPr>
            <p:cNvPr id="97" name="Oval 46">
              <a:extLst>
                <a:ext uri="{FF2B5EF4-FFF2-40B4-BE49-F238E27FC236}">
                  <a16:creationId xmlns:a16="http://schemas.microsoft.com/office/drawing/2014/main" id="{A34E5AFB-8307-4270-AD85-22CD75910A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013">
                <a:solidFill>
                  <a:schemeClr val="tx2"/>
                </a:solidFill>
                <a:latin typeface="+mj-lt"/>
                <a:ea typeface="微软雅黑 Light" panose="020B0502040204020203" pitchFamily="34" charset="-122"/>
              </a:endParaRPr>
            </a:p>
          </p:txBody>
        </p:sp>
        <p:sp>
          <p:nvSpPr>
            <p:cNvPr id="98" name="Freeform 47">
              <a:extLst>
                <a:ext uri="{FF2B5EF4-FFF2-40B4-BE49-F238E27FC236}">
                  <a16:creationId xmlns:a16="http://schemas.microsoft.com/office/drawing/2014/main" id="{8FF7CDA2-FCF4-47E2-B146-69D2611E333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013">
                <a:solidFill>
                  <a:schemeClr val="tx2"/>
                </a:solidFill>
                <a:latin typeface="+mj-lt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99" name="Group 48">
            <a:extLst>
              <a:ext uri="{FF2B5EF4-FFF2-40B4-BE49-F238E27FC236}">
                <a16:creationId xmlns:a16="http://schemas.microsoft.com/office/drawing/2014/main" id="{3260B282-73A3-4E68-A65C-8736233FC7EB}"/>
              </a:ext>
            </a:extLst>
          </p:cNvPr>
          <p:cNvGrpSpPr/>
          <p:nvPr/>
        </p:nvGrpSpPr>
        <p:grpSpPr>
          <a:xfrm>
            <a:off x="4572135" y="4636429"/>
            <a:ext cx="288998" cy="288136"/>
            <a:chOff x="2138511" y="2464802"/>
            <a:chExt cx="354012" cy="352956"/>
          </a:xfrm>
          <a:solidFill>
            <a:schemeClr val="bg1"/>
          </a:solidFill>
        </p:grpSpPr>
        <p:sp>
          <p:nvSpPr>
            <p:cNvPr id="100" name="Oval 49">
              <a:extLst>
                <a:ext uri="{FF2B5EF4-FFF2-40B4-BE49-F238E27FC236}">
                  <a16:creationId xmlns:a16="http://schemas.microsoft.com/office/drawing/2014/main" id="{D2B10391-EACF-4FDC-8772-39D1B91317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013">
                <a:solidFill>
                  <a:schemeClr val="tx2"/>
                </a:solidFill>
                <a:latin typeface="+mj-lt"/>
                <a:ea typeface="微软雅黑 Light" panose="020B0502040204020203" pitchFamily="34" charset="-122"/>
              </a:endParaRPr>
            </a:p>
          </p:txBody>
        </p:sp>
        <p:sp>
          <p:nvSpPr>
            <p:cNvPr id="101" name="Freeform 50">
              <a:extLst>
                <a:ext uri="{FF2B5EF4-FFF2-40B4-BE49-F238E27FC236}">
                  <a16:creationId xmlns:a16="http://schemas.microsoft.com/office/drawing/2014/main" id="{01A7CCEF-A964-425A-B337-D8429DBA74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013">
                <a:solidFill>
                  <a:schemeClr val="tx2"/>
                </a:solidFill>
                <a:latin typeface="+mj-lt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102" name="Group 51">
            <a:extLst>
              <a:ext uri="{FF2B5EF4-FFF2-40B4-BE49-F238E27FC236}">
                <a16:creationId xmlns:a16="http://schemas.microsoft.com/office/drawing/2014/main" id="{50EDCB25-9704-4AFA-B9E7-15DA9D3C87CC}"/>
              </a:ext>
            </a:extLst>
          </p:cNvPr>
          <p:cNvGrpSpPr/>
          <p:nvPr/>
        </p:nvGrpSpPr>
        <p:grpSpPr>
          <a:xfrm>
            <a:off x="7443281" y="4636429"/>
            <a:ext cx="288998" cy="288136"/>
            <a:chOff x="2138511" y="2464802"/>
            <a:chExt cx="354012" cy="352956"/>
          </a:xfrm>
          <a:solidFill>
            <a:schemeClr val="bg1"/>
          </a:solidFill>
        </p:grpSpPr>
        <p:sp>
          <p:nvSpPr>
            <p:cNvPr id="103" name="Oval 52">
              <a:extLst>
                <a:ext uri="{FF2B5EF4-FFF2-40B4-BE49-F238E27FC236}">
                  <a16:creationId xmlns:a16="http://schemas.microsoft.com/office/drawing/2014/main" id="{9E0F9567-C467-42C6-9144-460FEB85C5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013">
                <a:solidFill>
                  <a:schemeClr val="tx2"/>
                </a:solidFill>
                <a:latin typeface="+mj-lt"/>
                <a:ea typeface="微软雅黑 Light" panose="020B0502040204020203" pitchFamily="34" charset="-122"/>
              </a:endParaRPr>
            </a:p>
          </p:txBody>
        </p:sp>
        <p:sp>
          <p:nvSpPr>
            <p:cNvPr id="104" name="Freeform 53">
              <a:extLst>
                <a:ext uri="{FF2B5EF4-FFF2-40B4-BE49-F238E27FC236}">
                  <a16:creationId xmlns:a16="http://schemas.microsoft.com/office/drawing/2014/main" id="{E2BABE89-5E46-4996-B6FE-BD4A1B571F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013">
                <a:solidFill>
                  <a:schemeClr val="tx2"/>
                </a:solidFill>
                <a:latin typeface="+mj-lt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105" name="Group 54">
            <a:extLst>
              <a:ext uri="{FF2B5EF4-FFF2-40B4-BE49-F238E27FC236}">
                <a16:creationId xmlns:a16="http://schemas.microsoft.com/office/drawing/2014/main" id="{12E38A79-A78B-4D5C-98CA-6D456046A1FC}"/>
              </a:ext>
            </a:extLst>
          </p:cNvPr>
          <p:cNvGrpSpPr/>
          <p:nvPr/>
        </p:nvGrpSpPr>
        <p:grpSpPr>
          <a:xfrm>
            <a:off x="4572135" y="1976452"/>
            <a:ext cx="288998" cy="288136"/>
            <a:chOff x="2138511" y="2464802"/>
            <a:chExt cx="354012" cy="352956"/>
          </a:xfrm>
          <a:solidFill>
            <a:schemeClr val="bg1"/>
          </a:solidFill>
        </p:grpSpPr>
        <p:sp>
          <p:nvSpPr>
            <p:cNvPr id="106" name="Oval 55">
              <a:extLst>
                <a:ext uri="{FF2B5EF4-FFF2-40B4-BE49-F238E27FC236}">
                  <a16:creationId xmlns:a16="http://schemas.microsoft.com/office/drawing/2014/main" id="{C5996076-1909-47B2-B66B-5F33644C44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013">
                <a:solidFill>
                  <a:schemeClr val="tx2"/>
                </a:solidFill>
                <a:latin typeface="+mj-lt"/>
                <a:ea typeface="微软雅黑 Light" panose="020B0502040204020203" pitchFamily="34" charset="-122"/>
              </a:endParaRPr>
            </a:p>
          </p:txBody>
        </p:sp>
        <p:sp>
          <p:nvSpPr>
            <p:cNvPr id="107" name="Freeform 56">
              <a:extLst>
                <a:ext uri="{FF2B5EF4-FFF2-40B4-BE49-F238E27FC236}">
                  <a16:creationId xmlns:a16="http://schemas.microsoft.com/office/drawing/2014/main" id="{CE3E63A3-4A7B-4E0F-B497-62A6DBAB78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013">
                <a:solidFill>
                  <a:schemeClr val="tx2"/>
                </a:solidFill>
                <a:latin typeface="+mj-lt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108" name="Group 57">
            <a:extLst>
              <a:ext uri="{FF2B5EF4-FFF2-40B4-BE49-F238E27FC236}">
                <a16:creationId xmlns:a16="http://schemas.microsoft.com/office/drawing/2014/main" id="{FCA3DA54-F1E2-47A9-AE13-3079D98DEE17}"/>
              </a:ext>
            </a:extLst>
          </p:cNvPr>
          <p:cNvGrpSpPr/>
          <p:nvPr/>
        </p:nvGrpSpPr>
        <p:grpSpPr>
          <a:xfrm>
            <a:off x="7443281" y="2018568"/>
            <a:ext cx="288998" cy="288136"/>
            <a:chOff x="2138511" y="2464802"/>
            <a:chExt cx="354012" cy="352956"/>
          </a:xfrm>
          <a:solidFill>
            <a:schemeClr val="bg1"/>
          </a:solidFill>
        </p:grpSpPr>
        <p:sp>
          <p:nvSpPr>
            <p:cNvPr id="109" name="Oval 58">
              <a:extLst>
                <a:ext uri="{FF2B5EF4-FFF2-40B4-BE49-F238E27FC236}">
                  <a16:creationId xmlns:a16="http://schemas.microsoft.com/office/drawing/2014/main" id="{9E4EB0B2-25FE-4A46-B060-FF2F2466CB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013">
                <a:solidFill>
                  <a:schemeClr val="tx2"/>
                </a:solidFill>
                <a:latin typeface="+mj-lt"/>
                <a:ea typeface="微软雅黑 Light" panose="020B0502040204020203" pitchFamily="34" charset="-122"/>
              </a:endParaRPr>
            </a:p>
          </p:txBody>
        </p:sp>
        <p:sp>
          <p:nvSpPr>
            <p:cNvPr id="110" name="Freeform 59">
              <a:extLst>
                <a:ext uri="{FF2B5EF4-FFF2-40B4-BE49-F238E27FC236}">
                  <a16:creationId xmlns:a16="http://schemas.microsoft.com/office/drawing/2014/main" id="{69C43F05-FDA9-405D-AAA1-0A65F2396C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013">
                <a:solidFill>
                  <a:schemeClr val="tx2"/>
                </a:solidFill>
                <a:latin typeface="+mj-lt"/>
                <a:ea typeface="微软雅黑 Light" panose="020B0502040204020203" pitchFamily="34" charset="-122"/>
              </a:endParaRPr>
            </a:p>
          </p:txBody>
        </p:sp>
      </p:grpSp>
      <p:sp>
        <p:nvSpPr>
          <p:cNvPr id="49" name="文本框 6">
            <a:extLst>
              <a:ext uri="{FF2B5EF4-FFF2-40B4-BE49-F238E27FC236}">
                <a16:creationId xmlns:a16="http://schemas.microsoft.com/office/drawing/2014/main" id="{165B8FE2-16BA-488B-9B39-7CA7732D8524}"/>
              </a:ext>
            </a:extLst>
          </p:cNvPr>
          <p:cNvSpPr txBox="1"/>
          <p:nvPr/>
        </p:nvSpPr>
        <p:spPr>
          <a:xfrm>
            <a:off x="659449" y="58239"/>
            <a:ext cx="20382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altLang="zh-CN" sz="2800" dirty="0">
                <a:solidFill>
                  <a:schemeClr val="bg1"/>
                </a:solidFill>
                <a:latin typeface="+mj-lt"/>
                <a:ea typeface="微软雅黑 Light" panose="020B0502040204020203" pitchFamily="34" charset="-122"/>
              </a:rPr>
              <a:t>TITLE HERE</a:t>
            </a:r>
            <a:endParaRPr lang="zh-CN" altLang="en-US" sz="2800" dirty="0">
              <a:solidFill>
                <a:schemeClr val="bg1"/>
              </a:solidFill>
              <a:latin typeface="+mj-lt"/>
              <a:ea typeface="微软雅黑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53520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5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1000"/>
                            </p:stCondLst>
                            <p:childTnLst>
                              <p:par>
                                <p:cTn id="8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1500"/>
                            </p:stCondLst>
                            <p:childTnLst>
                              <p:par>
                                <p:cTn id="8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2000"/>
                            </p:stCondLst>
                            <p:childTnLst>
                              <p:par>
                                <p:cTn id="9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2500"/>
                            </p:stCondLst>
                            <p:childTnLst>
                              <p:par>
                                <p:cTn id="9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3500"/>
                            </p:stCondLst>
                            <p:childTnLst>
                              <p:par>
                                <p:cTn id="10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4500"/>
                            </p:stCondLst>
                            <p:childTnLst>
                              <p:par>
                                <p:cTn id="1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5500"/>
                            </p:stCondLst>
                            <p:childTnLst>
                              <p:par>
                                <p:cTn id="1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6500"/>
                            </p:stCondLst>
                            <p:childTnLst>
                              <p:par>
                                <p:cTn id="1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4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196000" y="1629000"/>
            <a:ext cx="1800000" cy="360000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  <a:ea typeface="微软雅黑 Light" panose="020B0502040204020203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797288" y="3428999"/>
            <a:ext cx="808382" cy="1964635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atin typeface="+mj-lt"/>
              <a:ea typeface="微软雅黑 Light" panose="020B0502040204020203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 flipV="1">
            <a:off x="5062330" y="4837043"/>
            <a:ext cx="755374" cy="71561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826668" y="3588027"/>
            <a:ext cx="677108" cy="164097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+mj-lt"/>
                <a:ea typeface="微软雅黑 Light" panose="020B0502040204020203" pitchFamily="34" charset="-122"/>
                <a:cs typeface="Arial" panose="020B0604020202020204" pitchFamily="34" charset="0"/>
              </a:rPr>
              <a:t>Thanks</a:t>
            </a:r>
            <a:endParaRPr lang="zh-CN" altLang="en-US" sz="3200" b="1" dirty="0">
              <a:solidFill>
                <a:schemeClr val="bg1"/>
              </a:solidFill>
              <a:latin typeface="+mj-lt"/>
              <a:ea typeface="微软雅黑 Light" panose="020B0502040204020203" pitchFamily="34" charset="-122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01617" y="5885238"/>
            <a:ext cx="6539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altLang="zh-CN" sz="2400" i="1" dirty="0">
                <a:solidFill>
                  <a:schemeClr val="bg1">
                    <a:lumMod val="65000"/>
                  </a:schemeClr>
                </a:solidFill>
                <a:latin typeface="+mj-lt"/>
                <a:ea typeface="微软雅黑 Light" panose="020B0502040204020203" pitchFamily="34" charset="-122"/>
              </a:rPr>
              <a:t>Powered </a:t>
            </a:r>
            <a:r>
              <a:rPr lang="tr-TR" altLang="zh-CN" sz="2400" i="1" dirty="0" err="1">
                <a:solidFill>
                  <a:schemeClr val="bg1">
                    <a:lumMod val="65000"/>
                  </a:schemeClr>
                </a:solidFill>
                <a:latin typeface="+mj-lt"/>
                <a:ea typeface="微软雅黑 Light" panose="020B0502040204020203" pitchFamily="34" charset="-122"/>
              </a:rPr>
              <a:t>by</a:t>
            </a:r>
            <a:r>
              <a:rPr lang="tr-TR" altLang="zh-CN" sz="2400" i="1" dirty="0">
                <a:solidFill>
                  <a:schemeClr val="bg1">
                    <a:lumMod val="65000"/>
                  </a:schemeClr>
                </a:solidFill>
                <a:latin typeface="+mj-lt"/>
                <a:ea typeface="微软雅黑 Light" panose="020B0502040204020203" pitchFamily="34" charset="-122"/>
              </a:rPr>
              <a:t> </a:t>
            </a:r>
            <a:r>
              <a:rPr lang="tr-TR" altLang="zh-CN" sz="2400" b="1" dirty="0" err="1">
                <a:solidFill>
                  <a:schemeClr val="bg1">
                    <a:lumMod val="65000"/>
                  </a:schemeClr>
                </a:solidFill>
                <a:latin typeface="+mj-lt"/>
                <a:ea typeface="微软雅黑 Light" panose="020B0502040204020203" pitchFamily="34" charset="-122"/>
              </a:rPr>
              <a:t>Freepptbackgrounds.net</a:t>
            </a:r>
            <a:endParaRPr lang="zh-CN" altLang="en-US" sz="2400" b="1" dirty="0">
              <a:solidFill>
                <a:schemeClr val="bg1">
                  <a:lumMod val="65000"/>
                </a:schemeClr>
              </a:solidFill>
              <a:latin typeface="+mj-lt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>
            <a:extLst>
              <a:ext uri="{FF2B5EF4-FFF2-40B4-BE49-F238E27FC236}">
                <a16:creationId xmlns:a16="http://schemas.microsoft.com/office/drawing/2014/main" id="{EA1F4FD6-1E93-449B-87C8-34C74EDAA22B}"/>
              </a:ext>
            </a:extLst>
          </p:cNvPr>
          <p:cNvSpPr/>
          <p:nvPr/>
        </p:nvSpPr>
        <p:spPr>
          <a:xfrm flipH="1">
            <a:off x="2883564" y="1231958"/>
            <a:ext cx="1800000" cy="360000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+mj-lt"/>
              <a:ea typeface="微软雅黑 Light" panose="020B0502040204020203" pitchFamily="34" charset="-122"/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33308CA9-657F-4376-8070-47F47F85721B}"/>
              </a:ext>
            </a:extLst>
          </p:cNvPr>
          <p:cNvSpPr/>
          <p:nvPr/>
        </p:nvSpPr>
        <p:spPr>
          <a:xfrm flipH="1">
            <a:off x="4273894" y="2213637"/>
            <a:ext cx="808382" cy="2782956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b="1">
              <a:latin typeface="+mj-lt"/>
              <a:ea typeface="微软雅黑 Light" panose="020B0502040204020203" pitchFamily="34" charset="-122"/>
            </a:endParaRPr>
          </a:p>
        </p:txBody>
      </p:sp>
      <p:sp>
        <p:nvSpPr>
          <p:cNvPr id="36" name="TextBox 4">
            <a:extLst>
              <a:ext uri="{FF2B5EF4-FFF2-40B4-BE49-F238E27FC236}">
                <a16:creationId xmlns:a16="http://schemas.microsoft.com/office/drawing/2014/main" id="{68529690-02EC-4DEC-8AED-4D367F058D57}"/>
              </a:ext>
            </a:extLst>
          </p:cNvPr>
          <p:cNvSpPr txBox="1"/>
          <p:nvPr/>
        </p:nvSpPr>
        <p:spPr>
          <a:xfrm>
            <a:off x="2302623" y="1672359"/>
            <a:ext cx="26299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b="1" dirty="0">
                <a:solidFill>
                  <a:schemeClr val="bg1"/>
                </a:solidFill>
                <a:latin typeface="+mj-lt"/>
                <a:ea typeface="微软雅黑 Light" panose="020B0502040204020203" pitchFamily="34" charset="-122"/>
              </a:rPr>
              <a:t>01</a:t>
            </a:r>
          </a:p>
        </p:txBody>
      </p: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463A5321-B47F-4706-A1CE-76580CBA4150}"/>
              </a:ext>
            </a:extLst>
          </p:cNvPr>
          <p:cNvCxnSpPr/>
          <p:nvPr/>
        </p:nvCxnSpPr>
        <p:spPr>
          <a:xfrm flipH="1">
            <a:off x="3506420" y="1802818"/>
            <a:ext cx="1629927" cy="201397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7">
            <a:extLst>
              <a:ext uri="{FF2B5EF4-FFF2-40B4-BE49-F238E27FC236}">
                <a16:creationId xmlns:a16="http://schemas.microsoft.com/office/drawing/2014/main" id="{568341D1-5F6A-4A31-B151-023F3FAFD006}"/>
              </a:ext>
            </a:extLst>
          </p:cNvPr>
          <p:cNvSpPr txBox="1"/>
          <p:nvPr/>
        </p:nvSpPr>
        <p:spPr>
          <a:xfrm rot="5400000">
            <a:off x="3325504" y="3889284"/>
            <a:ext cx="27334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+mj-lt"/>
                <a:ea typeface="微软雅黑 Light" panose="020B0502040204020203" pitchFamily="34" charset="-122"/>
              </a:rPr>
              <a:t>Part of the</a:t>
            </a: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137474BC-E090-4148-B7F9-4682CCB6E435}"/>
              </a:ext>
            </a:extLst>
          </p:cNvPr>
          <p:cNvSpPr/>
          <p:nvPr/>
        </p:nvSpPr>
        <p:spPr>
          <a:xfrm rot="5400000" flipH="1">
            <a:off x="6513475" y="1034304"/>
            <a:ext cx="1220763" cy="360000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>
              <a:latin typeface="+mj-lt"/>
              <a:ea typeface="微软雅黑 Light" panose="020B0502040204020203" pitchFamily="34" charset="-122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9FC1F23D-B5CB-4BEA-8EF2-174CFFC63D9B}"/>
              </a:ext>
            </a:extLst>
          </p:cNvPr>
          <p:cNvSpPr txBox="1"/>
          <p:nvPr/>
        </p:nvSpPr>
        <p:spPr>
          <a:xfrm>
            <a:off x="5610687" y="2370462"/>
            <a:ext cx="33131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altLang="zh-CN" sz="5400" b="1" dirty="0">
                <a:solidFill>
                  <a:schemeClr val="bg1"/>
                </a:solidFill>
                <a:latin typeface="+mj-lt"/>
                <a:ea typeface="微软雅黑 Light" panose="020B0502040204020203" pitchFamily="34" charset="-122"/>
              </a:rPr>
              <a:t>AUDI</a:t>
            </a:r>
            <a:endParaRPr lang="zh-CN" altLang="en-US" sz="5400" b="1" dirty="0">
              <a:solidFill>
                <a:schemeClr val="bg1"/>
              </a:solidFill>
              <a:latin typeface="+mj-lt"/>
              <a:ea typeface="微软雅黑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72451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8" grpId="0"/>
      <p:bldP spid="39" grpId="0" animBg="1"/>
      <p:bldP spid="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2"/>
          <p:cNvSpPr txBox="1">
            <a:spLocks noChangeArrowheads="1"/>
          </p:cNvSpPr>
          <p:nvPr/>
        </p:nvSpPr>
        <p:spPr bwMode="auto">
          <a:xfrm>
            <a:off x="2697659" y="4568102"/>
            <a:ext cx="2621597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spAutoFit/>
          </a:bodyPr>
          <a:lstStyle/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solidFill>
                  <a:schemeClr val="bg1"/>
                </a:solidFill>
                <a:latin typeface="+mj-lt"/>
                <a:ea typeface="微软雅黑 Light" panose="020B0502040204020203" pitchFamily="34" charset="-122"/>
              </a:rPr>
              <a:t>Text here...</a:t>
            </a:r>
            <a:endParaRPr lang="tr-TR" altLang="zh-CN" dirty="0">
              <a:solidFill>
                <a:schemeClr val="bg1"/>
              </a:solidFill>
              <a:latin typeface="+mj-lt"/>
              <a:ea typeface="微软雅黑 Light" panose="020B0502040204020203" pitchFamily="34" charset="-122"/>
            </a:endParaRPr>
          </a:p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solidFill>
                  <a:schemeClr val="bg1"/>
                </a:solidFill>
                <a:latin typeface="+mj-lt"/>
                <a:ea typeface="微软雅黑 Light" panose="020B0502040204020203" pitchFamily="34" charset="-122"/>
              </a:rPr>
              <a:t>Text</a:t>
            </a:r>
            <a:r>
              <a:rPr lang="tr-TR" altLang="zh-CN" dirty="0">
                <a:solidFill>
                  <a:schemeClr val="bg1"/>
                </a:solidFill>
                <a:latin typeface="+mj-lt"/>
                <a:ea typeface="微软雅黑 Light" panose="020B0502040204020203" pitchFamily="34" charset="-122"/>
              </a:rPr>
              <a:t> </a:t>
            </a:r>
            <a:r>
              <a:rPr lang="en-US" altLang="zh-CN" dirty="0">
                <a:solidFill>
                  <a:schemeClr val="bg1"/>
                </a:solidFill>
                <a:latin typeface="+mj-lt"/>
                <a:ea typeface="微软雅黑 Light" panose="020B0502040204020203" pitchFamily="34" charset="-122"/>
              </a:rPr>
              <a:t>here...</a:t>
            </a:r>
            <a:endParaRPr lang="tr-TR" altLang="zh-CN" dirty="0">
              <a:solidFill>
                <a:schemeClr val="bg1"/>
              </a:solidFill>
              <a:latin typeface="+mj-lt"/>
              <a:ea typeface="微软雅黑 Light" panose="020B0502040204020203" pitchFamily="34" charset="-122"/>
            </a:endParaRPr>
          </a:p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solidFill>
                  <a:schemeClr val="bg1"/>
                </a:solidFill>
                <a:latin typeface="+mj-lt"/>
                <a:ea typeface="微软雅黑 Light" panose="020B0502040204020203" pitchFamily="34" charset="-122"/>
              </a:rPr>
              <a:t>Text here...</a:t>
            </a:r>
            <a:endParaRPr lang="tr-TR" altLang="zh-CN" dirty="0">
              <a:solidFill>
                <a:schemeClr val="bg1"/>
              </a:solidFill>
              <a:latin typeface="+mj-lt"/>
              <a:ea typeface="微软雅黑 Light" panose="020B0502040204020203" pitchFamily="34" charset="-122"/>
            </a:endParaRPr>
          </a:p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altLang="zh-CN" dirty="0">
                <a:solidFill>
                  <a:schemeClr val="bg1"/>
                </a:solidFill>
                <a:latin typeface="+mj-lt"/>
                <a:ea typeface="微软雅黑 Light" panose="020B0502040204020203" pitchFamily="34" charset="-122"/>
              </a:rPr>
              <a:t>Text here...</a:t>
            </a:r>
            <a:endParaRPr kumimoji="0" lang="zh-CN" sz="400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  <a:ea typeface="微软雅黑 Light" panose="020B0502040204020203" pitchFamily="34" charset="-122"/>
            </a:endParaRPr>
          </a:p>
        </p:txBody>
      </p:sp>
      <p:sp>
        <p:nvSpPr>
          <p:cNvPr id="19" name="KSO_Shape"/>
          <p:cNvSpPr>
            <a:spLocks noChangeAspect="1"/>
          </p:cNvSpPr>
          <p:nvPr/>
        </p:nvSpPr>
        <p:spPr>
          <a:xfrm>
            <a:off x="2316112" y="4708211"/>
            <a:ext cx="212940" cy="252000"/>
          </a:xfrm>
          <a:custGeom>
            <a:avLst/>
            <a:gdLst/>
            <a:ahLst/>
            <a:cxnLst/>
            <a:rect l="l" t="t" r="r" b="b"/>
            <a:pathLst>
              <a:path w="396520" h="469210">
                <a:moveTo>
                  <a:pt x="327445" y="314600"/>
                </a:moveTo>
                <a:cubicBezTo>
                  <a:pt x="356349" y="319254"/>
                  <a:pt x="385797" y="360745"/>
                  <a:pt x="394054" y="381803"/>
                </a:cubicBezTo>
                <a:cubicBezTo>
                  <a:pt x="402312" y="402860"/>
                  <a:pt x="388098" y="427511"/>
                  <a:pt x="376990" y="440944"/>
                </a:cubicBezTo>
                <a:cubicBezTo>
                  <a:pt x="373700" y="421882"/>
                  <a:pt x="364955" y="401443"/>
                  <a:pt x="352485" y="383463"/>
                </a:cubicBezTo>
                <a:cubicBezTo>
                  <a:pt x="332676" y="354903"/>
                  <a:pt x="307287" y="337803"/>
                  <a:pt x="287162" y="338581"/>
                </a:cubicBezTo>
                <a:cubicBezTo>
                  <a:pt x="300917" y="326499"/>
                  <a:pt x="298542" y="309947"/>
                  <a:pt x="327445" y="314600"/>
                </a:cubicBezTo>
                <a:close/>
                <a:moveTo>
                  <a:pt x="44367" y="9445"/>
                </a:moveTo>
                <a:cubicBezTo>
                  <a:pt x="65307" y="7976"/>
                  <a:pt x="88582" y="48300"/>
                  <a:pt x="98716" y="103893"/>
                </a:cubicBezTo>
                <a:cubicBezTo>
                  <a:pt x="103023" y="127522"/>
                  <a:pt x="104507" y="151694"/>
                  <a:pt x="102812" y="172874"/>
                </a:cubicBezTo>
                <a:cubicBezTo>
                  <a:pt x="96419" y="177933"/>
                  <a:pt x="92462" y="183883"/>
                  <a:pt x="93679" y="191748"/>
                </a:cubicBezTo>
                <a:cubicBezTo>
                  <a:pt x="97962" y="219449"/>
                  <a:pt x="202914" y="329063"/>
                  <a:pt x="240363" y="349244"/>
                </a:cubicBezTo>
                <a:cubicBezTo>
                  <a:pt x="253454" y="356299"/>
                  <a:pt x="265280" y="353652"/>
                  <a:pt x="275564" y="347108"/>
                </a:cubicBezTo>
                <a:lnTo>
                  <a:pt x="275884" y="347663"/>
                </a:lnTo>
                <a:cubicBezTo>
                  <a:pt x="293996" y="337193"/>
                  <a:pt x="324545" y="354625"/>
                  <a:pt x="347507" y="388530"/>
                </a:cubicBezTo>
                <a:cubicBezTo>
                  <a:pt x="360303" y="407426"/>
                  <a:pt x="369015" y="429003"/>
                  <a:pt x="371399" y="448117"/>
                </a:cubicBezTo>
                <a:cubicBezTo>
                  <a:pt x="347296" y="472826"/>
                  <a:pt x="310581" y="469765"/>
                  <a:pt x="288158" y="468159"/>
                </a:cubicBezTo>
                <a:cubicBezTo>
                  <a:pt x="253182" y="465654"/>
                  <a:pt x="-15065" y="364036"/>
                  <a:pt x="664" y="89829"/>
                </a:cubicBezTo>
                <a:cubicBezTo>
                  <a:pt x="3125" y="70964"/>
                  <a:pt x="7079" y="53749"/>
                  <a:pt x="14299" y="39550"/>
                </a:cubicBezTo>
                <a:cubicBezTo>
                  <a:pt x="20978" y="26415"/>
                  <a:pt x="30453" y="15861"/>
                  <a:pt x="44367" y="9445"/>
                </a:cubicBezTo>
                <a:close/>
                <a:moveTo>
                  <a:pt x="85842" y="6"/>
                </a:moveTo>
                <a:cubicBezTo>
                  <a:pt x="147282" y="-938"/>
                  <a:pt x="156451" y="106342"/>
                  <a:pt x="147962" y="128156"/>
                </a:cubicBezTo>
                <a:cubicBezTo>
                  <a:pt x="140696" y="146825"/>
                  <a:pt x="125598" y="157194"/>
                  <a:pt x="109217" y="167957"/>
                </a:cubicBezTo>
                <a:cubicBezTo>
                  <a:pt x="111214" y="147002"/>
                  <a:pt x="109601" y="123749"/>
                  <a:pt x="105273" y="101024"/>
                </a:cubicBezTo>
                <a:cubicBezTo>
                  <a:pt x="95931" y="51971"/>
                  <a:pt x="75887" y="14560"/>
                  <a:pt x="55177" y="5105"/>
                </a:cubicBezTo>
                <a:cubicBezTo>
                  <a:pt x="63799" y="1769"/>
                  <a:pt x="73998" y="188"/>
                  <a:pt x="85842" y="6"/>
                </a:cubicBezTo>
                <a:close/>
              </a:path>
            </a:pathLst>
          </a:cu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+mj-lt"/>
              <a:ea typeface="微软雅黑 Light" panose="020B0502040204020203" pitchFamily="34" charset="-122"/>
            </a:endParaRPr>
          </a:p>
        </p:txBody>
      </p:sp>
      <p:sp>
        <p:nvSpPr>
          <p:cNvPr id="20" name="KSO_Shape"/>
          <p:cNvSpPr>
            <a:spLocks noChangeAspect="1"/>
          </p:cNvSpPr>
          <p:nvPr/>
        </p:nvSpPr>
        <p:spPr>
          <a:xfrm>
            <a:off x="2281874" y="5568188"/>
            <a:ext cx="284835" cy="216000"/>
          </a:xfrm>
          <a:custGeom>
            <a:avLst/>
            <a:gdLst>
              <a:gd name="connsiteX0" fmla="*/ 367281 w 529316"/>
              <a:gd name="connsiteY0" fmla="*/ 196274 h 401026"/>
              <a:gd name="connsiteX1" fmla="*/ 355293 w 529316"/>
              <a:gd name="connsiteY1" fmla="*/ 208263 h 401026"/>
              <a:gd name="connsiteX2" fmla="*/ 465090 w 529316"/>
              <a:gd name="connsiteY2" fmla="*/ 318060 h 401026"/>
              <a:gd name="connsiteX3" fmla="*/ 466739 w 529316"/>
              <a:gd name="connsiteY3" fmla="*/ 320716 h 401026"/>
              <a:gd name="connsiteX4" fmla="*/ 491723 w 529316"/>
              <a:gd name="connsiteY4" fmla="*/ 320716 h 401026"/>
              <a:gd name="connsiteX5" fmla="*/ 162035 w 529316"/>
              <a:gd name="connsiteY5" fmla="*/ 196274 h 401026"/>
              <a:gd name="connsiteX6" fmla="*/ 37593 w 529316"/>
              <a:gd name="connsiteY6" fmla="*/ 320716 h 401026"/>
              <a:gd name="connsiteX7" fmla="*/ 62577 w 529316"/>
              <a:gd name="connsiteY7" fmla="*/ 320716 h 401026"/>
              <a:gd name="connsiteX8" fmla="*/ 64225 w 529316"/>
              <a:gd name="connsiteY8" fmla="*/ 318061 h 401026"/>
              <a:gd name="connsiteX9" fmla="*/ 174023 w 529316"/>
              <a:gd name="connsiteY9" fmla="*/ 208263 h 401026"/>
              <a:gd name="connsiteX10" fmla="*/ 46349 w 529316"/>
              <a:gd name="connsiteY10" fmla="*/ 80311 h 401026"/>
              <a:gd name="connsiteX11" fmla="*/ 222791 w 529316"/>
              <a:gd name="connsiteY11" fmla="*/ 256753 h 401026"/>
              <a:gd name="connsiteX12" fmla="*/ 263500 w 529316"/>
              <a:gd name="connsiteY12" fmla="*/ 273616 h 401026"/>
              <a:gd name="connsiteX13" fmla="*/ 264659 w 529316"/>
              <a:gd name="connsiteY13" fmla="*/ 273504 h 401026"/>
              <a:gd name="connsiteX14" fmla="*/ 306525 w 529316"/>
              <a:gd name="connsiteY14" fmla="*/ 256753 h 401026"/>
              <a:gd name="connsiteX15" fmla="*/ 482968 w 529316"/>
              <a:gd name="connsiteY15" fmla="*/ 80311 h 401026"/>
              <a:gd name="connsiteX16" fmla="*/ 458990 w 529316"/>
              <a:gd name="connsiteY16" fmla="*/ 80311 h 401026"/>
              <a:gd name="connsiteX17" fmla="*/ 300904 w 529316"/>
              <a:gd name="connsiteY17" fmla="*/ 238397 h 401026"/>
              <a:gd name="connsiteX18" fmla="*/ 264659 w 529316"/>
              <a:gd name="connsiteY18" fmla="*/ 252899 h 401026"/>
              <a:gd name="connsiteX19" fmla="*/ 263656 w 529316"/>
              <a:gd name="connsiteY19" fmla="*/ 252995 h 401026"/>
              <a:gd name="connsiteX20" fmla="*/ 228412 w 529316"/>
              <a:gd name="connsiteY20" fmla="*/ 238397 h 401026"/>
              <a:gd name="connsiteX21" fmla="*/ 70326 w 529316"/>
              <a:gd name="connsiteY21" fmla="*/ 80311 h 401026"/>
              <a:gd name="connsiteX22" fmla="*/ 92015 w 529316"/>
              <a:gd name="connsiteY22" fmla="*/ 0 h 401026"/>
              <a:gd name="connsiteX23" fmla="*/ 437301 w 529316"/>
              <a:gd name="connsiteY23" fmla="*/ 0 h 401026"/>
              <a:gd name="connsiteX24" fmla="*/ 529316 w 529316"/>
              <a:gd name="connsiteY24" fmla="*/ 92015 h 401026"/>
              <a:gd name="connsiteX25" fmla="*/ 529316 w 529316"/>
              <a:gd name="connsiteY25" fmla="*/ 309011 h 401026"/>
              <a:gd name="connsiteX26" fmla="*/ 437301 w 529316"/>
              <a:gd name="connsiteY26" fmla="*/ 401026 h 401026"/>
              <a:gd name="connsiteX27" fmla="*/ 92015 w 529316"/>
              <a:gd name="connsiteY27" fmla="*/ 401026 h 401026"/>
              <a:gd name="connsiteX28" fmla="*/ 0 w 529316"/>
              <a:gd name="connsiteY28" fmla="*/ 309011 h 401026"/>
              <a:gd name="connsiteX29" fmla="*/ 0 w 529316"/>
              <a:gd name="connsiteY29" fmla="*/ 92015 h 401026"/>
              <a:gd name="connsiteX30" fmla="*/ 92015 w 529316"/>
              <a:gd name="connsiteY30" fmla="*/ 0 h 401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29316" h="401026">
                <a:moveTo>
                  <a:pt x="367281" y="196274"/>
                </a:moveTo>
                <a:lnTo>
                  <a:pt x="355293" y="208263"/>
                </a:lnTo>
                <a:lnTo>
                  <a:pt x="465090" y="318060"/>
                </a:lnTo>
                <a:cubicBezTo>
                  <a:pt x="465822" y="318792"/>
                  <a:pt x="466527" y="319541"/>
                  <a:pt x="466739" y="320716"/>
                </a:cubicBezTo>
                <a:lnTo>
                  <a:pt x="491723" y="320716"/>
                </a:lnTo>
                <a:close/>
                <a:moveTo>
                  <a:pt x="162035" y="196274"/>
                </a:moveTo>
                <a:lnTo>
                  <a:pt x="37593" y="320716"/>
                </a:lnTo>
                <a:lnTo>
                  <a:pt x="62577" y="320716"/>
                </a:lnTo>
                <a:lnTo>
                  <a:pt x="64225" y="318061"/>
                </a:lnTo>
                <a:lnTo>
                  <a:pt x="174023" y="208263"/>
                </a:lnTo>
                <a:close/>
                <a:moveTo>
                  <a:pt x="46349" y="80311"/>
                </a:moveTo>
                <a:lnTo>
                  <a:pt x="222791" y="256753"/>
                </a:lnTo>
                <a:cubicBezTo>
                  <a:pt x="234032" y="267995"/>
                  <a:pt x="248767" y="273616"/>
                  <a:pt x="263500" y="273616"/>
                </a:cubicBezTo>
                <a:cubicBezTo>
                  <a:pt x="263887" y="273616"/>
                  <a:pt x="264274" y="273611"/>
                  <a:pt x="264659" y="273504"/>
                </a:cubicBezTo>
                <a:cubicBezTo>
                  <a:pt x="279774" y="273906"/>
                  <a:pt x="294989" y="268289"/>
                  <a:pt x="306525" y="256753"/>
                </a:cubicBezTo>
                <a:lnTo>
                  <a:pt x="482968" y="80311"/>
                </a:lnTo>
                <a:lnTo>
                  <a:pt x="458990" y="80311"/>
                </a:lnTo>
                <a:lnTo>
                  <a:pt x="300904" y="238397"/>
                </a:lnTo>
                <a:cubicBezTo>
                  <a:pt x="290917" y="248385"/>
                  <a:pt x="277745" y="253247"/>
                  <a:pt x="264659" y="252899"/>
                </a:cubicBezTo>
                <a:cubicBezTo>
                  <a:pt x="264325" y="252991"/>
                  <a:pt x="263990" y="252995"/>
                  <a:pt x="263656" y="252995"/>
                </a:cubicBezTo>
                <a:cubicBezTo>
                  <a:pt x="250900" y="252995"/>
                  <a:pt x="238144" y="248128"/>
                  <a:pt x="228412" y="238397"/>
                </a:cubicBezTo>
                <a:lnTo>
                  <a:pt x="70326" y="80311"/>
                </a:lnTo>
                <a:close/>
                <a:moveTo>
                  <a:pt x="92015" y="0"/>
                </a:moveTo>
                <a:lnTo>
                  <a:pt x="437301" y="0"/>
                </a:lnTo>
                <a:cubicBezTo>
                  <a:pt x="488119" y="0"/>
                  <a:pt x="529316" y="41197"/>
                  <a:pt x="529316" y="92015"/>
                </a:cubicBezTo>
                <a:lnTo>
                  <a:pt x="529316" y="309011"/>
                </a:lnTo>
                <a:cubicBezTo>
                  <a:pt x="529316" y="359829"/>
                  <a:pt x="488119" y="401026"/>
                  <a:pt x="437301" y="401026"/>
                </a:cubicBezTo>
                <a:lnTo>
                  <a:pt x="92015" y="401026"/>
                </a:lnTo>
                <a:cubicBezTo>
                  <a:pt x="41197" y="401026"/>
                  <a:pt x="0" y="359829"/>
                  <a:pt x="0" y="309011"/>
                </a:cubicBezTo>
                <a:lnTo>
                  <a:pt x="0" y="92015"/>
                </a:lnTo>
                <a:cubicBezTo>
                  <a:pt x="0" y="41197"/>
                  <a:pt x="41197" y="0"/>
                  <a:pt x="92015" y="0"/>
                </a:cubicBezTo>
                <a:close/>
              </a:path>
            </a:pathLst>
          </a:cu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+mj-lt"/>
              <a:ea typeface="微软雅黑 Light" panose="020B0502040204020203" pitchFamily="34" charset="-122"/>
            </a:endParaRPr>
          </a:p>
        </p:txBody>
      </p:sp>
      <p:grpSp>
        <p:nvGrpSpPr>
          <p:cNvPr id="21" name="组合 20"/>
          <p:cNvGrpSpPr>
            <a:grpSpLocks noChangeAspect="1"/>
          </p:cNvGrpSpPr>
          <p:nvPr/>
        </p:nvGrpSpPr>
        <p:grpSpPr>
          <a:xfrm>
            <a:off x="2302792" y="5928290"/>
            <a:ext cx="242999" cy="324000"/>
            <a:chOff x="488950" y="4560888"/>
            <a:chExt cx="461962" cy="615950"/>
          </a:xfrm>
          <a:solidFill>
            <a:schemeClr val="bg1"/>
          </a:solidFill>
        </p:grpSpPr>
        <p:sp>
          <p:nvSpPr>
            <p:cNvPr id="22" name="Freeform 16"/>
            <p:cNvSpPr>
              <a:spLocks noEditPoints="1"/>
            </p:cNvSpPr>
            <p:nvPr/>
          </p:nvSpPr>
          <p:spPr bwMode="auto">
            <a:xfrm>
              <a:off x="604838" y="4672013"/>
              <a:ext cx="230187" cy="231775"/>
            </a:xfrm>
            <a:custGeom>
              <a:avLst/>
              <a:gdLst>
                <a:gd name="T0" fmla="*/ 24 w 48"/>
                <a:gd name="T1" fmla="*/ 48 h 48"/>
                <a:gd name="T2" fmla="*/ 48 w 48"/>
                <a:gd name="T3" fmla="*/ 24 h 48"/>
                <a:gd name="T4" fmla="*/ 24 w 48"/>
                <a:gd name="T5" fmla="*/ 0 h 48"/>
                <a:gd name="T6" fmla="*/ 0 w 48"/>
                <a:gd name="T7" fmla="*/ 24 h 48"/>
                <a:gd name="T8" fmla="*/ 24 w 48"/>
                <a:gd name="T9" fmla="*/ 48 h 48"/>
                <a:gd name="T10" fmla="*/ 24 w 48"/>
                <a:gd name="T11" fmla="*/ 4 h 48"/>
                <a:gd name="T12" fmla="*/ 44 w 48"/>
                <a:gd name="T13" fmla="*/ 24 h 48"/>
                <a:gd name="T14" fmla="*/ 24 w 48"/>
                <a:gd name="T15" fmla="*/ 44 h 48"/>
                <a:gd name="T16" fmla="*/ 4 w 48"/>
                <a:gd name="T17" fmla="*/ 24 h 48"/>
                <a:gd name="T18" fmla="*/ 24 w 48"/>
                <a:gd name="T19" fmla="*/ 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8">
                  <a:moveTo>
                    <a:pt x="24" y="48"/>
                  </a:moveTo>
                  <a:cubicBezTo>
                    <a:pt x="37" y="48"/>
                    <a:pt x="48" y="37"/>
                    <a:pt x="48" y="24"/>
                  </a:cubicBezTo>
                  <a:cubicBezTo>
                    <a:pt x="48" y="11"/>
                    <a:pt x="37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1" y="48"/>
                    <a:pt x="24" y="48"/>
                  </a:cubicBezTo>
                  <a:moveTo>
                    <a:pt x="24" y="4"/>
                  </a:moveTo>
                  <a:cubicBezTo>
                    <a:pt x="35" y="4"/>
                    <a:pt x="44" y="13"/>
                    <a:pt x="44" y="24"/>
                  </a:cubicBezTo>
                  <a:cubicBezTo>
                    <a:pt x="44" y="35"/>
                    <a:pt x="35" y="44"/>
                    <a:pt x="24" y="44"/>
                  </a:cubicBezTo>
                  <a:cubicBezTo>
                    <a:pt x="13" y="44"/>
                    <a:pt x="4" y="35"/>
                    <a:pt x="4" y="24"/>
                  </a:cubicBezTo>
                  <a:cubicBezTo>
                    <a:pt x="4" y="13"/>
                    <a:pt x="13" y="4"/>
                    <a:pt x="24" y="4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j-lt"/>
                <a:ea typeface="微软雅黑 Light" panose="020B0502040204020203" pitchFamily="34" charset="-122"/>
              </a:endParaRPr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488950" y="4560888"/>
              <a:ext cx="461962" cy="615950"/>
            </a:xfrm>
            <a:custGeom>
              <a:avLst/>
              <a:gdLst>
                <a:gd name="T0" fmla="*/ 48 w 96"/>
                <a:gd name="T1" fmla="*/ 0 h 128"/>
                <a:gd name="T2" fmla="*/ 0 w 96"/>
                <a:gd name="T3" fmla="*/ 48 h 128"/>
                <a:gd name="T4" fmla="*/ 41 w 96"/>
                <a:gd name="T5" fmla="*/ 125 h 128"/>
                <a:gd name="T6" fmla="*/ 48 w 96"/>
                <a:gd name="T7" fmla="*/ 128 h 128"/>
                <a:gd name="T8" fmla="*/ 48 w 96"/>
                <a:gd name="T9" fmla="*/ 128 h 128"/>
                <a:gd name="T10" fmla="*/ 54 w 96"/>
                <a:gd name="T11" fmla="*/ 125 h 128"/>
                <a:gd name="T12" fmla="*/ 96 w 96"/>
                <a:gd name="T13" fmla="*/ 48 h 128"/>
                <a:gd name="T14" fmla="*/ 48 w 96"/>
                <a:gd name="T15" fmla="*/ 0 h 128"/>
                <a:gd name="T16" fmla="*/ 48 w 96"/>
                <a:gd name="T17" fmla="*/ 120 h 128"/>
                <a:gd name="T18" fmla="*/ 48 w 96"/>
                <a:gd name="T19" fmla="*/ 120 h 128"/>
                <a:gd name="T20" fmla="*/ 47 w 96"/>
                <a:gd name="T21" fmla="*/ 119 h 128"/>
                <a:gd name="T22" fmla="*/ 8 w 96"/>
                <a:gd name="T23" fmla="*/ 48 h 128"/>
                <a:gd name="T24" fmla="*/ 48 w 96"/>
                <a:gd name="T25" fmla="*/ 8 h 128"/>
                <a:gd name="T26" fmla="*/ 88 w 96"/>
                <a:gd name="T27" fmla="*/ 48 h 128"/>
                <a:gd name="T28" fmla="*/ 48 w 96"/>
                <a:gd name="T29" fmla="*/ 12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6" h="128">
                  <a:moveTo>
                    <a:pt x="48" y="0"/>
                  </a:moveTo>
                  <a:cubicBezTo>
                    <a:pt x="22" y="0"/>
                    <a:pt x="0" y="21"/>
                    <a:pt x="0" y="48"/>
                  </a:cubicBezTo>
                  <a:cubicBezTo>
                    <a:pt x="0" y="76"/>
                    <a:pt x="24" y="105"/>
                    <a:pt x="41" y="125"/>
                  </a:cubicBezTo>
                  <a:cubicBezTo>
                    <a:pt x="42" y="125"/>
                    <a:pt x="44" y="128"/>
                    <a:pt x="48" y="128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2" y="128"/>
                    <a:pt x="54" y="125"/>
                    <a:pt x="54" y="125"/>
                  </a:cubicBezTo>
                  <a:cubicBezTo>
                    <a:pt x="72" y="105"/>
                    <a:pt x="96" y="76"/>
                    <a:pt x="96" y="48"/>
                  </a:cubicBezTo>
                  <a:cubicBezTo>
                    <a:pt x="96" y="21"/>
                    <a:pt x="74" y="0"/>
                    <a:pt x="48" y="0"/>
                  </a:cubicBezTo>
                  <a:moveTo>
                    <a:pt x="48" y="120"/>
                  </a:move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8" y="120"/>
                    <a:pt x="47" y="119"/>
                  </a:cubicBezTo>
                  <a:cubicBezTo>
                    <a:pt x="33" y="103"/>
                    <a:pt x="8" y="74"/>
                    <a:pt x="8" y="48"/>
                  </a:cubicBezTo>
                  <a:cubicBezTo>
                    <a:pt x="8" y="26"/>
                    <a:pt x="26" y="8"/>
                    <a:pt x="48" y="8"/>
                  </a:cubicBezTo>
                  <a:cubicBezTo>
                    <a:pt x="70" y="8"/>
                    <a:pt x="88" y="26"/>
                    <a:pt x="88" y="48"/>
                  </a:cubicBezTo>
                  <a:cubicBezTo>
                    <a:pt x="88" y="74"/>
                    <a:pt x="63" y="103"/>
                    <a:pt x="48" y="12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j-lt"/>
                <a:ea typeface="微软雅黑 Light" panose="020B0502040204020203" pitchFamily="34" charset="-122"/>
              </a:endParaRPr>
            </a:p>
          </p:txBody>
        </p:sp>
      </p:grpSp>
      <p:sp>
        <p:nvSpPr>
          <p:cNvPr id="24" name="Freeform 16"/>
          <p:cNvSpPr>
            <a:spLocks noChangeAspect="1"/>
          </p:cNvSpPr>
          <p:nvPr/>
        </p:nvSpPr>
        <p:spPr bwMode="auto">
          <a:xfrm>
            <a:off x="2299142" y="5119645"/>
            <a:ext cx="246649" cy="252000"/>
          </a:xfrm>
          <a:custGeom>
            <a:avLst/>
            <a:gdLst>
              <a:gd name="T0" fmla="*/ 63 w 461"/>
              <a:gd name="T1" fmla="*/ 199 h 471"/>
              <a:gd name="T2" fmla="*/ 73 w 461"/>
              <a:gd name="T3" fmla="*/ 172 h 471"/>
              <a:gd name="T4" fmla="*/ 82 w 461"/>
              <a:gd name="T5" fmla="*/ 150 h 471"/>
              <a:gd name="T6" fmla="*/ 86 w 461"/>
              <a:gd name="T7" fmla="*/ 122 h 471"/>
              <a:gd name="T8" fmla="*/ 100 w 461"/>
              <a:gd name="T9" fmla="*/ 86 h 471"/>
              <a:gd name="T10" fmla="*/ 118 w 461"/>
              <a:gd name="T11" fmla="*/ 55 h 471"/>
              <a:gd name="T12" fmla="*/ 154 w 461"/>
              <a:gd name="T13" fmla="*/ 27 h 471"/>
              <a:gd name="T14" fmla="*/ 194 w 461"/>
              <a:gd name="T15" fmla="*/ 9 h 471"/>
              <a:gd name="T16" fmla="*/ 240 w 461"/>
              <a:gd name="T17" fmla="*/ 0 h 471"/>
              <a:gd name="T18" fmla="*/ 289 w 461"/>
              <a:gd name="T19" fmla="*/ 9 h 471"/>
              <a:gd name="T20" fmla="*/ 339 w 461"/>
              <a:gd name="T21" fmla="*/ 27 h 471"/>
              <a:gd name="T22" fmla="*/ 366 w 461"/>
              <a:gd name="T23" fmla="*/ 50 h 471"/>
              <a:gd name="T24" fmla="*/ 388 w 461"/>
              <a:gd name="T25" fmla="*/ 82 h 471"/>
              <a:gd name="T26" fmla="*/ 402 w 461"/>
              <a:gd name="T27" fmla="*/ 118 h 471"/>
              <a:gd name="T28" fmla="*/ 407 w 461"/>
              <a:gd name="T29" fmla="*/ 154 h 471"/>
              <a:gd name="T30" fmla="*/ 420 w 461"/>
              <a:gd name="T31" fmla="*/ 181 h 471"/>
              <a:gd name="T32" fmla="*/ 420 w 461"/>
              <a:gd name="T33" fmla="*/ 199 h 471"/>
              <a:gd name="T34" fmla="*/ 425 w 461"/>
              <a:gd name="T35" fmla="*/ 227 h 471"/>
              <a:gd name="T36" fmla="*/ 447 w 461"/>
              <a:gd name="T37" fmla="*/ 267 h 471"/>
              <a:gd name="T38" fmla="*/ 461 w 461"/>
              <a:gd name="T39" fmla="*/ 303 h 471"/>
              <a:gd name="T40" fmla="*/ 461 w 461"/>
              <a:gd name="T41" fmla="*/ 340 h 471"/>
              <a:gd name="T42" fmla="*/ 452 w 461"/>
              <a:gd name="T43" fmla="*/ 362 h 471"/>
              <a:gd name="T44" fmla="*/ 443 w 461"/>
              <a:gd name="T45" fmla="*/ 371 h 471"/>
              <a:gd name="T46" fmla="*/ 434 w 461"/>
              <a:gd name="T47" fmla="*/ 362 h 471"/>
              <a:gd name="T48" fmla="*/ 416 w 461"/>
              <a:gd name="T49" fmla="*/ 335 h 471"/>
              <a:gd name="T50" fmla="*/ 407 w 461"/>
              <a:gd name="T51" fmla="*/ 353 h 471"/>
              <a:gd name="T52" fmla="*/ 384 w 461"/>
              <a:gd name="T53" fmla="*/ 389 h 471"/>
              <a:gd name="T54" fmla="*/ 407 w 461"/>
              <a:gd name="T55" fmla="*/ 412 h 471"/>
              <a:gd name="T56" fmla="*/ 420 w 461"/>
              <a:gd name="T57" fmla="*/ 426 h 471"/>
              <a:gd name="T58" fmla="*/ 420 w 461"/>
              <a:gd name="T59" fmla="*/ 439 h 471"/>
              <a:gd name="T60" fmla="*/ 411 w 461"/>
              <a:gd name="T61" fmla="*/ 453 h 471"/>
              <a:gd name="T62" fmla="*/ 384 w 461"/>
              <a:gd name="T63" fmla="*/ 466 h 471"/>
              <a:gd name="T64" fmla="*/ 339 w 461"/>
              <a:gd name="T65" fmla="*/ 471 h 471"/>
              <a:gd name="T66" fmla="*/ 289 w 461"/>
              <a:gd name="T67" fmla="*/ 462 h 471"/>
              <a:gd name="T68" fmla="*/ 253 w 461"/>
              <a:gd name="T69" fmla="*/ 453 h 471"/>
              <a:gd name="T70" fmla="*/ 226 w 461"/>
              <a:gd name="T71" fmla="*/ 453 h 471"/>
              <a:gd name="T72" fmla="*/ 194 w 461"/>
              <a:gd name="T73" fmla="*/ 471 h 471"/>
              <a:gd name="T74" fmla="*/ 158 w 461"/>
              <a:gd name="T75" fmla="*/ 471 h 471"/>
              <a:gd name="T76" fmla="*/ 100 w 461"/>
              <a:gd name="T77" fmla="*/ 471 h 471"/>
              <a:gd name="T78" fmla="*/ 68 w 461"/>
              <a:gd name="T79" fmla="*/ 457 h 471"/>
              <a:gd name="T80" fmla="*/ 59 w 461"/>
              <a:gd name="T81" fmla="*/ 444 h 471"/>
              <a:gd name="T82" fmla="*/ 59 w 461"/>
              <a:gd name="T83" fmla="*/ 430 h 471"/>
              <a:gd name="T84" fmla="*/ 59 w 461"/>
              <a:gd name="T85" fmla="*/ 417 h 471"/>
              <a:gd name="T86" fmla="*/ 73 w 461"/>
              <a:gd name="T87" fmla="*/ 407 h 471"/>
              <a:gd name="T88" fmla="*/ 95 w 461"/>
              <a:gd name="T89" fmla="*/ 403 h 471"/>
              <a:gd name="T90" fmla="*/ 91 w 461"/>
              <a:gd name="T91" fmla="*/ 394 h 471"/>
              <a:gd name="T92" fmla="*/ 63 w 461"/>
              <a:gd name="T93" fmla="*/ 367 h 471"/>
              <a:gd name="T94" fmla="*/ 50 w 461"/>
              <a:gd name="T95" fmla="*/ 335 h 471"/>
              <a:gd name="T96" fmla="*/ 45 w 461"/>
              <a:gd name="T97" fmla="*/ 331 h 471"/>
              <a:gd name="T98" fmla="*/ 41 w 461"/>
              <a:gd name="T99" fmla="*/ 344 h 471"/>
              <a:gd name="T100" fmla="*/ 18 w 461"/>
              <a:gd name="T101" fmla="*/ 362 h 471"/>
              <a:gd name="T102" fmla="*/ 9 w 461"/>
              <a:gd name="T103" fmla="*/ 362 h 471"/>
              <a:gd name="T104" fmla="*/ 0 w 461"/>
              <a:gd name="T105" fmla="*/ 344 h 471"/>
              <a:gd name="T106" fmla="*/ 5 w 461"/>
              <a:gd name="T107" fmla="*/ 303 h 471"/>
              <a:gd name="T108" fmla="*/ 18 w 461"/>
              <a:gd name="T109" fmla="*/ 267 h 471"/>
              <a:gd name="T110" fmla="*/ 45 w 461"/>
              <a:gd name="T111" fmla="*/ 236 h 471"/>
              <a:gd name="T112" fmla="*/ 68 w 461"/>
              <a:gd name="T113" fmla="*/ 213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461" h="471">
                <a:moveTo>
                  <a:pt x="68" y="213"/>
                </a:moveTo>
                <a:lnTo>
                  <a:pt x="68" y="213"/>
                </a:lnTo>
                <a:lnTo>
                  <a:pt x="63" y="208"/>
                </a:lnTo>
                <a:lnTo>
                  <a:pt x="63" y="204"/>
                </a:lnTo>
                <a:lnTo>
                  <a:pt x="63" y="204"/>
                </a:lnTo>
                <a:lnTo>
                  <a:pt x="63" y="199"/>
                </a:lnTo>
                <a:lnTo>
                  <a:pt x="63" y="199"/>
                </a:lnTo>
                <a:lnTo>
                  <a:pt x="63" y="195"/>
                </a:lnTo>
                <a:lnTo>
                  <a:pt x="68" y="190"/>
                </a:lnTo>
                <a:lnTo>
                  <a:pt x="68" y="186"/>
                </a:lnTo>
                <a:lnTo>
                  <a:pt x="68" y="181"/>
                </a:lnTo>
                <a:lnTo>
                  <a:pt x="73" y="181"/>
                </a:lnTo>
                <a:lnTo>
                  <a:pt x="73" y="177"/>
                </a:lnTo>
                <a:lnTo>
                  <a:pt x="73" y="172"/>
                </a:lnTo>
                <a:lnTo>
                  <a:pt x="73" y="168"/>
                </a:lnTo>
                <a:lnTo>
                  <a:pt x="77" y="168"/>
                </a:lnTo>
                <a:lnTo>
                  <a:pt x="77" y="163"/>
                </a:lnTo>
                <a:lnTo>
                  <a:pt x="77" y="159"/>
                </a:lnTo>
                <a:lnTo>
                  <a:pt x="77" y="154"/>
                </a:lnTo>
                <a:lnTo>
                  <a:pt x="77" y="154"/>
                </a:lnTo>
                <a:lnTo>
                  <a:pt x="82" y="150"/>
                </a:lnTo>
                <a:lnTo>
                  <a:pt x="82" y="150"/>
                </a:lnTo>
                <a:lnTo>
                  <a:pt x="82" y="145"/>
                </a:lnTo>
                <a:lnTo>
                  <a:pt x="82" y="145"/>
                </a:lnTo>
                <a:lnTo>
                  <a:pt x="82" y="141"/>
                </a:lnTo>
                <a:lnTo>
                  <a:pt x="82" y="136"/>
                </a:lnTo>
                <a:lnTo>
                  <a:pt x="82" y="127"/>
                </a:lnTo>
                <a:lnTo>
                  <a:pt x="86" y="122"/>
                </a:lnTo>
                <a:lnTo>
                  <a:pt x="86" y="113"/>
                </a:lnTo>
                <a:lnTo>
                  <a:pt x="91" y="109"/>
                </a:lnTo>
                <a:lnTo>
                  <a:pt x="91" y="104"/>
                </a:lnTo>
                <a:lnTo>
                  <a:pt x="91" y="100"/>
                </a:lnTo>
                <a:lnTo>
                  <a:pt x="95" y="95"/>
                </a:lnTo>
                <a:lnTo>
                  <a:pt x="95" y="91"/>
                </a:lnTo>
                <a:lnTo>
                  <a:pt x="100" y="86"/>
                </a:lnTo>
                <a:lnTo>
                  <a:pt x="100" y="82"/>
                </a:lnTo>
                <a:lnTo>
                  <a:pt x="104" y="77"/>
                </a:lnTo>
                <a:lnTo>
                  <a:pt x="104" y="73"/>
                </a:lnTo>
                <a:lnTo>
                  <a:pt x="109" y="73"/>
                </a:lnTo>
                <a:lnTo>
                  <a:pt x="113" y="68"/>
                </a:lnTo>
                <a:lnTo>
                  <a:pt x="113" y="64"/>
                </a:lnTo>
                <a:lnTo>
                  <a:pt x="118" y="55"/>
                </a:lnTo>
                <a:lnTo>
                  <a:pt x="122" y="50"/>
                </a:lnTo>
                <a:lnTo>
                  <a:pt x="127" y="46"/>
                </a:lnTo>
                <a:lnTo>
                  <a:pt x="131" y="41"/>
                </a:lnTo>
                <a:lnTo>
                  <a:pt x="140" y="37"/>
                </a:lnTo>
                <a:lnTo>
                  <a:pt x="145" y="32"/>
                </a:lnTo>
                <a:lnTo>
                  <a:pt x="149" y="27"/>
                </a:lnTo>
                <a:lnTo>
                  <a:pt x="154" y="27"/>
                </a:lnTo>
                <a:lnTo>
                  <a:pt x="158" y="23"/>
                </a:lnTo>
                <a:lnTo>
                  <a:pt x="163" y="18"/>
                </a:lnTo>
                <a:lnTo>
                  <a:pt x="167" y="18"/>
                </a:lnTo>
                <a:lnTo>
                  <a:pt x="176" y="14"/>
                </a:lnTo>
                <a:lnTo>
                  <a:pt x="181" y="14"/>
                </a:lnTo>
                <a:lnTo>
                  <a:pt x="185" y="9"/>
                </a:lnTo>
                <a:lnTo>
                  <a:pt x="194" y="9"/>
                </a:lnTo>
                <a:lnTo>
                  <a:pt x="199" y="5"/>
                </a:lnTo>
                <a:lnTo>
                  <a:pt x="208" y="5"/>
                </a:lnTo>
                <a:lnTo>
                  <a:pt x="212" y="5"/>
                </a:lnTo>
                <a:lnTo>
                  <a:pt x="221" y="5"/>
                </a:lnTo>
                <a:lnTo>
                  <a:pt x="226" y="0"/>
                </a:lnTo>
                <a:lnTo>
                  <a:pt x="235" y="0"/>
                </a:lnTo>
                <a:lnTo>
                  <a:pt x="240" y="0"/>
                </a:lnTo>
                <a:lnTo>
                  <a:pt x="249" y="0"/>
                </a:lnTo>
                <a:lnTo>
                  <a:pt x="253" y="0"/>
                </a:lnTo>
                <a:lnTo>
                  <a:pt x="262" y="5"/>
                </a:lnTo>
                <a:lnTo>
                  <a:pt x="271" y="5"/>
                </a:lnTo>
                <a:lnTo>
                  <a:pt x="276" y="5"/>
                </a:lnTo>
                <a:lnTo>
                  <a:pt x="285" y="5"/>
                </a:lnTo>
                <a:lnTo>
                  <a:pt x="289" y="9"/>
                </a:lnTo>
                <a:lnTo>
                  <a:pt x="298" y="9"/>
                </a:lnTo>
                <a:lnTo>
                  <a:pt x="303" y="9"/>
                </a:lnTo>
                <a:lnTo>
                  <a:pt x="312" y="14"/>
                </a:lnTo>
                <a:lnTo>
                  <a:pt x="316" y="18"/>
                </a:lnTo>
                <a:lnTo>
                  <a:pt x="325" y="18"/>
                </a:lnTo>
                <a:lnTo>
                  <a:pt x="330" y="23"/>
                </a:lnTo>
                <a:lnTo>
                  <a:pt x="339" y="27"/>
                </a:lnTo>
                <a:lnTo>
                  <a:pt x="343" y="32"/>
                </a:lnTo>
                <a:lnTo>
                  <a:pt x="348" y="32"/>
                </a:lnTo>
                <a:lnTo>
                  <a:pt x="352" y="37"/>
                </a:lnTo>
                <a:lnTo>
                  <a:pt x="352" y="37"/>
                </a:lnTo>
                <a:lnTo>
                  <a:pt x="357" y="41"/>
                </a:lnTo>
                <a:lnTo>
                  <a:pt x="361" y="46"/>
                </a:lnTo>
                <a:lnTo>
                  <a:pt x="366" y="50"/>
                </a:lnTo>
                <a:lnTo>
                  <a:pt x="370" y="55"/>
                </a:lnTo>
                <a:lnTo>
                  <a:pt x="375" y="59"/>
                </a:lnTo>
                <a:lnTo>
                  <a:pt x="375" y="64"/>
                </a:lnTo>
                <a:lnTo>
                  <a:pt x="379" y="68"/>
                </a:lnTo>
                <a:lnTo>
                  <a:pt x="384" y="73"/>
                </a:lnTo>
                <a:lnTo>
                  <a:pt x="384" y="77"/>
                </a:lnTo>
                <a:lnTo>
                  <a:pt x="388" y="82"/>
                </a:lnTo>
                <a:lnTo>
                  <a:pt x="393" y="91"/>
                </a:lnTo>
                <a:lnTo>
                  <a:pt x="393" y="95"/>
                </a:lnTo>
                <a:lnTo>
                  <a:pt x="393" y="100"/>
                </a:lnTo>
                <a:lnTo>
                  <a:pt x="398" y="104"/>
                </a:lnTo>
                <a:lnTo>
                  <a:pt x="398" y="109"/>
                </a:lnTo>
                <a:lnTo>
                  <a:pt x="398" y="113"/>
                </a:lnTo>
                <a:lnTo>
                  <a:pt x="402" y="118"/>
                </a:lnTo>
                <a:lnTo>
                  <a:pt x="402" y="122"/>
                </a:lnTo>
                <a:lnTo>
                  <a:pt x="402" y="132"/>
                </a:lnTo>
                <a:lnTo>
                  <a:pt x="402" y="141"/>
                </a:lnTo>
                <a:lnTo>
                  <a:pt x="407" y="145"/>
                </a:lnTo>
                <a:lnTo>
                  <a:pt x="407" y="154"/>
                </a:lnTo>
                <a:lnTo>
                  <a:pt x="407" y="154"/>
                </a:lnTo>
                <a:lnTo>
                  <a:pt x="407" y="154"/>
                </a:lnTo>
                <a:lnTo>
                  <a:pt x="411" y="159"/>
                </a:lnTo>
                <a:lnTo>
                  <a:pt x="411" y="163"/>
                </a:lnTo>
                <a:lnTo>
                  <a:pt x="416" y="168"/>
                </a:lnTo>
                <a:lnTo>
                  <a:pt x="416" y="168"/>
                </a:lnTo>
                <a:lnTo>
                  <a:pt x="416" y="172"/>
                </a:lnTo>
                <a:lnTo>
                  <a:pt x="420" y="177"/>
                </a:lnTo>
                <a:lnTo>
                  <a:pt x="420" y="181"/>
                </a:lnTo>
                <a:lnTo>
                  <a:pt x="420" y="186"/>
                </a:lnTo>
                <a:lnTo>
                  <a:pt x="420" y="186"/>
                </a:lnTo>
                <a:lnTo>
                  <a:pt x="420" y="190"/>
                </a:lnTo>
                <a:lnTo>
                  <a:pt x="420" y="195"/>
                </a:lnTo>
                <a:lnTo>
                  <a:pt x="420" y="195"/>
                </a:lnTo>
                <a:lnTo>
                  <a:pt x="420" y="199"/>
                </a:lnTo>
                <a:lnTo>
                  <a:pt x="420" y="199"/>
                </a:lnTo>
                <a:lnTo>
                  <a:pt x="420" y="208"/>
                </a:lnTo>
                <a:lnTo>
                  <a:pt x="416" y="208"/>
                </a:lnTo>
                <a:lnTo>
                  <a:pt x="416" y="213"/>
                </a:lnTo>
                <a:lnTo>
                  <a:pt x="416" y="213"/>
                </a:lnTo>
                <a:lnTo>
                  <a:pt x="416" y="213"/>
                </a:lnTo>
                <a:lnTo>
                  <a:pt x="420" y="217"/>
                </a:lnTo>
                <a:lnTo>
                  <a:pt x="425" y="227"/>
                </a:lnTo>
                <a:lnTo>
                  <a:pt x="429" y="231"/>
                </a:lnTo>
                <a:lnTo>
                  <a:pt x="434" y="236"/>
                </a:lnTo>
                <a:lnTo>
                  <a:pt x="434" y="245"/>
                </a:lnTo>
                <a:lnTo>
                  <a:pt x="438" y="249"/>
                </a:lnTo>
                <a:lnTo>
                  <a:pt x="443" y="254"/>
                </a:lnTo>
                <a:lnTo>
                  <a:pt x="443" y="263"/>
                </a:lnTo>
                <a:lnTo>
                  <a:pt x="447" y="267"/>
                </a:lnTo>
                <a:lnTo>
                  <a:pt x="452" y="272"/>
                </a:lnTo>
                <a:lnTo>
                  <a:pt x="452" y="276"/>
                </a:lnTo>
                <a:lnTo>
                  <a:pt x="452" y="281"/>
                </a:lnTo>
                <a:lnTo>
                  <a:pt x="456" y="285"/>
                </a:lnTo>
                <a:lnTo>
                  <a:pt x="456" y="290"/>
                </a:lnTo>
                <a:lnTo>
                  <a:pt x="456" y="294"/>
                </a:lnTo>
                <a:lnTo>
                  <a:pt x="461" y="303"/>
                </a:lnTo>
                <a:lnTo>
                  <a:pt x="461" y="312"/>
                </a:lnTo>
                <a:lnTo>
                  <a:pt x="461" y="322"/>
                </a:lnTo>
                <a:lnTo>
                  <a:pt x="461" y="326"/>
                </a:lnTo>
                <a:lnTo>
                  <a:pt x="461" y="326"/>
                </a:lnTo>
                <a:lnTo>
                  <a:pt x="461" y="331"/>
                </a:lnTo>
                <a:lnTo>
                  <a:pt x="461" y="335"/>
                </a:lnTo>
                <a:lnTo>
                  <a:pt x="461" y="340"/>
                </a:lnTo>
                <a:lnTo>
                  <a:pt x="456" y="349"/>
                </a:lnTo>
                <a:lnTo>
                  <a:pt x="456" y="353"/>
                </a:lnTo>
                <a:lnTo>
                  <a:pt x="456" y="353"/>
                </a:lnTo>
                <a:lnTo>
                  <a:pt x="456" y="358"/>
                </a:lnTo>
                <a:lnTo>
                  <a:pt x="452" y="358"/>
                </a:lnTo>
                <a:lnTo>
                  <a:pt x="452" y="362"/>
                </a:lnTo>
                <a:lnTo>
                  <a:pt x="452" y="362"/>
                </a:lnTo>
                <a:lnTo>
                  <a:pt x="452" y="362"/>
                </a:lnTo>
                <a:lnTo>
                  <a:pt x="447" y="367"/>
                </a:lnTo>
                <a:lnTo>
                  <a:pt x="447" y="367"/>
                </a:lnTo>
                <a:lnTo>
                  <a:pt x="447" y="367"/>
                </a:lnTo>
                <a:lnTo>
                  <a:pt x="443" y="367"/>
                </a:lnTo>
                <a:lnTo>
                  <a:pt x="443" y="371"/>
                </a:lnTo>
                <a:lnTo>
                  <a:pt x="443" y="371"/>
                </a:lnTo>
                <a:lnTo>
                  <a:pt x="443" y="371"/>
                </a:lnTo>
                <a:lnTo>
                  <a:pt x="438" y="367"/>
                </a:lnTo>
                <a:lnTo>
                  <a:pt x="438" y="367"/>
                </a:lnTo>
                <a:lnTo>
                  <a:pt x="434" y="367"/>
                </a:lnTo>
                <a:lnTo>
                  <a:pt x="434" y="367"/>
                </a:lnTo>
                <a:lnTo>
                  <a:pt x="434" y="367"/>
                </a:lnTo>
                <a:lnTo>
                  <a:pt x="434" y="362"/>
                </a:lnTo>
                <a:lnTo>
                  <a:pt x="429" y="362"/>
                </a:lnTo>
                <a:lnTo>
                  <a:pt x="429" y="358"/>
                </a:lnTo>
                <a:lnTo>
                  <a:pt x="425" y="353"/>
                </a:lnTo>
                <a:lnTo>
                  <a:pt x="425" y="353"/>
                </a:lnTo>
                <a:lnTo>
                  <a:pt x="420" y="349"/>
                </a:lnTo>
                <a:lnTo>
                  <a:pt x="420" y="344"/>
                </a:lnTo>
                <a:lnTo>
                  <a:pt x="416" y="335"/>
                </a:lnTo>
                <a:lnTo>
                  <a:pt x="416" y="335"/>
                </a:lnTo>
                <a:lnTo>
                  <a:pt x="416" y="335"/>
                </a:lnTo>
                <a:lnTo>
                  <a:pt x="416" y="340"/>
                </a:lnTo>
                <a:lnTo>
                  <a:pt x="416" y="340"/>
                </a:lnTo>
                <a:lnTo>
                  <a:pt x="411" y="340"/>
                </a:lnTo>
                <a:lnTo>
                  <a:pt x="411" y="349"/>
                </a:lnTo>
                <a:lnTo>
                  <a:pt x="407" y="353"/>
                </a:lnTo>
                <a:lnTo>
                  <a:pt x="402" y="367"/>
                </a:lnTo>
                <a:lnTo>
                  <a:pt x="402" y="371"/>
                </a:lnTo>
                <a:lnTo>
                  <a:pt x="398" y="376"/>
                </a:lnTo>
                <a:lnTo>
                  <a:pt x="393" y="380"/>
                </a:lnTo>
                <a:lnTo>
                  <a:pt x="388" y="385"/>
                </a:lnTo>
                <a:lnTo>
                  <a:pt x="388" y="389"/>
                </a:lnTo>
                <a:lnTo>
                  <a:pt x="384" y="389"/>
                </a:lnTo>
                <a:lnTo>
                  <a:pt x="379" y="398"/>
                </a:lnTo>
                <a:lnTo>
                  <a:pt x="379" y="398"/>
                </a:lnTo>
                <a:lnTo>
                  <a:pt x="379" y="398"/>
                </a:lnTo>
                <a:lnTo>
                  <a:pt x="384" y="398"/>
                </a:lnTo>
                <a:lnTo>
                  <a:pt x="393" y="403"/>
                </a:lnTo>
                <a:lnTo>
                  <a:pt x="402" y="407"/>
                </a:lnTo>
                <a:lnTo>
                  <a:pt x="407" y="412"/>
                </a:lnTo>
                <a:lnTo>
                  <a:pt x="411" y="412"/>
                </a:lnTo>
                <a:lnTo>
                  <a:pt x="416" y="417"/>
                </a:lnTo>
                <a:lnTo>
                  <a:pt x="416" y="421"/>
                </a:lnTo>
                <a:lnTo>
                  <a:pt x="416" y="421"/>
                </a:lnTo>
                <a:lnTo>
                  <a:pt x="420" y="426"/>
                </a:lnTo>
                <a:lnTo>
                  <a:pt x="420" y="426"/>
                </a:lnTo>
                <a:lnTo>
                  <a:pt x="420" y="426"/>
                </a:lnTo>
                <a:lnTo>
                  <a:pt x="420" y="430"/>
                </a:lnTo>
                <a:lnTo>
                  <a:pt x="425" y="430"/>
                </a:lnTo>
                <a:lnTo>
                  <a:pt x="425" y="435"/>
                </a:lnTo>
                <a:lnTo>
                  <a:pt x="425" y="435"/>
                </a:lnTo>
                <a:lnTo>
                  <a:pt x="425" y="439"/>
                </a:lnTo>
                <a:lnTo>
                  <a:pt x="420" y="439"/>
                </a:lnTo>
                <a:lnTo>
                  <a:pt x="420" y="439"/>
                </a:lnTo>
                <a:lnTo>
                  <a:pt x="420" y="444"/>
                </a:lnTo>
                <a:lnTo>
                  <a:pt x="420" y="444"/>
                </a:lnTo>
                <a:lnTo>
                  <a:pt x="420" y="448"/>
                </a:lnTo>
                <a:lnTo>
                  <a:pt x="416" y="448"/>
                </a:lnTo>
                <a:lnTo>
                  <a:pt x="416" y="453"/>
                </a:lnTo>
                <a:lnTo>
                  <a:pt x="416" y="453"/>
                </a:lnTo>
                <a:lnTo>
                  <a:pt x="411" y="453"/>
                </a:lnTo>
                <a:lnTo>
                  <a:pt x="407" y="457"/>
                </a:lnTo>
                <a:lnTo>
                  <a:pt x="402" y="457"/>
                </a:lnTo>
                <a:lnTo>
                  <a:pt x="398" y="462"/>
                </a:lnTo>
                <a:lnTo>
                  <a:pt x="393" y="462"/>
                </a:lnTo>
                <a:lnTo>
                  <a:pt x="393" y="462"/>
                </a:lnTo>
                <a:lnTo>
                  <a:pt x="388" y="462"/>
                </a:lnTo>
                <a:lnTo>
                  <a:pt x="384" y="466"/>
                </a:lnTo>
                <a:lnTo>
                  <a:pt x="379" y="466"/>
                </a:lnTo>
                <a:lnTo>
                  <a:pt x="375" y="466"/>
                </a:lnTo>
                <a:lnTo>
                  <a:pt x="366" y="466"/>
                </a:lnTo>
                <a:lnTo>
                  <a:pt x="361" y="466"/>
                </a:lnTo>
                <a:lnTo>
                  <a:pt x="352" y="471"/>
                </a:lnTo>
                <a:lnTo>
                  <a:pt x="348" y="471"/>
                </a:lnTo>
                <a:lnTo>
                  <a:pt x="339" y="471"/>
                </a:lnTo>
                <a:lnTo>
                  <a:pt x="334" y="471"/>
                </a:lnTo>
                <a:lnTo>
                  <a:pt x="325" y="471"/>
                </a:lnTo>
                <a:lnTo>
                  <a:pt x="321" y="466"/>
                </a:lnTo>
                <a:lnTo>
                  <a:pt x="312" y="466"/>
                </a:lnTo>
                <a:lnTo>
                  <a:pt x="307" y="466"/>
                </a:lnTo>
                <a:lnTo>
                  <a:pt x="298" y="466"/>
                </a:lnTo>
                <a:lnTo>
                  <a:pt x="289" y="462"/>
                </a:lnTo>
                <a:lnTo>
                  <a:pt x="285" y="462"/>
                </a:lnTo>
                <a:lnTo>
                  <a:pt x="276" y="462"/>
                </a:lnTo>
                <a:lnTo>
                  <a:pt x="271" y="457"/>
                </a:lnTo>
                <a:lnTo>
                  <a:pt x="262" y="457"/>
                </a:lnTo>
                <a:lnTo>
                  <a:pt x="258" y="453"/>
                </a:lnTo>
                <a:lnTo>
                  <a:pt x="253" y="453"/>
                </a:lnTo>
                <a:lnTo>
                  <a:pt x="253" y="453"/>
                </a:lnTo>
                <a:lnTo>
                  <a:pt x="253" y="453"/>
                </a:lnTo>
                <a:lnTo>
                  <a:pt x="249" y="453"/>
                </a:lnTo>
                <a:lnTo>
                  <a:pt x="244" y="453"/>
                </a:lnTo>
                <a:lnTo>
                  <a:pt x="240" y="453"/>
                </a:lnTo>
                <a:lnTo>
                  <a:pt x="235" y="453"/>
                </a:lnTo>
                <a:lnTo>
                  <a:pt x="230" y="448"/>
                </a:lnTo>
                <a:lnTo>
                  <a:pt x="226" y="453"/>
                </a:lnTo>
                <a:lnTo>
                  <a:pt x="221" y="457"/>
                </a:lnTo>
                <a:lnTo>
                  <a:pt x="217" y="457"/>
                </a:lnTo>
                <a:lnTo>
                  <a:pt x="212" y="462"/>
                </a:lnTo>
                <a:lnTo>
                  <a:pt x="208" y="462"/>
                </a:lnTo>
                <a:lnTo>
                  <a:pt x="203" y="466"/>
                </a:lnTo>
                <a:lnTo>
                  <a:pt x="199" y="466"/>
                </a:lnTo>
                <a:lnTo>
                  <a:pt x="194" y="471"/>
                </a:lnTo>
                <a:lnTo>
                  <a:pt x="190" y="471"/>
                </a:lnTo>
                <a:lnTo>
                  <a:pt x="181" y="471"/>
                </a:lnTo>
                <a:lnTo>
                  <a:pt x="176" y="471"/>
                </a:lnTo>
                <a:lnTo>
                  <a:pt x="172" y="471"/>
                </a:lnTo>
                <a:lnTo>
                  <a:pt x="167" y="471"/>
                </a:lnTo>
                <a:lnTo>
                  <a:pt x="163" y="471"/>
                </a:lnTo>
                <a:lnTo>
                  <a:pt x="158" y="471"/>
                </a:lnTo>
                <a:lnTo>
                  <a:pt x="154" y="471"/>
                </a:lnTo>
                <a:lnTo>
                  <a:pt x="140" y="471"/>
                </a:lnTo>
                <a:lnTo>
                  <a:pt x="131" y="471"/>
                </a:lnTo>
                <a:lnTo>
                  <a:pt x="118" y="471"/>
                </a:lnTo>
                <a:lnTo>
                  <a:pt x="113" y="471"/>
                </a:lnTo>
                <a:lnTo>
                  <a:pt x="109" y="471"/>
                </a:lnTo>
                <a:lnTo>
                  <a:pt x="100" y="471"/>
                </a:lnTo>
                <a:lnTo>
                  <a:pt x="95" y="466"/>
                </a:lnTo>
                <a:lnTo>
                  <a:pt x="91" y="466"/>
                </a:lnTo>
                <a:lnTo>
                  <a:pt x="86" y="466"/>
                </a:lnTo>
                <a:lnTo>
                  <a:pt x="82" y="462"/>
                </a:lnTo>
                <a:lnTo>
                  <a:pt x="77" y="462"/>
                </a:lnTo>
                <a:lnTo>
                  <a:pt x="73" y="457"/>
                </a:lnTo>
                <a:lnTo>
                  <a:pt x="68" y="457"/>
                </a:lnTo>
                <a:lnTo>
                  <a:pt x="63" y="453"/>
                </a:lnTo>
                <a:lnTo>
                  <a:pt x="63" y="453"/>
                </a:lnTo>
                <a:lnTo>
                  <a:pt x="63" y="453"/>
                </a:lnTo>
                <a:lnTo>
                  <a:pt x="59" y="448"/>
                </a:lnTo>
                <a:lnTo>
                  <a:pt x="59" y="448"/>
                </a:lnTo>
                <a:lnTo>
                  <a:pt x="59" y="448"/>
                </a:lnTo>
                <a:lnTo>
                  <a:pt x="59" y="444"/>
                </a:lnTo>
                <a:lnTo>
                  <a:pt x="59" y="444"/>
                </a:lnTo>
                <a:lnTo>
                  <a:pt x="54" y="439"/>
                </a:lnTo>
                <a:lnTo>
                  <a:pt x="54" y="439"/>
                </a:lnTo>
                <a:lnTo>
                  <a:pt x="54" y="439"/>
                </a:lnTo>
                <a:lnTo>
                  <a:pt x="54" y="435"/>
                </a:lnTo>
                <a:lnTo>
                  <a:pt x="54" y="435"/>
                </a:lnTo>
                <a:lnTo>
                  <a:pt x="59" y="430"/>
                </a:lnTo>
                <a:lnTo>
                  <a:pt x="59" y="430"/>
                </a:lnTo>
                <a:lnTo>
                  <a:pt x="59" y="426"/>
                </a:lnTo>
                <a:lnTo>
                  <a:pt x="59" y="426"/>
                </a:lnTo>
                <a:lnTo>
                  <a:pt x="59" y="421"/>
                </a:lnTo>
                <a:lnTo>
                  <a:pt x="59" y="421"/>
                </a:lnTo>
                <a:lnTo>
                  <a:pt x="59" y="417"/>
                </a:lnTo>
                <a:lnTo>
                  <a:pt x="59" y="417"/>
                </a:lnTo>
                <a:lnTo>
                  <a:pt x="63" y="417"/>
                </a:lnTo>
                <a:lnTo>
                  <a:pt x="63" y="412"/>
                </a:lnTo>
                <a:lnTo>
                  <a:pt x="68" y="412"/>
                </a:lnTo>
                <a:lnTo>
                  <a:pt x="68" y="412"/>
                </a:lnTo>
                <a:lnTo>
                  <a:pt x="68" y="407"/>
                </a:lnTo>
                <a:lnTo>
                  <a:pt x="73" y="407"/>
                </a:lnTo>
                <a:lnTo>
                  <a:pt x="73" y="407"/>
                </a:lnTo>
                <a:lnTo>
                  <a:pt x="77" y="407"/>
                </a:lnTo>
                <a:lnTo>
                  <a:pt x="77" y="403"/>
                </a:lnTo>
                <a:lnTo>
                  <a:pt x="82" y="403"/>
                </a:lnTo>
                <a:lnTo>
                  <a:pt x="86" y="403"/>
                </a:lnTo>
                <a:lnTo>
                  <a:pt x="86" y="403"/>
                </a:lnTo>
                <a:lnTo>
                  <a:pt x="91" y="403"/>
                </a:lnTo>
                <a:lnTo>
                  <a:pt x="95" y="403"/>
                </a:lnTo>
                <a:lnTo>
                  <a:pt x="95" y="403"/>
                </a:lnTo>
                <a:lnTo>
                  <a:pt x="95" y="403"/>
                </a:lnTo>
                <a:lnTo>
                  <a:pt x="95" y="403"/>
                </a:lnTo>
                <a:lnTo>
                  <a:pt x="95" y="398"/>
                </a:lnTo>
                <a:lnTo>
                  <a:pt x="95" y="398"/>
                </a:lnTo>
                <a:lnTo>
                  <a:pt x="95" y="398"/>
                </a:lnTo>
                <a:lnTo>
                  <a:pt x="91" y="394"/>
                </a:lnTo>
                <a:lnTo>
                  <a:pt x="86" y="389"/>
                </a:lnTo>
                <a:lnTo>
                  <a:pt x="82" y="389"/>
                </a:lnTo>
                <a:lnTo>
                  <a:pt x="77" y="385"/>
                </a:lnTo>
                <a:lnTo>
                  <a:pt x="73" y="380"/>
                </a:lnTo>
                <a:lnTo>
                  <a:pt x="68" y="371"/>
                </a:lnTo>
                <a:lnTo>
                  <a:pt x="68" y="371"/>
                </a:lnTo>
                <a:lnTo>
                  <a:pt x="63" y="367"/>
                </a:lnTo>
                <a:lnTo>
                  <a:pt x="63" y="362"/>
                </a:lnTo>
                <a:lnTo>
                  <a:pt x="59" y="358"/>
                </a:lnTo>
                <a:lnTo>
                  <a:pt x="59" y="353"/>
                </a:lnTo>
                <a:lnTo>
                  <a:pt x="54" y="349"/>
                </a:lnTo>
                <a:lnTo>
                  <a:pt x="54" y="344"/>
                </a:lnTo>
                <a:lnTo>
                  <a:pt x="50" y="340"/>
                </a:lnTo>
                <a:lnTo>
                  <a:pt x="50" y="335"/>
                </a:lnTo>
                <a:lnTo>
                  <a:pt x="50" y="331"/>
                </a:lnTo>
                <a:lnTo>
                  <a:pt x="50" y="331"/>
                </a:lnTo>
                <a:lnTo>
                  <a:pt x="50" y="331"/>
                </a:lnTo>
                <a:lnTo>
                  <a:pt x="50" y="331"/>
                </a:lnTo>
                <a:lnTo>
                  <a:pt x="50" y="331"/>
                </a:lnTo>
                <a:lnTo>
                  <a:pt x="45" y="331"/>
                </a:lnTo>
                <a:lnTo>
                  <a:pt x="45" y="331"/>
                </a:lnTo>
                <a:lnTo>
                  <a:pt x="45" y="331"/>
                </a:lnTo>
                <a:lnTo>
                  <a:pt x="45" y="335"/>
                </a:lnTo>
                <a:lnTo>
                  <a:pt x="45" y="335"/>
                </a:lnTo>
                <a:lnTo>
                  <a:pt x="45" y="335"/>
                </a:lnTo>
                <a:lnTo>
                  <a:pt x="41" y="340"/>
                </a:lnTo>
                <a:lnTo>
                  <a:pt x="41" y="344"/>
                </a:lnTo>
                <a:lnTo>
                  <a:pt x="41" y="344"/>
                </a:lnTo>
                <a:lnTo>
                  <a:pt x="36" y="349"/>
                </a:lnTo>
                <a:lnTo>
                  <a:pt x="36" y="349"/>
                </a:lnTo>
                <a:lnTo>
                  <a:pt x="32" y="353"/>
                </a:lnTo>
                <a:lnTo>
                  <a:pt x="27" y="358"/>
                </a:lnTo>
                <a:lnTo>
                  <a:pt x="27" y="358"/>
                </a:lnTo>
                <a:lnTo>
                  <a:pt x="23" y="362"/>
                </a:lnTo>
                <a:lnTo>
                  <a:pt x="18" y="362"/>
                </a:lnTo>
                <a:lnTo>
                  <a:pt x="18" y="362"/>
                </a:lnTo>
                <a:lnTo>
                  <a:pt x="14" y="362"/>
                </a:lnTo>
                <a:lnTo>
                  <a:pt x="9" y="367"/>
                </a:lnTo>
                <a:lnTo>
                  <a:pt x="9" y="367"/>
                </a:lnTo>
                <a:lnTo>
                  <a:pt x="9" y="367"/>
                </a:lnTo>
                <a:lnTo>
                  <a:pt x="9" y="362"/>
                </a:lnTo>
                <a:lnTo>
                  <a:pt x="9" y="362"/>
                </a:lnTo>
                <a:lnTo>
                  <a:pt x="5" y="362"/>
                </a:lnTo>
                <a:lnTo>
                  <a:pt x="5" y="358"/>
                </a:lnTo>
                <a:lnTo>
                  <a:pt x="5" y="358"/>
                </a:lnTo>
                <a:lnTo>
                  <a:pt x="5" y="353"/>
                </a:lnTo>
                <a:lnTo>
                  <a:pt x="5" y="353"/>
                </a:lnTo>
                <a:lnTo>
                  <a:pt x="5" y="349"/>
                </a:lnTo>
                <a:lnTo>
                  <a:pt x="0" y="344"/>
                </a:lnTo>
                <a:lnTo>
                  <a:pt x="0" y="340"/>
                </a:lnTo>
                <a:lnTo>
                  <a:pt x="0" y="335"/>
                </a:lnTo>
                <a:lnTo>
                  <a:pt x="0" y="326"/>
                </a:lnTo>
                <a:lnTo>
                  <a:pt x="0" y="317"/>
                </a:lnTo>
                <a:lnTo>
                  <a:pt x="0" y="312"/>
                </a:lnTo>
                <a:lnTo>
                  <a:pt x="5" y="308"/>
                </a:lnTo>
                <a:lnTo>
                  <a:pt x="5" y="303"/>
                </a:lnTo>
                <a:lnTo>
                  <a:pt x="5" y="299"/>
                </a:lnTo>
                <a:lnTo>
                  <a:pt x="5" y="294"/>
                </a:lnTo>
                <a:lnTo>
                  <a:pt x="9" y="290"/>
                </a:lnTo>
                <a:lnTo>
                  <a:pt x="9" y="285"/>
                </a:lnTo>
                <a:lnTo>
                  <a:pt x="14" y="281"/>
                </a:lnTo>
                <a:lnTo>
                  <a:pt x="14" y="276"/>
                </a:lnTo>
                <a:lnTo>
                  <a:pt x="18" y="267"/>
                </a:lnTo>
                <a:lnTo>
                  <a:pt x="18" y="263"/>
                </a:lnTo>
                <a:lnTo>
                  <a:pt x="23" y="258"/>
                </a:lnTo>
                <a:lnTo>
                  <a:pt x="27" y="254"/>
                </a:lnTo>
                <a:lnTo>
                  <a:pt x="32" y="249"/>
                </a:lnTo>
                <a:lnTo>
                  <a:pt x="36" y="245"/>
                </a:lnTo>
                <a:lnTo>
                  <a:pt x="41" y="240"/>
                </a:lnTo>
                <a:lnTo>
                  <a:pt x="45" y="236"/>
                </a:lnTo>
                <a:lnTo>
                  <a:pt x="45" y="231"/>
                </a:lnTo>
                <a:lnTo>
                  <a:pt x="50" y="231"/>
                </a:lnTo>
                <a:lnTo>
                  <a:pt x="50" y="227"/>
                </a:lnTo>
                <a:lnTo>
                  <a:pt x="54" y="222"/>
                </a:lnTo>
                <a:lnTo>
                  <a:pt x="59" y="217"/>
                </a:lnTo>
                <a:lnTo>
                  <a:pt x="63" y="213"/>
                </a:lnTo>
                <a:lnTo>
                  <a:pt x="68" y="213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+mj-lt"/>
              <a:ea typeface="微软雅黑 Light" panose="020B0502040204020203" pitchFamily="34" charset="-122"/>
            </a:endParaRPr>
          </a:p>
        </p:txBody>
      </p:sp>
      <p:sp>
        <p:nvSpPr>
          <p:cNvPr id="25" name="文本框 2"/>
          <p:cNvSpPr txBox="1">
            <a:spLocks noChangeArrowheads="1"/>
          </p:cNvSpPr>
          <p:nvPr/>
        </p:nvSpPr>
        <p:spPr bwMode="auto">
          <a:xfrm>
            <a:off x="6922706" y="4568102"/>
            <a:ext cx="359520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spAutoFit/>
          </a:bodyPr>
          <a:lstStyle/>
          <a:p>
            <a:pPr marL="285750" indent="-28575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zh-CN" dirty="0">
                <a:solidFill>
                  <a:schemeClr val="bg1"/>
                </a:solidFill>
                <a:latin typeface="+mj-lt"/>
                <a:ea typeface="微软雅黑 Light" panose="020B0502040204020203" pitchFamily="34" charset="-122"/>
              </a:rPr>
              <a:t>Text here...</a:t>
            </a:r>
            <a:endParaRPr lang="tr-TR" altLang="zh-CN" dirty="0">
              <a:solidFill>
                <a:schemeClr val="bg1"/>
              </a:solidFill>
              <a:latin typeface="+mj-lt"/>
              <a:ea typeface="微软雅黑 Light" panose="020B0502040204020203" pitchFamily="34" charset="-122"/>
            </a:endParaRPr>
          </a:p>
          <a:p>
            <a:pPr marL="285750" indent="-28575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zh-CN" dirty="0">
                <a:solidFill>
                  <a:schemeClr val="bg1"/>
                </a:solidFill>
                <a:latin typeface="+mj-lt"/>
                <a:ea typeface="微软雅黑 Light" panose="020B0502040204020203" pitchFamily="34" charset="-122"/>
              </a:rPr>
              <a:t>Text here...</a:t>
            </a:r>
            <a:endParaRPr lang="tr-TR" altLang="zh-CN" dirty="0">
              <a:solidFill>
                <a:schemeClr val="bg1"/>
              </a:solidFill>
              <a:latin typeface="+mj-lt"/>
              <a:ea typeface="微软雅黑 Light" panose="020B0502040204020203" pitchFamily="34" charset="-122"/>
            </a:endParaRPr>
          </a:p>
          <a:p>
            <a:pPr marL="285750" indent="-28575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zh-CN" dirty="0">
                <a:solidFill>
                  <a:schemeClr val="bg1"/>
                </a:solidFill>
                <a:latin typeface="+mj-lt"/>
                <a:ea typeface="微软雅黑 Light" panose="020B0502040204020203" pitchFamily="34" charset="-122"/>
              </a:rPr>
              <a:t>Text here...</a:t>
            </a:r>
            <a:endParaRPr lang="tr-TR" altLang="zh-CN" dirty="0">
              <a:solidFill>
                <a:schemeClr val="bg1"/>
              </a:solidFill>
              <a:latin typeface="+mj-lt"/>
              <a:ea typeface="微软雅黑 Light" panose="020B0502040204020203" pitchFamily="34" charset="-122"/>
            </a:endParaRPr>
          </a:p>
          <a:p>
            <a:pPr marL="285750" indent="-28575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zh-CN" dirty="0">
                <a:solidFill>
                  <a:schemeClr val="bg1"/>
                </a:solidFill>
                <a:latin typeface="+mj-lt"/>
                <a:ea typeface="微软雅黑 Light" panose="020B0502040204020203" pitchFamily="34" charset="-122"/>
              </a:rPr>
              <a:t>Text here...</a:t>
            </a: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603752DB-65BF-46CD-89C5-34DB150B7FCA}"/>
              </a:ext>
            </a:extLst>
          </p:cNvPr>
          <p:cNvGrpSpPr/>
          <p:nvPr/>
        </p:nvGrpSpPr>
        <p:grpSpPr>
          <a:xfrm>
            <a:off x="5025645" y="803687"/>
            <a:ext cx="2088000" cy="2088000"/>
            <a:chOff x="1019717" y="1316766"/>
            <a:chExt cx="2088000" cy="2088000"/>
          </a:xfrm>
        </p:grpSpPr>
        <p:sp>
          <p:nvSpPr>
            <p:cNvPr id="27" name="椭圆 8">
              <a:extLst>
                <a:ext uri="{FF2B5EF4-FFF2-40B4-BE49-F238E27FC236}">
                  <a16:creationId xmlns:a16="http://schemas.microsoft.com/office/drawing/2014/main" id="{33366038-FCF3-49FF-85F7-95F49627404A}"/>
                </a:ext>
              </a:extLst>
            </p:cNvPr>
            <p:cNvSpPr/>
            <p:nvPr/>
          </p:nvSpPr>
          <p:spPr>
            <a:xfrm>
              <a:off x="1019717" y="1316766"/>
              <a:ext cx="2088000" cy="2088000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+mj-lt"/>
                <a:ea typeface="微软雅黑 Light" panose="020B0502040204020203" pitchFamily="34" charset="-122"/>
              </a:endParaRPr>
            </a:p>
          </p:txBody>
        </p:sp>
        <p:sp>
          <p:nvSpPr>
            <p:cNvPr id="28" name="椭圆 8">
              <a:extLst>
                <a:ext uri="{FF2B5EF4-FFF2-40B4-BE49-F238E27FC236}">
                  <a16:creationId xmlns:a16="http://schemas.microsoft.com/office/drawing/2014/main" id="{26826AB7-7BA4-4F23-A930-43CB18DB2F04}"/>
                </a:ext>
              </a:extLst>
            </p:cNvPr>
            <p:cNvSpPr/>
            <p:nvPr/>
          </p:nvSpPr>
          <p:spPr>
            <a:xfrm>
              <a:off x="1109717" y="1406766"/>
              <a:ext cx="1908000" cy="1908000"/>
            </a:xfrm>
            <a:prstGeom prst="ellipse">
              <a:avLst/>
            </a:prstGeom>
            <a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+mj-lt"/>
                <a:ea typeface="微软雅黑 Light" panose="020B0502040204020203" pitchFamily="34" charset="-122"/>
              </a:endParaRPr>
            </a:p>
          </p:txBody>
        </p:sp>
      </p:grpSp>
      <p:sp>
        <p:nvSpPr>
          <p:cNvPr id="29" name="矩形 9">
            <a:extLst>
              <a:ext uri="{FF2B5EF4-FFF2-40B4-BE49-F238E27FC236}">
                <a16:creationId xmlns:a16="http://schemas.microsoft.com/office/drawing/2014/main" id="{B9FB1350-4867-46EF-B587-009D69EE35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8457" y="3238016"/>
            <a:ext cx="39891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tr-TR" altLang="zh-CN" sz="3600" cap="all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rPr>
              <a:t>INTRODUCTION</a:t>
            </a:r>
            <a:endParaRPr lang="zh-CN" altLang="en-US" sz="3600" cap="all" dirty="0">
              <a:solidFill>
                <a:schemeClr val="bg1"/>
              </a:solidFill>
              <a:latin typeface="+mj-lt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2" name="矩形: 圆角 1">
            <a:extLst>
              <a:ext uri="{FF2B5EF4-FFF2-40B4-BE49-F238E27FC236}">
                <a16:creationId xmlns:a16="http://schemas.microsoft.com/office/drawing/2014/main" id="{29F1D7DA-E0B1-4C1E-A1AD-57D6AA896A6D}"/>
              </a:ext>
            </a:extLst>
          </p:cNvPr>
          <p:cNvSpPr/>
          <p:nvPr/>
        </p:nvSpPr>
        <p:spPr>
          <a:xfrm>
            <a:off x="187493" y="4261309"/>
            <a:ext cx="11817013" cy="2327718"/>
          </a:xfrm>
          <a:prstGeom prst="roundRect">
            <a:avLst>
              <a:gd name="adj" fmla="val 4241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  <a:ea typeface="微软雅黑 Light" panose="020B0502040204020203" pitchFamily="34" charset="-122"/>
            </a:endParaRPr>
          </a:p>
        </p:txBody>
      </p: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CDF49E2B-5B72-4467-BA96-533992841531}"/>
              </a:ext>
            </a:extLst>
          </p:cNvPr>
          <p:cNvCxnSpPr>
            <a:cxnSpLocks/>
          </p:cNvCxnSpPr>
          <p:nvPr/>
        </p:nvCxnSpPr>
        <p:spPr>
          <a:xfrm flipH="1">
            <a:off x="267629" y="182044"/>
            <a:ext cx="391820" cy="46472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矩形 32">
            <a:extLst>
              <a:ext uri="{FF2B5EF4-FFF2-40B4-BE49-F238E27FC236}">
                <a16:creationId xmlns:a16="http://schemas.microsoft.com/office/drawing/2014/main" id="{41FA68D5-D70E-4138-8F46-10A73A65BDE7}"/>
              </a:ext>
            </a:extLst>
          </p:cNvPr>
          <p:cNvSpPr/>
          <p:nvPr/>
        </p:nvSpPr>
        <p:spPr>
          <a:xfrm flipH="1">
            <a:off x="252662" y="171348"/>
            <a:ext cx="273388" cy="297003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  <a:ea typeface="微软雅黑 Light" panose="020B0502040204020203" pitchFamily="34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65B8FE2-16BA-488B-9B39-7CA7732D8524}"/>
              </a:ext>
            </a:extLst>
          </p:cNvPr>
          <p:cNvSpPr txBox="1"/>
          <p:nvPr/>
        </p:nvSpPr>
        <p:spPr>
          <a:xfrm>
            <a:off x="659449" y="58239"/>
            <a:ext cx="20382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altLang="zh-CN" sz="2800" dirty="0">
                <a:solidFill>
                  <a:schemeClr val="bg1"/>
                </a:solidFill>
                <a:latin typeface="+mj-lt"/>
                <a:ea typeface="微软雅黑 Light" panose="020B0502040204020203" pitchFamily="34" charset="-122"/>
              </a:rPr>
              <a:t>TITLE HERE</a:t>
            </a:r>
            <a:endParaRPr lang="zh-CN" altLang="en-US" sz="2800" dirty="0">
              <a:solidFill>
                <a:schemeClr val="bg1"/>
              </a:solidFill>
              <a:latin typeface="+mj-lt"/>
              <a:ea typeface="微软雅黑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08317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 animBg="1"/>
      <p:bldP spid="20" grpId="0" animBg="1"/>
      <p:bldP spid="24" grpId="0" animBg="1"/>
      <p:bldP spid="25" grpId="0"/>
      <p:bldP spid="29" grpId="0"/>
      <p:bldP spid="2" grpId="0" animBg="1"/>
      <p:bldP spid="33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CDF49E2B-5B72-4467-BA96-533992841531}"/>
              </a:ext>
            </a:extLst>
          </p:cNvPr>
          <p:cNvCxnSpPr>
            <a:cxnSpLocks/>
          </p:cNvCxnSpPr>
          <p:nvPr/>
        </p:nvCxnSpPr>
        <p:spPr>
          <a:xfrm flipH="1">
            <a:off x="267629" y="182044"/>
            <a:ext cx="391820" cy="46472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矩形 32">
            <a:extLst>
              <a:ext uri="{FF2B5EF4-FFF2-40B4-BE49-F238E27FC236}">
                <a16:creationId xmlns:a16="http://schemas.microsoft.com/office/drawing/2014/main" id="{41FA68D5-D70E-4138-8F46-10A73A65BDE7}"/>
              </a:ext>
            </a:extLst>
          </p:cNvPr>
          <p:cNvSpPr/>
          <p:nvPr/>
        </p:nvSpPr>
        <p:spPr>
          <a:xfrm flipH="1">
            <a:off x="252662" y="171348"/>
            <a:ext cx="273388" cy="297003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  <a:ea typeface="微软雅黑 Light" panose="020B0502040204020203" pitchFamily="34" charset="-122"/>
            </a:endParaRPr>
          </a:p>
        </p:txBody>
      </p:sp>
      <p:sp>
        <p:nvSpPr>
          <p:cNvPr id="31" name="椭圆 30">
            <a:extLst>
              <a:ext uri="{FF2B5EF4-FFF2-40B4-BE49-F238E27FC236}">
                <a16:creationId xmlns:a16="http://schemas.microsoft.com/office/drawing/2014/main" id="{107A3887-6C1E-4F80-B576-1B2C6CD1DCB1}"/>
              </a:ext>
            </a:extLst>
          </p:cNvPr>
          <p:cNvSpPr/>
          <p:nvPr/>
        </p:nvSpPr>
        <p:spPr>
          <a:xfrm>
            <a:off x="2301904" y="1879603"/>
            <a:ext cx="1940841" cy="1940771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98565" tIns="49282" rIns="98565" bIns="49282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微软雅黑 Light" panose="020B0502040204020203" pitchFamily="34" charset="-122"/>
            </a:endParaRPr>
          </a:p>
        </p:txBody>
      </p:sp>
      <p:sp>
        <p:nvSpPr>
          <p:cNvPr id="34" name="椭圆 33">
            <a:extLst>
              <a:ext uri="{FF2B5EF4-FFF2-40B4-BE49-F238E27FC236}">
                <a16:creationId xmlns:a16="http://schemas.microsoft.com/office/drawing/2014/main" id="{FF90FBF7-A084-447B-9887-3F02AD4ACFCE}"/>
              </a:ext>
            </a:extLst>
          </p:cNvPr>
          <p:cNvSpPr/>
          <p:nvPr/>
        </p:nvSpPr>
        <p:spPr>
          <a:xfrm>
            <a:off x="2185294" y="1762996"/>
            <a:ext cx="2174063" cy="2173985"/>
          </a:xfrm>
          <a:prstGeom prst="ellipse">
            <a:avLst/>
          </a:prstGeom>
          <a:noFill/>
          <a:ln w="25400" cap="flat" cmpd="sng" algn="ctr">
            <a:solidFill>
              <a:schemeClr val="tx1">
                <a:lumMod val="85000"/>
                <a:lumOff val="15000"/>
              </a:schemeClr>
            </a:solidFill>
            <a:prstDash val="sysDot"/>
          </a:ln>
          <a:effectLst/>
        </p:spPr>
        <p:txBody>
          <a:bodyPr lIns="98565" tIns="49282" rIns="98565" bIns="49282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微软雅黑 Light" panose="020B0502040204020203" pitchFamily="34" charset="-122"/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3F0609F4-C1D3-45ED-9FF9-0DA9055F93E2}"/>
              </a:ext>
            </a:extLst>
          </p:cNvPr>
          <p:cNvSpPr/>
          <p:nvPr/>
        </p:nvSpPr>
        <p:spPr>
          <a:xfrm>
            <a:off x="2426362" y="2355457"/>
            <a:ext cx="1691926" cy="774070"/>
          </a:xfrm>
          <a:prstGeom prst="rect">
            <a:avLst/>
          </a:prstGeom>
        </p:spPr>
        <p:txBody>
          <a:bodyPr wrap="square" lIns="98565" tIns="49282" rIns="98565" bIns="49282">
            <a:spAutoFit/>
          </a:bodyPr>
          <a:lstStyle/>
          <a:p>
            <a:pPr algn="ctr"/>
            <a:r>
              <a:rPr lang="en-US" altLang="zh-CN" sz="2000" b="1" dirty="0">
                <a:solidFill>
                  <a:prstClr val="white"/>
                </a:solidFill>
                <a:latin typeface="+mj-lt"/>
                <a:ea typeface="微软雅黑 Light" panose="020B0502040204020203" pitchFamily="34" charset="-122"/>
              </a:rPr>
              <a:t>2005-2008</a:t>
            </a:r>
          </a:p>
          <a:p>
            <a:pPr algn="ctr">
              <a:spcBef>
                <a:spcPts val="1294"/>
              </a:spcBef>
            </a:pPr>
            <a:r>
              <a:rPr lang="tr-TR" altLang="zh-CN" sz="1300" dirty="0">
                <a:solidFill>
                  <a:prstClr val="white"/>
                </a:solidFill>
                <a:latin typeface="+mj-lt"/>
                <a:ea typeface="微软雅黑 Light" panose="020B0502040204020203" pitchFamily="34" charset="-122"/>
              </a:rPr>
              <a:t>TITLE HERE</a:t>
            </a:r>
            <a:endParaRPr lang="en-US" altLang="zh-CN" sz="1300" dirty="0">
              <a:solidFill>
                <a:prstClr val="white"/>
              </a:solidFill>
              <a:latin typeface="+mj-lt"/>
              <a:ea typeface="微软雅黑 Light" panose="020B0502040204020203" pitchFamily="34" charset="-122"/>
            </a:endParaRPr>
          </a:p>
        </p:txBody>
      </p:sp>
      <p:sp>
        <p:nvSpPr>
          <p:cNvPr id="36" name="文本框 7">
            <a:extLst>
              <a:ext uri="{FF2B5EF4-FFF2-40B4-BE49-F238E27FC236}">
                <a16:creationId xmlns:a16="http://schemas.microsoft.com/office/drawing/2014/main" id="{E467E6A4-95F8-4453-AF7A-0B4A88E395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5824" y="4169552"/>
            <a:ext cx="1953006" cy="1124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565" tIns="49282" rIns="98565" bIns="49282"/>
          <a:lstStyle>
            <a:lvl1pPr>
              <a:defRPr sz="32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1pPr>
            <a:lvl2pPr>
              <a:defRPr sz="28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2pPr>
            <a:lvl3pPr>
              <a:defRPr sz="24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3pPr>
            <a:lvl4pPr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4pPr>
            <a:lvl5pPr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9pPr>
          </a:lstStyle>
          <a:p>
            <a:pPr algn="ctr"/>
            <a:r>
              <a:rPr lang="tr-TR" altLang="zh-CN" sz="1500" b="1" dirty="0">
                <a:solidFill>
                  <a:schemeClr val="bg1"/>
                </a:solidFill>
                <a:latin typeface="+mj-lt"/>
                <a:ea typeface="微软雅黑 Light" panose="020B0502040204020203" pitchFamily="34" charset="-122"/>
              </a:rPr>
              <a:t>TITLE HERE</a:t>
            </a:r>
          </a:p>
          <a:p>
            <a:pPr algn="ctr"/>
            <a:endParaRPr lang="tr-TR" altLang="zh-CN" sz="1500" b="1" dirty="0">
              <a:solidFill>
                <a:schemeClr val="bg1"/>
              </a:solidFill>
              <a:latin typeface="+mj-lt"/>
              <a:ea typeface="微软雅黑 Light" panose="020B0502040204020203" pitchFamily="34" charset="-122"/>
            </a:endParaRPr>
          </a:p>
          <a:p>
            <a:pPr algn="ctr"/>
            <a:r>
              <a:rPr lang="en-US" altLang="zh-CN" sz="1300" dirty="0">
                <a:solidFill>
                  <a:schemeClr val="bg1"/>
                </a:solidFill>
                <a:latin typeface="+mj-lt"/>
                <a:ea typeface="微软雅黑 Light" panose="020B0502040204020203" pitchFamily="34" charset="-122"/>
              </a:rPr>
              <a:t>Go ahead and replace it with your own text.</a:t>
            </a:r>
            <a:endParaRPr lang="zh-CN" altLang="en-US" sz="1300" dirty="0">
              <a:solidFill>
                <a:schemeClr val="bg1"/>
              </a:solidFill>
              <a:latin typeface="+mj-lt"/>
              <a:ea typeface="微软雅黑 Light" panose="020B0502040204020203" pitchFamily="34" charset="-122"/>
            </a:endParaRPr>
          </a:p>
        </p:txBody>
      </p:sp>
      <p:sp>
        <p:nvSpPr>
          <p:cNvPr id="37" name="椭圆 36">
            <a:extLst>
              <a:ext uri="{FF2B5EF4-FFF2-40B4-BE49-F238E27FC236}">
                <a16:creationId xmlns:a16="http://schemas.microsoft.com/office/drawing/2014/main" id="{11D416B6-8C4D-44B2-A993-F5DE6D2DBF97}"/>
              </a:ext>
            </a:extLst>
          </p:cNvPr>
          <p:cNvSpPr/>
          <p:nvPr/>
        </p:nvSpPr>
        <p:spPr>
          <a:xfrm>
            <a:off x="4812502" y="1879603"/>
            <a:ext cx="1940841" cy="1940771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98565" tIns="49282" rIns="98565" bIns="49282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微软雅黑 Light" panose="020B0502040204020203" pitchFamily="34" charset="-122"/>
            </a:endParaRPr>
          </a:p>
        </p:txBody>
      </p:sp>
      <p:sp>
        <p:nvSpPr>
          <p:cNvPr id="38" name="椭圆 37">
            <a:extLst>
              <a:ext uri="{FF2B5EF4-FFF2-40B4-BE49-F238E27FC236}">
                <a16:creationId xmlns:a16="http://schemas.microsoft.com/office/drawing/2014/main" id="{6B747EA5-7C45-49CE-837E-96A7714F3546}"/>
              </a:ext>
            </a:extLst>
          </p:cNvPr>
          <p:cNvSpPr/>
          <p:nvPr/>
        </p:nvSpPr>
        <p:spPr>
          <a:xfrm>
            <a:off x="4695891" y="1762996"/>
            <a:ext cx="2174063" cy="2173985"/>
          </a:xfrm>
          <a:prstGeom prst="ellipse">
            <a:avLst/>
          </a:prstGeom>
          <a:noFill/>
          <a:ln w="25400" cap="flat" cmpd="sng" algn="ctr">
            <a:solidFill>
              <a:schemeClr val="tx1">
                <a:lumMod val="85000"/>
                <a:lumOff val="15000"/>
              </a:schemeClr>
            </a:solidFill>
            <a:prstDash val="sysDot"/>
          </a:ln>
          <a:effectLst/>
        </p:spPr>
        <p:txBody>
          <a:bodyPr lIns="98565" tIns="49282" rIns="98565" bIns="49282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微软雅黑 Light" panose="020B0502040204020203" pitchFamily="34" charset="-122"/>
            </a:endParaRP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7F4964C7-5121-4A5D-ABCC-9A673512D98C}"/>
              </a:ext>
            </a:extLst>
          </p:cNvPr>
          <p:cNvSpPr/>
          <p:nvPr/>
        </p:nvSpPr>
        <p:spPr>
          <a:xfrm>
            <a:off x="4936959" y="2355457"/>
            <a:ext cx="1691926" cy="774070"/>
          </a:xfrm>
          <a:prstGeom prst="rect">
            <a:avLst/>
          </a:prstGeom>
        </p:spPr>
        <p:txBody>
          <a:bodyPr wrap="square" lIns="98565" tIns="49282" rIns="98565" bIns="49282">
            <a:spAutoFit/>
          </a:bodyPr>
          <a:lstStyle/>
          <a:p>
            <a:pPr algn="ctr"/>
            <a:r>
              <a:rPr lang="en-US" altLang="zh-CN" sz="2000" b="1" dirty="0">
                <a:solidFill>
                  <a:prstClr val="white"/>
                </a:solidFill>
                <a:latin typeface="+mj-lt"/>
                <a:ea typeface="微软雅黑 Light" panose="020B0502040204020203" pitchFamily="34" charset="-122"/>
              </a:rPr>
              <a:t>2008-2012</a:t>
            </a:r>
          </a:p>
          <a:p>
            <a:pPr algn="ctr">
              <a:spcBef>
                <a:spcPts val="1294"/>
              </a:spcBef>
            </a:pPr>
            <a:r>
              <a:rPr lang="tr-TR" altLang="zh-CN" sz="1300" dirty="0">
                <a:solidFill>
                  <a:prstClr val="white"/>
                </a:solidFill>
                <a:latin typeface="+mj-lt"/>
                <a:ea typeface="微软雅黑 Light" panose="020B0502040204020203" pitchFamily="34" charset="-122"/>
              </a:rPr>
              <a:t>TITLE HERE</a:t>
            </a:r>
            <a:endParaRPr lang="en-US" altLang="zh-CN" sz="1300" dirty="0">
              <a:solidFill>
                <a:prstClr val="white"/>
              </a:solidFill>
              <a:latin typeface="+mj-lt"/>
              <a:ea typeface="微软雅黑 Light" panose="020B0502040204020203" pitchFamily="34" charset="-122"/>
            </a:endParaRPr>
          </a:p>
        </p:txBody>
      </p:sp>
      <p:sp>
        <p:nvSpPr>
          <p:cNvPr id="40" name="文本框 7">
            <a:extLst>
              <a:ext uri="{FF2B5EF4-FFF2-40B4-BE49-F238E27FC236}">
                <a16:creationId xmlns:a16="http://schemas.microsoft.com/office/drawing/2014/main" id="{01BC140B-C1F6-49E6-A07C-6CB1CAE818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6420" y="4169552"/>
            <a:ext cx="1953006" cy="1124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565" tIns="49282" rIns="98565" bIns="49282"/>
          <a:lstStyle>
            <a:lvl1pPr>
              <a:defRPr sz="32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1pPr>
            <a:lvl2pPr>
              <a:defRPr sz="28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2pPr>
            <a:lvl3pPr>
              <a:defRPr sz="24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3pPr>
            <a:lvl4pPr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4pPr>
            <a:lvl5pPr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9pPr>
          </a:lstStyle>
          <a:p>
            <a:pPr algn="ctr"/>
            <a:r>
              <a:rPr lang="tr-TR" altLang="zh-CN" sz="1500" b="1" dirty="0">
                <a:solidFill>
                  <a:schemeClr val="bg1"/>
                </a:solidFill>
                <a:latin typeface="+mj-lt"/>
                <a:ea typeface="微软雅黑 Light" panose="020B0502040204020203" pitchFamily="34" charset="-122"/>
              </a:rPr>
              <a:t>TITLE HERE</a:t>
            </a:r>
          </a:p>
          <a:p>
            <a:pPr algn="ctr"/>
            <a:endParaRPr lang="tr-TR" altLang="zh-CN" sz="1500" b="1" dirty="0">
              <a:solidFill>
                <a:schemeClr val="bg1"/>
              </a:solidFill>
              <a:latin typeface="+mj-lt"/>
              <a:ea typeface="微软雅黑 Light" panose="020B0502040204020203" pitchFamily="34" charset="-122"/>
            </a:endParaRPr>
          </a:p>
          <a:p>
            <a:pPr algn="ctr"/>
            <a:r>
              <a:rPr lang="en-US" altLang="zh-CN" sz="1300" dirty="0">
                <a:solidFill>
                  <a:schemeClr val="bg1"/>
                </a:solidFill>
                <a:latin typeface="+mj-lt"/>
                <a:ea typeface="微软雅黑 Light" panose="020B0502040204020203" pitchFamily="34" charset="-122"/>
              </a:rPr>
              <a:t>Go ahead and replace it with your own text.</a:t>
            </a:r>
            <a:endParaRPr lang="zh-CN" altLang="en-US" sz="1300" dirty="0">
              <a:solidFill>
                <a:schemeClr val="bg1"/>
              </a:solidFill>
              <a:latin typeface="+mj-lt"/>
              <a:ea typeface="微软雅黑 Light" panose="020B0502040204020203" pitchFamily="34" charset="-122"/>
            </a:endParaRPr>
          </a:p>
        </p:txBody>
      </p:sp>
      <p:sp>
        <p:nvSpPr>
          <p:cNvPr id="41" name="椭圆 40">
            <a:extLst>
              <a:ext uri="{FF2B5EF4-FFF2-40B4-BE49-F238E27FC236}">
                <a16:creationId xmlns:a16="http://schemas.microsoft.com/office/drawing/2014/main" id="{CE7FBD7E-1993-4FCD-8411-62DC263FA197}"/>
              </a:ext>
            </a:extLst>
          </p:cNvPr>
          <p:cNvSpPr/>
          <p:nvPr/>
        </p:nvSpPr>
        <p:spPr>
          <a:xfrm>
            <a:off x="7323100" y="1879603"/>
            <a:ext cx="1940841" cy="1940771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98565" tIns="49282" rIns="98565" bIns="49282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微软雅黑 Light" panose="020B0502040204020203" pitchFamily="34" charset="-122"/>
            </a:endParaRPr>
          </a:p>
        </p:txBody>
      </p:sp>
      <p:sp>
        <p:nvSpPr>
          <p:cNvPr id="42" name="椭圆 41">
            <a:extLst>
              <a:ext uri="{FF2B5EF4-FFF2-40B4-BE49-F238E27FC236}">
                <a16:creationId xmlns:a16="http://schemas.microsoft.com/office/drawing/2014/main" id="{CEA44F49-2E6D-4B64-AB49-4593F57FC593}"/>
              </a:ext>
            </a:extLst>
          </p:cNvPr>
          <p:cNvSpPr/>
          <p:nvPr/>
        </p:nvSpPr>
        <p:spPr>
          <a:xfrm>
            <a:off x="7206489" y="1762996"/>
            <a:ext cx="2174063" cy="2173985"/>
          </a:xfrm>
          <a:prstGeom prst="ellipse">
            <a:avLst/>
          </a:prstGeom>
          <a:noFill/>
          <a:ln w="25400" cap="flat" cmpd="sng" algn="ctr">
            <a:solidFill>
              <a:schemeClr val="tx1">
                <a:lumMod val="85000"/>
                <a:lumOff val="15000"/>
              </a:schemeClr>
            </a:solidFill>
            <a:prstDash val="sysDot"/>
          </a:ln>
          <a:effectLst/>
        </p:spPr>
        <p:txBody>
          <a:bodyPr lIns="98565" tIns="49282" rIns="98565" bIns="49282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微软雅黑 Light" panose="020B0502040204020203" pitchFamily="34" charset="-122"/>
            </a:endParaRP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7578219E-0020-489B-8F18-ED5A214D001A}"/>
              </a:ext>
            </a:extLst>
          </p:cNvPr>
          <p:cNvSpPr/>
          <p:nvPr/>
        </p:nvSpPr>
        <p:spPr>
          <a:xfrm>
            <a:off x="7447556" y="2355457"/>
            <a:ext cx="1691926" cy="774070"/>
          </a:xfrm>
          <a:prstGeom prst="rect">
            <a:avLst/>
          </a:prstGeom>
        </p:spPr>
        <p:txBody>
          <a:bodyPr wrap="square" lIns="98565" tIns="49282" rIns="98565" bIns="49282">
            <a:spAutoFit/>
          </a:bodyPr>
          <a:lstStyle/>
          <a:p>
            <a:pPr algn="ctr"/>
            <a:r>
              <a:rPr lang="en-US" altLang="zh-CN" sz="2000" b="1" dirty="0">
                <a:solidFill>
                  <a:prstClr val="white"/>
                </a:solidFill>
                <a:latin typeface="+mj-lt"/>
                <a:ea typeface="微软雅黑 Light" panose="020B0502040204020203" pitchFamily="34" charset="-122"/>
              </a:rPr>
              <a:t>2012-2019</a:t>
            </a:r>
          </a:p>
          <a:p>
            <a:pPr algn="ctr">
              <a:spcBef>
                <a:spcPts val="1294"/>
              </a:spcBef>
            </a:pPr>
            <a:r>
              <a:rPr lang="tr-TR" altLang="zh-CN" sz="1300" dirty="0">
                <a:solidFill>
                  <a:prstClr val="white"/>
                </a:solidFill>
                <a:latin typeface="+mj-lt"/>
                <a:ea typeface="微软雅黑 Light" panose="020B0502040204020203" pitchFamily="34" charset="-122"/>
              </a:rPr>
              <a:t>TITLE HERE</a:t>
            </a:r>
            <a:endParaRPr lang="en-US" altLang="zh-CN" sz="1300" dirty="0">
              <a:solidFill>
                <a:prstClr val="white"/>
              </a:solidFill>
              <a:latin typeface="+mj-lt"/>
              <a:ea typeface="微软雅黑 Light" panose="020B0502040204020203" pitchFamily="34" charset="-122"/>
            </a:endParaRPr>
          </a:p>
        </p:txBody>
      </p:sp>
      <p:sp>
        <p:nvSpPr>
          <p:cNvPr id="44" name="文本框 7">
            <a:extLst>
              <a:ext uri="{FF2B5EF4-FFF2-40B4-BE49-F238E27FC236}">
                <a16:creationId xmlns:a16="http://schemas.microsoft.com/office/drawing/2014/main" id="{F99861AD-B23C-4003-8E21-18935147CE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7017" y="4169552"/>
            <a:ext cx="1953006" cy="1124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565" tIns="49282" rIns="98565" bIns="49282"/>
          <a:lstStyle>
            <a:lvl1pPr>
              <a:defRPr sz="32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1pPr>
            <a:lvl2pPr>
              <a:defRPr sz="28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2pPr>
            <a:lvl3pPr>
              <a:defRPr sz="24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3pPr>
            <a:lvl4pPr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4pPr>
            <a:lvl5pPr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9pPr>
          </a:lstStyle>
          <a:p>
            <a:pPr algn="ctr"/>
            <a:r>
              <a:rPr lang="tr-TR" altLang="zh-CN" sz="1500" b="1" dirty="0">
                <a:solidFill>
                  <a:schemeClr val="bg1"/>
                </a:solidFill>
                <a:latin typeface="+mj-lt"/>
                <a:ea typeface="微软雅黑 Light" panose="020B0502040204020203" pitchFamily="34" charset="-122"/>
              </a:rPr>
              <a:t>TITLE HERE</a:t>
            </a:r>
          </a:p>
          <a:p>
            <a:pPr algn="ctr"/>
            <a:endParaRPr lang="tr-TR" altLang="zh-CN" sz="1500" b="1" dirty="0">
              <a:solidFill>
                <a:schemeClr val="bg1"/>
              </a:solidFill>
              <a:latin typeface="+mj-lt"/>
              <a:ea typeface="微软雅黑 Light" panose="020B0502040204020203" pitchFamily="34" charset="-122"/>
            </a:endParaRPr>
          </a:p>
          <a:p>
            <a:pPr algn="ctr"/>
            <a:r>
              <a:rPr lang="en-US" altLang="zh-CN" sz="1300" dirty="0">
                <a:solidFill>
                  <a:schemeClr val="bg1"/>
                </a:solidFill>
                <a:latin typeface="+mj-lt"/>
                <a:ea typeface="微软雅黑 Light" panose="020B0502040204020203" pitchFamily="34" charset="-122"/>
              </a:rPr>
              <a:t>Go ahead and replace it with your own text.</a:t>
            </a:r>
            <a:endParaRPr lang="zh-CN" altLang="en-US" sz="1300" dirty="0">
              <a:solidFill>
                <a:schemeClr val="bg1"/>
              </a:solidFill>
              <a:latin typeface="+mj-lt"/>
              <a:ea typeface="微软雅黑 Light" panose="020B0502040204020203" pitchFamily="34" charset="-122"/>
            </a:endParaRPr>
          </a:p>
        </p:txBody>
      </p:sp>
      <p:sp>
        <p:nvSpPr>
          <p:cNvPr id="17" name="文本框 6">
            <a:extLst>
              <a:ext uri="{FF2B5EF4-FFF2-40B4-BE49-F238E27FC236}">
                <a16:creationId xmlns:a16="http://schemas.microsoft.com/office/drawing/2014/main" id="{165B8FE2-16BA-488B-9B39-7CA7732D8524}"/>
              </a:ext>
            </a:extLst>
          </p:cNvPr>
          <p:cNvSpPr txBox="1"/>
          <p:nvPr/>
        </p:nvSpPr>
        <p:spPr>
          <a:xfrm>
            <a:off x="659449" y="58239"/>
            <a:ext cx="20382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altLang="zh-CN" sz="2800" dirty="0">
                <a:solidFill>
                  <a:schemeClr val="bg1"/>
                </a:solidFill>
                <a:latin typeface="+mj-lt"/>
                <a:ea typeface="微软雅黑 Light" panose="020B0502040204020203" pitchFamily="34" charset="-122"/>
              </a:rPr>
              <a:t>TITLE HERE</a:t>
            </a:r>
            <a:endParaRPr lang="zh-CN" altLang="en-US" sz="2800" dirty="0">
              <a:solidFill>
                <a:schemeClr val="bg1"/>
              </a:solidFill>
              <a:latin typeface="+mj-lt"/>
              <a:ea typeface="微软雅黑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84717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5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25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25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75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25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75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1" grpId="0" animBg="1"/>
      <p:bldP spid="34" grpId="0" animBg="1"/>
      <p:bldP spid="35" grpId="0"/>
      <p:bldP spid="36" grpId="0"/>
      <p:bldP spid="37" grpId="0" animBg="1"/>
      <p:bldP spid="38" grpId="0" animBg="1"/>
      <p:bldP spid="39" grpId="0"/>
      <p:bldP spid="40" grpId="0"/>
      <p:bldP spid="41" grpId="0" animBg="1"/>
      <p:bldP spid="42" grpId="0" animBg="1"/>
      <p:bldP spid="43" grpId="0"/>
      <p:bldP spid="44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EF9640F3-09EA-4338-96B6-37E15DD9B2CB}"/>
              </a:ext>
            </a:extLst>
          </p:cNvPr>
          <p:cNvCxnSpPr>
            <a:cxnSpLocks/>
          </p:cNvCxnSpPr>
          <p:nvPr/>
        </p:nvCxnSpPr>
        <p:spPr>
          <a:xfrm flipH="1">
            <a:off x="267629" y="182044"/>
            <a:ext cx="391820" cy="46472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>
            <a:extLst>
              <a:ext uri="{FF2B5EF4-FFF2-40B4-BE49-F238E27FC236}">
                <a16:creationId xmlns:a16="http://schemas.microsoft.com/office/drawing/2014/main" id="{BBBBFE23-12B2-4438-AA3D-548CF57E1012}"/>
              </a:ext>
            </a:extLst>
          </p:cNvPr>
          <p:cNvSpPr/>
          <p:nvPr/>
        </p:nvSpPr>
        <p:spPr>
          <a:xfrm flipH="1">
            <a:off x="252662" y="171348"/>
            <a:ext cx="273388" cy="297003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  <a:ea typeface="微软雅黑 Light" panose="020B0502040204020203" pitchFamily="34" charset="-122"/>
            </a:endParaRPr>
          </a:p>
        </p:txBody>
      </p:sp>
      <p:cxnSp>
        <p:nvCxnSpPr>
          <p:cNvPr id="200" name="Straight Connector 11">
            <a:extLst>
              <a:ext uri="{FF2B5EF4-FFF2-40B4-BE49-F238E27FC236}">
                <a16:creationId xmlns:a16="http://schemas.microsoft.com/office/drawing/2014/main" id="{AA3FEC99-881D-4A6B-A125-D3F4E5DAC895}"/>
              </a:ext>
            </a:extLst>
          </p:cNvPr>
          <p:cNvCxnSpPr>
            <a:stCxn id="201" idx="4"/>
          </p:cNvCxnSpPr>
          <p:nvPr/>
        </p:nvCxnSpPr>
        <p:spPr>
          <a:xfrm>
            <a:off x="6017713" y="1091122"/>
            <a:ext cx="0" cy="5091439"/>
          </a:xfrm>
          <a:prstGeom prst="line">
            <a:avLst/>
          </a:prstGeom>
          <a:ln w="7620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1" name="Oval 12">
            <a:extLst>
              <a:ext uri="{FF2B5EF4-FFF2-40B4-BE49-F238E27FC236}">
                <a16:creationId xmlns:a16="http://schemas.microsoft.com/office/drawing/2014/main" id="{824AC055-37B3-4FDB-81C5-358014BBFB97}"/>
              </a:ext>
            </a:extLst>
          </p:cNvPr>
          <p:cNvSpPr/>
          <p:nvPr/>
        </p:nvSpPr>
        <p:spPr>
          <a:xfrm>
            <a:off x="5886352" y="830023"/>
            <a:ext cx="261911" cy="261099"/>
          </a:xfrm>
          <a:prstGeom prst="ellipse">
            <a:avLst/>
          </a:prstGeom>
          <a:solidFill>
            <a:schemeClr val="bg2"/>
          </a:solidFill>
          <a:ln w="57150" cmpd="sng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8863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j-lt"/>
              <a:ea typeface="微软雅黑 Light" panose="020B0502040204020203" pitchFamily="34" charset="-122"/>
            </a:endParaRPr>
          </a:p>
        </p:txBody>
      </p:sp>
      <p:sp>
        <p:nvSpPr>
          <p:cNvPr id="202" name="TextBox 13">
            <a:extLst>
              <a:ext uri="{FF2B5EF4-FFF2-40B4-BE49-F238E27FC236}">
                <a16:creationId xmlns:a16="http://schemas.microsoft.com/office/drawing/2014/main" id="{605484F6-502A-4C57-8F22-B1C7E0C2EF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3694" y="669471"/>
            <a:ext cx="26799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1087438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1087438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1087438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1087438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tr-TR" altLang="zh-CN" sz="2400" dirty="0">
                <a:solidFill>
                  <a:schemeClr val="bg1"/>
                </a:solidFill>
                <a:latin typeface="+mj-lt"/>
                <a:ea typeface="微软雅黑 Light" panose="020B0502040204020203" pitchFamily="34" charset="-122"/>
              </a:rPr>
              <a:t>STEP HERE</a:t>
            </a:r>
            <a:endParaRPr lang="en-US" altLang="zh-CN" sz="2400" dirty="0">
              <a:solidFill>
                <a:schemeClr val="bg1"/>
              </a:solidFill>
              <a:latin typeface="+mj-lt"/>
              <a:ea typeface="微软雅黑 Light" panose="020B0502040204020203" pitchFamily="34" charset="-122"/>
            </a:endParaRPr>
          </a:p>
        </p:txBody>
      </p:sp>
      <p:sp>
        <p:nvSpPr>
          <p:cNvPr id="203" name="Freeform 384">
            <a:extLst>
              <a:ext uri="{FF2B5EF4-FFF2-40B4-BE49-F238E27FC236}">
                <a16:creationId xmlns:a16="http://schemas.microsoft.com/office/drawing/2014/main" id="{FC346B01-0F61-4743-9DDD-D9BAFBF13B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1721" y="723799"/>
            <a:ext cx="377864" cy="363269"/>
          </a:xfrm>
          <a:custGeom>
            <a:avLst/>
            <a:gdLst>
              <a:gd name="T0" fmla="*/ 599632 w 561"/>
              <a:gd name="T1" fmla="*/ 369096 h 537"/>
              <a:gd name="T2" fmla="*/ 738009 w 561"/>
              <a:gd name="T3" fmla="*/ 369096 h 537"/>
              <a:gd name="T4" fmla="*/ 369005 w 561"/>
              <a:gd name="T5" fmla="*/ 0 h 537"/>
              <a:gd name="T6" fmla="*/ 0 w 561"/>
              <a:gd name="T7" fmla="*/ 369096 h 537"/>
              <a:gd name="T8" fmla="*/ 138377 w 561"/>
              <a:gd name="T9" fmla="*/ 369096 h 537"/>
              <a:gd name="T10" fmla="*/ 138377 w 561"/>
              <a:gd name="T11" fmla="*/ 709087 h 537"/>
              <a:gd name="T12" fmla="*/ 307065 w 561"/>
              <a:gd name="T13" fmla="*/ 709087 h 537"/>
              <a:gd name="T14" fmla="*/ 307065 w 561"/>
              <a:gd name="T15" fmla="*/ 500065 h 537"/>
              <a:gd name="T16" fmla="*/ 438852 w 561"/>
              <a:gd name="T17" fmla="*/ 500065 h 537"/>
              <a:gd name="T18" fmla="*/ 438852 w 561"/>
              <a:gd name="T19" fmla="*/ 709087 h 537"/>
              <a:gd name="T20" fmla="*/ 599632 w 561"/>
              <a:gd name="T21" fmla="*/ 709087 h 537"/>
              <a:gd name="T22" fmla="*/ 599632 w 561"/>
              <a:gd name="T23" fmla="*/ 369096 h 53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561" h="537">
                <a:moveTo>
                  <a:pt x="455" y="279"/>
                </a:moveTo>
                <a:lnTo>
                  <a:pt x="560" y="279"/>
                </a:lnTo>
                <a:lnTo>
                  <a:pt x="280" y="0"/>
                </a:lnTo>
                <a:lnTo>
                  <a:pt x="0" y="279"/>
                </a:lnTo>
                <a:lnTo>
                  <a:pt x="105" y="279"/>
                </a:lnTo>
                <a:lnTo>
                  <a:pt x="105" y="536"/>
                </a:lnTo>
                <a:lnTo>
                  <a:pt x="233" y="536"/>
                </a:lnTo>
                <a:lnTo>
                  <a:pt x="233" y="378"/>
                </a:lnTo>
                <a:lnTo>
                  <a:pt x="333" y="378"/>
                </a:lnTo>
                <a:lnTo>
                  <a:pt x="333" y="536"/>
                </a:lnTo>
                <a:lnTo>
                  <a:pt x="455" y="536"/>
                </a:lnTo>
                <a:lnTo>
                  <a:pt x="455" y="279"/>
                </a:lnTo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lIns="152366" tIns="76183" rIns="152366" bIns="76183" anchor="ctr"/>
          <a:lstStyle/>
          <a:p>
            <a:endParaRPr lang="zh-CN" altLang="en-US">
              <a:latin typeface="+mj-lt"/>
              <a:ea typeface="微软雅黑 Light" panose="020B0502040204020203" pitchFamily="34" charset="-122"/>
            </a:endParaRPr>
          </a:p>
        </p:txBody>
      </p:sp>
      <p:sp>
        <p:nvSpPr>
          <p:cNvPr id="204" name="Oval 16">
            <a:extLst>
              <a:ext uri="{FF2B5EF4-FFF2-40B4-BE49-F238E27FC236}">
                <a16:creationId xmlns:a16="http://schemas.microsoft.com/office/drawing/2014/main" id="{AF3F47D2-8ED1-4C55-8055-3BAA1B9B9818}"/>
              </a:ext>
            </a:extLst>
          </p:cNvPr>
          <p:cNvSpPr/>
          <p:nvPr/>
        </p:nvSpPr>
        <p:spPr>
          <a:xfrm>
            <a:off x="5886352" y="2913142"/>
            <a:ext cx="261911" cy="261911"/>
          </a:xfrm>
          <a:prstGeom prst="ellipse">
            <a:avLst/>
          </a:prstGeom>
          <a:solidFill>
            <a:schemeClr val="bg2"/>
          </a:solidFill>
          <a:ln w="57150" cmpd="sng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8863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j-lt"/>
              <a:ea typeface="微软雅黑 Light" panose="020B0502040204020203" pitchFamily="34" charset="-122"/>
            </a:endParaRPr>
          </a:p>
        </p:txBody>
      </p:sp>
      <p:sp>
        <p:nvSpPr>
          <p:cNvPr id="205" name="TextBox 17">
            <a:extLst>
              <a:ext uri="{FF2B5EF4-FFF2-40B4-BE49-F238E27FC236}">
                <a16:creationId xmlns:a16="http://schemas.microsoft.com/office/drawing/2014/main" id="{204713DE-176E-4EC2-AAF4-340A9BDD4F98}"/>
              </a:ext>
            </a:extLst>
          </p:cNvPr>
          <p:cNvSpPr txBox="1"/>
          <p:nvPr/>
        </p:nvSpPr>
        <p:spPr>
          <a:xfrm>
            <a:off x="2673694" y="2782593"/>
            <a:ext cx="2679918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1088639">
              <a:defRPr/>
            </a:pPr>
            <a:r>
              <a:rPr lang="tr-TR" altLang="zh-CN" sz="2400" dirty="0">
                <a:solidFill>
                  <a:schemeClr val="bg1"/>
                </a:solidFill>
                <a:latin typeface="+mj-lt"/>
                <a:ea typeface="微软雅黑 Light" panose="020B0502040204020203" pitchFamily="34" charset="-122"/>
              </a:rPr>
              <a:t>STEP HERE</a:t>
            </a:r>
            <a:endParaRPr lang="en-US" sz="2400" dirty="0">
              <a:solidFill>
                <a:schemeClr val="bg1"/>
              </a:solidFill>
              <a:latin typeface="+mj-lt"/>
              <a:ea typeface="微软雅黑 Light" panose="020B0502040204020203" pitchFamily="34" charset="-122"/>
              <a:cs typeface="Roboto Regular"/>
            </a:endParaRPr>
          </a:p>
        </p:txBody>
      </p:sp>
      <p:sp>
        <p:nvSpPr>
          <p:cNvPr id="206" name="TextBox 19">
            <a:extLst>
              <a:ext uri="{FF2B5EF4-FFF2-40B4-BE49-F238E27FC236}">
                <a16:creationId xmlns:a16="http://schemas.microsoft.com/office/drawing/2014/main" id="{061FC944-0AF2-4BD6-BAD1-C94281C9E7E3}"/>
              </a:ext>
            </a:extLst>
          </p:cNvPr>
          <p:cNvSpPr txBox="1"/>
          <p:nvPr/>
        </p:nvSpPr>
        <p:spPr>
          <a:xfrm>
            <a:off x="6700464" y="3955918"/>
            <a:ext cx="2679918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088639">
              <a:defRPr/>
            </a:pPr>
            <a:r>
              <a:rPr lang="tr-TR" altLang="zh-CN" sz="2400" dirty="0">
                <a:solidFill>
                  <a:schemeClr val="bg1"/>
                </a:solidFill>
                <a:latin typeface="+mj-lt"/>
                <a:ea typeface="微软雅黑 Light" panose="020B0502040204020203" pitchFamily="34" charset="-122"/>
              </a:rPr>
              <a:t>STEP HERE</a:t>
            </a:r>
            <a:endParaRPr lang="en-US" sz="2400" dirty="0">
              <a:solidFill>
                <a:schemeClr val="bg1"/>
              </a:solidFill>
              <a:latin typeface="+mj-lt"/>
              <a:ea typeface="微软雅黑 Light" panose="020B0502040204020203" pitchFamily="34" charset="-122"/>
              <a:cs typeface="Roboto Regular"/>
            </a:endParaRPr>
          </a:p>
        </p:txBody>
      </p:sp>
      <p:sp>
        <p:nvSpPr>
          <p:cNvPr id="207" name="TextBox 20">
            <a:extLst>
              <a:ext uri="{FF2B5EF4-FFF2-40B4-BE49-F238E27FC236}">
                <a16:creationId xmlns:a16="http://schemas.microsoft.com/office/drawing/2014/main" id="{56C4493E-9670-4C0F-8B1E-BD9DD675F8F9}"/>
              </a:ext>
            </a:extLst>
          </p:cNvPr>
          <p:cNvSpPr txBox="1"/>
          <p:nvPr/>
        </p:nvSpPr>
        <p:spPr>
          <a:xfrm>
            <a:off x="2743429" y="5113837"/>
            <a:ext cx="2679918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1088639">
              <a:defRPr/>
            </a:pPr>
            <a:r>
              <a:rPr lang="tr-TR" altLang="zh-CN" sz="2400" dirty="0">
                <a:solidFill>
                  <a:schemeClr val="bg1"/>
                </a:solidFill>
                <a:latin typeface="+mj-lt"/>
                <a:ea typeface="微软雅黑 Light" panose="020B0502040204020203" pitchFamily="34" charset="-122"/>
              </a:rPr>
              <a:t>STEP HERE</a:t>
            </a:r>
            <a:endParaRPr lang="en-US" sz="2400" dirty="0">
              <a:solidFill>
                <a:schemeClr val="bg1"/>
              </a:solidFill>
              <a:latin typeface="+mj-lt"/>
              <a:ea typeface="微软雅黑 Light" panose="020B0502040204020203" pitchFamily="34" charset="-122"/>
              <a:cs typeface="Roboto Regular"/>
            </a:endParaRPr>
          </a:p>
        </p:txBody>
      </p:sp>
      <p:sp>
        <p:nvSpPr>
          <p:cNvPr id="208" name="Oval 23">
            <a:extLst>
              <a:ext uri="{FF2B5EF4-FFF2-40B4-BE49-F238E27FC236}">
                <a16:creationId xmlns:a16="http://schemas.microsoft.com/office/drawing/2014/main" id="{644ED8FE-7891-47CE-84CB-BD75015B1739}"/>
              </a:ext>
            </a:extLst>
          </p:cNvPr>
          <p:cNvSpPr/>
          <p:nvPr/>
        </p:nvSpPr>
        <p:spPr>
          <a:xfrm>
            <a:off x="5886352" y="4064574"/>
            <a:ext cx="261911" cy="261911"/>
          </a:xfrm>
          <a:prstGeom prst="ellipse">
            <a:avLst/>
          </a:prstGeom>
          <a:solidFill>
            <a:schemeClr val="bg2"/>
          </a:solidFill>
          <a:ln w="57150" cmpd="sng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8863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j-lt"/>
              <a:ea typeface="微软雅黑 Light" panose="020B0502040204020203" pitchFamily="34" charset="-122"/>
            </a:endParaRPr>
          </a:p>
        </p:txBody>
      </p:sp>
      <p:sp>
        <p:nvSpPr>
          <p:cNvPr id="209" name="Oval 24">
            <a:extLst>
              <a:ext uri="{FF2B5EF4-FFF2-40B4-BE49-F238E27FC236}">
                <a16:creationId xmlns:a16="http://schemas.microsoft.com/office/drawing/2014/main" id="{D5BC3C6C-96DB-44D3-A38F-83B617EB4439}"/>
              </a:ext>
            </a:extLst>
          </p:cNvPr>
          <p:cNvSpPr/>
          <p:nvPr/>
        </p:nvSpPr>
        <p:spPr>
          <a:xfrm>
            <a:off x="5886352" y="5194113"/>
            <a:ext cx="261911" cy="261910"/>
          </a:xfrm>
          <a:prstGeom prst="ellipse">
            <a:avLst/>
          </a:prstGeom>
          <a:solidFill>
            <a:schemeClr val="bg2"/>
          </a:solidFill>
          <a:ln w="57150" cmpd="sng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8863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j-lt"/>
              <a:ea typeface="微软雅黑 Light" panose="020B0502040204020203" pitchFamily="34" charset="-122"/>
            </a:endParaRPr>
          </a:p>
        </p:txBody>
      </p:sp>
      <p:sp>
        <p:nvSpPr>
          <p:cNvPr id="210" name="AutoShape 105">
            <a:extLst>
              <a:ext uri="{FF2B5EF4-FFF2-40B4-BE49-F238E27FC236}">
                <a16:creationId xmlns:a16="http://schemas.microsoft.com/office/drawing/2014/main" id="{8393EC92-65FD-4633-BD9D-DB7958A7FD3A}"/>
              </a:ext>
            </a:extLst>
          </p:cNvPr>
          <p:cNvSpPr>
            <a:spLocks/>
          </p:cNvSpPr>
          <p:nvPr/>
        </p:nvSpPr>
        <p:spPr bwMode="auto">
          <a:xfrm>
            <a:off x="5408751" y="2888816"/>
            <a:ext cx="304886" cy="30650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191" y="17891"/>
                </a:moveTo>
                <a:cubicBezTo>
                  <a:pt x="21461" y="18164"/>
                  <a:pt x="21599" y="18475"/>
                  <a:pt x="21599" y="18824"/>
                </a:cubicBezTo>
                <a:cubicBezTo>
                  <a:pt x="21599" y="19176"/>
                  <a:pt x="21461" y="19490"/>
                  <a:pt x="21191" y="19760"/>
                </a:cubicBezTo>
                <a:lnTo>
                  <a:pt x="19784" y="21192"/>
                </a:lnTo>
                <a:cubicBezTo>
                  <a:pt x="19514" y="21465"/>
                  <a:pt x="19196" y="21599"/>
                  <a:pt x="18829" y="21599"/>
                </a:cubicBezTo>
                <a:cubicBezTo>
                  <a:pt x="18465" y="21599"/>
                  <a:pt x="18150" y="21465"/>
                  <a:pt x="17889" y="21192"/>
                </a:cubicBezTo>
                <a:lnTo>
                  <a:pt x="10800" y="14101"/>
                </a:lnTo>
                <a:lnTo>
                  <a:pt x="3684" y="21192"/>
                </a:lnTo>
                <a:cubicBezTo>
                  <a:pt x="3410" y="21465"/>
                  <a:pt x="3099" y="21599"/>
                  <a:pt x="2749" y="21599"/>
                </a:cubicBezTo>
                <a:cubicBezTo>
                  <a:pt x="2397" y="21599"/>
                  <a:pt x="2083" y="21465"/>
                  <a:pt x="1815" y="21192"/>
                </a:cubicBezTo>
                <a:lnTo>
                  <a:pt x="408" y="19787"/>
                </a:lnTo>
                <a:cubicBezTo>
                  <a:pt x="135" y="19520"/>
                  <a:pt x="0" y="19200"/>
                  <a:pt x="0" y="18839"/>
                </a:cubicBezTo>
                <a:cubicBezTo>
                  <a:pt x="0" y="18481"/>
                  <a:pt x="135" y="18164"/>
                  <a:pt x="408" y="17891"/>
                </a:cubicBezTo>
                <a:lnTo>
                  <a:pt x="7556" y="10731"/>
                </a:lnTo>
                <a:lnTo>
                  <a:pt x="408" y="3708"/>
                </a:lnTo>
                <a:cubicBezTo>
                  <a:pt x="135" y="3435"/>
                  <a:pt x="0" y="3121"/>
                  <a:pt x="0" y="2760"/>
                </a:cubicBezTo>
                <a:cubicBezTo>
                  <a:pt x="0" y="2399"/>
                  <a:pt x="135" y="2082"/>
                  <a:pt x="408" y="1815"/>
                </a:cubicBezTo>
                <a:lnTo>
                  <a:pt x="1815" y="407"/>
                </a:lnTo>
                <a:cubicBezTo>
                  <a:pt x="2085" y="135"/>
                  <a:pt x="2403" y="0"/>
                  <a:pt x="2770" y="0"/>
                </a:cubicBezTo>
                <a:cubicBezTo>
                  <a:pt x="3134" y="0"/>
                  <a:pt x="3449" y="134"/>
                  <a:pt x="3710" y="407"/>
                </a:cubicBezTo>
                <a:lnTo>
                  <a:pt x="10800" y="7486"/>
                </a:lnTo>
                <a:lnTo>
                  <a:pt x="17889" y="407"/>
                </a:lnTo>
                <a:cubicBezTo>
                  <a:pt x="18159" y="135"/>
                  <a:pt x="18476" y="0"/>
                  <a:pt x="18838" y="0"/>
                </a:cubicBezTo>
                <a:cubicBezTo>
                  <a:pt x="19196" y="0"/>
                  <a:pt x="19514" y="134"/>
                  <a:pt x="19784" y="407"/>
                </a:cubicBezTo>
                <a:lnTo>
                  <a:pt x="21191" y="1815"/>
                </a:lnTo>
                <a:cubicBezTo>
                  <a:pt x="21461" y="2082"/>
                  <a:pt x="21599" y="2402"/>
                  <a:pt x="21599" y="2769"/>
                </a:cubicBezTo>
                <a:cubicBezTo>
                  <a:pt x="21599" y="3133"/>
                  <a:pt x="21461" y="3447"/>
                  <a:pt x="21191" y="3708"/>
                </a:cubicBezTo>
                <a:lnTo>
                  <a:pt x="14043" y="10869"/>
                </a:lnTo>
                <a:lnTo>
                  <a:pt x="21191" y="1789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微软雅黑 Light" panose="020B0502040204020203" pitchFamily="34" charset="-122"/>
              <a:cs typeface="Gill Sans" charset="0"/>
              <a:sym typeface="Gill Sans" charset="0"/>
            </a:endParaRPr>
          </a:p>
        </p:txBody>
      </p:sp>
      <p:sp>
        <p:nvSpPr>
          <p:cNvPr id="211" name="AutoShape 39">
            <a:extLst>
              <a:ext uri="{FF2B5EF4-FFF2-40B4-BE49-F238E27FC236}">
                <a16:creationId xmlns:a16="http://schemas.microsoft.com/office/drawing/2014/main" id="{6E1C076D-A642-47F6-ABDA-B3BA08976C0A}"/>
              </a:ext>
            </a:extLst>
          </p:cNvPr>
          <p:cNvSpPr>
            <a:spLocks/>
          </p:cNvSpPr>
          <p:nvPr/>
        </p:nvSpPr>
        <p:spPr bwMode="auto">
          <a:xfrm>
            <a:off x="6308004" y="4035383"/>
            <a:ext cx="304886" cy="277317"/>
          </a:xfrm>
          <a:custGeom>
            <a:avLst/>
            <a:gdLst>
              <a:gd name="T0" fmla="*/ 10797 w 21595"/>
              <a:gd name="T1" fmla="*/ 10800 h 21600"/>
              <a:gd name="T2" fmla="*/ 10797 w 21595"/>
              <a:gd name="T3" fmla="*/ 10800 h 21600"/>
              <a:gd name="T4" fmla="*/ 10797 w 21595"/>
              <a:gd name="T5" fmla="*/ 10800 h 21600"/>
              <a:gd name="T6" fmla="*/ 10797 w 21595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95" h="21600">
                <a:moveTo>
                  <a:pt x="8043" y="21599"/>
                </a:moveTo>
                <a:cubicBezTo>
                  <a:pt x="7769" y="21599"/>
                  <a:pt x="7477" y="21507"/>
                  <a:pt x="7164" y="21320"/>
                </a:cubicBezTo>
                <a:cubicBezTo>
                  <a:pt x="6850" y="21132"/>
                  <a:pt x="6608" y="20916"/>
                  <a:pt x="6436" y="20665"/>
                </a:cubicBezTo>
                <a:lnTo>
                  <a:pt x="266" y="11697"/>
                </a:lnTo>
                <a:cubicBezTo>
                  <a:pt x="88" y="11439"/>
                  <a:pt x="0" y="11120"/>
                  <a:pt x="0" y="10741"/>
                </a:cubicBezTo>
                <a:cubicBezTo>
                  <a:pt x="0" y="10362"/>
                  <a:pt x="88" y="10047"/>
                  <a:pt x="266" y="9799"/>
                </a:cubicBezTo>
                <a:lnTo>
                  <a:pt x="2307" y="6831"/>
                </a:lnTo>
                <a:cubicBezTo>
                  <a:pt x="2488" y="6573"/>
                  <a:pt x="2708" y="6445"/>
                  <a:pt x="2970" y="6452"/>
                </a:cubicBezTo>
                <a:cubicBezTo>
                  <a:pt x="3233" y="6459"/>
                  <a:pt x="3448" y="6583"/>
                  <a:pt x="3622" y="6831"/>
                </a:cubicBezTo>
                <a:lnTo>
                  <a:pt x="7903" y="13022"/>
                </a:lnTo>
                <a:cubicBezTo>
                  <a:pt x="8082" y="13280"/>
                  <a:pt x="8302" y="13408"/>
                  <a:pt x="8567" y="13408"/>
                </a:cubicBezTo>
                <a:cubicBezTo>
                  <a:pt x="8827" y="13408"/>
                  <a:pt x="9045" y="13280"/>
                  <a:pt x="9221" y="13022"/>
                </a:cubicBezTo>
                <a:lnTo>
                  <a:pt x="17965" y="393"/>
                </a:lnTo>
                <a:cubicBezTo>
                  <a:pt x="18144" y="127"/>
                  <a:pt x="18364" y="0"/>
                  <a:pt x="18629" y="0"/>
                </a:cubicBezTo>
                <a:cubicBezTo>
                  <a:pt x="18888" y="0"/>
                  <a:pt x="19109" y="127"/>
                  <a:pt x="19292" y="393"/>
                </a:cubicBezTo>
                <a:lnTo>
                  <a:pt x="21333" y="3339"/>
                </a:lnTo>
                <a:cubicBezTo>
                  <a:pt x="21511" y="3601"/>
                  <a:pt x="21600" y="3920"/>
                  <a:pt x="21595" y="4299"/>
                </a:cubicBezTo>
                <a:cubicBezTo>
                  <a:pt x="21590" y="4678"/>
                  <a:pt x="21502" y="4993"/>
                  <a:pt x="21333" y="5241"/>
                </a:cubicBezTo>
                <a:lnTo>
                  <a:pt x="10664" y="20665"/>
                </a:lnTo>
                <a:cubicBezTo>
                  <a:pt x="10482" y="20930"/>
                  <a:pt x="10237" y="21146"/>
                  <a:pt x="9929" y="21330"/>
                </a:cubicBezTo>
                <a:cubicBezTo>
                  <a:pt x="9620" y="21511"/>
                  <a:pt x="9339" y="21599"/>
                  <a:pt x="9079" y="21599"/>
                </a:cubicBezTo>
                <a:lnTo>
                  <a:pt x="8043" y="215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微软雅黑 Light" panose="020B0502040204020203" pitchFamily="34" charset="-122"/>
              <a:cs typeface="Gill Sans" charset="0"/>
              <a:sym typeface="Gill Sans" charset="0"/>
            </a:endParaRPr>
          </a:p>
        </p:txBody>
      </p:sp>
      <p:sp>
        <p:nvSpPr>
          <p:cNvPr id="212" name="Freeform 97">
            <a:extLst>
              <a:ext uri="{FF2B5EF4-FFF2-40B4-BE49-F238E27FC236}">
                <a16:creationId xmlns:a16="http://schemas.microsoft.com/office/drawing/2014/main" id="{1DB95D7B-608D-4C33-AAC2-6E0538F586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8004" y="1855770"/>
            <a:ext cx="304886" cy="261911"/>
          </a:xfrm>
          <a:custGeom>
            <a:avLst/>
            <a:gdLst>
              <a:gd name="T0" fmla="*/ 275829 w 497"/>
              <a:gd name="T1" fmla="*/ 277438 h 426"/>
              <a:gd name="T2" fmla="*/ 275829 w 497"/>
              <a:gd name="T3" fmla="*/ 277438 h 426"/>
              <a:gd name="T4" fmla="*/ 328597 w 497"/>
              <a:gd name="T5" fmla="*/ 277438 h 426"/>
              <a:gd name="T6" fmla="*/ 328597 w 497"/>
              <a:gd name="T7" fmla="*/ 330283 h 426"/>
              <a:gd name="T8" fmla="*/ 594832 w 497"/>
              <a:gd name="T9" fmla="*/ 330283 h 426"/>
              <a:gd name="T10" fmla="*/ 584038 w 497"/>
              <a:gd name="T11" fmla="*/ 159737 h 426"/>
              <a:gd name="T12" fmla="*/ 531271 w 497"/>
              <a:gd name="T13" fmla="*/ 96082 h 426"/>
              <a:gd name="T14" fmla="*/ 435330 w 497"/>
              <a:gd name="T15" fmla="*/ 96082 h 426"/>
              <a:gd name="T16" fmla="*/ 404150 w 497"/>
              <a:gd name="T17" fmla="*/ 32428 h 426"/>
              <a:gd name="T18" fmla="*/ 359777 w 497"/>
              <a:gd name="T19" fmla="*/ 0 h 426"/>
              <a:gd name="T20" fmla="*/ 232656 w 497"/>
              <a:gd name="T21" fmla="*/ 0 h 426"/>
              <a:gd name="T22" fmla="*/ 201475 w 497"/>
              <a:gd name="T23" fmla="*/ 32428 h 426"/>
              <a:gd name="T24" fmla="*/ 159501 w 497"/>
              <a:gd name="T25" fmla="*/ 96082 h 426"/>
              <a:gd name="T26" fmla="*/ 63561 w 497"/>
              <a:gd name="T27" fmla="*/ 96082 h 426"/>
              <a:gd name="T28" fmla="*/ 10793 w 497"/>
              <a:gd name="T29" fmla="*/ 159737 h 426"/>
              <a:gd name="T30" fmla="*/ 0 w 497"/>
              <a:gd name="T31" fmla="*/ 330283 h 426"/>
              <a:gd name="T32" fmla="*/ 275829 w 497"/>
              <a:gd name="T33" fmla="*/ 330283 h 426"/>
              <a:gd name="T34" fmla="*/ 275829 w 497"/>
              <a:gd name="T35" fmla="*/ 277438 h 426"/>
              <a:gd name="T36" fmla="*/ 223062 w 497"/>
              <a:gd name="T37" fmla="*/ 63654 h 426"/>
              <a:gd name="T38" fmla="*/ 223062 w 497"/>
              <a:gd name="T39" fmla="*/ 63654 h 426"/>
              <a:gd name="T40" fmla="*/ 254243 w 497"/>
              <a:gd name="T41" fmla="*/ 43237 h 426"/>
              <a:gd name="T42" fmla="*/ 340589 w 497"/>
              <a:gd name="T43" fmla="*/ 43237 h 426"/>
              <a:gd name="T44" fmla="*/ 370571 w 497"/>
              <a:gd name="T45" fmla="*/ 63654 h 426"/>
              <a:gd name="T46" fmla="*/ 382563 w 497"/>
              <a:gd name="T47" fmla="*/ 96082 h 426"/>
              <a:gd name="T48" fmla="*/ 212269 w 497"/>
              <a:gd name="T49" fmla="*/ 96082 h 426"/>
              <a:gd name="T50" fmla="*/ 223062 w 497"/>
              <a:gd name="T51" fmla="*/ 63654 h 426"/>
              <a:gd name="T52" fmla="*/ 328597 w 497"/>
              <a:gd name="T53" fmla="*/ 426365 h 426"/>
              <a:gd name="T54" fmla="*/ 328597 w 497"/>
              <a:gd name="T55" fmla="*/ 426365 h 426"/>
              <a:gd name="T56" fmla="*/ 275829 w 497"/>
              <a:gd name="T57" fmla="*/ 426365 h 426"/>
              <a:gd name="T58" fmla="*/ 275829 w 497"/>
              <a:gd name="T59" fmla="*/ 362711 h 426"/>
              <a:gd name="T60" fmla="*/ 10793 w 497"/>
              <a:gd name="T61" fmla="*/ 362711 h 426"/>
              <a:gd name="T62" fmla="*/ 20387 w 497"/>
              <a:gd name="T63" fmla="*/ 457592 h 426"/>
              <a:gd name="T64" fmla="*/ 74354 w 497"/>
              <a:gd name="T65" fmla="*/ 510437 h 426"/>
              <a:gd name="T66" fmla="*/ 520478 w 497"/>
              <a:gd name="T67" fmla="*/ 510437 h 426"/>
              <a:gd name="T68" fmla="*/ 573245 w 497"/>
              <a:gd name="T69" fmla="*/ 457592 h 426"/>
              <a:gd name="T70" fmla="*/ 584038 w 497"/>
              <a:gd name="T71" fmla="*/ 362711 h 426"/>
              <a:gd name="T72" fmla="*/ 328597 w 497"/>
              <a:gd name="T73" fmla="*/ 362711 h 426"/>
              <a:gd name="T74" fmla="*/ 328597 w 497"/>
              <a:gd name="T75" fmla="*/ 426365 h 42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497" h="426">
                <a:moveTo>
                  <a:pt x="230" y="231"/>
                </a:moveTo>
                <a:lnTo>
                  <a:pt x="230" y="231"/>
                </a:lnTo>
                <a:cubicBezTo>
                  <a:pt x="274" y="231"/>
                  <a:pt x="274" y="231"/>
                  <a:pt x="274" y="231"/>
                </a:cubicBezTo>
                <a:cubicBezTo>
                  <a:pt x="274" y="275"/>
                  <a:pt x="274" y="275"/>
                  <a:pt x="274" y="275"/>
                </a:cubicBezTo>
                <a:cubicBezTo>
                  <a:pt x="496" y="275"/>
                  <a:pt x="496" y="275"/>
                  <a:pt x="496" y="275"/>
                </a:cubicBezTo>
                <a:cubicBezTo>
                  <a:pt x="496" y="275"/>
                  <a:pt x="496" y="168"/>
                  <a:pt x="487" y="133"/>
                </a:cubicBezTo>
                <a:cubicBezTo>
                  <a:pt x="487" y="97"/>
                  <a:pt x="478" y="80"/>
                  <a:pt x="443" y="80"/>
                </a:cubicBezTo>
                <a:cubicBezTo>
                  <a:pt x="363" y="80"/>
                  <a:pt x="363" y="80"/>
                  <a:pt x="363" y="80"/>
                </a:cubicBezTo>
                <a:cubicBezTo>
                  <a:pt x="345" y="53"/>
                  <a:pt x="337" y="27"/>
                  <a:pt x="337" y="27"/>
                </a:cubicBezTo>
                <a:cubicBezTo>
                  <a:pt x="328" y="9"/>
                  <a:pt x="319" y="0"/>
                  <a:pt x="300" y="0"/>
                </a:cubicBezTo>
                <a:cubicBezTo>
                  <a:pt x="194" y="0"/>
                  <a:pt x="194" y="0"/>
                  <a:pt x="194" y="0"/>
                </a:cubicBezTo>
                <a:cubicBezTo>
                  <a:pt x="177" y="0"/>
                  <a:pt x="168" y="9"/>
                  <a:pt x="168" y="27"/>
                </a:cubicBezTo>
                <a:cubicBezTo>
                  <a:pt x="159" y="27"/>
                  <a:pt x="150" y="53"/>
                  <a:pt x="133" y="80"/>
                </a:cubicBezTo>
                <a:cubicBezTo>
                  <a:pt x="53" y="80"/>
                  <a:pt x="53" y="80"/>
                  <a:pt x="53" y="80"/>
                </a:cubicBezTo>
                <a:cubicBezTo>
                  <a:pt x="17" y="80"/>
                  <a:pt x="9" y="97"/>
                  <a:pt x="9" y="133"/>
                </a:cubicBezTo>
                <a:cubicBezTo>
                  <a:pt x="0" y="168"/>
                  <a:pt x="0" y="275"/>
                  <a:pt x="0" y="275"/>
                </a:cubicBezTo>
                <a:cubicBezTo>
                  <a:pt x="230" y="275"/>
                  <a:pt x="230" y="275"/>
                  <a:pt x="230" y="275"/>
                </a:cubicBezTo>
                <a:lnTo>
                  <a:pt x="230" y="231"/>
                </a:lnTo>
                <a:close/>
                <a:moveTo>
                  <a:pt x="186" y="53"/>
                </a:moveTo>
                <a:lnTo>
                  <a:pt x="186" y="53"/>
                </a:lnTo>
                <a:cubicBezTo>
                  <a:pt x="194" y="44"/>
                  <a:pt x="194" y="36"/>
                  <a:pt x="212" y="36"/>
                </a:cubicBezTo>
                <a:cubicBezTo>
                  <a:pt x="284" y="36"/>
                  <a:pt x="284" y="36"/>
                  <a:pt x="284" y="36"/>
                </a:cubicBezTo>
                <a:cubicBezTo>
                  <a:pt x="300" y="36"/>
                  <a:pt x="300" y="44"/>
                  <a:pt x="309" y="53"/>
                </a:cubicBezTo>
                <a:cubicBezTo>
                  <a:pt x="309" y="53"/>
                  <a:pt x="319" y="71"/>
                  <a:pt x="319" y="80"/>
                </a:cubicBezTo>
                <a:cubicBezTo>
                  <a:pt x="177" y="80"/>
                  <a:pt x="177" y="80"/>
                  <a:pt x="177" y="80"/>
                </a:cubicBezTo>
                <a:cubicBezTo>
                  <a:pt x="186" y="71"/>
                  <a:pt x="186" y="53"/>
                  <a:pt x="186" y="53"/>
                </a:cubicBezTo>
                <a:close/>
                <a:moveTo>
                  <a:pt x="274" y="355"/>
                </a:moveTo>
                <a:lnTo>
                  <a:pt x="274" y="355"/>
                </a:lnTo>
                <a:cubicBezTo>
                  <a:pt x="230" y="355"/>
                  <a:pt x="230" y="355"/>
                  <a:pt x="230" y="355"/>
                </a:cubicBezTo>
                <a:cubicBezTo>
                  <a:pt x="230" y="302"/>
                  <a:pt x="230" y="302"/>
                  <a:pt x="230" y="302"/>
                </a:cubicBezTo>
                <a:cubicBezTo>
                  <a:pt x="9" y="302"/>
                  <a:pt x="9" y="302"/>
                  <a:pt x="9" y="302"/>
                </a:cubicBezTo>
                <a:cubicBezTo>
                  <a:pt x="9" y="302"/>
                  <a:pt x="17" y="346"/>
                  <a:pt x="17" y="381"/>
                </a:cubicBezTo>
                <a:cubicBezTo>
                  <a:pt x="17" y="399"/>
                  <a:pt x="26" y="425"/>
                  <a:pt x="62" y="425"/>
                </a:cubicBezTo>
                <a:cubicBezTo>
                  <a:pt x="434" y="425"/>
                  <a:pt x="434" y="425"/>
                  <a:pt x="434" y="425"/>
                </a:cubicBezTo>
                <a:cubicBezTo>
                  <a:pt x="469" y="425"/>
                  <a:pt x="478" y="399"/>
                  <a:pt x="478" y="381"/>
                </a:cubicBezTo>
                <a:cubicBezTo>
                  <a:pt x="478" y="346"/>
                  <a:pt x="487" y="302"/>
                  <a:pt x="487" y="302"/>
                </a:cubicBezTo>
                <a:cubicBezTo>
                  <a:pt x="274" y="302"/>
                  <a:pt x="274" y="302"/>
                  <a:pt x="274" y="302"/>
                </a:cubicBezTo>
                <a:lnTo>
                  <a:pt x="274" y="3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zh-CN" altLang="en-US">
              <a:latin typeface="+mj-lt"/>
              <a:ea typeface="微软雅黑 Light" panose="020B0502040204020203" pitchFamily="34" charset="-122"/>
            </a:endParaRPr>
          </a:p>
        </p:txBody>
      </p:sp>
      <p:sp>
        <p:nvSpPr>
          <p:cNvPr id="213" name="Oval 18">
            <a:extLst>
              <a:ext uri="{FF2B5EF4-FFF2-40B4-BE49-F238E27FC236}">
                <a16:creationId xmlns:a16="http://schemas.microsoft.com/office/drawing/2014/main" id="{8700E9D7-8A09-4D18-9674-0BD4EEFE958A}"/>
              </a:ext>
            </a:extLst>
          </p:cNvPr>
          <p:cNvSpPr/>
          <p:nvPr/>
        </p:nvSpPr>
        <p:spPr>
          <a:xfrm>
            <a:off x="5867703" y="1883340"/>
            <a:ext cx="261099" cy="261911"/>
          </a:xfrm>
          <a:prstGeom prst="ellipse">
            <a:avLst/>
          </a:prstGeom>
          <a:solidFill>
            <a:schemeClr val="bg2"/>
          </a:solidFill>
          <a:ln w="57150" cmpd="sng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8863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j-lt"/>
              <a:ea typeface="微软雅黑 Light" panose="020B0502040204020203" pitchFamily="34" charset="-122"/>
            </a:endParaRPr>
          </a:p>
        </p:txBody>
      </p:sp>
      <p:sp>
        <p:nvSpPr>
          <p:cNvPr id="214" name="TextBox 21">
            <a:extLst>
              <a:ext uri="{FF2B5EF4-FFF2-40B4-BE49-F238E27FC236}">
                <a16:creationId xmlns:a16="http://schemas.microsoft.com/office/drawing/2014/main" id="{7430F79F-C211-46F0-BBF9-39990B7F72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0464" y="1747925"/>
            <a:ext cx="26799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1087438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1087438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1087438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1087438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tr-TR" altLang="zh-CN" sz="2400" dirty="0">
                <a:solidFill>
                  <a:schemeClr val="bg1"/>
                </a:solidFill>
                <a:latin typeface="+mj-lt"/>
                <a:ea typeface="微软雅黑 Light" panose="020B0502040204020203" pitchFamily="34" charset="-122"/>
              </a:rPr>
              <a:t>STEP HERE</a:t>
            </a:r>
            <a:endParaRPr lang="en-US" altLang="zh-CN" sz="2400" dirty="0">
              <a:solidFill>
                <a:schemeClr val="bg1"/>
              </a:solidFill>
              <a:latin typeface="+mj-lt"/>
              <a:ea typeface="微软雅黑 Light" panose="020B0502040204020203" pitchFamily="34" charset="-122"/>
            </a:endParaRPr>
          </a:p>
        </p:txBody>
      </p:sp>
      <p:sp>
        <p:nvSpPr>
          <p:cNvPr id="215" name="Freeform 58">
            <a:extLst>
              <a:ext uri="{FF2B5EF4-FFF2-40B4-BE49-F238E27FC236}">
                <a16:creationId xmlns:a16="http://schemas.microsoft.com/office/drawing/2014/main" id="{9DF6C963-ABCC-4E10-9A1F-B72D4B555D4A}"/>
              </a:ext>
            </a:extLst>
          </p:cNvPr>
          <p:cNvSpPr>
            <a:spLocks noEditPoints="1"/>
          </p:cNvSpPr>
          <p:nvPr/>
        </p:nvSpPr>
        <p:spPr bwMode="auto">
          <a:xfrm>
            <a:off x="5427401" y="5182761"/>
            <a:ext cx="286237" cy="287047"/>
          </a:xfrm>
          <a:custGeom>
            <a:avLst/>
            <a:gdLst/>
            <a:ahLst/>
            <a:cxnLst>
              <a:cxn ang="0">
                <a:pos x="51" y="58"/>
              </a:cxn>
              <a:cxn ang="0">
                <a:pos x="7" y="58"/>
              </a:cxn>
              <a:cxn ang="0">
                <a:pos x="3" y="50"/>
              </a:cxn>
              <a:cxn ang="0">
                <a:pos x="22" y="20"/>
              </a:cxn>
              <a:cxn ang="0">
                <a:pos x="22" y="4"/>
              </a:cxn>
              <a:cxn ang="0">
                <a:pos x="19" y="4"/>
              </a:cxn>
              <a:cxn ang="0">
                <a:pos x="17" y="2"/>
              </a:cxn>
              <a:cxn ang="0">
                <a:pos x="19" y="0"/>
              </a:cxn>
              <a:cxn ang="0">
                <a:pos x="39" y="0"/>
              </a:cxn>
              <a:cxn ang="0">
                <a:pos x="41" y="2"/>
              </a:cxn>
              <a:cxn ang="0">
                <a:pos x="39" y="4"/>
              </a:cxn>
              <a:cxn ang="0">
                <a:pos x="36" y="4"/>
              </a:cxn>
              <a:cxn ang="0">
                <a:pos x="36" y="20"/>
              </a:cxn>
              <a:cxn ang="0">
                <a:pos x="55" y="50"/>
              </a:cxn>
              <a:cxn ang="0">
                <a:pos x="51" y="58"/>
              </a:cxn>
              <a:cxn ang="0">
                <a:pos x="16" y="38"/>
              </a:cxn>
              <a:cxn ang="0">
                <a:pos x="43" y="38"/>
              </a:cxn>
              <a:cxn ang="0">
                <a:pos x="32" y="22"/>
              </a:cxn>
              <a:cxn ang="0">
                <a:pos x="31" y="21"/>
              </a:cxn>
              <a:cxn ang="0">
                <a:pos x="31" y="20"/>
              </a:cxn>
              <a:cxn ang="0">
                <a:pos x="31" y="4"/>
              </a:cxn>
              <a:cxn ang="0">
                <a:pos x="27" y="4"/>
              </a:cxn>
              <a:cxn ang="0">
                <a:pos x="27" y="20"/>
              </a:cxn>
              <a:cxn ang="0">
                <a:pos x="27" y="21"/>
              </a:cxn>
              <a:cxn ang="0">
                <a:pos x="26" y="22"/>
              </a:cxn>
              <a:cxn ang="0">
                <a:pos x="16" y="38"/>
              </a:cxn>
            </a:cxnLst>
            <a:rect l="0" t="0" r="r" b="b"/>
            <a:pathLst>
              <a:path w="58" h="58">
                <a:moveTo>
                  <a:pt x="51" y="58"/>
                </a:moveTo>
                <a:cubicBezTo>
                  <a:pt x="7" y="58"/>
                  <a:pt x="7" y="58"/>
                  <a:pt x="7" y="58"/>
                </a:cubicBezTo>
                <a:cubicBezTo>
                  <a:pt x="2" y="58"/>
                  <a:pt x="0" y="54"/>
                  <a:pt x="3" y="50"/>
                </a:cubicBezTo>
                <a:cubicBezTo>
                  <a:pt x="22" y="20"/>
                  <a:pt x="22" y="20"/>
                  <a:pt x="22" y="20"/>
                </a:cubicBezTo>
                <a:cubicBezTo>
                  <a:pt x="22" y="4"/>
                  <a:pt x="22" y="4"/>
                  <a:pt x="22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18" y="4"/>
                  <a:pt x="17" y="3"/>
                  <a:pt x="17" y="2"/>
                </a:cubicBezTo>
                <a:cubicBezTo>
                  <a:pt x="17" y="1"/>
                  <a:pt x="18" y="0"/>
                  <a:pt x="19" y="0"/>
                </a:cubicBezTo>
                <a:cubicBezTo>
                  <a:pt x="39" y="0"/>
                  <a:pt x="39" y="0"/>
                  <a:pt x="39" y="0"/>
                </a:cubicBezTo>
                <a:cubicBezTo>
                  <a:pt x="40" y="0"/>
                  <a:pt x="41" y="1"/>
                  <a:pt x="41" y="2"/>
                </a:cubicBezTo>
                <a:cubicBezTo>
                  <a:pt x="41" y="3"/>
                  <a:pt x="40" y="4"/>
                  <a:pt x="39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20"/>
                  <a:pt x="36" y="20"/>
                  <a:pt x="36" y="20"/>
                </a:cubicBezTo>
                <a:cubicBezTo>
                  <a:pt x="55" y="50"/>
                  <a:pt x="55" y="50"/>
                  <a:pt x="55" y="50"/>
                </a:cubicBezTo>
                <a:cubicBezTo>
                  <a:pt x="58" y="54"/>
                  <a:pt x="56" y="58"/>
                  <a:pt x="51" y="58"/>
                </a:cubicBezTo>
                <a:close/>
                <a:moveTo>
                  <a:pt x="16" y="38"/>
                </a:moveTo>
                <a:cubicBezTo>
                  <a:pt x="43" y="38"/>
                  <a:pt x="43" y="38"/>
                  <a:pt x="43" y="38"/>
                </a:cubicBezTo>
                <a:cubicBezTo>
                  <a:pt x="32" y="22"/>
                  <a:pt x="32" y="22"/>
                  <a:pt x="32" y="22"/>
                </a:cubicBezTo>
                <a:cubicBezTo>
                  <a:pt x="31" y="21"/>
                  <a:pt x="31" y="21"/>
                  <a:pt x="31" y="21"/>
                </a:cubicBezTo>
                <a:cubicBezTo>
                  <a:pt x="31" y="20"/>
                  <a:pt x="31" y="20"/>
                  <a:pt x="31" y="20"/>
                </a:cubicBezTo>
                <a:cubicBezTo>
                  <a:pt x="31" y="4"/>
                  <a:pt x="31" y="4"/>
                  <a:pt x="31" y="4"/>
                </a:cubicBezTo>
                <a:cubicBezTo>
                  <a:pt x="27" y="4"/>
                  <a:pt x="27" y="4"/>
                  <a:pt x="27" y="4"/>
                </a:cubicBezTo>
                <a:cubicBezTo>
                  <a:pt x="27" y="20"/>
                  <a:pt x="27" y="20"/>
                  <a:pt x="27" y="20"/>
                </a:cubicBezTo>
                <a:cubicBezTo>
                  <a:pt x="27" y="21"/>
                  <a:pt x="27" y="21"/>
                  <a:pt x="27" y="21"/>
                </a:cubicBezTo>
                <a:cubicBezTo>
                  <a:pt x="26" y="22"/>
                  <a:pt x="26" y="22"/>
                  <a:pt x="26" y="22"/>
                </a:cubicBezTo>
                <a:lnTo>
                  <a:pt x="16" y="38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108863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j-lt"/>
              <a:ea typeface="微软雅黑 Light" panose="020B0502040204020203" pitchFamily="34" charset="-122"/>
            </a:endParaRPr>
          </a:p>
        </p:txBody>
      </p:sp>
      <p:sp>
        <p:nvSpPr>
          <p:cNvPr id="21" name="文本框 6">
            <a:extLst>
              <a:ext uri="{FF2B5EF4-FFF2-40B4-BE49-F238E27FC236}">
                <a16:creationId xmlns:a16="http://schemas.microsoft.com/office/drawing/2014/main" id="{165B8FE2-16BA-488B-9B39-7CA7732D8524}"/>
              </a:ext>
            </a:extLst>
          </p:cNvPr>
          <p:cNvSpPr txBox="1"/>
          <p:nvPr/>
        </p:nvSpPr>
        <p:spPr>
          <a:xfrm>
            <a:off x="659449" y="58239"/>
            <a:ext cx="20382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altLang="zh-CN" sz="2800" dirty="0">
                <a:solidFill>
                  <a:schemeClr val="bg1"/>
                </a:solidFill>
                <a:latin typeface="+mj-lt"/>
                <a:ea typeface="微软雅黑 Light" panose="020B0502040204020203" pitchFamily="34" charset="-122"/>
              </a:rPr>
              <a:t>TITLE HERE</a:t>
            </a:r>
            <a:endParaRPr lang="zh-CN" altLang="en-US" sz="2800" dirty="0">
              <a:solidFill>
                <a:schemeClr val="bg1"/>
              </a:solidFill>
              <a:latin typeface="+mj-lt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000"/>
                            </p:stCondLst>
                            <p:childTnLst>
                              <p:par>
                                <p:cTn id="7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500"/>
                            </p:stCondLst>
                            <p:childTnLst>
                              <p:par>
                                <p:cTn id="9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1500"/>
                            </p:stCondLst>
                            <p:childTnLst>
                              <p:par>
                                <p:cTn id="9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01" grpId="0" animBg="1"/>
      <p:bldP spid="202" grpId="0"/>
      <p:bldP spid="203" grpId="0" animBg="1"/>
      <p:bldP spid="204" grpId="0" animBg="1"/>
      <p:bldP spid="205" grpId="0"/>
      <p:bldP spid="206" grpId="0"/>
      <p:bldP spid="207" grpId="0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/>
      <p:bldP spid="215" grpId="0" animBg="1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9F4C4CE8-E6E4-4560-AE50-F9A661E6A12F}"/>
              </a:ext>
            </a:extLst>
          </p:cNvPr>
          <p:cNvCxnSpPr>
            <a:cxnSpLocks/>
          </p:cNvCxnSpPr>
          <p:nvPr/>
        </p:nvCxnSpPr>
        <p:spPr>
          <a:xfrm flipH="1">
            <a:off x="267629" y="182044"/>
            <a:ext cx="391820" cy="46472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>
            <a:extLst>
              <a:ext uri="{FF2B5EF4-FFF2-40B4-BE49-F238E27FC236}">
                <a16:creationId xmlns:a16="http://schemas.microsoft.com/office/drawing/2014/main" id="{5CD98B06-AA89-4B00-AD22-425755B9AB1C}"/>
              </a:ext>
            </a:extLst>
          </p:cNvPr>
          <p:cNvSpPr/>
          <p:nvPr/>
        </p:nvSpPr>
        <p:spPr>
          <a:xfrm flipH="1">
            <a:off x="252662" y="171348"/>
            <a:ext cx="273388" cy="297003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  <a:ea typeface="微软雅黑 Light" panose="020B0502040204020203" pitchFamily="34" charset="-122"/>
            </a:endParaRPr>
          </a:p>
        </p:txBody>
      </p:sp>
      <p:cxnSp>
        <p:nvCxnSpPr>
          <p:cNvPr id="53" name="Straight Connector 11">
            <a:extLst>
              <a:ext uri="{FF2B5EF4-FFF2-40B4-BE49-F238E27FC236}">
                <a16:creationId xmlns:a16="http://schemas.microsoft.com/office/drawing/2014/main" id="{467EFD42-7ECE-41E9-A2EC-DFD5FA246411}"/>
              </a:ext>
            </a:extLst>
          </p:cNvPr>
          <p:cNvCxnSpPr>
            <a:stCxn id="54" idx="4"/>
          </p:cNvCxnSpPr>
          <p:nvPr/>
        </p:nvCxnSpPr>
        <p:spPr>
          <a:xfrm>
            <a:off x="6017713" y="1091122"/>
            <a:ext cx="0" cy="5091439"/>
          </a:xfrm>
          <a:prstGeom prst="line">
            <a:avLst/>
          </a:prstGeom>
          <a:ln w="7620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Oval 12">
            <a:extLst>
              <a:ext uri="{FF2B5EF4-FFF2-40B4-BE49-F238E27FC236}">
                <a16:creationId xmlns:a16="http://schemas.microsoft.com/office/drawing/2014/main" id="{5C8EE7C2-FC0F-4EE8-9D8D-2C11E3DA5B2E}"/>
              </a:ext>
            </a:extLst>
          </p:cNvPr>
          <p:cNvSpPr/>
          <p:nvPr/>
        </p:nvSpPr>
        <p:spPr>
          <a:xfrm>
            <a:off x="5886352" y="830023"/>
            <a:ext cx="261911" cy="261099"/>
          </a:xfrm>
          <a:prstGeom prst="ellipse">
            <a:avLst/>
          </a:prstGeom>
          <a:solidFill>
            <a:schemeClr val="bg2"/>
          </a:solidFill>
          <a:ln w="57150" cmpd="sng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8863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j-lt"/>
              <a:ea typeface="微软雅黑 Light" panose="020B0502040204020203" pitchFamily="34" charset="-122"/>
            </a:endParaRPr>
          </a:p>
        </p:txBody>
      </p:sp>
      <p:sp>
        <p:nvSpPr>
          <p:cNvPr id="55" name="TextBox 13">
            <a:extLst>
              <a:ext uri="{FF2B5EF4-FFF2-40B4-BE49-F238E27FC236}">
                <a16:creationId xmlns:a16="http://schemas.microsoft.com/office/drawing/2014/main" id="{0EC702F5-1742-488F-A6DA-C9B8AC351D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3694" y="669471"/>
            <a:ext cx="26799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1087438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1087438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1087438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1087438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tr-TR" altLang="zh-CN" sz="2400" dirty="0">
                <a:solidFill>
                  <a:schemeClr val="bg1"/>
                </a:solidFill>
                <a:latin typeface="+mj-lt"/>
                <a:ea typeface="微软雅黑 Light" panose="020B0502040204020203" pitchFamily="34" charset="-122"/>
              </a:rPr>
              <a:t>STAGE HERE</a:t>
            </a:r>
            <a:endParaRPr lang="en-US" altLang="zh-CN" sz="2400" dirty="0">
              <a:solidFill>
                <a:schemeClr val="bg1"/>
              </a:solidFill>
              <a:latin typeface="+mj-lt"/>
              <a:ea typeface="微软雅黑 Light" panose="020B0502040204020203" pitchFamily="34" charset="-122"/>
            </a:endParaRPr>
          </a:p>
        </p:txBody>
      </p:sp>
      <p:sp>
        <p:nvSpPr>
          <p:cNvPr id="56" name="Freeform 384">
            <a:extLst>
              <a:ext uri="{FF2B5EF4-FFF2-40B4-BE49-F238E27FC236}">
                <a16:creationId xmlns:a16="http://schemas.microsoft.com/office/drawing/2014/main" id="{60B89D5E-F15D-418B-A371-08B163CF8D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1721" y="723799"/>
            <a:ext cx="377864" cy="363269"/>
          </a:xfrm>
          <a:custGeom>
            <a:avLst/>
            <a:gdLst>
              <a:gd name="T0" fmla="*/ 599632 w 561"/>
              <a:gd name="T1" fmla="*/ 369096 h 537"/>
              <a:gd name="T2" fmla="*/ 738009 w 561"/>
              <a:gd name="T3" fmla="*/ 369096 h 537"/>
              <a:gd name="T4" fmla="*/ 369005 w 561"/>
              <a:gd name="T5" fmla="*/ 0 h 537"/>
              <a:gd name="T6" fmla="*/ 0 w 561"/>
              <a:gd name="T7" fmla="*/ 369096 h 537"/>
              <a:gd name="T8" fmla="*/ 138377 w 561"/>
              <a:gd name="T9" fmla="*/ 369096 h 537"/>
              <a:gd name="T10" fmla="*/ 138377 w 561"/>
              <a:gd name="T11" fmla="*/ 709087 h 537"/>
              <a:gd name="T12" fmla="*/ 307065 w 561"/>
              <a:gd name="T13" fmla="*/ 709087 h 537"/>
              <a:gd name="T14" fmla="*/ 307065 w 561"/>
              <a:gd name="T15" fmla="*/ 500065 h 537"/>
              <a:gd name="T16" fmla="*/ 438852 w 561"/>
              <a:gd name="T17" fmla="*/ 500065 h 537"/>
              <a:gd name="T18" fmla="*/ 438852 w 561"/>
              <a:gd name="T19" fmla="*/ 709087 h 537"/>
              <a:gd name="T20" fmla="*/ 599632 w 561"/>
              <a:gd name="T21" fmla="*/ 709087 h 537"/>
              <a:gd name="T22" fmla="*/ 599632 w 561"/>
              <a:gd name="T23" fmla="*/ 369096 h 53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561" h="537">
                <a:moveTo>
                  <a:pt x="455" y="279"/>
                </a:moveTo>
                <a:lnTo>
                  <a:pt x="560" y="279"/>
                </a:lnTo>
                <a:lnTo>
                  <a:pt x="280" y="0"/>
                </a:lnTo>
                <a:lnTo>
                  <a:pt x="0" y="279"/>
                </a:lnTo>
                <a:lnTo>
                  <a:pt x="105" y="279"/>
                </a:lnTo>
                <a:lnTo>
                  <a:pt x="105" y="536"/>
                </a:lnTo>
                <a:lnTo>
                  <a:pt x="233" y="536"/>
                </a:lnTo>
                <a:lnTo>
                  <a:pt x="233" y="378"/>
                </a:lnTo>
                <a:lnTo>
                  <a:pt x="333" y="378"/>
                </a:lnTo>
                <a:lnTo>
                  <a:pt x="333" y="536"/>
                </a:lnTo>
                <a:lnTo>
                  <a:pt x="455" y="536"/>
                </a:lnTo>
                <a:lnTo>
                  <a:pt x="455" y="279"/>
                </a:lnTo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lIns="152366" tIns="76183" rIns="152366" bIns="76183" anchor="ctr"/>
          <a:lstStyle/>
          <a:p>
            <a:endParaRPr lang="zh-CN" altLang="en-US">
              <a:latin typeface="+mj-lt"/>
              <a:ea typeface="微软雅黑 Light" panose="020B0502040204020203" pitchFamily="34" charset="-122"/>
            </a:endParaRPr>
          </a:p>
        </p:txBody>
      </p:sp>
      <p:sp>
        <p:nvSpPr>
          <p:cNvPr id="57" name="Oval 16">
            <a:extLst>
              <a:ext uri="{FF2B5EF4-FFF2-40B4-BE49-F238E27FC236}">
                <a16:creationId xmlns:a16="http://schemas.microsoft.com/office/drawing/2014/main" id="{B2D77FC3-E28C-45F5-9DD0-402917766FC4}"/>
              </a:ext>
            </a:extLst>
          </p:cNvPr>
          <p:cNvSpPr/>
          <p:nvPr/>
        </p:nvSpPr>
        <p:spPr>
          <a:xfrm>
            <a:off x="5886352" y="2913142"/>
            <a:ext cx="261911" cy="261911"/>
          </a:xfrm>
          <a:prstGeom prst="ellipse">
            <a:avLst/>
          </a:prstGeom>
          <a:solidFill>
            <a:schemeClr val="bg2"/>
          </a:solidFill>
          <a:ln w="57150" cmpd="sng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8863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j-lt"/>
              <a:ea typeface="微软雅黑 Light" panose="020B0502040204020203" pitchFamily="34" charset="-122"/>
            </a:endParaRPr>
          </a:p>
        </p:txBody>
      </p:sp>
      <p:sp>
        <p:nvSpPr>
          <p:cNvPr id="58" name="TextBox 17">
            <a:extLst>
              <a:ext uri="{FF2B5EF4-FFF2-40B4-BE49-F238E27FC236}">
                <a16:creationId xmlns:a16="http://schemas.microsoft.com/office/drawing/2014/main" id="{EBCC3D48-42B8-4A93-8D76-A886EE689364}"/>
              </a:ext>
            </a:extLst>
          </p:cNvPr>
          <p:cNvSpPr txBox="1"/>
          <p:nvPr/>
        </p:nvSpPr>
        <p:spPr>
          <a:xfrm>
            <a:off x="2673694" y="2782593"/>
            <a:ext cx="2679918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1088639">
              <a:defRPr/>
            </a:pPr>
            <a:r>
              <a:rPr lang="tr-TR" altLang="zh-CN" sz="2400" dirty="0">
                <a:solidFill>
                  <a:schemeClr val="bg1"/>
                </a:solidFill>
                <a:latin typeface="+mj-lt"/>
                <a:ea typeface="微软雅黑 Light" panose="020B0502040204020203" pitchFamily="34" charset="-122"/>
              </a:rPr>
              <a:t>STAGE HERE</a:t>
            </a:r>
            <a:endParaRPr lang="en-US" sz="2400" dirty="0">
              <a:solidFill>
                <a:schemeClr val="bg1"/>
              </a:solidFill>
              <a:latin typeface="+mj-lt"/>
              <a:ea typeface="微软雅黑 Light" panose="020B0502040204020203" pitchFamily="34" charset="-122"/>
              <a:cs typeface="Roboto Regular"/>
            </a:endParaRPr>
          </a:p>
        </p:txBody>
      </p:sp>
      <p:sp>
        <p:nvSpPr>
          <p:cNvPr id="59" name="TextBox 19">
            <a:extLst>
              <a:ext uri="{FF2B5EF4-FFF2-40B4-BE49-F238E27FC236}">
                <a16:creationId xmlns:a16="http://schemas.microsoft.com/office/drawing/2014/main" id="{6F863B48-AD5C-41C8-A060-012213457427}"/>
              </a:ext>
            </a:extLst>
          </p:cNvPr>
          <p:cNvSpPr txBox="1"/>
          <p:nvPr/>
        </p:nvSpPr>
        <p:spPr>
          <a:xfrm>
            <a:off x="6700464" y="3955918"/>
            <a:ext cx="2679918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088639">
              <a:defRPr/>
            </a:pPr>
            <a:r>
              <a:rPr lang="tr-TR" altLang="zh-CN" sz="2400" dirty="0">
                <a:solidFill>
                  <a:schemeClr val="bg1"/>
                </a:solidFill>
                <a:latin typeface="+mj-lt"/>
                <a:ea typeface="微软雅黑 Light" panose="020B0502040204020203" pitchFamily="34" charset="-122"/>
              </a:rPr>
              <a:t>STAGE HERE</a:t>
            </a:r>
            <a:endParaRPr lang="en-US" sz="2400" dirty="0">
              <a:solidFill>
                <a:schemeClr val="bg1"/>
              </a:solidFill>
              <a:latin typeface="+mj-lt"/>
              <a:ea typeface="微软雅黑 Light" panose="020B0502040204020203" pitchFamily="34" charset="-122"/>
              <a:cs typeface="Roboto Regular"/>
            </a:endParaRPr>
          </a:p>
        </p:txBody>
      </p:sp>
      <p:sp>
        <p:nvSpPr>
          <p:cNvPr id="60" name="TextBox 20">
            <a:extLst>
              <a:ext uri="{FF2B5EF4-FFF2-40B4-BE49-F238E27FC236}">
                <a16:creationId xmlns:a16="http://schemas.microsoft.com/office/drawing/2014/main" id="{8A97869B-AAE4-419E-A16C-D3DEF28FDDC6}"/>
              </a:ext>
            </a:extLst>
          </p:cNvPr>
          <p:cNvSpPr txBox="1"/>
          <p:nvPr/>
        </p:nvSpPr>
        <p:spPr>
          <a:xfrm>
            <a:off x="2743429" y="5113837"/>
            <a:ext cx="2679918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1088639">
              <a:defRPr/>
            </a:pPr>
            <a:r>
              <a:rPr lang="tr-TR" altLang="zh-CN" sz="2400" dirty="0">
                <a:solidFill>
                  <a:schemeClr val="bg1"/>
                </a:solidFill>
                <a:latin typeface="+mj-lt"/>
                <a:ea typeface="微软雅黑 Light" panose="020B0502040204020203" pitchFamily="34" charset="-122"/>
              </a:rPr>
              <a:t>STAGE HERE</a:t>
            </a:r>
            <a:endParaRPr lang="en-US" sz="2400" dirty="0">
              <a:solidFill>
                <a:schemeClr val="bg1"/>
              </a:solidFill>
              <a:latin typeface="+mj-lt"/>
              <a:ea typeface="微软雅黑 Light" panose="020B0502040204020203" pitchFamily="34" charset="-122"/>
              <a:cs typeface="Roboto Regular"/>
            </a:endParaRPr>
          </a:p>
        </p:txBody>
      </p:sp>
      <p:sp>
        <p:nvSpPr>
          <p:cNvPr id="61" name="Oval 23">
            <a:extLst>
              <a:ext uri="{FF2B5EF4-FFF2-40B4-BE49-F238E27FC236}">
                <a16:creationId xmlns:a16="http://schemas.microsoft.com/office/drawing/2014/main" id="{827B5A2B-EFED-4E5F-8503-153939398383}"/>
              </a:ext>
            </a:extLst>
          </p:cNvPr>
          <p:cNvSpPr/>
          <p:nvPr/>
        </p:nvSpPr>
        <p:spPr>
          <a:xfrm>
            <a:off x="5886352" y="4064574"/>
            <a:ext cx="261911" cy="261911"/>
          </a:xfrm>
          <a:prstGeom prst="ellipse">
            <a:avLst/>
          </a:prstGeom>
          <a:solidFill>
            <a:schemeClr val="bg2"/>
          </a:solidFill>
          <a:ln w="57150" cmpd="sng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8863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j-lt"/>
              <a:ea typeface="微软雅黑 Light" panose="020B0502040204020203" pitchFamily="34" charset="-122"/>
            </a:endParaRPr>
          </a:p>
        </p:txBody>
      </p:sp>
      <p:sp>
        <p:nvSpPr>
          <p:cNvPr id="62" name="Oval 24">
            <a:extLst>
              <a:ext uri="{FF2B5EF4-FFF2-40B4-BE49-F238E27FC236}">
                <a16:creationId xmlns:a16="http://schemas.microsoft.com/office/drawing/2014/main" id="{884BC563-C6A9-4B5C-892D-0485340203FD}"/>
              </a:ext>
            </a:extLst>
          </p:cNvPr>
          <p:cNvSpPr/>
          <p:nvPr/>
        </p:nvSpPr>
        <p:spPr>
          <a:xfrm>
            <a:off x="5886352" y="5194113"/>
            <a:ext cx="261911" cy="261910"/>
          </a:xfrm>
          <a:prstGeom prst="ellipse">
            <a:avLst/>
          </a:prstGeom>
          <a:solidFill>
            <a:schemeClr val="bg2"/>
          </a:solidFill>
          <a:ln w="57150" cmpd="sng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8863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j-lt"/>
              <a:ea typeface="微软雅黑 Light" panose="020B0502040204020203" pitchFamily="34" charset="-122"/>
            </a:endParaRPr>
          </a:p>
        </p:txBody>
      </p:sp>
      <p:sp>
        <p:nvSpPr>
          <p:cNvPr id="63" name="AutoShape 105">
            <a:extLst>
              <a:ext uri="{FF2B5EF4-FFF2-40B4-BE49-F238E27FC236}">
                <a16:creationId xmlns:a16="http://schemas.microsoft.com/office/drawing/2014/main" id="{C7872CB4-9D0F-4376-8AD8-D12B1CDBB0AC}"/>
              </a:ext>
            </a:extLst>
          </p:cNvPr>
          <p:cNvSpPr>
            <a:spLocks/>
          </p:cNvSpPr>
          <p:nvPr/>
        </p:nvSpPr>
        <p:spPr bwMode="auto">
          <a:xfrm>
            <a:off x="5408751" y="2888816"/>
            <a:ext cx="304886" cy="30650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191" y="17891"/>
                </a:moveTo>
                <a:cubicBezTo>
                  <a:pt x="21461" y="18164"/>
                  <a:pt x="21599" y="18475"/>
                  <a:pt x="21599" y="18824"/>
                </a:cubicBezTo>
                <a:cubicBezTo>
                  <a:pt x="21599" y="19176"/>
                  <a:pt x="21461" y="19490"/>
                  <a:pt x="21191" y="19760"/>
                </a:cubicBezTo>
                <a:lnTo>
                  <a:pt x="19784" y="21192"/>
                </a:lnTo>
                <a:cubicBezTo>
                  <a:pt x="19514" y="21465"/>
                  <a:pt x="19196" y="21599"/>
                  <a:pt x="18829" y="21599"/>
                </a:cubicBezTo>
                <a:cubicBezTo>
                  <a:pt x="18465" y="21599"/>
                  <a:pt x="18150" y="21465"/>
                  <a:pt x="17889" y="21192"/>
                </a:cubicBezTo>
                <a:lnTo>
                  <a:pt x="10800" y="14101"/>
                </a:lnTo>
                <a:lnTo>
                  <a:pt x="3684" y="21192"/>
                </a:lnTo>
                <a:cubicBezTo>
                  <a:pt x="3410" y="21465"/>
                  <a:pt x="3099" y="21599"/>
                  <a:pt x="2749" y="21599"/>
                </a:cubicBezTo>
                <a:cubicBezTo>
                  <a:pt x="2397" y="21599"/>
                  <a:pt x="2083" y="21465"/>
                  <a:pt x="1815" y="21192"/>
                </a:cubicBezTo>
                <a:lnTo>
                  <a:pt x="408" y="19787"/>
                </a:lnTo>
                <a:cubicBezTo>
                  <a:pt x="135" y="19520"/>
                  <a:pt x="0" y="19200"/>
                  <a:pt x="0" y="18839"/>
                </a:cubicBezTo>
                <a:cubicBezTo>
                  <a:pt x="0" y="18481"/>
                  <a:pt x="135" y="18164"/>
                  <a:pt x="408" y="17891"/>
                </a:cubicBezTo>
                <a:lnTo>
                  <a:pt x="7556" y="10731"/>
                </a:lnTo>
                <a:lnTo>
                  <a:pt x="408" y="3708"/>
                </a:lnTo>
                <a:cubicBezTo>
                  <a:pt x="135" y="3435"/>
                  <a:pt x="0" y="3121"/>
                  <a:pt x="0" y="2760"/>
                </a:cubicBezTo>
                <a:cubicBezTo>
                  <a:pt x="0" y="2399"/>
                  <a:pt x="135" y="2082"/>
                  <a:pt x="408" y="1815"/>
                </a:cubicBezTo>
                <a:lnTo>
                  <a:pt x="1815" y="407"/>
                </a:lnTo>
                <a:cubicBezTo>
                  <a:pt x="2085" y="135"/>
                  <a:pt x="2403" y="0"/>
                  <a:pt x="2770" y="0"/>
                </a:cubicBezTo>
                <a:cubicBezTo>
                  <a:pt x="3134" y="0"/>
                  <a:pt x="3449" y="134"/>
                  <a:pt x="3710" y="407"/>
                </a:cubicBezTo>
                <a:lnTo>
                  <a:pt x="10800" y="7486"/>
                </a:lnTo>
                <a:lnTo>
                  <a:pt x="17889" y="407"/>
                </a:lnTo>
                <a:cubicBezTo>
                  <a:pt x="18159" y="135"/>
                  <a:pt x="18476" y="0"/>
                  <a:pt x="18838" y="0"/>
                </a:cubicBezTo>
                <a:cubicBezTo>
                  <a:pt x="19196" y="0"/>
                  <a:pt x="19514" y="134"/>
                  <a:pt x="19784" y="407"/>
                </a:cubicBezTo>
                <a:lnTo>
                  <a:pt x="21191" y="1815"/>
                </a:lnTo>
                <a:cubicBezTo>
                  <a:pt x="21461" y="2082"/>
                  <a:pt x="21599" y="2402"/>
                  <a:pt x="21599" y="2769"/>
                </a:cubicBezTo>
                <a:cubicBezTo>
                  <a:pt x="21599" y="3133"/>
                  <a:pt x="21461" y="3447"/>
                  <a:pt x="21191" y="3708"/>
                </a:cubicBezTo>
                <a:lnTo>
                  <a:pt x="14043" y="10869"/>
                </a:lnTo>
                <a:lnTo>
                  <a:pt x="21191" y="1789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微软雅黑 Light" panose="020B0502040204020203" pitchFamily="34" charset="-122"/>
              <a:cs typeface="Gill Sans" charset="0"/>
              <a:sym typeface="Gill Sans" charset="0"/>
            </a:endParaRPr>
          </a:p>
        </p:txBody>
      </p:sp>
      <p:sp>
        <p:nvSpPr>
          <p:cNvPr id="64" name="AutoShape 39">
            <a:extLst>
              <a:ext uri="{FF2B5EF4-FFF2-40B4-BE49-F238E27FC236}">
                <a16:creationId xmlns:a16="http://schemas.microsoft.com/office/drawing/2014/main" id="{4C9860B9-4C89-4ECA-A804-053D9858E81D}"/>
              </a:ext>
            </a:extLst>
          </p:cNvPr>
          <p:cNvSpPr>
            <a:spLocks/>
          </p:cNvSpPr>
          <p:nvPr/>
        </p:nvSpPr>
        <p:spPr bwMode="auto">
          <a:xfrm>
            <a:off x="6308004" y="4035383"/>
            <a:ext cx="304886" cy="277317"/>
          </a:xfrm>
          <a:custGeom>
            <a:avLst/>
            <a:gdLst>
              <a:gd name="T0" fmla="*/ 10797 w 21595"/>
              <a:gd name="T1" fmla="*/ 10800 h 21600"/>
              <a:gd name="T2" fmla="*/ 10797 w 21595"/>
              <a:gd name="T3" fmla="*/ 10800 h 21600"/>
              <a:gd name="T4" fmla="*/ 10797 w 21595"/>
              <a:gd name="T5" fmla="*/ 10800 h 21600"/>
              <a:gd name="T6" fmla="*/ 10797 w 21595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95" h="21600">
                <a:moveTo>
                  <a:pt x="8043" y="21599"/>
                </a:moveTo>
                <a:cubicBezTo>
                  <a:pt x="7769" y="21599"/>
                  <a:pt x="7477" y="21507"/>
                  <a:pt x="7164" y="21320"/>
                </a:cubicBezTo>
                <a:cubicBezTo>
                  <a:pt x="6850" y="21132"/>
                  <a:pt x="6608" y="20916"/>
                  <a:pt x="6436" y="20665"/>
                </a:cubicBezTo>
                <a:lnTo>
                  <a:pt x="266" y="11697"/>
                </a:lnTo>
                <a:cubicBezTo>
                  <a:pt x="88" y="11439"/>
                  <a:pt x="0" y="11120"/>
                  <a:pt x="0" y="10741"/>
                </a:cubicBezTo>
                <a:cubicBezTo>
                  <a:pt x="0" y="10362"/>
                  <a:pt x="88" y="10047"/>
                  <a:pt x="266" y="9799"/>
                </a:cubicBezTo>
                <a:lnTo>
                  <a:pt x="2307" y="6831"/>
                </a:lnTo>
                <a:cubicBezTo>
                  <a:pt x="2488" y="6573"/>
                  <a:pt x="2708" y="6445"/>
                  <a:pt x="2970" y="6452"/>
                </a:cubicBezTo>
                <a:cubicBezTo>
                  <a:pt x="3233" y="6459"/>
                  <a:pt x="3448" y="6583"/>
                  <a:pt x="3622" y="6831"/>
                </a:cubicBezTo>
                <a:lnTo>
                  <a:pt x="7903" y="13022"/>
                </a:lnTo>
                <a:cubicBezTo>
                  <a:pt x="8082" y="13280"/>
                  <a:pt x="8302" y="13408"/>
                  <a:pt x="8567" y="13408"/>
                </a:cubicBezTo>
                <a:cubicBezTo>
                  <a:pt x="8827" y="13408"/>
                  <a:pt x="9045" y="13280"/>
                  <a:pt x="9221" y="13022"/>
                </a:cubicBezTo>
                <a:lnTo>
                  <a:pt x="17965" y="393"/>
                </a:lnTo>
                <a:cubicBezTo>
                  <a:pt x="18144" y="127"/>
                  <a:pt x="18364" y="0"/>
                  <a:pt x="18629" y="0"/>
                </a:cubicBezTo>
                <a:cubicBezTo>
                  <a:pt x="18888" y="0"/>
                  <a:pt x="19109" y="127"/>
                  <a:pt x="19292" y="393"/>
                </a:cubicBezTo>
                <a:lnTo>
                  <a:pt x="21333" y="3339"/>
                </a:lnTo>
                <a:cubicBezTo>
                  <a:pt x="21511" y="3601"/>
                  <a:pt x="21600" y="3920"/>
                  <a:pt x="21595" y="4299"/>
                </a:cubicBezTo>
                <a:cubicBezTo>
                  <a:pt x="21590" y="4678"/>
                  <a:pt x="21502" y="4993"/>
                  <a:pt x="21333" y="5241"/>
                </a:cubicBezTo>
                <a:lnTo>
                  <a:pt x="10664" y="20665"/>
                </a:lnTo>
                <a:cubicBezTo>
                  <a:pt x="10482" y="20930"/>
                  <a:pt x="10237" y="21146"/>
                  <a:pt x="9929" y="21330"/>
                </a:cubicBezTo>
                <a:cubicBezTo>
                  <a:pt x="9620" y="21511"/>
                  <a:pt x="9339" y="21599"/>
                  <a:pt x="9079" y="21599"/>
                </a:cubicBezTo>
                <a:lnTo>
                  <a:pt x="8043" y="215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微软雅黑 Light" panose="020B0502040204020203" pitchFamily="34" charset="-122"/>
              <a:cs typeface="Gill Sans" charset="0"/>
              <a:sym typeface="Gill Sans" charset="0"/>
            </a:endParaRPr>
          </a:p>
        </p:txBody>
      </p:sp>
      <p:sp>
        <p:nvSpPr>
          <p:cNvPr id="65" name="Freeform 97">
            <a:extLst>
              <a:ext uri="{FF2B5EF4-FFF2-40B4-BE49-F238E27FC236}">
                <a16:creationId xmlns:a16="http://schemas.microsoft.com/office/drawing/2014/main" id="{F4F8EDFB-C8A0-491A-84FD-5011AB8C66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8004" y="1855770"/>
            <a:ext cx="304886" cy="261911"/>
          </a:xfrm>
          <a:custGeom>
            <a:avLst/>
            <a:gdLst>
              <a:gd name="T0" fmla="*/ 275829 w 497"/>
              <a:gd name="T1" fmla="*/ 277438 h 426"/>
              <a:gd name="T2" fmla="*/ 275829 w 497"/>
              <a:gd name="T3" fmla="*/ 277438 h 426"/>
              <a:gd name="T4" fmla="*/ 328597 w 497"/>
              <a:gd name="T5" fmla="*/ 277438 h 426"/>
              <a:gd name="T6" fmla="*/ 328597 w 497"/>
              <a:gd name="T7" fmla="*/ 330283 h 426"/>
              <a:gd name="T8" fmla="*/ 594832 w 497"/>
              <a:gd name="T9" fmla="*/ 330283 h 426"/>
              <a:gd name="T10" fmla="*/ 584038 w 497"/>
              <a:gd name="T11" fmla="*/ 159737 h 426"/>
              <a:gd name="T12" fmla="*/ 531271 w 497"/>
              <a:gd name="T13" fmla="*/ 96082 h 426"/>
              <a:gd name="T14" fmla="*/ 435330 w 497"/>
              <a:gd name="T15" fmla="*/ 96082 h 426"/>
              <a:gd name="T16" fmla="*/ 404150 w 497"/>
              <a:gd name="T17" fmla="*/ 32428 h 426"/>
              <a:gd name="T18" fmla="*/ 359777 w 497"/>
              <a:gd name="T19" fmla="*/ 0 h 426"/>
              <a:gd name="T20" fmla="*/ 232656 w 497"/>
              <a:gd name="T21" fmla="*/ 0 h 426"/>
              <a:gd name="T22" fmla="*/ 201475 w 497"/>
              <a:gd name="T23" fmla="*/ 32428 h 426"/>
              <a:gd name="T24" fmla="*/ 159501 w 497"/>
              <a:gd name="T25" fmla="*/ 96082 h 426"/>
              <a:gd name="T26" fmla="*/ 63561 w 497"/>
              <a:gd name="T27" fmla="*/ 96082 h 426"/>
              <a:gd name="T28" fmla="*/ 10793 w 497"/>
              <a:gd name="T29" fmla="*/ 159737 h 426"/>
              <a:gd name="T30" fmla="*/ 0 w 497"/>
              <a:gd name="T31" fmla="*/ 330283 h 426"/>
              <a:gd name="T32" fmla="*/ 275829 w 497"/>
              <a:gd name="T33" fmla="*/ 330283 h 426"/>
              <a:gd name="T34" fmla="*/ 275829 w 497"/>
              <a:gd name="T35" fmla="*/ 277438 h 426"/>
              <a:gd name="T36" fmla="*/ 223062 w 497"/>
              <a:gd name="T37" fmla="*/ 63654 h 426"/>
              <a:gd name="T38" fmla="*/ 223062 w 497"/>
              <a:gd name="T39" fmla="*/ 63654 h 426"/>
              <a:gd name="T40" fmla="*/ 254243 w 497"/>
              <a:gd name="T41" fmla="*/ 43237 h 426"/>
              <a:gd name="T42" fmla="*/ 340589 w 497"/>
              <a:gd name="T43" fmla="*/ 43237 h 426"/>
              <a:gd name="T44" fmla="*/ 370571 w 497"/>
              <a:gd name="T45" fmla="*/ 63654 h 426"/>
              <a:gd name="T46" fmla="*/ 382563 w 497"/>
              <a:gd name="T47" fmla="*/ 96082 h 426"/>
              <a:gd name="T48" fmla="*/ 212269 w 497"/>
              <a:gd name="T49" fmla="*/ 96082 h 426"/>
              <a:gd name="T50" fmla="*/ 223062 w 497"/>
              <a:gd name="T51" fmla="*/ 63654 h 426"/>
              <a:gd name="T52" fmla="*/ 328597 w 497"/>
              <a:gd name="T53" fmla="*/ 426365 h 426"/>
              <a:gd name="T54" fmla="*/ 328597 w 497"/>
              <a:gd name="T55" fmla="*/ 426365 h 426"/>
              <a:gd name="T56" fmla="*/ 275829 w 497"/>
              <a:gd name="T57" fmla="*/ 426365 h 426"/>
              <a:gd name="T58" fmla="*/ 275829 w 497"/>
              <a:gd name="T59" fmla="*/ 362711 h 426"/>
              <a:gd name="T60" fmla="*/ 10793 w 497"/>
              <a:gd name="T61" fmla="*/ 362711 h 426"/>
              <a:gd name="T62" fmla="*/ 20387 w 497"/>
              <a:gd name="T63" fmla="*/ 457592 h 426"/>
              <a:gd name="T64" fmla="*/ 74354 w 497"/>
              <a:gd name="T65" fmla="*/ 510437 h 426"/>
              <a:gd name="T66" fmla="*/ 520478 w 497"/>
              <a:gd name="T67" fmla="*/ 510437 h 426"/>
              <a:gd name="T68" fmla="*/ 573245 w 497"/>
              <a:gd name="T69" fmla="*/ 457592 h 426"/>
              <a:gd name="T70" fmla="*/ 584038 w 497"/>
              <a:gd name="T71" fmla="*/ 362711 h 426"/>
              <a:gd name="T72" fmla="*/ 328597 w 497"/>
              <a:gd name="T73" fmla="*/ 362711 h 426"/>
              <a:gd name="T74" fmla="*/ 328597 w 497"/>
              <a:gd name="T75" fmla="*/ 426365 h 42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497" h="426">
                <a:moveTo>
                  <a:pt x="230" y="231"/>
                </a:moveTo>
                <a:lnTo>
                  <a:pt x="230" y="231"/>
                </a:lnTo>
                <a:cubicBezTo>
                  <a:pt x="274" y="231"/>
                  <a:pt x="274" y="231"/>
                  <a:pt x="274" y="231"/>
                </a:cubicBezTo>
                <a:cubicBezTo>
                  <a:pt x="274" y="275"/>
                  <a:pt x="274" y="275"/>
                  <a:pt x="274" y="275"/>
                </a:cubicBezTo>
                <a:cubicBezTo>
                  <a:pt x="496" y="275"/>
                  <a:pt x="496" y="275"/>
                  <a:pt x="496" y="275"/>
                </a:cubicBezTo>
                <a:cubicBezTo>
                  <a:pt x="496" y="275"/>
                  <a:pt x="496" y="168"/>
                  <a:pt x="487" y="133"/>
                </a:cubicBezTo>
                <a:cubicBezTo>
                  <a:pt x="487" y="97"/>
                  <a:pt x="478" y="80"/>
                  <a:pt x="443" y="80"/>
                </a:cubicBezTo>
                <a:cubicBezTo>
                  <a:pt x="363" y="80"/>
                  <a:pt x="363" y="80"/>
                  <a:pt x="363" y="80"/>
                </a:cubicBezTo>
                <a:cubicBezTo>
                  <a:pt x="345" y="53"/>
                  <a:pt x="337" y="27"/>
                  <a:pt x="337" y="27"/>
                </a:cubicBezTo>
                <a:cubicBezTo>
                  <a:pt x="328" y="9"/>
                  <a:pt x="319" y="0"/>
                  <a:pt x="300" y="0"/>
                </a:cubicBezTo>
                <a:cubicBezTo>
                  <a:pt x="194" y="0"/>
                  <a:pt x="194" y="0"/>
                  <a:pt x="194" y="0"/>
                </a:cubicBezTo>
                <a:cubicBezTo>
                  <a:pt x="177" y="0"/>
                  <a:pt x="168" y="9"/>
                  <a:pt x="168" y="27"/>
                </a:cubicBezTo>
                <a:cubicBezTo>
                  <a:pt x="159" y="27"/>
                  <a:pt x="150" y="53"/>
                  <a:pt x="133" y="80"/>
                </a:cubicBezTo>
                <a:cubicBezTo>
                  <a:pt x="53" y="80"/>
                  <a:pt x="53" y="80"/>
                  <a:pt x="53" y="80"/>
                </a:cubicBezTo>
                <a:cubicBezTo>
                  <a:pt x="17" y="80"/>
                  <a:pt x="9" y="97"/>
                  <a:pt x="9" y="133"/>
                </a:cubicBezTo>
                <a:cubicBezTo>
                  <a:pt x="0" y="168"/>
                  <a:pt x="0" y="275"/>
                  <a:pt x="0" y="275"/>
                </a:cubicBezTo>
                <a:cubicBezTo>
                  <a:pt x="230" y="275"/>
                  <a:pt x="230" y="275"/>
                  <a:pt x="230" y="275"/>
                </a:cubicBezTo>
                <a:lnTo>
                  <a:pt x="230" y="231"/>
                </a:lnTo>
                <a:close/>
                <a:moveTo>
                  <a:pt x="186" y="53"/>
                </a:moveTo>
                <a:lnTo>
                  <a:pt x="186" y="53"/>
                </a:lnTo>
                <a:cubicBezTo>
                  <a:pt x="194" y="44"/>
                  <a:pt x="194" y="36"/>
                  <a:pt x="212" y="36"/>
                </a:cubicBezTo>
                <a:cubicBezTo>
                  <a:pt x="284" y="36"/>
                  <a:pt x="284" y="36"/>
                  <a:pt x="284" y="36"/>
                </a:cubicBezTo>
                <a:cubicBezTo>
                  <a:pt x="300" y="36"/>
                  <a:pt x="300" y="44"/>
                  <a:pt x="309" y="53"/>
                </a:cubicBezTo>
                <a:cubicBezTo>
                  <a:pt x="309" y="53"/>
                  <a:pt x="319" y="71"/>
                  <a:pt x="319" y="80"/>
                </a:cubicBezTo>
                <a:cubicBezTo>
                  <a:pt x="177" y="80"/>
                  <a:pt x="177" y="80"/>
                  <a:pt x="177" y="80"/>
                </a:cubicBezTo>
                <a:cubicBezTo>
                  <a:pt x="186" y="71"/>
                  <a:pt x="186" y="53"/>
                  <a:pt x="186" y="53"/>
                </a:cubicBezTo>
                <a:close/>
                <a:moveTo>
                  <a:pt x="274" y="355"/>
                </a:moveTo>
                <a:lnTo>
                  <a:pt x="274" y="355"/>
                </a:lnTo>
                <a:cubicBezTo>
                  <a:pt x="230" y="355"/>
                  <a:pt x="230" y="355"/>
                  <a:pt x="230" y="355"/>
                </a:cubicBezTo>
                <a:cubicBezTo>
                  <a:pt x="230" y="302"/>
                  <a:pt x="230" y="302"/>
                  <a:pt x="230" y="302"/>
                </a:cubicBezTo>
                <a:cubicBezTo>
                  <a:pt x="9" y="302"/>
                  <a:pt x="9" y="302"/>
                  <a:pt x="9" y="302"/>
                </a:cubicBezTo>
                <a:cubicBezTo>
                  <a:pt x="9" y="302"/>
                  <a:pt x="17" y="346"/>
                  <a:pt x="17" y="381"/>
                </a:cubicBezTo>
                <a:cubicBezTo>
                  <a:pt x="17" y="399"/>
                  <a:pt x="26" y="425"/>
                  <a:pt x="62" y="425"/>
                </a:cubicBezTo>
                <a:cubicBezTo>
                  <a:pt x="434" y="425"/>
                  <a:pt x="434" y="425"/>
                  <a:pt x="434" y="425"/>
                </a:cubicBezTo>
                <a:cubicBezTo>
                  <a:pt x="469" y="425"/>
                  <a:pt x="478" y="399"/>
                  <a:pt x="478" y="381"/>
                </a:cubicBezTo>
                <a:cubicBezTo>
                  <a:pt x="478" y="346"/>
                  <a:pt x="487" y="302"/>
                  <a:pt x="487" y="302"/>
                </a:cubicBezTo>
                <a:cubicBezTo>
                  <a:pt x="274" y="302"/>
                  <a:pt x="274" y="302"/>
                  <a:pt x="274" y="302"/>
                </a:cubicBezTo>
                <a:lnTo>
                  <a:pt x="274" y="3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zh-CN" altLang="en-US">
              <a:latin typeface="+mj-lt"/>
              <a:ea typeface="微软雅黑 Light" panose="020B0502040204020203" pitchFamily="34" charset="-122"/>
            </a:endParaRPr>
          </a:p>
        </p:txBody>
      </p:sp>
      <p:sp>
        <p:nvSpPr>
          <p:cNvPr id="66" name="Oval 18">
            <a:extLst>
              <a:ext uri="{FF2B5EF4-FFF2-40B4-BE49-F238E27FC236}">
                <a16:creationId xmlns:a16="http://schemas.microsoft.com/office/drawing/2014/main" id="{D9DBF4D8-BA0B-402B-86E0-62EB6C949041}"/>
              </a:ext>
            </a:extLst>
          </p:cNvPr>
          <p:cNvSpPr/>
          <p:nvPr/>
        </p:nvSpPr>
        <p:spPr>
          <a:xfrm>
            <a:off x="5867703" y="1883340"/>
            <a:ext cx="261099" cy="261911"/>
          </a:xfrm>
          <a:prstGeom prst="ellipse">
            <a:avLst/>
          </a:prstGeom>
          <a:solidFill>
            <a:schemeClr val="bg2"/>
          </a:solidFill>
          <a:ln w="57150" cmpd="sng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8863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j-lt"/>
              <a:ea typeface="微软雅黑 Light" panose="020B0502040204020203" pitchFamily="34" charset="-122"/>
            </a:endParaRPr>
          </a:p>
        </p:txBody>
      </p:sp>
      <p:sp>
        <p:nvSpPr>
          <p:cNvPr id="67" name="TextBox 21">
            <a:extLst>
              <a:ext uri="{FF2B5EF4-FFF2-40B4-BE49-F238E27FC236}">
                <a16:creationId xmlns:a16="http://schemas.microsoft.com/office/drawing/2014/main" id="{A4F6B2A2-4887-4C81-AF45-62BBF2402B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0464" y="1747925"/>
            <a:ext cx="26799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1087438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1087438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1087438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1087438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tr-TR" altLang="zh-CN" sz="2400" dirty="0">
                <a:solidFill>
                  <a:schemeClr val="bg1"/>
                </a:solidFill>
                <a:latin typeface="+mj-lt"/>
                <a:ea typeface="微软雅黑 Light" panose="020B0502040204020203" pitchFamily="34" charset="-122"/>
              </a:rPr>
              <a:t>STAGE HERE</a:t>
            </a:r>
            <a:endParaRPr lang="en-US" altLang="zh-CN" sz="2400" dirty="0">
              <a:solidFill>
                <a:schemeClr val="bg1"/>
              </a:solidFill>
              <a:latin typeface="+mj-lt"/>
              <a:ea typeface="微软雅黑 Light" panose="020B0502040204020203" pitchFamily="34" charset="-122"/>
            </a:endParaRPr>
          </a:p>
        </p:txBody>
      </p:sp>
      <p:sp>
        <p:nvSpPr>
          <p:cNvPr id="68" name="Freeform 58">
            <a:extLst>
              <a:ext uri="{FF2B5EF4-FFF2-40B4-BE49-F238E27FC236}">
                <a16:creationId xmlns:a16="http://schemas.microsoft.com/office/drawing/2014/main" id="{2D442472-6CC8-4EDE-AB96-FE8EA49D42FC}"/>
              </a:ext>
            </a:extLst>
          </p:cNvPr>
          <p:cNvSpPr>
            <a:spLocks noEditPoints="1"/>
          </p:cNvSpPr>
          <p:nvPr/>
        </p:nvSpPr>
        <p:spPr bwMode="auto">
          <a:xfrm>
            <a:off x="5427401" y="5182761"/>
            <a:ext cx="286237" cy="287047"/>
          </a:xfrm>
          <a:custGeom>
            <a:avLst/>
            <a:gdLst/>
            <a:ahLst/>
            <a:cxnLst>
              <a:cxn ang="0">
                <a:pos x="51" y="58"/>
              </a:cxn>
              <a:cxn ang="0">
                <a:pos x="7" y="58"/>
              </a:cxn>
              <a:cxn ang="0">
                <a:pos x="3" y="50"/>
              </a:cxn>
              <a:cxn ang="0">
                <a:pos x="22" y="20"/>
              </a:cxn>
              <a:cxn ang="0">
                <a:pos x="22" y="4"/>
              </a:cxn>
              <a:cxn ang="0">
                <a:pos x="19" y="4"/>
              </a:cxn>
              <a:cxn ang="0">
                <a:pos x="17" y="2"/>
              </a:cxn>
              <a:cxn ang="0">
                <a:pos x="19" y="0"/>
              </a:cxn>
              <a:cxn ang="0">
                <a:pos x="39" y="0"/>
              </a:cxn>
              <a:cxn ang="0">
                <a:pos x="41" y="2"/>
              </a:cxn>
              <a:cxn ang="0">
                <a:pos x="39" y="4"/>
              </a:cxn>
              <a:cxn ang="0">
                <a:pos x="36" y="4"/>
              </a:cxn>
              <a:cxn ang="0">
                <a:pos x="36" y="20"/>
              </a:cxn>
              <a:cxn ang="0">
                <a:pos x="55" y="50"/>
              </a:cxn>
              <a:cxn ang="0">
                <a:pos x="51" y="58"/>
              </a:cxn>
              <a:cxn ang="0">
                <a:pos x="16" y="38"/>
              </a:cxn>
              <a:cxn ang="0">
                <a:pos x="43" y="38"/>
              </a:cxn>
              <a:cxn ang="0">
                <a:pos x="32" y="22"/>
              </a:cxn>
              <a:cxn ang="0">
                <a:pos x="31" y="21"/>
              </a:cxn>
              <a:cxn ang="0">
                <a:pos x="31" y="20"/>
              </a:cxn>
              <a:cxn ang="0">
                <a:pos x="31" y="4"/>
              </a:cxn>
              <a:cxn ang="0">
                <a:pos x="27" y="4"/>
              </a:cxn>
              <a:cxn ang="0">
                <a:pos x="27" y="20"/>
              </a:cxn>
              <a:cxn ang="0">
                <a:pos x="27" y="21"/>
              </a:cxn>
              <a:cxn ang="0">
                <a:pos x="26" y="22"/>
              </a:cxn>
              <a:cxn ang="0">
                <a:pos x="16" y="38"/>
              </a:cxn>
            </a:cxnLst>
            <a:rect l="0" t="0" r="r" b="b"/>
            <a:pathLst>
              <a:path w="58" h="58">
                <a:moveTo>
                  <a:pt x="51" y="58"/>
                </a:moveTo>
                <a:cubicBezTo>
                  <a:pt x="7" y="58"/>
                  <a:pt x="7" y="58"/>
                  <a:pt x="7" y="58"/>
                </a:cubicBezTo>
                <a:cubicBezTo>
                  <a:pt x="2" y="58"/>
                  <a:pt x="0" y="54"/>
                  <a:pt x="3" y="50"/>
                </a:cubicBezTo>
                <a:cubicBezTo>
                  <a:pt x="22" y="20"/>
                  <a:pt x="22" y="20"/>
                  <a:pt x="22" y="20"/>
                </a:cubicBezTo>
                <a:cubicBezTo>
                  <a:pt x="22" y="4"/>
                  <a:pt x="22" y="4"/>
                  <a:pt x="22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18" y="4"/>
                  <a:pt x="17" y="3"/>
                  <a:pt x="17" y="2"/>
                </a:cubicBezTo>
                <a:cubicBezTo>
                  <a:pt x="17" y="1"/>
                  <a:pt x="18" y="0"/>
                  <a:pt x="19" y="0"/>
                </a:cubicBezTo>
                <a:cubicBezTo>
                  <a:pt x="39" y="0"/>
                  <a:pt x="39" y="0"/>
                  <a:pt x="39" y="0"/>
                </a:cubicBezTo>
                <a:cubicBezTo>
                  <a:pt x="40" y="0"/>
                  <a:pt x="41" y="1"/>
                  <a:pt x="41" y="2"/>
                </a:cubicBezTo>
                <a:cubicBezTo>
                  <a:pt x="41" y="3"/>
                  <a:pt x="40" y="4"/>
                  <a:pt x="39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20"/>
                  <a:pt x="36" y="20"/>
                  <a:pt x="36" y="20"/>
                </a:cubicBezTo>
                <a:cubicBezTo>
                  <a:pt x="55" y="50"/>
                  <a:pt x="55" y="50"/>
                  <a:pt x="55" y="50"/>
                </a:cubicBezTo>
                <a:cubicBezTo>
                  <a:pt x="58" y="54"/>
                  <a:pt x="56" y="58"/>
                  <a:pt x="51" y="58"/>
                </a:cubicBezTo>
                <a:close/>
                <a:moveTo>
                  <a:pt x="16" y="38"/>
                </a:moveTo>
                <a:cubicBezTo>
                  <a:pt x="43" y="38"/>
                  <a:pt x="43" y="38"/>
                  <a:pt x="43" y="38"/>
                </a:cubicBezTo>
                <a:cubicBezTo>
                  <a:pt x="32" y="22"/>
                  <a:pt x="32" y="22"/>
                  <a:pt x="32" y="22"/>
                </a:cubicBezTo>
                <a:cubicBezTo>
                  <a:pt x="31" y="21"/>
                  <a:pt x="31" y="21"/>
                  <a:pt x="31" y="21"/>
                </a:cubicBezTo>
                <a:cubicBezTo>
                  <a:pt x="31" y="20"/>
                  <a:pt x="31" y="20"/>
                  <a:pt x="31" y="20"/>
                </a:cubicBezTo>
                <a:cubicBezTo>
                  <a:pt x="31" y="4"/>
                  <a:pt x="31" y="4"/>
                  <a:pt x="31" y="4"/>
                </a:cubicBezTo>
                <a:cubicBezTo>
                  <a:pt x="27" y="4"/>
                  <a:pt x="27" y="4"/>
                  <a:pt x="27" y="4"/>
                </a:cubicBezTo>
                <a:cubicBezTo>
                  <a:pt x="27" y="20"/>
                  <a:pt x="27" y="20"/>
                  <a:pt x="27" y="20"/>
                </a:cubicBezTo>
                <a:cubicBezTo>
                  <a:pt x="27" y="21"/>
                  <a:pt x="27" y="21"/>
                  <a:pt x="27" y="21"/>
                </a:cubicBezTo>
                <a:cubicBezTo>
                  <a:pt x="26" y="22"/>
                  <a:pt x="26" y="22"/>
                  <a:pt x="26" y="22"/>
                </a:cubicBezTo>
                <a:lnTo>
                  <a:pt x="16" y="38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108863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j-lt"/>
              <a:ea typeface="微软雅黑 Light" panose="020B0502040204020203" pitchFamily="34" charset="-122"/>
            </a:endParaRPr>
          </a:p>
        </p:txBody>
      </p:sp>
      <p:sp>
        <p:nvSpPr>
          <p:cNvPr id="21" name="文本框 6">
            <a:extLst>
              <a:ext uri="{FF2B5EF4-FFF2-40B4-BE49-F238E27FC236}">
                <a16:creationId xmlns:a16="http://schemas.microsoft.com/office/drawing/2014/main" id="{165B8FE2-16BA-488B-9B39-7CA7732D8524}"/>
              </a:ext>
            </a:extLst>
          </p:cNvPr>
          <p:cNvSpPr txBox="1"/>
          <p:nvPr/>
        </p:nvSpPr>
        <p:spPr>
          <a:xfrm>
            <a:off x="659449" y="58239"/>
            <a:ext cx="20382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altLang="zh-CN" sz="2800" dirty="0">
                <a:solidFill>
                  <a:schemeClr val="bg1"/>
                </a:solidFill>
                <a:latin typeface="+mj-lt"/>
                <a:ea typeface="微软雅黑 Light" panose="020B0502040204020203" pitchFamily="34" charset="-122"/>
              </a:rPr>
              <a:t>TITLE HERE</a:t>
            </a:r>
            <a:endParaRPr lang="zh-CN" altLang="en-US" sz="2800" dirty="0">
              <a:solidFill>
                <a:schemeClr val="bg1"/>
              </a:solidFill>
              <a:latin typeface="+mj-lt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000"/>
                            </p:stCondLst>
                            <p:childTnLst>
                              <p:par>
                                <p:cTn id="7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500"/>
                            </p:stCondLst>
                            <p:childTnLst>
                              <p:par>
                                <p:cTn id="9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1500"/>
                            </p:stCondLst>
                            <p:childTnLst>
                              <p:par>
                                <p:cTn id="9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54" grpId="0" animBg="1"/>
      <p:bldP spid="55" grpId="0"/>
      <p:bldP spid="56" grpId="0" animBg="1"/>
      <p:bldP spid="57" grpId="0" animBg="1"/>
      <p:bldP spid="58" grpId="0"/>
      <p:bldP spid="59" grpId="0"/>
      <p:bldP spid="60" grpId="0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/>
      <p:bldP spid="68" grpId="0" animBg="1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直接连接符 43">
            <a:extLst>
              <a:ext uri="{FF2B5EF4-FFF2-40B4-BE49-F238E27FC236}">
                <a16:creationId xmlns:a16="http://schemas.microsoft.com/office/drawing/2014/main" id="{096A0BE3-4E73-4424-9D6D-B29D0A77294F}"/>
              </a:ext>
            </a:extLst>
          </p:cNvPr>
          <p:cNvCxnSpPr>
            <a:cxnSpLocks/>
          </p:cNvCxnSpPr>
          <p:nvPr/>
        </p:nvCxnSpPr>
        <p:spPr>
          <a:xfrm flipH="1">
            <a:off x="267629" y="182044"/>
            <a:ext cx="391820" cy="46472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矩形 44">
            <a:extLst>
              <a:ext uri="{FF2B5EF4-FFF2-40B4-BE49-F238E27FC236}">
                <a16:creationId xmlns:a16="http://schemas.microsoft.com/office/drawing/2014/main" id="{8B7C4300-F138-486F-8F9A-8284F7414203}"/>
              </a:ext>
            </a:extLst>
          </p:cNvPr>
          <p:cNvSpPr/>
          <p:nvPr/>
        </p:nvSpPr>
        <p:spPr>
          <a:xfrm flipH="1">
            <a:off x="252662" y="171348"/>
            <a:ext cx="273388" cy="297003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  <a:ea typeface="微软雅黑 Light" panose="020B0502040204020203" pitchFamily="34" charset="-122"/>
            </a:endParaRPr>
          </a:p>
        </p:txBody>
      </p: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57A361E4-CE63-40C0-995B-4A4BBFC7157E}"/>
              </a:ext>
            </a:extLst>
          </p:cNvPr>
          <p:cNvGrpSpPr/>
          <p:nvPr/>
        </p:nvGrpSpPr>
        <p:grpSpPr>
          <a:xfrm>
            <a:off x="3334538" y="581459"/>
            <a:ext cx="8426033" cy="4229874"/>
            <a:chOff x="4216796" y="981522"/>
            <a:chExt cx="7639050" cy="3836195"/>
          </a:xfrm>
        </p:grpSpPr>
        <p:sp>
          <p:nvSpPr>
            <p:cNvPr id="48" name="椭圆 47">
              <a:extLst>
                <a:ext uri="{FF2B5EF4-FFF2-40B4-BE49-F238E27FC236}">
                  <a16:creationId xmlns:a16="http://schemas.microsoft.com/office/drawing/2014/main" id="{22ECA5BB-96E3-4FF4-8F89-E8ECDFFE71F9}"/>
                </a:ext>
              </a:extLst>
            </p:cNvPr>
            <p:cNvSpPr/>
            <p:nvPr/>
          </p:nvSpPr>
          <p:spPr>
            <a:xfrm>
              <a:off x="4216796" y="3845599"/>
              <a:ext cx="7639050" cy="972118"/>
            </a:xfrm>
            <a:prstGeom prst="ellipse">
              <a:avLst/>
            </a:prstGeom>
            <a:gradFill flip="none" rotWithShape="1">
              <a:gsLst>
                <a:gs pos="27000">
                  <a:schemeClr val="tx1">
                    <a:alpha val="49000"/>
                  </a:schemeClr>
                </a:gs>
                <a:gs pos="0">
                  <a:schemeClr val="tx1">
                    <a:lumMod val="100000"/>
                    <a:alpha val="60000"/>
                  </a:schemeClr>
                </a:gs>
                <a:gs pos="54000">
                  <a:schemeClr val="tx1">
                    <a:alpha val="28000"/>
                  </a:schemeClr>
                </a:gs>
                <a:gs pos="100000">
                  <a:srgbClr val="D7D7D7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+mj-lt"/>
                <a:ea typeface="微软雅黑 Light" panose="020B0502040204020203" pitchFamily="34" charset="-122"/>
              </a:endParaRPr>
            </a:p>
          </p:txBody>
        </p:sp>
        <p:grpSp>
          <p:nvGrpSpPr>
            <p:cNvPr id="49" name="组合 48">
              <a:extLst>
                <a:ext uri="{FF2B5EF4-FFF2-40B4-BE49-F238E27FC236}">
                  <a16:creationId xmlns:a16="http://schemas.microsoft.com/office/drawing/2014/main" id="{B895ACD4-1267-4F24-B114-3595D07365D3}"/>
                </a:ext>
              </a:extLst>
            </p:cNvPr>
            <p:cNvGrpSpPr/>
            <p:nvPr/>
          </p:nvGrpSpPr>
          <p:grpSpPr>
            <a:xfrm>
              <a:off x="5181467" y="981522"/>
              <a:ext cx="6074936" cy="3585517"/>
              <a:chOff x="1852931" y="2085340"/>
              <a:chExt cx="6651625" cy="3925888"/>
            </a:xfrm>
          </p:grpSpPr>
          <p:sp>
            <p:nvSpPr>
              <p:cNvPr id="63" name="Freeform 10">
                <a:extLst>
                  <a:ext uri="{FF2B5EF4-FFF2-40B4-BE49-F238E27FC236}">
                    <a16:creationId xmlns:a16="http://schemas.microsoft.com/office/drawing/2014/main" id="{45CCE88A-A2E9-465C-AC14-49BC202726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2931" y="4161790"/>
                <a:ext cx="923925" cy="496888"/>
              </a:xfrm>
              <a:custGeom>
                <a:avLst/>
                <a:gdLst>
                  <a:gd name="T0" fmla="*/ 433 w 582"/>
                  <a:gd name="T1" fmla="*/ 64 h 313"/>
                  <a:gd name="T2" fmla="*/ 582 w 582"/>
                  <a:gd name="T3" fmla="*/ 0 h 313"/>
                  <a:gd name="T4" fmla="*/ 579 w 582"/>
                  <a:gd name="T5" fmla="*/ 15 h 313"/>
                  <a:gd name="T6" fmla="*/ 210 w 582"/>
                  <a:gd name="T7" fmla="*/ 232 h 313"/>
                  <a:gd name="T8" fmla="*/ 19 w 582"/>
                  <a:gd name="T9" fmla="*/ 313 h 313"/>
                  <a:gd name="T10" fmla="*/ 0 w 582"/>
                  <a:gd name="T11" fmla="*/ 308 h 313"/>
                  <a:gd name="T12" fmla="*/ 433 w 582"/>
                  <a:gd name="T13" fmla="*/ 64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82" h="313">
                    <a:moveTo>
                      <a:pt x="433" y="64"/>
                    </a:moveTo>
                    <a:lnTo>
                      <a:pt x="582" y="0"/>
                    </a:lnTo>
                    <a:lnTo>
                      <a:pt x="579" y="15"/>
                    </a:lnTo>
                    <a:lnTo>
                      <a:pt x="210" y="232"/>
                    </a:lnTo>
                    <a:lnTo>
                      <a:pt x="19" y="313"/>
                    </a:lnTo>
                    <a:lnTo>
                      <a:pt x="0" y="308"/>
                    </a:lnTo>
                    <a:lnTo>
                      <a:pt x="433" y="64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+mj-lt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64" name="Freeform 11">
                <a:extLst>
                  <a:ext uri="{FF2B5EF4-FFF2-40B4-BE49-F238E27FC236}">
                    <a16:creationId xmlns:a16="http://schemas.microsoft.com/office/drawing/2014/main" id="{8A71E17F-DF5A-48A4-AC0D-31874D02A3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2931" y="4512628"/>
                <a:ext cx="1363663" cy="1108075"/>
              </a:xfrm>
              <a:custGeom>
                <a:avLst/>
                <a:gdLst>
                  <a:gd name="T0" fmla="*/ 363 w 363"/>
                  <a:gd name="T1" fmla="*/ 236 h 295"/>
                  <a:gd name="T2" fmla="*/ 360 w 363"/>
                  <a:gd name="T3" fmla="*/ 228 h 295"/>
                  <a:gd name="T4" fmla="*/ 94 w 363"/>
                  <a:gd name="T5" fmla="*/ 2 h 295"/>
                  <a:gd name="T6" fmla="*/ 85 w 363"/>
                  <a:gd name="T7" fmla="*/ 0 h 295"/>
                  <a:gd name="T8" fmla="*/ 0 w 363"/>
                  <a:gd name="T9" fmla="*/ 37 h 295"/>
                  <a:gd name="T10" fmla="*/ 312 w 363"/>
                  <a:gd name="T11" fmla="*/ 295 h 295"/>
                  <a:gd name="T12" fmla="*/ 363 w 363"/>
                  <a:gd name="T13" fmla="*/ 236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3" h="295">
                    <a:moveTo>
                      <a:pt x="363" y="236"/>
                    </a:moveTo>
                    <a:cubicBezTo>
                      <a:pt x="362" y="233"/>
                      <a:pt x="361" y="231"/>
                      <a:pt x="360" y="228"/>
                    </a:cubicBezTo>
                    <a:cubicBezTo>
                      <a:pt x="261" y="172"/>
                      <a:pt x="165" y="97"/>
                      <a:pt x="94" y="2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84" y="149"/>
                      <a:pt x="187" y="231"/>
                      <a:pt x="312" y="295"/>
                    </a:cubicBezTo>
                    <a:cubicBezTo>
                      <a:pt x="329" y="275"/>
                      <a:pt x="346" y="255"/>
                      <a:pt x="363" y="236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+mj-lt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65" name="Freeform 12">
                <a:extLst>
                  <a:ext uri="{FF2B5EF4-FFF2-40B4-BE49-F238E27FC236}">
                    <a16:creationId xmlns:a16="http://schemas.microsoft.com/office/drawing/2014/main" id="{76AF6EA3-363A-4FE6-989A-6C1F3A493A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2018" y="4161790"/>
                <a:ext cx="1325563" cy="1236663"/>
              </a:xfrm>
              <a:custGeom>
                <a:avLst/>
                <a:gdLst>
                  <a:gd name="T0" fmla="*/ 353 w 353"/>
                  <a:gd name="T1" fmla="*/ 172 h 329"/>
                  <a:gd name="T2" fmla="*/ 161 w 353"/>
                  <a:gd name="T3" fmla="*/ 0 h 329"/>
                  <a:gd name="T4" fmla="*/ 0 w 353"/>
                  <a:gd name="T5" fmla="*/ 93 h 329"/>
                  <a:gd name="T6" fmla="*/ 278 w 353"/>
                  <a:gd name="T7" fmla="*/ 329 h 329"/>
                  <a:gd name="T8" fmla="*/ 353 w 353"/>
                  <a:gd name="T9" fmla="*/ 172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3" h="329">
                    <a:moveTo>
                      <a:pt x="353" y="172"/>
                    </a:moveTo>
                    <a:cubicBezTo>
                      <a:pt x="278" y="129"/>
                      <a:pt x="211" y="72"/>
                      <a:pt x="161" y="0"/>
                    </a:cubicBezTo>
                    <a:cubicBezTo>
                      <a:pt x="107" y="31"/>
                      <a:pt x="54" y="62"/>
                      <a:pt x="0" y="93"/>
                    </a:cubicBezTo>
                    <a:cubicBezTo>
                      <a:pt x="72" y="191"/>
                      <a:pt x="167" y="271"/>
                      <a:pt x="278" y="329"/>
                    </a:cubicBezTo>
                    <a:cubicBezTo>
                      <a:pt x="303" y="276"/>
                      <a:pt x="328" y="224"/>
                      <a:pt x="353" y="172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+mj-lt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66" name="Freeform 13">
                <a:extLst>
                  <a:ext uri="{FF2B5EF4-FFF2-40B4-BE49-F238E27FC236}">
                    <a16:creationId xmlns:a16="http://schemas.microsoft.com/office/drawing/2014/main" id="{4BA23F16-4848-4A89-B03C-439CEA2DFB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8656" y="4872990"/>
                <a:ext cx="420688" cy="833438"/>
              </a:xfrm>
              <a:custGeom>
                <a:avLst/>
                <a:gdLst>
                  <a:gd name="T0" fmla="*/ 180 w 265"/>
                  <a:gd name="T1" fmla="*/ 104 h 525"/>
                  <a:gd name="T2" fmla="*/ 258 w 265"/>
                  <a:gd name="T3" fmla="*/ 0 h 525"/>
                  <a:gd name="T4" fmla="*/ 265 w 265"/>
                  <a:gd name="T5" fmla="*/ 21 h 525"/>
                  <a:gd name="T6" fmla="*/ 128 w 265"/>
                  <a:gd name="T7" fmla="*/ 388 h 525"/>
                  <a:gd name="T8" fmla="*/ 28 w 265"/>
                  <a:gd name="T9" fmla="*/ 518 h 525"/>
                  <a:gd name="T10" fmla="*/ 0 w 265"/>
                  <a:gd name="T11" fmla="*/ 525 h 525"/>
                  <a:gd name="T12" fmla="*/ 180 w 265"/>
                  <a:gd name="T13" fmla="*/ 104 h 5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5" h="525">
                    <a:moveTo>
                      <a:pt x="180" y="104"/>
                    </a:moveTo>
                    <a:lnTo>
                      <a:pt x="258" y="0"/>
                    </a:lnTo>
                    <a:lnTo>
                      <a:pt x="265" y="21"/>
                    </a:lnTo>
                    <a:lnTo>
                      <a:pt x="128" y="388"/>
                    </a:lnTo>
                    <a:lnTo>
                      <a:pt x="28" y="518"/>
                    </a:lnTo>
                    <a:lnTo>
                      <a:pt x="0" y="525"/>
                    </a:lnTo>
                    <a:lnTo>
                      <a:pt x="180" y="104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+mj-lt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67" name="Freeform 14">
                <a:extLst>
                  <a:ext uri="{FF2B5EF4-FFF2-40B4-BE49-F238E27FC236}">
                    <a16:creationId xmlns:a16="http://schemas.microsoft.com/office/drawing/2014/main" id="{53E01DBE-9681-4ACC-BC74-1FFF15344A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8656" y="5461953"/>
                <a:ext cx="1490663" cy="549275"/>
              </a:xfrm>
              <a:custGeom>
                <a:avLst/>
                <a:gdLst>
                  <a:gd name="T0" fmla="*/ 0 w 397"/>
                  <a:gd name="T1" fmla="*/ 65 h 146"/>
                  <a:gd name="T2" fmla="*/ 46 w 397"/>
                  <a:gd name="T3" fmla="*/ 4 h 146"/>
                  <a:gd name="T4" fmla="*/ 59 w 397"/>
                  <a:gd name="T5" fmla="*/ 0 h 146"/>
                  <a:gd name="T6" fmla="*/ 389 w 397"/>
                  <a:gd name="T7" fmla="*/ 73 h 146"/>
                  <a:gd name="T8" fmla="*/ 397 w 397"/>
                  <a:gd name="T9" fmla="*/ 81 h 146"/>
                  <a:gd name="T10" fmla="*/ 390 w 397"/>
                  <a:gd name="T11" fmla="*/ 146 h 146"/>
                  <a:gd name="T12" fmla="*/ 0 w 397"/>
                  <a:gd name="T13" fmla="*/ 65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7" h="146">
                    <a:moveTo>
                      <a:pt x="0" y="65"/>
                    </a:moveTo>
                    <a:cubicBezTo>
                      <a:pt x="46" y="4"/>
                      <a:pt x="46" y="4"/>
                      <a:pt x="46" y="4"/>
                    </a:cubicBezTo>
                    <a:cubicBezTo>
                      <a:pt x="51" y="2"/>
                      <a:pt x="55" y="1"/>
                      <a:pt x="59" y="0"/>
                    </a:cubicBezTo>
                    <a:cubicBezTo>
                      <a:pt x="165" y="45"/>
                      <a:pt x="265" y="68"/>
                      <a:pt x="389" y="73"/>
                    </a:cubicBezTo>
                    <a:cubicBezTo>
                      <a:pt x="392" y="76"/>
                      <a:pt x="395" y="78"/>
                      <a:pt x="397" y="81"/>
                    </a:cubicBezTo>
                    <a:cubicBezTo>
                      <a:pt x="395" y="103"/>
                      <a:pt x="392" y="124"/>
                      <a:pt x="390" y="146"/>
                    </a:cubicBezTo>
                    <a:cubicBezTo>
                      <a:pt x="254" y="146"/>
                      <a:pt x="117" y="117"/>
                      <a:pt x="0" y="65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+mj-lt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68" name="Freeform 15">
                <a:extLst>
                  <a:ext uri="{FF2B5EF4-FFF2-40B4-BE49-F238E27FC236}">
                    <a16:creationId xmlns:a16="http://schemas.microsoft.com/office/drawing/2014/main" id="{7BD51BAC-D505-4F18-BCA3-6502F0F1F6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1693" y="4872990"/>
                <a:ext cx="1317625" cy="893763"/>
              </a:xfrm>
              <a:custGeom>
                <a:avLst/>
                <a:gdLst>
                  <a:gd name="T0" fmla="*/ 316 w 351"/>
                  <a:gd name="T1" fmla="*/ 63 h 238"/>
                  <a:gd name="T2" fmla="*/ 351 w 351"/>
                  <a:gd name="T3" fmla="*/ 238 h 238"/>
                  <a:gd name="T4" fmla="*/ 0 w 351"/>
                  <a:gd name="T5" fmla="*/ 161 h 238"/>
                  <a:gd name="T6" fmla="*/ 63 w 351"/>
                  <a:gd name="T7" fmla="*/ 0 h 238"/>
                  <a:gd name="T8" fmla="*/ 316 w 351"/>
                  <a:gd name="T9" fmla="*/ 63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1" h="238">
                    <a:moveTo>
                      <a:pt x="316" y="63"/>
                    </a:moveTo>
                    <a:cubicBezTo>
                      <a:pt x="328" y="121"/>
                      <a:pt x="340" y="180"/>
                      <a:pt x="351" y="238"/>
                    </a:cubicBezTo>
                    <a:cubicBezTo>
                      <a:pt x="228" y="234"/>
                      <a:pt x="120" y="214"/>
                      <a:pt x="0" y="161"/>
                    </a:cubicBezTo>
                    <a:cubicBezTo>
                      <a:pt x="21" y="107"/>
                      <a:pt x="42" y="53"/>
                      <a:pt x="63" y="0"/>
                    </a:cubicBezTo>
                    <a:cubicBezTo>
                      <a:pt x="149" y="39"/>
                      <a:pt x="218" y="56"/>
                      <a:pt x="316" y="63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+mj-lt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69" name="Freeform 16">
                <a:extLst>
                  <a:ext uri="{FF2B5EF4-FFF2-40B4-BE49-F238E27FC236}">
                    <a16:creationId xmlns:a16="http://schemas.microsoft.com/office/drawing/2014/main" id="{FE03408F-9FCD-486E-A7B6-916150636D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88206" y="5109528"/>
                <a:ext cx="222250" cy="896938"/>
              </a:xfrm>
              <a:custGeom>
                <a:avLst/>
                <a:gdLst>
                  <a:gd name="T0" fmla="*/ 5 w 140"/>
                  <a:gd name="T1" fmla="*/ 0 h 565"/>
                  <a:gd name="T2" fmla="*/ 21 w 140"/>
                  <a:gd name="T3" fmla="*/ 9 h 565"/>
                  <a:gd name="T4" fmla="*/ 140 w 140"/>
                  <a:gd name="T5" fmla="*/ 412 h 565"/>
                  <a:gd name="T6" fmla="*/ 130 w 140"/>
                  <a:gd name="T7" fmla="*/ 546 h 565"/>
                  <a:gd name="T8" fmla="*/ 109 w 140"/>
                  <a:gd name="T9" fmla="*/ 565 h 565"/>
                  <a:gd name="T10" fmla="*/ 0 w 140"/>
                  <a:gd name="T11" fmla="*/ 118 h 565"/>
                  <a:gd name="T12" fmla="*/ 5 w 140"/>
                  <a:gd name="T13" fmla="*/ 0 h 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0" h="565">
                    <a:moveTo>
                      <a:pt x="5" y="0"/>
                    </a:moveTo>
                    <a:lnTo>
                      <a:pt x="21" y="9"/>
                    </a:lnTo>
                    <a:lnTo>
                      <a:pt x="140" y="412"/>
                    </a:lnTo>
                    <a:lnTo>
                      <a:pt x="130" y="546"/>
                    </a:lnTo>
                    <a:lnTo>
                      <a:pt x="109" y="565"/>
                    </a:lnTo>
                    <a:lnTo>
                      <a:pt x="0" y="118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+mj-lt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70" name="Freeform 17">
                <a:extLst>
                  <a:ext uri="{FF2B5EF4-FFF2-40B4-BE49-F238E27FC236}">
                    <a16:creationId xmlns:a16="http://schemas.microsoft.com/office/drawing/2014/main" id="{E9D3BA4F-4345-4178-92B6-3F7D2E2149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61243" y="5477828"/>
                <a:ext cx="1333500" cy="528638"/>
              </a:xfrm>
              <a:custGeom>
                <a:avLst/>
                <a:gdLst>
                  <a:gd name="T0" fmla="*/ 329 w 355"/>
                  <a:gd name="T1" fmla="*/ 1 h 141"/>
                  <a:gd name="T2" fmla="*/ 355 w 355"/>
                  <a:gd name="T3" fmla="*/ 56 h 141"/>
                  <a:gd name="T4" fmla="*/ 0 w 355"/>
                  <a:gd name="T5" fmla="*/ 141 h 141"/>
                  <a:gd name="T6" fmla="*/ 4 w 355"/>
                  <a:gd name="T7" fmla="*/ 76 h 141"/>
                  <a:gd name="T8" fmla="*/ 11 w 355"/>
                  <a:gd name="T9" fmla="*/ 69 h 141"/>
                  <a:gd name="T10" fmla="*/ 318 w 355"/>
                  <a:gd name="T11" fmla="*/ 0 h 141"/>
                  <a:gd name="T12" fmla="*/ 329 w 355"/>
                  <a:gd name="T13" fmla="*/ 1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5" h="141">
                    <a:moveTo>
                      <a:pt x="329" y="1"/>
                    </a:moveTo>
                    <a:cubicBezTo>
                      <a:pt x="338" y="20"/>
                      <a:pt x="346" y="38"/>
                      <a:pt x="355" y="56"/>
                    </a:cubicBezTo>
                    <a:cubicBezTo>
                      <a:pt x="233" y="110"/>
                      <a:pt x="126" y="134"/>
                      <a:pt x="0" y="141"/>
                    </a:cubicBezTo>
                    <a:cubicBezTo>
                      <a:pt x="1" y="120"/>
                      <a:pt x="3" y="98"/>
                      <a:pt x="4" y="76"/>
                    </a:cubicBezTo>
                    <a:cubicBezTo>
                      <a:pt x="6" y="74"/>
                      <a:pt x="9" y="72"/>
                      <a:pt x="11" y="69"/>
                    </a:cubicBezTo>
                    <a:cubicBezTo>
                      <a:pt x="125" y="65"/>
                      <a:pt x="229" y="37"/>
                      <a:pt x="318" y="0"/>
                    </a:cubicBezTo>
                    <a:cubicBezTo>
                      <a:pt x="322" y="1"/>
                      <a:pt x="326" y="1"/>
                      <a:pt x="329" y="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+mj-lt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71" name="Freeform 18">
                <a:extLst>
                  <a:ext uri="{FF2B5EF4-FFF2-40B4-BE49-F238E27FC236}">
                    <a16:creationId xmlns:a16="http://schemas.microsoft.com/office/drawing/2014/main" id="{E491D488-D1EB-4D30-9606-4A6CEF5DAF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96143" y="4920615"/>
                <a:ext cx="1400175" cy="842963"/>
              </a:xfrm>
              <a:custGeom>
                <a:avLst/>
                <a:gdLst>
                  <a:gd name="T0" fmla="*/ 242 w 373"/>
                  <a:gd name="T1" fmla="*/ 0 h 224"/>
                  <a:gd name="T2" fmla="*/ 373 w 373"/>
                  <a:gd name="T3" fmla="*/ 149 h 224"/>
                  <a:gd name="T4" fmla="*/ 48 w 373"/>
                  <a:gd name="T5" fmla="*/ 224 h 224"/>
                  <a:gd name="T6" fmla="*/ 0 w 373"/>
                  <a:gd name="T7" fmla="*/ 50 h 224"/>
                  <a:gd name="T8" fmla="*/ 242 w 373"/>
                  <a:gd name="T9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3" h="224">
                    <a:moveTo>
                      <a:pt x="242" y="0"/>
                    </a:moveTo>
                    <a:cubicBezTo>
                      <a:pt x="286" y="49"/>
                      <a:pt x="330" y="99"/>
                      <a:pt x="373" y="149"/>
                    </a:cubicBezTo>
                    <a:cubicBezTo>
                      <a:pt x="266" y="196"/>
                      <a:pt x="179" y="218"/>
                      <a:pt x="48" y="224"/>
                    </a:cubicBezTo>
                    <a:cubicBezTo>
                      <a:pt x="32" y="166"/>
                      <a:pt x="16" y="108"/>
                      <a:pt x="0" y="50"/>
                    </a:cubicBezTo>
                    <a:cubicBezTo>
                      <a:pt x="92" y="46"/>
                      <a:pt x="164" y="32"/>
                      <a:pt x="242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+mj-lt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72" name="Freeform 19">
                <a:extLst>
                  <a:ext uri="{FF2B5EF4-FFF2-40B4-BE49-F238E27FC236}">
                    <a16:creationId xmlns:a16="http://schemas.microsoft.com/office/drawing/2014/main" id="{B82CF35F-66AE-41B3-8AFF-65F4261C00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16906" y="4868228"/>
                <a:ext cx="649288" cy="741363"/>
              </a:xfrm>
              <a:custGeom>
                <a:avLst/>
                <a:gdLst>
                  <a:gd name="T0" fmla="*/ 0 w 409"/>
                  <a:gd name="T1" fmla="*/ 0 h 467"/>
                  <a:gd name="T2" fmla="*/ 24 w 409"/>
                  <a:gd name="T3" fmla="*/ 3 h 467"/>
                  <a:gd name="T4" fmla="*/ 355 w 409"/>
                  <a:gd name="T5" fmla="*/ 329 h 467"/>
                  <a:gd name="T6" fmla="*/ 409 w 409"/>
                  <a:gd name="T7" fmla="*/ 438 h 467"/>
                  <a:gd name="T8" fmla="*/ 402 w 409"/>
                  <a:gd name="T9" fmla="*/ 467 h 467"/>
                  <a:gd name="T10" fmla="*/ 55 w 409"/>
                  <a:gd name="T11" fmla="*/ 97 h 467"/>
                  <a:gd name="T12" fmla="*/ 0 w 409"/>
                  <a:gd name="T13" fmla="*/ 0 h 4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9" h="467">
                    <a:moveTo>
                      <a:pt x="0" y="0"/>
                    </a:moveTo>
                    <a:lnTo>
                      <a:pt x="24" y="3"/>
                    </a:lnTo>
                    <a:lnTo>
                      <a:pt x="355" y="329"/>
                    </a:lnTo>
                    <a:lnTo>
                      <a:pt x="409" y="438"/>
                    </a:lnTo>
                    <a:lnTo>
                      <a:pt x="402" y="467"/>
                    </a:lnTo>
                    <a:lnTo>
                      <a:pt x="55" y="9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+mj-lt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73" name="Freeform 20">
                <a:extLst>
                  <a:ext uri="{FF2B5EF4-FFF2-40B4-BE49-F238E27FC236}">
                    <a16:creationId xmlns:a16="http://schemas.microsoft.com/office/drawing/2014/main" id="{A3CCB6AD-CA17-4AC1-B396-D3A98A19C6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47131" y="4684078"/>
                <a:ext cx="1092200" cy="925513"/>
              </a:xfrm>
              <a:custGeom>
                <a:avLst/>
                <a:gdLst>
                  <a:gd name="T0" fmla="*/ 29 w 291"/>
                  <a:gd name="T1" fmla="*/ 246 h 246"/>
                  <a:gd name="T2" fmla="*/ 0 w 291"/>
                  <a:gd name="T3" fmla="*/ 193 h 246"/>
                  <a:gd name="T4" fmla="*/ 1 w 291"/>
                  <a:gd name="T5" fmla="*/ 181 h 246"/>
                  <a:gd name="T6" fmla="*/ 229 w 291"/>
                  <a:gd name="T7" fmla="*/ 1 h 246"/>
                  <a:gd name="T8" fmla="*/ 241 w 291"/>
                  <a:gd name="T9" fmla="*/ 0 h 246"/>
                  <a:gd name="T10" fmla="*/ 291 w 291"/>
                  <a:gd name="T11" fmla="*/ 34 h 246"/>
                  <a:gd name="T12" fmla="*/ 29 w 291"/>
                  <a:gd name="T13" fmla="*/ 24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46">
                    <a:moveTo>
                      <a:pt x="29" y="246"/>
                    </a:moveTo>
                    <a:cubicBezTo>
                      <a:pt x="19" y="229"/>
                      <a:pt x="10" y="211"/>
                      <a:pt x="0" y="193"/>
                    </a:cubicBezTo>
                    <a:cubicBezTo>
                      <a:pt x="0" y="189"/>
                      <a:pt x="1" y="185"/>
                      <a:pt x="1" y="181"/>
                    </a:cubicBezTo>
                    <a:cubicBezTo>
                      <a:pt x="84" y="138"/>
                      <a:pt x="158" y="81"/>
                      <a:pt x="229" y="1"/>
                    </a:cubicBezTo>
                    <a:cubicBezTo>
                      <a:pt x="233" y="1"/>
                      <a:pt x="237" y="0"/>
                      <a:pt x="241" y="0"/>
                    </a:cubicBezTo>
                    <a:cubicBezTo>
                      <a:pt x="258" y="11"/>
                      <a:pt x="275" y="23"/>
                      <a:pt x="291" y="34"/>
                    </a:cubicBezTo>
                    <a:cubicBezTo>
                      <a:pt x="219" y="123"/>
                      <a:pt x="132" y="192"/>
                      <a:pt x="29" y="246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+mj-lt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74" name="Freeform 21">
                <a:extLst>
                  <a:ext uri="{FF2B5EF4-FFF2-40B4-BE49-F238E27FC236}">
                    <a16:creationId xmlns:a16="http://schemas.microsoft.com/office/drawing/2014/main" id="{086C6E93-4C5A-4B97-8506-D45092A3CA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16906" y="4334828"/>
                <a:ext cx="1435100" cy="1074738"/>
              </a:xfrm>
              <a:custGeom>
                <a:avLst/>
                <a:gdLst>
                  <a:gd name="T0" fmla="*/ 180 w 382"/>
                  <a:gd name="T1" fmla="*/ 0 h 286"/>
                  <a:gd name="T2" fmla="*/ 382 w 382"/>
                  <a:gd name="T3" fmla="*/ 93 h 286"/>
                  <a:gd name="T4" fmla="*/ 141 w 382"/>
                  <a:gd name="T5" fmla="*/ 286 h 286"/>
                  <a:gd name="T6" fmla="*/ 0 w 382"/>
                  <a:gd name="T7" fmla="*/ 142 h 286"/>
                  <a:gd name="T8" fmla="*/ 180 w 382"/>
                  <a:gd name="T9" fmla="*/ 0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2" h="286">
                    <a:moveTo>
                      <a:pt x="180" y="0"/>
                    </a:moveTo>
                    <a:cubicBezTo>
                      <a:pt x="248" y="31"/>
                      <a:pt x="315" y="62"/>
                      <a:pt x="382" y="93"/>
                    </a:cubicBezTo>
                    <a:cubicBezTo>
                      <a:pt x="309" y="181"/>
                      <a:pt x="227" y="242"/>
                      <a:pt x="141" y="286"/>
                    </a:cubicBezTo>
                    <a:cubicBezTo>
                      <a:pt x="94" y="238"/>
                      <a:pt x="47" y="190"/>
                      <a:pt x="0" y="142"/>
                    </a:cubicBezTo>
                    <a:cubicBezTo>
                      <a:pt x="71" y="107"/>
                      <a:pt x="130" y="60"/>
                      <a:pt x="180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+mj-lt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75" name="Freeform 22">
                <a:extLst>
                  <a:ext uri="{FF2B5EF4-FFF2-40B4-BE49-F238E27FC236}">
                    <a16:creationId xmlns:a16="http://schemas.microsoft.com/office/drawing/2014/main" id="{8F363D0F-DBFD-449F-923E-E61B7C7ED2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4618" y="4237990"/>
                <a:ext cx="979488" cy="442913"/>
              </a:xfrm>
              <a:custGeom>
                <a:avLst/>
                <a:gdLst>
                  <a:gd name="T0" fmla="*/ 99 w 617"/>
                  <a:gd name="T1" fmla="*/ 64 h 279"/>
                  <a:gd name="T2" fmla="*/ 0 w 617"/>
                  <a:gd name="T3" fmla="*/ 5 h 279"/>
                  <a:gd name="T4" fmla="*/ 21 w 617"/>
                  <a:gd name="T5" fmla="*/ 0 h 279"/>
                  <a:gd name="T6" fmla="*/ 502 w 617"/>
                  <a:gd name="T7" fmla="*/ 191 h 279"/>
                  <a:gd name="T8" fmla="*/ 613 w 617"/>
                  <a:gd name="T9" fmla="*/ 260 h 279"/>
                  <a:gd name="T10" fmla="*/ 617 w 617"/>
                  <a:gd name="T11" fmla="*/ 279 h 279"/>
                  <a:gd name="T12" fmla="*/ 99 w 617"/>
                  <a:gd name="T13" fmla="*/ 64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17" h="279">
                    <a:moveTo>
                      <a:pt x="99" y="64"/>
                    </a:moveTo>
                    <a:lnTo>
                      <a:pt x="0" y="5"/>
                    </a:lnTo>
                    <a:lnTo>
                      <a:pt x="21" y="0"/>
                    </a:lnTo>
                    <a:lnTo>
                      <a:pt x="502" y="191"/>
                    </a:lnTo>
                    <a:lnTo>
                      <a:pt x="613" y="260"/>
                    </a:lnTo>
                    <a:lnTo>
                      <a:pt x="617" y="279"/>
                    </a:lnTo>
                    <a:lnTo>
                      <a:pt x="99" y="64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+mj-lt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76" name="Freeform 23">
                <a:extLst>
                  <a:ext uri="{FF2B5EF4-FFF2-40B4-BE49-F238E27FC236}">
                    <a16:creationId xmlns:a16="http://schemas.microsoft.com/office/drawing/2014/main" id="{40C13B76-C40F-4854-9776-7579878A7F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37731" y="4026853"/>
                <a:ext cx="527050" cy="654050"/>
              </a:xfrm>
              <a:custGeom>
                <a:avLst/>
                <a:gdLst>
                  <a:gd name="T0" fmla="*/ 55 w 140"/>
                  <a:gd name="T1" fmla="*/ 174 h 174"/>
                  <a:gd name="T2" fmla="*/ 2 w 140"/>
                  <a:gd name="T3" fmla="*/ 143 h 174"/>
                  <a:gd name="T4" fmla="*/ 0 w 140"/>
                  <a:gd name="T5" fmla="*/ 133 h 174"/>
                  <a:gd name="T6" fmla="*/ 81 w 140"/>
                  <a:gd name="T7" fmla="*/ 0 h 174"/>
                  <a:gd name="T8" fmla="*/ 137 w 140"/>
                  <a:gd name="T9" fmla="*/ 26 h 174"/>
                  <a:gd name="T10" fmla="*/ 140 w 140"/>
                  <a:gd name="T11" fmla="*/ 34 h 174"/>
                  <a:gd name="T12" fmla="*/ 55 w 140"/>
                  <a:gd name="T13" fmla="*/ 174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0" h="174">
                    <a:moveTo>
                      <a:pt x="55" y="174"/>
                    </a:moveTo>
                    <a:cubicBezTo>
                      <a:pt x="37" y="164"/>
                      <a:pt x="20" y="153"/>
                      <a:pt x="2" y="143"/>
                    </a:cubicBezTo>
                    <a:cubicBezTo>
                      <a:pt x="1" y="139"/>
                      <a:pt x="0" y="136"/>
                      <a:pt x="0" y="133"/>
                    </a:cubicBezTo>
                    <a:cubicBezTo>
                      <a:pt x="29" y="91"/>
                      <a:pt x="57" y="46"/>
                      <a:pt x="81" y="0"/>
                    </a:cubicBezTo>
                    <a:cubicBezTo>
                      <a:pt x="100" y="9"/>
                      <a:pt x="119" y="18"/>
                      <a:pt x="137" y="26"/>
                    </a:cubicBezTo>
                    <a:cubicBezTo>
                      <a:pt x="138" y="29"/>
                      <a:pt x="139" y="32"/>
                      <a:pt x="140" y="34"/>
                    </a:cubicBezTo>
                    <a:cubicBezTo>
                      <a:pt x="113" y="83"/>
                      <a:pt x="87" y="129"/>
                      <a:pt x="55" y="174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+mj-lt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77" name="Freeform 24">
                <a:extLst>
                  <a:ext uri="{FF2B5EF4-FFF2-40B4-BE49-F238E27FC236}">
                    <a16:creationId xmlns:a16="http://schemas.microsoft.com/office/drawing/2014/main" id="{A9198821-8104-4D1D-971A-099A3642BA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56818" y="4037965"/>
                <a:ext cx="947738" cy="290513"/>
              </a:xfrm>
              <a:custGeom>
                <a:avLst/>
                <a:gdLst>
                  <a:gd name="T0" fmla="*/ 597 w 597"/>
                  <a:gd name="T1" fmla="*/ 183 h 183"/>
                  <a:gd name="T2" fmla="*/ 131 w 597"/>
                  <a:gd name="T3" fmla="*/ 74 h 183"/>
                  <a:gd name="T4" fmla="*/ 0 w 597"/>
                  <a:gd name="T5" fmla="*/ 10 h 183"/>
                  <a:gd name="T6" fmla="*/ 19 w 597"/>
                  <a:gd name="T7" fmla="*/ 0 h 183"/>
                  <a:gd name="T8" fmla="*/ 445 w 597"/>
                  <a:gd name="T9" fmla="*/ 90 h 183"/>
                  <a:gd name="T10" fmla="*/ 585 w 597"/>
                  <a:gd name="T11" fmla="*/ 164 h 183"/>
                  <a:gd name="T12" fmla="*/ 597 w 597"/>
                  <a:gd name="T13" fmla="*/ 183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7" h="183">
                    <a:moveTo>
                      <a:pt x="597" y="183"/>
                    </a:moveTo>
                    <a:lnTo>
                      <a:pt x="131" y="74"/>
                    </a:lnTo>
                    <a:lnTo>
                      <a:pt x="0" y="10"/>
                    </a:lnTo>
                    <a:lnTo>
                      <a:pt x="19" y="0"/>
                    </a:lnTo>
                    <a:lnTo>
                      <a:pt x="445" y="90"/>
                    </a:lnTo>
                    <a:lnTo>
                      <a:pt x="585" y="164"/>
                    </a:lnTo>
                    <a:lnTo>
                      <a:pt x="597" y="183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+mj-lt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78" name="Freeform 25">
                <a:extLst>
                  <a:ext uri="{FF2B5EF4-FFF2-40B4-BE49-F238E27FC236}">
                    <a16:creationId xmlns:a16="http://schemas.microsoft.com/office/drawing/2014/main" id="{4A1D1EF8-B04C-430D-883B-D244BB97A0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88618" y="2085340"/>
                <a:ext cx="515938" cy="2243138"/>
              </a:xfrm>
              <a:custGeom>
                <a:avLst/>
                <a:gdLst>
                  <a:gd name="T0" fmla="*/ 52 w 137"/>
                  <a:gd name="T1" fmla="*/ 29 h 597"/>
                  <a:gd name="T2" fmla="*/ 6 w 137"/>
                  <a:gd name="T3" fmla="*/ 0 h 597"/>
                  <a:gd name="T4" fmla="*/ 0 w 137"/>
                  <a:gd name="T5" fmla="*/ 11 h 597"/>
                  <a:gd name="T6" fmla="*/ 66 w 137"/>
                  <a:gd name="T7" fmla="*/ 556 h 597"/>
                  <a:gd name="T8" fmla="*/ 73 w 137"/>
                  <a:gd name="T9" fmla="*/ 565 h 597"/>
                  <a:gd name="T10" fmla="*/ 137 w 137"/>
                  <a:gd name="T11" fmla="*/ 597 h 597"/>
                  <a:gd name="T12" fmla="*/ 52 w 137"/>
                  <a:gd name="T13" fmla="*/ 29 h 5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7" h="597">
                    <a:moveTo>
                      <a:pt x="52" y="29"/>
                    </a:moveTo>
                    <a:cubicBezTo>
                      <a:pt x="35" y="17"/>
                      <a:pt x="6" y="0"/>
                      <a:pt x="6" y="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66" y="556"/>
                      <a:pt x="66" y="556"/>
                      <a:pt x="66" y="556"/>
                    </a:cubicBezTo>
                    <a:cubicBezTo>
                      <a:pt x="73" y="565"/>
                      <a:pt x="73" y="565"/>
                      <a:pt x="73" y="565"/>
                    </a:cubicBezTo>
                    <a:cubicBezTo>
                      <a:pt x="73" y="565"/>
                      <a:pt x="118" y="588"/>
                      <a:pt x="137" y="597"/>
                    </a:cubicBezTo>
                    <a:cubicBezTo>
                      <a:pt x="123" y="442"/>
                      <a:pt x="86" y="172"/>
                      <a:pt x="52" y="29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+mj-lt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79" name="Freeform 26">
                <a:extLst>
                  <a:ext uri="{FF2B5EF4-FFF2-40B4-BE49-F238E27FC236}">
                    <a16:creationId xmlns:a16="http://schemas.microsoft.com/office/drawing/2014/main" id="{D24ED0EB-083A-42DF-BED4-E781730292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12231" y="3798253"/>
                <a:ext cx="303213" cy="104775"/>
              </a:xfrm>
              <a:custGeom>
                <a:avLst/>
                <a:gdLst>
                  <a:gd name="T0" fmla="*/ 92 w 191"/>
                  <a:gd name="T1" fmla="*/ 47 h 66"/>
                  <a:gd name="T2" fmla="*/ 0 w 191"/>
                  <a:gd name="T3" fmla="*/ 5 h 66"/>
                  <a:gd name="T4" fmla="*/ 16 w 191"/>
                  <a:gd name="T5" fmla="*/ 0 h 66"/>
                  <a:gd name="T6" fmla="*/ 191 w 191"/>
                  <a:gd name="T7" fmla="*/ 38 h 66"/>
                  <a:gd name="T8" fmla="*/ 173 w 191"/>
                  <a:gd name="T9" fmla="*/ 66 h 66"/>
                  <a:gd name="T10" fmla="*/ 92 w 191"/>
                  <a:gd name="T11" fmla="*/ 47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1" h="66">
                    <a:moveTo>
                      <a:pt x="92" y="47"/>
                    </a:moveTo>
                    <a:lnTo>
                      <a:pt x="0" y="5"/>
                    </a:lnTo>
                    <a:lnTo>
                      <a:pt x="16" y="0"/>
                    </a:lnTo>
                    <a:lnTo>
                      <a:pt x="191" y="38"/>
                    </a:lnTo>
                    <a:lnTo>
                      <a:pt x="173" y="66"/>
                    </a:lnTo>
                    <a:lnTo>
                      <a:pt x="92" y="47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+mj-lt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80" name="Freeform 27">
                <a:extLst>
                  <a:ext uri="{FF2B5EF4-FFF2-40B4-BE49-F238E27FC236}">
                    <a16:creationId xmlns:a16="http://schemas.microsoft.com/office/drawing/2014/main" id="{1BD1CE7E-2240-4BAA-9B0D-DE46933EA8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12231" y="2085340"/>
                <a:ext cx="1851025" cy="2479675"/>
              </a:xfrm>
              <a:custGeom>
                <a:avLst/>
                <a:gdLst>
                  <a:gd name="T0" fmla="*/ 426 w 493"/>
                  <a:gd name="T1" fmla="*/ 0 h 660"/>
                  <a:gd name="T2" fmla="*/ 493 w 493"/>
                  <a:gd name="T3" fmla="*/ 565 h 660"/>
                  <a:gd name="T4" fmla="*/ 305 w 493"/>
                  <a:gd name="T5" fmla="*/ 524 h 660"/>
                  <a:gd name="T6" fmla="*/ 222 w 493"/>
                  <a:gd name="T7" fmla="*/ 660 h 660"/>
                  <a:gd name="T8" fmla="*/ 14 w 493"/>
                  <a:gd name="T9" fmla="*/ 575 h 660"/>
                  <a:gd name="T10" fmla="*/ 75 w 493"/>
                  <a:gd name="T11" fmla="*/ 475 h 660"/>
                  <a:gd name="T12" fmla="*/ 0 w 493"/>
                  <a:gd name="T13" fmla="*/ 458 h 660"/>
                  <a:gd name="T14" fmla="*/ 426 w 493"/>
                  <a:gd name="T15" fmla="*/ 0 h 6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3" h="660">
                    <a:moveTo>
                      <a:pt x="426" y="0"/>
                    </a:moveTo>
                    <a:cubicBezTo>
                      <a:pt x="451" y="154"/>
                      <a:pt x="483" y="432"/>
                      <a:pt x="493" y="565"/>
                    </a:cubicBezTo>
                    <a:cubicBezTo>
                      <a:pt x="440" y="554"/>
                      <a:pt x="305" y="524"/>
                      <a:pt x="305" y="524"/>
                    </a:cubicBezTo>
                    <a:cubicBezTo>
                      <a:pt x="222" y="660"/>
                      <a:pt x="222" y="660"/>
                      <a:pt x="222" y="660"/>
                    </a:cubicBezTo>
                    <a:cubicBezTo>
                      <a:pt x="14" y="575"/>
                      <a:pt x="14" y="575"/>
                      <a:pt x="14" y="575"/>
                    </a:cubicBezTo>
                    <a:cubicBezTo>
                      <a:pt x="75" y="475"/>
                      <a:pt x="75" y="475"/>
                      <a:pt x="75" y="475"/>
                    </a:cubicBezTo>
                    <a:cubicBezTo>
                      <a:pt x="75" y="475"/>
                      <a:pt x="33" y="466"/>
                      <a:pt x="0" y="458"/>
                    </a:cubicBezTo>
                    <a:cubicBezTo>
                      <a:pt x="129" y="341"/>
                      <a:pt x="331" y="134"/>
                      <a:pt x="426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+mj-lt"/>
                  <a:ea typeface="微软雅黑 Light" panose="020B0502040204020203" pitchFamily="34" charset="-122"/>
                </a:endParaRPr>
              </a:p>
            </p:txBody>
          </p:sp>
        </p:grpSp>
        <p:grpSp>
          <p:nvGrpSpPr>
            <p:cNvPr id="50" name="组合 49">
              <a:extLst>
                <a:ext uri="{FF2B5EF4-FFF2-40B4-BE49-F238E27FC236}">
                  <a16:creationId xmlns:a16="http://schemas.microsoft.com/office/drawing/2014/main" id="{59B66BB2-2BA0-4DF4-98FB-4F1091744927}"/>
                </a:ext>
              </a:extLst>
            </p:cNvPr>
            <p:cNvGrpSpPr/>
            <p:nvPr/>
          </p:nvGrpSpPr>
          <p:grpSpPr>
            <a:xfrm>
              <a:off x="5698734" y="3000371"/>
              <a:ext cx="678871" cy="696835"/>
              <a:chOff x="2693291" y="3851190"/>
              <a:chExt cx="534134" cy="762985"/>
            </a:xfrm>
            <a:scene3d>
              <a:camera prst="orthographicFront">
                <a:rot lat="3314892" lon="20720000" rev="18782333"/>
              </a:camera>
              <a:lightRig rig="threePt" dir="t"/>
            </a:scene3d>
          </p:grpSpPr>
          <p:sp>
            <p:nvSpPr>
              <p:cNvPr id="61" name="文本框 445">
                <a:extLst>
                  <a:ext uri="{FF2B5EF4-FFF2-40B4-BE49-F238E27FC236}">
                    <a16:creationId xmlns:a16="http://schemas.microsoft.com/office/drawing/2014/main" id="{8D4CFEF1-5701-4433-82FC-78B88ADB5DE4}"/>
                  </a:ext>
                </a:extLst>
              </p:cNvPr>
              <p:cNvSpPr txBox="1"/>
              <p:nvPr/>
            </p:nvSpPr>
            <p:spPr>
              <a:xfrm>
                <a:off x="2693291" y="3851190"/>
                <a:ext cx="528293" cy="5806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200" dirty="0">
                    <a:latin typeface="+mj-lt"/>
                    <a:ea typeface="微软雅黑 Light" panose="020B0502040204020203" pitchFamily="34" charset="-122"/>
                  </a:rPr>
                  <a:t>01</a:t>
                </a:r>
                <a:endParaRPr lang="zh-CN" altLang="en-US" sz="3200" dirty="0">
                  <a:latin typeface="+mj-lt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62" name="文本框 446">
                <a:extLst>
                  <a:ext uri="{FF2B5EF4-FFF2-40B4-BE49-F238E27FC236}">
                    <a16:creationId xmlns:a16="http://schemas.microsoft.com/office/drawing/2014/main" id="{2CEFAEB4-38DA-40AD-8C7B-7FDD8AEA7859}"/>
                  </a:ext>
                </a:extLst>
              </p:cNvPr>
              <p:cNvSpPr txBox="1"/>
              <p:nvPr/>
            </p:nvSpPr>
            <p:spPr>
              <a:xfrm>
                <a:off x="2693291" y="4277983"/>
                <a:ext cx="534134" cy="3361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600" dirty="0">
                    <a:latin typeface="+mj-lt"/>
                    <a:ea typeface="微软雅黑 Light" panose="020B0502040204020203" pitchFamily="34" charset="-122"/>
                  </a:rPr>
                  <a:t>ITEM</a:t>
                </a:r>
                <a:endParaRPr lang="zh-CN" altLang="en-US" sz="1600" dirty="0">
                  <a:latin typeface="+mj-lt"/>
                  <a:ea typeface="微软雅黑 Light" panose="020B0502040204020203" pitchFamily="34" charset="-122"/>
                </a:endParaRPr>
              </a:p>
            </p:txBody>
          </p:sp>
        </p:grpSp>
        <p:grpSp>
          <p:nvGrpSpPr>
            <p:cNvPr id="51" name="组合 50">
              <a:extLst>
                <a:ext uri="{FF2B5EF4-FFF2-40B4-BE49-F238E27FC236}">
                  <a16:creationId xmlns:a16="http://schemas.microsoft.com/office/drawing/2014/main" id="{42EEE517-925F-4200-ABFA-6BF2DCE5BAD7}"/>
                </a:ext>
              </a:extLst>
            </p:cNvPr>
            <p:cNvGrpSpPr/>
            <p:nvPr/>
          </p:nvGrpSpPr>
          <p:grpSpPr>
            <a:xfrm>
              <a:off x="6810207" y="3561880"/>
              <a:ext cx="686686" cy="704455"/>
              <a:chOff x="2681301" y="3851188"/>
              <a:chExt cx="540283" cy="771327"/>
            </a:xfrm>
            <a:scene3d>
              <a:camera prst="orthographicFront">
                <a:rot lat="3814791" lon="250952" rev="21043172"/>
              </a:camera>
              <a:lightRig rig="threePt" dir="t"/>
            </a:scene3d>
          </p:grpSpPr>
          <p:sp>
            <p:nvSpPr>
              <p:cNvPr id="59" name="文本框 448">
                <a:extLst>
                  <a:ext uri="{FF2B5EF4-FFF2-40B4-BE49-F238E27FC236}">
                    <a16:creationId xmlns:a16="http://schemas.microsoft.com/office/drawing/2014/main" id="{C94C25CE-7FF2-4DC7-84CD-A45B31005D61}"/>
                  </a:ext>
                </a:extLst>
              </p:cNvPr>
              <p:cNvSpPr txBox="1"/>
              <p:nvPr/>
            </p:nvSpPr>
            <p:spPr>
              <a:xfrm>
                <a:off x="2693291" y="3851188"/>
                <a:ext cx="52829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200" dirty="0">
                    <a:latin typeface="+mj-lt"/>
                    <a:ea typeface="微软雅黑 Light" panose="020B0502040204020203" pitchFamily="34" charset="-122"/>
                  </a:rPr>
                  <a:t>02</a:t>
                </a:r>
                <a:endParaRPr lang="zh-CN" altLang="en-US" sz="3200" dirty="0">
                  <a:latin typeface="+mj-lt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60" name="文本框 449">
                <a:extLst>
                  <a:ext uri="{FF2B5EF4-FFF2-40B4-BE49-F238E27FC236}">
                    <a16:creationId xmlns:a16="http://schemas.microsoft.com/office/drawing/2014/main" id="{0205B146-AF8E-451A-861C-13F9CC045A74}"/>
                  </a:ext>
                </a:extLst>
              </p:cNvPr>
              <p:cNvSpPr txBox="1"/>
              <p:nvPr/>
            </p:nvSpPr>
            <p:spPr>
              <a:xfrm>
                <a:off x="2681301" y="4286324"/>
                <a:ext cx="534134" cy="3361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600" dirty="0">
                    <a:latin typeface="+mj-lt"/>
                    <a:ea typeface="微软雅黑 Light" panose="020B0502040204020203" pitchFamily="34" charset="-122"/>
                  </a:rPr>
                  <a:t>ITEM</a:t>
                </a:r>
                <a:endParaRPr lang="zh-CN" altLang="en-US" sz="1600" dirty="0">
                  <a:latin typeface="+mj-lt"/>
                  <a:ea typeface="微软雅黑 Light" panose="020B0502040204020203" pitchFamily="34" charset="-122"/>
                </a:endParaRPr>
              </a:p>
            </p:txBody>
          </p:sp>
        </p:grpSp>
        <p:grpSp>
          <p:nvGrpSpPr>
            <p:cNvPr id="52" name="组合 51">
              <a:extLst>
                <a:ext uri="{FF2B5EF4-FFF2-40B4-BE49-F238E27FC236}">
                  <a16:creationId xmlns:a16="http://schemas.microsoft.com/office/drawing/2014/main" id="{AD059D44-69B3-456E-ADAF-07058AD03A36}"/>
                </a:ext>
              </a:extLst>
            </p:cNvPr>
            <p:cNvGrpSpPr/>
            <p:nvPr/>
          </p:nvGrpSpPr>
          <p:grpSpPr>
            <a:xfrm>
              <a:off x="8026812" y="3574661"/>
              <a:ext cx="686686" cy="696835"/>
              <a:chOff x="2681301" y="3851188"/>
              <a:chExt cx="540283" cy="762984"/>
            </a:xfrm>
            <a:scene3d>
              <a:camera prst="isometricOffAxis2Top">
                <a:rot lat="18086309" lon="20266692" rev="1726338"/>
              </a:camera>
              <a:lightRig rig="threePt" dir="t"/>
            </a:scene3d>
          </p:grpSpPr>
          <p:sp>
            <p:nvSpPr>
              <p:cNvPr id="57" name="文本框 451">
                <a:extLst>
                  <a:ext uri="{FF2B5EF4-FFF2-40B4-BE49-F238E27FC236}">
                    <a16:creationId xmlns:a16="http://schemas.microsoft.com/office/drawing/2014/main" id="{5F85B7D4-21E4-4FA6-BDF5-587C0316DA22}"/>
                  </a:ext>
                </a:extLst>
              </p:cNvPr>
              <p:cNvSpPr txBox="1"/>
              <p:nvPr/>
            </p:nvSpPr>
            <p:spPr>
              <a:xfrm>
                <a:off x="2693291" y="3851188"/>
                <a:ext cx="52829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200" dirty="0">
                    <a:latin typeface="+mj-lt"/>
                    <a:ea typeface="微软雅黑 Light" panose="020B0502040204020203" pitchFamily="34" charset="-122"/>
                  </a:rPr>
                  <a:t>03</a:t>
                </a:r>
                <a:endParaRPr lang="zh-CN" altLang="en-US" sz="3200" dirty="0">
                  <a:latin typeface="+mj-lt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58" name="文本框 452">
                <a:extLst>
                  <a:ext uri="{FF2B5EF4-FFF2-40B4-BE49-F238E27FC236}">
                    <a16:creationId xmlns:a16="http://schemas.microsoft.com/office/drawing/2014/main" id="{7C8A0F7E-EDA6-46AB-941A-465DB363AB05}"/>
                  </a:ext>
                </a:extLst>
              </p:cNvPr>
              <p:cNvSpPr txBox="1"/>
              <p:nvPr/>
            </p:nvSpPr>
            <p:spPr>
              <a:xfrm>
                <a:off x="2681301" y="4277981"/>
                <a:ext cx="534134" cy="3361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600" dirty="0">
                    <a:latin typeface="+mj-lt"/>
                    <a:ea typeface="微软雅黑 Light" panose="020B0502040204020203" pitchFamily="34" charset="-122"/>
                  </a:rPr>
                  <a:t>ITEM</a:t>
                </a:r>
                <a:endParaRPr lang="zh-CN" altLang="en-US" sz="1600" dirty="0">
                  <a:latin typeface="+mj-lt"/>
                  <a:ea typeface="微软雅黑 Light" panose="020B0502040204020203" pitchFamily="34" charset="-122"/>
                </a:endParaRPr>
              </a:p>
            </p:txBody>
          </p:sp>
        </p:grpSp>
        <p:grpSp>
          <p:nvGrpSpPr>
            <p:cNvPr id="53" name="组合 52">
              <a:extLst>
                <a:ext uri="{FF2B5EF4-FFF2-40B4-BE49-F238E27FC236}">
                  <a16:creationId xmlns:a16="http://schemas.microsoft.com/office/drawing/2014/main" id="{A7AB1B52-AF81-4C4D-AD2B-88279E2AB9F9}"/>
                </a:ext>
              </a:extLst>
            </p:cNvPr>
            <p:cNvGrpSpPr/>
            <p:nvPr/>
          </p:nvGrpSpPr>
          <p:grpSpPr>
            <a:xfrm>
              <a:off x="9035248" y="3110704"/>
              <a:ext cx="686687" cy="696835"/>
              <a:chOff x="2681300" y="3851188"/>
              <a:chExt cx="540284" cy="762984"/>
            </a:xfrm>
            <a:scene3d>
              <a:camera prst="isometricOffAxis2Top">
                <a:rot lat="18243911" lon="20123570" rev="3339989"/>
              </a:camera>
              <a:lightRig rig="threePt" dir="t"/>
            </a:scene3d>
          </p:grpSpPr>
          <p:sp>
            <p:nvSpPr>
              <p:cNvPr id="55" name="文本框 476">
                <a:extLst>
                  <a:ext uri="{FF2B5EF4-FFF2-40B4-BE49-F238E27FC236}">
                    <a16:creationId xmlns:a16="http://schemas.microsoft.com/office/drawing/2014/main" id="{0B6EE2F7-5844-4BEC-9949-0D58EC60C2CE}"/>
                  </a:ext>
                </a:extLst>
              </p:cNvPr>
              <p:cNvSpPr txBox="1"/>
              <p:nvPr/>
            </p:nvSpPr>
            <p:spPr>
              <a:xfrm>
                <a:off x="2693291" y="3851188"/>
                <a:ext cx="52829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200" dirty="0">
                    <a:latin typeface="+mj-lt"/>
                    <a:ea typeface="微软雅黑 Light" panose="020B0502040204020203" pitchFamily="34" charset="-122"/>
                  </a:rPr>
                  <a:t>04</a:t>
                </a:r>
                <a:endParaRPr lang="zh-CN" altLang="en-US" sz="3200" dirty="0">
                  <a:latin typeface="+mj-lt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56" name="文本框 477">
                <a:extLst>
                  <a:ext uri="{FF2B5EF4-FFF2-40B4-BE49-F238E27FC236}">
                    <a16:creationId xmlns:a16="http://schemas.microsoft.com/office/drawing/2014/main" id="{C748FF27-4F68-4EAC-80DF-CE6BCD64AA41}"/>
                  </a:ext>
                </a:extLst>
              </p:cNvPr>
              <p:cNvSpPr txBox="1"/>
              <p:nvPr/>
            </p:nvSpPr>
            <p:spPr>
              <a:xfrm>
                <a:off x="2681300" y="4277980"/>
                <a:ext cx="534134" cy="3361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600" dirty="0">
                    <a:latin typeface="+mj-lt"/>
                    <a:ea typeface="微软雅黑 Light" panose="020B0502040204020203" pitchFamily="34" charset="-122"/>
                  </a:rPr>
                  <a:t>ITEM</a:t>
                </a:r>
                <a:endParaRPr lang="zh-CN" altLang="en-US" sz="1600" dirty="0">
                  <a:latin typeface="+mj-lt"/>
                  <a:ea typeface="微软雅黑 Light" panose="020B0502040204020203" pitchFamily="34" charset="-122"/>
                </a:endParaRPr>
              </a:p>
            </p:txBody>
          </p:sp>
        </p:grpSp>
        <p:sp>
          <p:nvSpPr>
            <p:cNvPr id="54" name="文本框 479">
              <a:extLst>
                <a:ext uri="{FF2B5EF4-FFF2-40B4-BE49-F238E27FC236}">
                  <a16:creationId xmlns:a16="http://schemas.microsoft.com/office/drawing/2014/main" id="{08214A60-9C79-492F-8D7F-CF7B5DB0247C}"/>
                </a:ext>
              </a:extLst>
            </p:cNvPr>
            <p:cNvSpPr txBox="1"/>
            <p:nvPr/>
          </p:nvSpPr>
          <p:spPr>
            <a:xfrm>
              <a:off x="9690156" y="1917626"/>
              <a:ext cx="1373602" cy="586176"/>
            </a:xfrm>
            <a:prstGeom prst="rect">
              <a:avLst/>
            </a:prstGeom>
            <a:noFill/>
            <a:scene3d>
              <a:camera prst="perspectiveContrastingLeftFacing" fov="5100000">
                <a:rot lat="20533165" lon="892320" rev="20429955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/>
              <a:r>
                <a:rPr lang="tr-TR" altLang="zh-CN" dirty="0">
                  <a:latin typeface="+mj-lt"/>
                  <a:ea typeface="微软雅黑 Light" panose="020B0502040204020203" pitchFamily="34" charset="-122"/>
                </a:rPr>
                <a:t>OPTION HERE</a:t>
              </a:r>
              <a:endParaRPr lang="zh-CN" altLang="en-US" dirty="0">
                <a:latin typeface="+mj-lt"/>
                <a:ea typeface="微软雅黑 Light" panose="020B0502040204020203" pitchFamily="34" charset="-122"/>
              </a:endParaRPr>
            </a:p>
          </p:txBody>
        </p:sp>
      </p:grpSp>
      <p:sp>
        <p:nvSpPr>
          <p:cNvPr id="81" name="文本框 82">
            <a:extLst>
              <a:ext uri="{FF2B5EF4-FFF2-40B4-BE49-F238E27FC236}">
                <a16:creationId xmlns:a16="http://schemas.microsoft.com/office/drawing/2014/main" id="{CD412236-E68B-469E-995B-72895FDBDA8A}"/>
              </a:ext>
            </a:extLst>
          </p:cNvPr>
          <p:cNvSpPr txBox="1"/>
          <p:nvPr/>
        </p:nvSpPr>
        <p:spPr>
          <a:xfrm>
            <a:off x="957964" y="1759587"/>
            <a:ext cx="1921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altLang="zh-CN" dirty="0">
                <a:solidFill>
                  <a:schemeClr val="bg1"/>
                </a:solidFill>
                <a:latin typeface="+mj-lt"/>
                <a:ea typeface="微软雅黑 Light" panose="020B0502040204020203" pitchFamily="34" charset="-122"/>
              </a:rPr>
              <a:t>OPTION HERE</a:t>
            </a:r>
            <a:endParaRPr lang="zh-CN" altLang="en-US" dirty="0">
              <a:solidFill>
                <a:schemeClr val="bg1"/>
              </a:solidFill>
              <a:latin typeface="+mj-lt"/>
              <a:ea typeface="微软雅黑 Light" panose="020B0502040204020203" pitchFamily="34" charset="-122"/>
            </a:endParaRPr>
          </a:p>
        </p:txBody>
      </p:sp>
      <p:sp>
        <p:nvSpPr>
          <p:cNvPr id="82" name="文本框 107">
            <a:extLst>
              <a:ext uri="{FF2B5EF4-FFF2-40B4-BE49-F238E27FC236}">
                <a16:creationId xmlns:a16="http://schemas.microsoft.com/office/drawing/2014/main" id="{DBDB86DD-2928-4F74-93CA-B03E2F3B8A39}"/>
              </a:ext>
            </a:extLst>
          </p:cNvPr>
          <p:cNvSpPr txBox="1"/>
          <p:nvPr/>
        </p:nvSpPr>
        <p:spPr>
          <a:xfrm>
            <a:off x="957964" y="2202065"/>
            <a:ext cx="237657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+mj-lt"/>
                <a:ea typeface="微软雅黑 Light" panose="020B0502040204020203" pitchFamily="34" charset="-122"/>
              </a:rPr>
              <a:t>Go ahead and replace it with your own text.</a:t>
            </a:r>
            <a:endParaRPr lang="tr-TR" altLang="zh-CN" sz="1200" dirty="0">
              <a:solidFill>
                <a:schemeClr val="bg1"/>
              </a:solidFill>
              <a:latin typeface="+mj-lt"/>
              <a:ea typeface="微软雅黑 Light" panose="020B0502040204020203" pitchFamily="34" charset="-122"/>
            </a:endParaRPr>
          </a:p>
          <a:p>
            <a:pPr algn="just">
              <a:lnSpc>
                <a:spcPct val="150000"/>
              </a:lnSpc>
            </a:pPr>
            <a:endParaRPr lang="en-US" altLang="zh-CN" sz="1200" dirty="0">
              <a:solidFill>
                <a:schemeClr val="bg1"/>
              </a:solidFill>
              <a:latin typeface="+mj-lt"/>
              <a:ea typeface="微软雅黑 Light" panose="020B0502040204020203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+mj-lt"/>
                <a:ea typeface="微软雅黑 Light" panose="020B0502040204020203" pitchFamily="34" charset="-122"/>
              </a:rPr>
              <a:t>Go ahead and replace it with your own text. Go ahead and replace it with your own text.</a:t>
            </a:r>
            <a:endParaRPr lang="tr-TR" altLang="zh-CN" sz="1200" dirty="0">
              <a:solidFill>
                <a:schemeClr val="bg1"/>
              </a:solidFill>
              <a:latin typeface="+mj-lt"/>
              <a:ea typeface="微软雅黑 Light" panose="020B0502040204020203" pitchFamily="34" charset="-122"/>
            </a:endParaRPr>
          </a:p>
          <a:p>
            <a:pPr algn="just">
              <a:lnSpc>
                <a:spcPct val="150000"/>
              </a:lnSpc>
            </a:pPr>
            <a:endParaRPr lang="en-US" altLang="zh-CN" sz="1200" dirty="0">
              <a:solidFill>
                <a:schemeClr val="bg1"/>
              </a:solidFill>
              <a:latin typeface="+mj-lt"/>
              <a:ea typeface="微软雅黑 Light" panose="020B0502040204020203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+mj-lt"/>
                <a:ea typeface="微软雅黑 Light" panose="020B0502040204020203" pitchFamily="34" charset="-122"/>
              </a:rPr>
              <a:t>Go ahead and replace it with your own text.</a:t>
            </a:r>
            <a:endParaRPr lang="zh-CN" altLang="en-US" sz="1200" dirty="0">
              <a:solidFill>
                <a:schemeClr val="bg1"/>
              </a:solidFill>
              <a:latin typeface="+mj-lt"/>
              <a:ea typeface="微软雅黑 Light" panose="020B0502040204020203" pitchFamily="34" charset="-122"/>
            </a:endParaRPr>
          </a:p>
        </p:txBody>
      </p:sp>
      <p:grpSp>
        <p:nvGrpSpPr>
          <p:cNvPr id="83" name="组合 82">
            <a:extLst>
              <a:ext uri="{FF2B5EF4-FFF2-40B4-BE49-F238E27FC236}">
                <a16:creationId xmlns:a16="http://schemas.microsoft.com/office/drawing/2014/main" id="{0B31DD48-A104-449B-8D88-7810BE9A2A18}"/>
              </a:ext>
            </a:extLst>
          </p:cNvPr>
          <p:cNvGrpSpPr/>
          <p:nvPr/>
        </p:nvGrpSpPr>
        <p:grpSpPr>
          <a:xfrm>
            <a:off x="4198746" y="4804706"/>
            <a:ext cx="1573584" cy="1157743"/>
            <a:chOff x="4295006" y="5107464"/>
            <a:chExt cx="1573380" cy="1158011"/>
          </a:xfrm>
        </p:grpSpPr>
        <p:sp>
          <p:nvSpPr>
            <p:cNvPr id="84" name="文本框 36">
              <a:extLst>
                <a:ext uri="{FF2B5EF4-FFF2-40B4-BE49-F238E27FC236}">
                  <a16:creationId xmlns:a16="http://schemas.microsoft.com/office/drawing/2014/main" id="{ECC4C9E3-C117-47B6-9BD4-D6E9962AE1EB}"/>
                </a:ext>
              </a:extLst>
            </p:cNvPr>
            <p:cNvSpPr txBox="1"/>
            <p:nvPr/>
          </p:nvSpPr>
          <p:spPr>
            <a:xfrm>
              <a:off x="4295006" y="5107464"/>
              <a:ext cx="1573380" cy="5849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altLang="zh-CN" sz="1600" dirty="0">
                  <a:solidFill>
                    <a:schemeClr val="bg1"/>
                  </a:solidFill>
                  <a:latin typeface="+mj-lt"/>
                  <a:ea typeface="微软雅黑 Light" panose="020B0502040204020203" pitchFamily="34" charset="-122"/>
                </a:rPr>
                <a:t>OPTION HERE</a:t>
              </a:r>
              <a:endParaRPr lang="zh-CN" altLang="en-US" sz="1600" dirty="0">
                <a:solidFill>
                  <a:schemeClr val="bg1"/>
                </a:solidFill>
                <a:latin typeface="+mj-lt"/>
                <a:ea typeface="微软雅黑 Light" panose="020B0502040204020203" pitchFamily="34" charset="-122"/>
              </a:endParaRPr>
            </a:p>
          </p:txBody>
        </p:sp>
        <p:sp>
          <p:nvSpPr>
            <p:cNvPr id="85" name="文本框 129">
              <a:extLst>
                <a:ext uri="{FF2B5EF4-FFF2-40B4-BE49-F238E27FC236}">
                  <a16:creationId xmlns:a16="http://schemas.microsoft.com/office/drawing/2014/main" id="{6A2C07B2-B7B0-4ECB-BE72-73CC87DA0D62}"/>
                </a:ext>
              </a:extLst>
            </p:cNvPr>
            <p:cNvSpPr txBox="1"/>
            <p:nvPr/>
          </p:nvSpPr>
          <p:spPr>
            <a:xfrm>
              <a:off x="4309569" y="5480463"/>
              <a:ext cx="1311913" cy="7850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altLang="zh-CN" sz="1000" dirty="0">
                  <a:solidFill>
                    <a:schemeClr val="bg1"/>
                  </a:solidFill>
                  <a:latin typeface="+mj-lt"/>
                  <a:ea typeface="微软雅黑 Light" panose="020B0502040204020203" pitchFamily="34" charset="-122"/>
                </a:rPr>
                <a:t>Go ahead and replace it with your own text.</a:t>
              </a:r>
              <a:endParaRPr lang="zh-CN" altLang="en-US" sz="1000" dirty="0">
                <a:solidFill>
                  <a:schemeClr val="bg1"/>
                </a:solidFill>
                <a:latin typeface="+mj-lt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86" name="组合 85">
            <a:extLst>
              <a:ext uri="{FF2B5EF4-FFF2-40B4-BE49-F238E27FC236}">
                <a16:creationId xmlns:a16="http://schemas.microsoft.com/office/drawing/2014/main" id="{DBBF7F15-8B04-424A-8FE8-A3A30C0AC681}"/>
              </a:ext>
            </a:extLst>
          </p:cNvPr>
          <p:cNvGrpSpPr/>
          <p:nvPr/>
        </p:nvGrpSpPr>
        <p:grpSpPr>
          <a:xfrm>
            <a:off x="5927163" y="4804706"/>
            <a:ext cx="1626711" cy="1157743"/>
            <a:chOff x="6023198" y="5107464"/>
            <a:chExt cx="1626500" cy="1158011"/>
          </a:xfrm>
        </p:grpSpPr>
        <p:sp>
          <p:nvSpPr>
            <p:cNvPr id="87" name="文本框 68">
              <a:extLst>
                <a:ext uri="{FF2B5EF4-FFF2-40B4-BE49-F238E27FC236}">
                  <a16:creationId xmlns:a16="http://schemas.microsoft.com/office/drawing/2014/main" id="{F4AE4EAA-E2E2-4D82-8F1A-FF840213E3BE}"/>
                </a:ext>
              </a:extLst>
            </p:cNvPr>
            <p:cNvSpPr txBox="1"/>
            <p:nvPr/>
          </p:nvSpPr>
          <p:spPr>
            <a:xfrm>
              <a:off x="6023198" y="5107464"/>
              <a:ext cx="1626500" cy="3386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altLang="zh-CN" sz="1600" dirty="0">
                  <a:solidFill>
                    <a:schemeClr val="bg1"/>
                  </a:solidFill>
                  <a:latin typeface="+mj-lt"/>
                  <a:ea typeface="微软雅黑 Light" panose="020B0502040204020203" pitchFamily="34" charset="-122"/>
                </a:rPr>
                <a:t>OPTION HERE</a:t>
              </a:r>
              <a:endParaRPr lang="zh-CN" altLang="en-US" sz="1600" dirty="0">
                <a:solidFill>
                  <a:schemeClr val="bg1"/>
                </a:solidFill>
                <a:latin typeface="+mj-lt"/>
                <a:ea typeface="微软雅黑 Light" panose="020B0502040204020203" pitchFamily="34" charset="-122"/>
              </a:endParaRPr>
            </a:p>
          </p:txBody>
        </p:sp>
        <p:sp>
          <p:nvSpPr>
            <p:cNvPr id="88" name="文本框 129">
              <a:extLst>
                <a:ext uri="{FF2B5EF4-FFF2-40B4-BE49-F238E27FC236}">
                  <a16:creationId xmlns:a16="http://schemas.microsoft.com/office/drawing/2014/main" id="{B9FE115B-3E04-41CF-915D-48B8CC70AC6B}"/>
                </a:ext>
              </a:extLst>
            </p:cNvPr>
            <p:cNvSpPr txBox="1"/>
            <p:nvPr/>
          </p:nvSpPr>
          <p:spPr>
            <a:xfrm>
              <a:off x="6065142" y="5480463"/>
              <a:ext cx="1311913" cy="7850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altLang="zh-CN" sz="1000" dirty="0">
                  <a:solidFill>
                    <a:schemeClr val="bg1"/>
                  </a:solidFill>
                  <a:latin typeface="+mj-lt"/>
                  <a:ea typeface="微软雅黑 Light" panose="020B0502040204020203" pitchFamily="34" charset="-122"/>
                </a:rPr>
                <a:t>Go ahead and replace it with your own text.</a:t>
              </a:r>
              <a:endParaRPr lang="zh-CN" altLang="en-US" sz="1000" dirty="0">
                <a:solidFill>
                  <a:schemeClr val="bg1"/>
                </a:solidFill>
                <a:latin typeface="+mj-lt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89" name="组合 88">
            <a:extLst>
              <a:ext uri="{FF2B5EF4-FFF2-40B4-BE49-F238E27FC236}">
                <a16:creationId xmlns:a16="http://schemas.microsoft.com/office/drawing/2014/main" id="{99383AB9-98C8-423D-B607-67A9A24A607F}"/>
              </a:ext>
            </a:extLst>
          </p:cNvPr>
          <p:cNvGrpSpPr/>
          <p:nvPr/>
        </p:nvGrpSpPr>
        <p:grpSpPr>
          <a:xfrm>
            <a:off x="7673903" y="4804706"/>
            <a:ext cx="1623136" cy="1157743"/>
            <a:chOff x="7769709" y="5107464"/>
            <a:chExt cx="1622925" cy="1158011"/>
          </a:xfrm>
        </p:grpSpPr>
        <p:sp>
          <p:nvSpPr>
            <p:cNvPr id="90" name="文本框 74">
              <a:extLst>
                <a:ext uri="{FF2B5EF4-FFF2-40B4-BE49-F238E27FC236}">
                  <a16:creationId xmlns:a16="http://schemas.microsoft.com/office/drawing/2014/main" id="{72AD6315-31AA-42C5-9BF3-975FF4307A97}"/>
                </a:ext>
              </a:extLst>
            </p:cNvPr>
            <p:cNvSpPr txBox="1"/>
            <p:nvPr/>
          </p:nvSpPr>
          <p:spPr>
            <a:xfrm>
              <a:off x="7769709" y="5107464"/>
              <a:ext cx="1622925" cy="3386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altLang="zh-CN" sz="1600" dirty="0">
                  <a:solidFill>
                    <a:schemeClr val="bg1"/>
                  </a:solidFill>
                  <a:latin typeface="+mj-lt"/>
                  <a:ea typeface="微软雅黑 Light" panose="020B0502040204020203" pitchFamily="34" charset="-122"/>
                </a:rPr>
                <a:t>OPTION HERE</a:t>
              </a:r>
              <a:endParaRPr lang="zh-CN" altLang="en-US" sz="1600" dirty="0">
                <a:solidFill>
                  <a:schemeClr val="bg1"/>
                </a:solidFill>
                <a:latin typeface="+mj-lt"/>
                <a:ea typeface="微软雅黑 Light" panose="020B0502040204020203" pitchFamily="34" charset="-122"/>
              </a:endParaRPr>
            </a:p>
          </p:txBody>
        </p:sp>
        <p:sp>
          <p:nvSpPr>
            <p:cNvPr id="91" name="文本框 129">
              <a:extLst>
                <a:ext uri="{FF2B5EF4-FFF2-40B4-BE49-F238E27FC236}">
                  <a16:creationId xmlns:a16="http://schemas.microsoft.com/office/drawing/2014/main" id="{52A1072F-72C4-4B4F-B35C-5B865992DF2F}"/>
                </a:ext>
              </a:extLst>
            </p:cNvPr>
            <p:cNvSpPr txBox="1"/>
            <p:nvPr/>
          </p:nvSpPr>
          <p:spPr>
            <a:xfrm>
              <a:off x="7817434" y="5480463"/>
              <a:ext cx="1311913" cy="7850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altLang="zh-CN" sz="1000" dirty="0">
                  <a:solidFill>
                    <a:schemeClr val="bg1"/>
                  </a:solidFill>
                  <a:latin typeface="+mj-lt"/>
                  <a:ea typeface="微软雅黑 Light" panose="020B0502040204020203" pitchFamily="34" charset="-122"/>
                </a:rPr>
                <a:t>Go ahead and replace it with your own text.</a:t>
              </a:r>
              <a:endParaRPr lang="zh-CN" altLang="en-US" sz="1000" dirty="0">
                <a:solidFill>
                  <a:schemeClr val="bg1"/>
                </a:solidFill>
                <a:latin typeface="+mj-lt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92" name="组合 91">
            <a:extLst>
              <a:ext uri="{FF2B5EF4-FFF2-40B4-BE49-F238E27FC236}">
                <a16:creationId xmlns:a16="http://schemas.microsoft.com/office/drawing/2014/main" id="{9FE3E587-9F37-4677-9F0B-C05DE11F66C7}"/>
              </a:ext>
            </a:extLst>
          </p:cNvPr>
          <p:cNvGrpSpPr/>
          <p:nvPr/>
        </p:nvGrpSpPr>
        <p:grpSpPr>
          <a:xfrm>
            <a:off x="9516490" y="4804706"/>
            <a:ext cx="1582885" cy="1157743"/>
            <a:chOff x="9612054" y="5107464"/>
            <a:chExt cx="1582679" cy="1158011"/>
          </a:xfrm>
        </p:grpSpPr>
        <p:sp>
          <p:nvSpPr>
            <p:cNvPr id="93" name="文本框 77">
              <a:extLst>
                <a:ext uri="{FF2B5EF4-FFF2-40B4-BE49-F238E27FC236}">
                  <a16:creationId xmlns:a16="http://schemas.microsoft.com/office/drawing/2014/main" id="{C92E26FB-6A78-4425-BEDE-A79669BE3B74}"/>
                </a:ext>
              </a:extLst>
            </p:cNvPr>
            <p:cNvSpPr txBox="1"/>
            <p:nvPr/>
          </p:nvSpPr>
          <p:spPr>
            <a:xfrm>
              <a:off x="9612054" y="5107464"/>
              <a:ext cx="1582679" cy="5849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altLang="zh-CN" sz="1600" dirty="0">
                  <a:solidFill>
                    <a:schemeClr val="bg1"/>
                  </a:solidFill>
                  <a:latin typeface="+mj-lt"/>
                  <a:ea typeface="微软雅黑 Light" panose="020B0502040204020203" pitchFamily="34" charset="-122"/>
                </a:rPr>
                <a:t>OPTION HERE</a:t>
              </a:r>
              <a:endParaRPr lang="zh-CN" altLang="en-US" sz="1600" dirty="0">
                <a:solidFill>
                  <a:schemeClr val="bg1"/>
                </a:solidFill>
                <a:latin typeface="+mj-lt"/>
                <a:ea typeface="微软雅黑 Light" panose="020B0502040204020203" pitchFamily="34" charset="-122"/>
              </a:endParaRPr>
            </a:p>
          </p:txBody>
        </p:sp>
        <p:sp>
          <p:nvSpPr>
            <p:cNvPr id="94" name="文本框 129">
              <a:extLst>
                <a:ext uri="{FF2B5EF4-FFF2-40B4-BE49-F238E27FC236}">
                  <a16:creationId xmlns:a16="http://schemas.microsoft.com/office/drawing/2014/main" id="{F06DFE13-9953-4B76-8830-8F96C8CC7E16}"/>
                </a:ext>
              </a:extLst>
            </p:cNvPr>
            <p:cNvSpPr txBox="1"/>
            <p:nvPr/>
          </p:nvSpPr>
          <p:spPr>
            <a:xfrm>
              <a:off x="9706338" y="5480463"/>
              <a:ext cx="1311913" cy="7850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altLang="zh-CN" sz="1000" dirty="0">
                  <a:solidFill>
                    <a:schemeClr val="bg1"/>
                  </a:solidFill>
                  <a:latin typeface="+mj-lt"/>
                  <a:ea typeface="微软雅黑 Light" panose="020B0502040204020203" pitchFamily="34" charset="-122"/>
                </a:rPr>
                <a:t>Go ahead and replace it with your own text.</a:t>
              </a:r>
              <a:endParaRPr lang="zh-CN" altLang="en-US" sz="1000" dirty="0">
                <a:solidFill>
                  <a:schemeClr val="bg1"/>
                </a:solidFill>
                <a:latin typeface="+mj-lt"/>
                <a:ea typeface="微软雅黑 Light" panose="020B0502040204020203" pitchFamily="34" charset="-122"/>
              </a:endParaRPr>
            </a:p>
          </p:txBody>
        </p:sp>
      </p:grpSp>
      <p:sp>
        <p:nvSpPr>
          <p:cNvPr id="95" name="文本框 6">
            <a:extLst>
              <a:ext uri="{FF2B5EF4-FFF2-40B4-BE49-F238E27FC236}">
                <a16:creationId xmlns:a16="http://schemas.microsoft.com/office/drawing/2014/main" id="{165B8FE2-16BA-488B-9B39-7CA7732D8524}"/>
              </a:ext>
            </a:extLst>
          </p:cNvPr>
          <p:cNvSpPr txBox="1"/>
          <p:nvPr/>
        </p:nvSpPr>
        <p:spPr>
          <a:xfrm>
            <a:off x="659449" y="58239"/>
            <a:ext cx="20382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altLang="zh-CN" sz="2800" dirty="0">
                <a:solidFill>
                  <a:schemeClr val="bg1"/>
                </a:solidFill>
                <a:latin typeface="+mj-lt"/>
                <a:ea typeface="微软雅黑 Light" panose="020B0502040204020203" pitchFamily="34" charset="-122"/>
              </a:rPr>
              <a:t>TITLE HERE</a:t>
            </a:r>
            <a:endParaRPr lang="zh-CN" altLang="en-US" sz="2800" dirty="0">
              <a:solidFill>
                <a:schemeClr val="bg1"/>
              </a:solidFill>
              <a:latin typeface="+mj-lt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81" grpId="0"/>
      <p:bldP spid="82" grpId="0"/>
      <p:bldP spid="9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矩形 310">
            <a:extLst>
              <a:ext uri="{FF2B5EF4-FFF2-40B4-BE49-F238E27FC236}">
                <a16:creationId xmlns:a16="http://schemas.microsoft.com/office/drawing/2014/main" id="{978C60DA-CDED-4A20-ADA3-752697F9D595}"/>
              </a:ext>
            </a:extLst>
          </p:cNvPr>
          <p:cNvSpPr/>
          <p:nvPr/>
        </p:nvSpPr>
        <p:spPr>
          <a:xfrm flipH="1">
            <a:off x="2883564" y="1231958"/>
            <a:ext cx="1800000" cy="360000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  <a:ea typeface="微软雅黑 Light" panose="020B0502040204020203" pitchFamily="34" charset="-122"/>
            </a:endParaRPr>
          </a:p>
        </p:txBody>
      </p:sp>
      <p:sp>
        <p:nvSpPr>
          <p:cNvPr id="312" name="矩形 311">
            <a:extLst>
              <a:ext uri="{FF2B5EF4-FFF2-40B4-BE49-F238E27FC236}">
                <a16:creationId xmlns:a16="http://schemas.microsoft.com/office/drawing/2014/main" id="{2AE98161-99D2-4BB2-BA2D-EA1AAFE1772B}"/>
              </a:ext>
            </a:extLst>
          </p:cNvPr>
          <p:cNvSpPr/>
          <p:nvPr/>
        </p:nvSpPr>
        <p:spPr>
          <a:xfrm flipH="1">
            <a:off x="4273894" y="2213637"/>
            <a:ext cx="808382" cy="2782956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atin typeface="+mj-lt"/>
              <a:ea typeface="微软雅黑 Light" panose="020B0502040204020203" pitchFamily="34" charset="-122"/>
            </a:endParaRPr>
          </a:p>
        </p:txBody>
      </p:sp>
      <p:sp>
        <p:nvSpPr>
          <p:cNvPr id="313" name="TextBox 4">
            <a:extLst>
              <a:ext uri="{FF2B5EF4-FFF2-40B4-BE49-F238E27FC236}">
                <a16:creationId xmlns:a16="http://schemas.microsoft.com/office/drawing/2014/main" id="{AA246540-8E98-4AF5-AEDF-9A0CB26BB925}"/>
              </a:ext>
            </a:extLst>
          </p:cNvPr>
          <p:cNvSpPr txBox="1"/>
          <p:nvPr/>
        </p:nvSpPr>
        <p:spPr>
          <a:xfrm>
            <a:off x="2302623" y="1672359"/>
            <a:ext cx="26299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dirty="0">
                <a:solidFill>
                  <a:schemeClr val="bg1"/>
                </a:solidFill>
                <a:latin typeface="+mj-lt"/>
                <a:ea typeface="微软雅黑 Light" panose="020B0502040204020203" pitchFamily="34" charset="-122"/>
              </a:rPr>
              <a:t>02</a:t>
            </a:r>
          </a:p>
        </p:txBody>
      </p:sp>
      <p:cxnSp>
        <p:nvCxnSpPr>
          <p:cNvPr id="314" name="直接连接符 313">
            <a:extLst>
              <a:ext uri="{FF2B5EF4-FFF2-40B4-BE49-F238E27FC236}">
                <a16:creationId xmlns:a16="http://schemas.microsoft.com/office/drawing/2014/main" id="{35509FED-90F2-4E96-BA3D-FC0196E1E964}"/>
              </a:ext>
            </a:extLst>
          </p:cNvPr>
          <p:cNvCxnSpPr/>
          <p:nvPr/>
        </p:nvCxnSpPr>
        <p:spPr>
          <a:xfrm flipH="1">
            <a:off x="3506420" y="1802818"/>
            <a:ext cx="1629927" cy="201397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5" name="TextBox 7">
            <a:extLst>
              <a:ext uri="{FF2B5EF4-FFF2-40B4-BE49-F238E27FC236}">
                <a16:creationId xmlns:a16="http://schemas.microsoft.com/office/drawing/2014/main" id="{892C777C-53D2-404E-9C59-FEB445D98808}"/>
              </a:ext>
            </a:extLst>
          </p:cNvPr>
          <p:cNvSpPr txBox="1"/>
          <p:nvPr/>
        </p:nvSpPr>
        <p:spPr>
          <a:xfrm rot="5400000">
            <a:off x="3325504" y="3889284"/>
            <a:ext cx="27334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+mj-lt"/>
                <a:ea typeface="微软雅黑 Light" panose="020B0502040204020203" pitchFamily="34" charset="-122"/>
              </a:rPr>
              <a:t>Part of the</a:t>
            </a:r>
            <a:endParaRPr lang="en-US" altLang="zh-CN" sz="2400" dirty="0">
              <a:solidFill>
                <a:schemeClr val="bg1"/>
              </a:solidFill>
              <a:latin typeface="+mj-lt"/>
              <a:ea typeface="微软雅黑 Light" panose="020B0502040204020203" pitchFamily="34" charset="-122"/>
            </a:endParaRPr>
          </a:p>
        </p:txBody>
      </p:sp>
      <p:sp>
        <p:nvSpPr>
          <p:cNvPr id="316" name="矩形 315">
            <a:extLst>
              <a:ext uri="{FF2B5EF4-FFF2-40B4-BE49-F238E27FC236}">
                <a16:creationId xmlns:a16="http://schemas.microsoft.com/office/drawing/2014/main" id="{37F80A54-246F-4C26-8AEA-DB6619D69624}"/>
              </a:ext>
            </a:extLst>
          </p:cNvPr>
          <p:cNvSpPr/>
          <p:nvPr/>
        </p:nvSpPr>
        <p:spPr>
          <a:xfrm rot="5400000" flipH="1">
            <a:off x="6513475" y="1034304"/>
            <a:ext cx="1220763" cy="360000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+mj-lt"/>
              <a:ea typeface="微软雅黑 Light" panose="020B0502040204020203" pitchFamily="34" charset="-122"/>
            </a:endParaRPr>
          </a:p>
        </p:txBody>
      </p:sp>
      <p:sp>
        <p:nvSpPr>
          <p:cNvPr id="317" name="文本框 316">
            <a:extLst>
              <a:ext uri="{FF2B5EF4-FFF2-40B4-BE49-F238E27FC236}">
                <a16:creationId xmlns:a16="http://schemas.microsoft.com/office/drawing/2014/main" id="{85A21B38-35CE-4584-B9D5-CD4D04989BCF}"/>
              </a:ext>
            </a:extLst>
          </p:cNvPr>
          <p:cNvSpPr txBox="1"/>
          <p:nvPr/>
        </p:nvSpPr>
        <p:spPr>
          <a:xfrm>
            <a:off x="5610687" y="2370462"/>
            <a:ext cx="33131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altLang="zh-CN" sz="5400" b="1" dirty="0">
                <a:solidFill>
                  <a:schemeClr val="bg1"/>
                </a:solidFill>
                <a:latin typeface="+mj-lt"/>
                <a:ea typeface="微软雅黑 Light" panose="020B0502040204020203" pitchFamily="34" charset="-122"/>
              </a:rPr>
              <a:t>HONDA</a:t>
            </a:r>
            <a:endParaRPr lang="zh-CN" altLang="en-US" sz="5400" b="1" dirty="0">
              <a:solidFill>
                <a:schemeClr val="bg1"/>
              </a:solidFill>
              <a:latin typeface="+mj-lt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" grpId="0" animBg="1"/>
      <p:bldP spid="312" grpId="0" animBg="1"/>
      <p:bldP spid="315" grpId="0"/>
      <p:bldP spid="316" grpId="0" animBg="1"/>
      <p:bldP spid="31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黑白大气商务个人简历"/>
  <p:tag name="ISPRING_FIRST_PUBLISH" val="1"/>
</p:tagLst>
</file>

<file path=ppt/theme/theme1.xml><?xml version="1.0" encoding="utf-8"?>
<a:theme xmlns:a="http://schemas.openxmlformats.org/drawingml/2006/main" name="My Resume Presentation Template www.templates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solidFill>
            <a:schemeClr val="bg1">
              <a:lumMod val="85000"/>
            </a:schemeClr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1561</Words>
  <Application>Microsoft Macintosh PowerPoint</Application>
  <PresentationFormat>Geniş ekran</PresentationFormat>
  <Paragraphs>280</Paragraphs>
  <Slides>27</Slides>
  <Notes>27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27</vt:i4>
      </vt:variant>
    </vt:vector>
  </HeadingPairs>
  <TitlesOfParts>
    <vt:vector size="32" baseType="lpstr">
      <vt:lpstr>等线</vt:lpstr>
      <vt:lpstr>Arial</vt:lpstr>
      <vt:lpstr>Book Antiqua</vt:lpstr>
      <vt:lpstr>Wingdings</vt:lpstr>
      <vt:lpstr>My Resume Presentation Template www.templatesppt.com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Manager/>
  <Company>Templatesppt.com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Resume Presentation Template</dc:title>
  <dc:subject/>
  <dc:creator>Templatesppt.com</dc:creator>
  <cp:keywords>My Resume Presentation Template</cp:keywords>
  <dc:description>My Resume Presentation Template
www.Templatesppt.com</dc:description>
  <cp:lastModifiedBy>Resul Gok</cp:lastModifiedBy>
  <cp:revision>58</cp:revision>
  <dcterms:created xsi:type="dcterms:W3CDTF">2015-05-05T08:02:00Z</dcterms:created>
  <dcterms:modified xsi:type="dcterms:W3CDTF">2022-05-26T13:38:53Z</dcterms:modified>
  <cp:category>Art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2052-10.1.0.6260</vt:lpwstr>
  </property>
</Properties>
</file>