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1263" cy="106934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園 比佐志" initials="園" lastIdx="0" clrIdx="0">
    <p:extLst>
      <p:ext uri="{19B8F6BF-5375-455C-9EA6-DF929625EA0E}">
        <p15:presenceInfo xmlns:p15="http://schemas.microsoft.com/office/powerpoint/2012/main" userId="d26c749b05db3e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>
      <p:cViewPr varScale="1">
        <p:scale>
          <a:sx n="72" d="100"/>
          <a:sy n="72" d="100"/>
        </p:scale>
        <p:origin x="1164" y="84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5" y="0"/>
            <a:ext cx="2971800" cy="497284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r">
              <a:defRPr sz="1200"/>
            </a:lvl1pPr>
          </a:lstStyle>
          <a:p>
            <a:fld id="{F81749E3-C4CE-4CD8-84D4-7E03EA956B73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6125"/>
            <a:ext cx="26352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0" rIns="91420" bIns="4571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20" tIns="45710" rIns="91420" bIns="4571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5" y="9446678"/>
            <a:ext cx="2971800" cy="497284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r">
              <a:defRPr sz="1200"/>
            </a:lvl1pPr>
          </a:lstStyle>
          <a:p>
            <a:fld id="{D3F0E10F-696E-4B40-8B90-F885BDE2A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302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0E10F-696E-4B40-8B90-F885BDE2AE9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8852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88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81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359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35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63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18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26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8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746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021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FF96B-136D-407D-9F2A-15FF96A76E9C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9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>
            <a:extLst>
              <a:ext uri="{FF2B5EF4-FFF2-40B4-BE49-F238E27FC236}">
                <a16:creationId xmlns:a16="http://schemas.microsoft.com/office/drawing/2014/main" id="{DEF1B8DC-53D4-4473-8706-444F1FE8B9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99" y="0"/>
            <a:ext cx="7561264" cy="5346700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1271869" y="134483"/>
            <a:ext cx="519885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glow rad="165100">
                    <a:schemeClr val="bg1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松園祭り</a:t>
            </a:r>
            <a:endParaRPr lang="en-US" altLang="ja-JP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/>
              </a:solidFill>
              <a:effectLst>
                <a:glow rad="165100">
                  <a:schemeClr val="bg1"/>
                </a:glo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  <a:p>
            <a:pPr algn="ctr"/>
            <a:r>
              <a:rPr lang="ja-JP" altLang="en-US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glow rad="165100">
                    <a:schemeClr val="bg1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“防災訓練の部”お知らせ</a:t>
            </a:r>
            <a:endParaRPr lang="en-US" altLang="ja-JP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/>
              </a:solidFill>
              <a:effectLst>
                <a:glow rad="165100">
                  <a:schemeClr val="bg1"/>
                </a:glo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6056" y="2187453"/>
            <a:ext cx="506741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令和１年１１月</a:t>
            </a:r>
            <a:r>
              <a:rPr lang="en-US" altLang="ja-JP" sz="36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23</a:t>
            </a:r>
            <a:r>
              <a:rPr lang="ja-JP" altLang="en-US" sz="36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r>
              <a:rPr lang="en-US" altLang="ja-JP" sz="36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sz="36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r>
              <a:rPr lang="en-US" altLang="ja-JP" sz="36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</a:p>
          <a:p>
            <a:endParaRPr kumimoji="1" lang="ja-JP" altLang="en-US" sz="2800" b="1" dirty="0">
              <a:solidFill>
                <a:srgbClr val="0070C0"/>
              </a:solidFill>
              <a:effectLst>
                <a:glow rad="63500">
                  <a:schemeClr val="accent6"/>
                </a:glo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00430" y="3794565"/>
            <a:ext cx="707354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　発災から１５分間：家庭内防災行動</a:t>
            </a:r>
            <a:endParaRPr lang="en-US" altLang="ja-JP" sz="2400" dirty="0">
              <a:solidFill>
                <a:schemeClr val="accent6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添付のチェックシートを参考に必ず実施してください</a:t>
            </a:r>
            <a:endParaRPr lang="en-US" altLang="ja-JP" sz="2400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　１０：２０～新宿北公園に避難集合</a:t>
            </a:r>
            <a:endParaRPr lang="en-US" altLang="ja-JP" sz="2400" dirty="0">
              <a:solidFill>
                <a:schemeClr val="accent6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 </a:t>
            </a:r>
            <a:r>
              <a:rPr lang="ja-JP" altLang="en-US" sz="2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防災行動の確認と発電機稼働体験</a:t>
            </a:r>
            <a:endParaRPr lang="en-US" altLang="ja-JP" sz="2400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　第４小学校までの避難経路確認</a:t>
            </a:r>
            <a:endParaRPr lang="en-US" altLang="ja-JP" sz="2400" dirty="0">
              <a:solidFill>
                <a:schemeClr val="accent6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及び救出救護訓練（担架・リアカー・車いす）</a:t>
            </a:r>
            <a:endParaRPr lang="en-US" altLang="ja-JP" sz="2400" dirty="0">
              <a:solidFill>
                <a:schemeClr val="accent6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lang="ja-JP" altLang="en-US" sz="2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サポートをお願いする場合があります。</a:t>
            </a:r>
            <a:endParaRPr lang="en-US" altLang="ja-JP" sz="2400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＊終了後一旦公園に戻り解散（防災グッズを配布します）</a:t>
            </a:r>
            <a:endParaRPr lang="en-US" altLang="ja-JP" sz="2000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000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accent2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真剣に訓練して存分におなかをすかせて</a:t>
            </a:r>
            <a:endParaRPr lang="en-US" altLang="ja-JP" sz="2400" dirty="0">
              <a:solidFill>
                <a:schemeClr val="accent2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endParaRPr lang="en-US" altLang="ja-JP" sz="2400" dirty="0">
              <a:solidFill>
                <a:schemeClr val="tx2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3600" dirty="0">
                <a:solidFill>
                  <a:schemeClr val="accent2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</a:t>
            </a:r>
            <a:r>
              <a:rPr lang="ja-JP" altLang="en-US" sz="3800" dirty="0">
                <a:solidFill>
                  <a:schemeClr val="accent2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松園祭りでお楽しみ下さい</a:t>
            </a:r>
            <a:r>
              <a:rPr lang="ja-JP" altLang="en-US" sz="2400" dirty="0">
                <a:solidFill>
                  <a:schemeClr val="accent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2000" dirty="0">
                <a:solidFill>
                  <a:schemeClr val="accent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en-US" altLang="ja-JP" sz="2000" dirty="0">
              <a:solidFill>
                <a:schemeClr val="accent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solidFill>
                  <a:schemeClr val="accent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自治会館前１１：３０開始（予定）～</a:t>
            </a:r>
            <a:endParaRPr lang="en-US" altLang="ja-JP" sz="2400" dirty="0">
              <a:solidFill>
                <a:schemeClr val="accent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solidFill>
                  <a:schemeClr val="accent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焼きそば・トン汁・手作りおもちゃ講座等</a:t>
            </a:r>
            <a:endParaRPr lang="en-US" altLang="ja-JP" sz="2400" dirty="0">
              <a:solidFill>
                <a:schemeClr val="accent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45CED8-6C89-4811-BA78-27BFBC10CDA5}"/>
              </a:ext>
            </a:extLst>
          </p:cNvPr>
          <p:cNvSpPr txBox="1"/>
          <p:nvPr/>
        </p:nvSpPr>
        <p:spPr>
          <a:xfrm>
            <a:off x="4284687" y="1538981"/>
            <a:ext cx="20601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C0C0C0"/>
                </a:highligh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主催　松園自治会　</a:t>
            </a:r>
            <a:endParaRPr lang="en-US" altLang="ja-JP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C0C0C0"/>
              </a:highligh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C0C0C0"/>
                </a:highligh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運営　防災会</a:t>
            </a:r>
            <a:endParaRPr kumimoji="1" lang="ja-JP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" name="四角形: メモ 16">
            <a:extLst>
              <a:ext uri="{FF2B5EF4-FFF2-40B4-BE49-F238E27FC236}">
                <a16:creationId xmlns:a16="http://schemas.microsoft.com/office/drawing/2014/main" id="{8C2247E9-5429-4F5B-89A3-C32A7CA9BFFE}"/>
              </a:ext>
            </a:extLst>
          </p:cNvPr>
          <p:cNvSpPr/>
          <p:nvPr/>
        </p:nvSpPr>
        <p:spPr>
          <a:xfrm>
            <a:off x="458025" y="9300170"/>
            <a:ext cx="6736588" cy="871066"/>
          </a:xfrm>
          <a:prstGeom prst="foldedCorner">
            <a:avLst/>
          </a:prstGeom>
          <a:noFill/>
          <a:ln w="38100"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812012" y="2801239"/>
            <a:ext cx="63434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午前１０時</a:t>
            </a:r>
            <a:r>
              <a:rPr lang="en-US" altLang="ja-JP" sz="36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00</a:t>
            </a:r>
            <a:r>
              <a:rPr lang="ja-JP" altLang="en-US" sz="44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震度６強</a:t>
            </a:r>
            <a:r>
              <a:rPr lang="ja-JP" altLang="en-US" sz="36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発生！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EDC4124-6EDB-4463-8025-F5C5BF5C3ABC}"/>
              </a:ext>
            </a:extLst>
          </p:cNvPr>
          <p:cNvSpPr/>
          <p:nvPr/>
        </p:nvSpPr>
        <p:spPr>
          <a:xfrm>
            <a:off x="436250" y="9412537"/>
            <a:ext cx="67583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＊新宿北公園集合時に</a:t>
            </a:r>
            <a:r>
              <a:rPr lang="ja-JP" altLang="en-US" dirty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食券</a:t>
            </a:r>
            <a:r>
              <a:rPr lang="ja-JP" altLang="en-US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を受け取って下さい。懇親目的のため祭り会場での食事をお願いします。</a:t>
            </a:r>
            <a:r>
              <a:rPr lang="en-US" altLang="ja-JP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禁持ち帰り）</a:t>
            </a:r>
            <a:endParaRPr lang="en-US" altLang="ja-JP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2090834"/>
      </p:ext>
    </p:extLst>
  </p:cSld>
  <p:clrMapOvr>
    <a:masterClrMapping/>
  </p:clrMapOvr>
</p:sld>
</file>

<file path=ppt/theme/theme1.xml><?xml version="1.0" encoding="utf-8"?>
<a:theme xmlns:a="http://schemas.openxmlformats.org/drawingml/2006/main" name="21276_bosai-kunren_po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21276_bosai-kunren_poster</Template>
  <TotalTime>6935</TotalTime>
  <Words>177</Words>
  <Application>Microsoft Office PowerPoint</Application>
  <PresentationFormat>ユーザー設定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HGP明朝E</vt:lpstr>
      <vt:lpstr>HGS創英角ﾎﾟｯﾌﾟ体</vt:lpstr>
      <vt:lpstr>UD デジタル 教科書体 NK-B</vt:lpstr>
      <vt:lpstr>Arial</vt:lpstr>
      <vt:lpstr>Calibri</vt:lpstr>
      <vt:lpstr>21276_bosai-kunren_poster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Owner</dc:creator>
  <cp:lastModifiedBy>比佐志 園</cp:lastModifiedBy>
  <cp:revision>39</cp:revision>
  <cp:lastPrinted>2019-11-29T01:27:25Z</cp:lastPrinted>
  <dcterms:created xsi:type="dcterms:W3CDTF">2017-09-16T03:28:57Z</dcterms:created>
  <dcterms:modified xsi:type="dcterms:W3CDTF">2019-11-29T01:27:39Z</dcterms:modified>
</cp:coreProperties>
</file>