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0" roundtripDataSignature="AMtx7mjqUWvslJdrdRpz91MxVV5wkf7g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2952126" y="1071074"/>
            <a:ext cx="1440000" cy="1440000"/>
          </a:xfrm>
          <a:custGeom>
            <a:rect b="b" l="l" r="r" t="t"/>
            <a:pathLst>
              <a:path extrusionOk="0" h="1440000" w="1440000">
                <a:moveTo>
                  <a:pt x="0" y="0"/>
                </a:moveTo>
                <a:lnTo>
                  <a:pt x="1440000" y="0"/>
                </a:lnTo>
                <a:lnTo>
                  <a:pt x="1440000" y="384120"/>
                </a:lnTo>
                <a:lnTo>
                  <a:pt x="1371698" y="391006"/>
                </a:lnTo>
                <a:cubicBezTo>
                  <a:pt x="1216852" y="422692"/>
                  <a:pt x="1100370" y="559700"/>
                  <a:pt x="1100370" y="723913"/>
                </a:cubicBezTo>
                <a:cubicBezTo>
                  <a:pt x="1100370" y="888126"/>
                  <a:pt x="1216852" y="1025134"/>
                  <a:pt x="1371698" y="1056820"/>
                </a:cubicBezTo>
                <a:lnTo>
                  <a:pt x="1440000" y="1063706"/>
                </a:lnTo>
                <a:lnTo>
                  <a:pt x="1440000" y="1440000"/>
                </a:lnTo>
                <a:lnTo>
                  <a:pt x="1059230" y="1440000"/>
                </a:lnTo>
                <a:lnTo>
                  <a:pt x="1059811" y="1434234"/>
                </a:lnTo>
                <a:cubicBezTo>
                  <a:pt x="1059811" y="1246562"/>
                  <a:pt x="907672" y="1094423"/>
                  <a:pt x="720000" y="1094423"/>
                </a:cubicBezTo>
                <a:cubicBezTo>
                  <a:pt x="532328" y="1094423"/>
                  <a:pt x="380189" y="1246562"/>
                  <a:pt x="380189" y="1434234"/>
                </a:cubicBezTo>
                <a:lnTo>
                  <a:pt x="380770" y="1440000"/>
                </a:lnTo>
                <a:lnTo>
                  <a:pt x="0" y="1440000"/>
                </a:ln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2969188" y="3936833"/>
            <a:ext cx="1440000" cy="1440000"/>
          </a:xfrm>
          <a:custGeom>
            <a:rect b="b" l="l" r="r" t="t"/>
            <a:pathLst>
              <a:path extrusionOk="0" h="1440000" w="1440000">
                <a:moveTo>
                  <a:pt x="0" y="0"/>
                </a:moveTo>
                <a:lnTo>
                  <a:pt x="380209" y="0"/>
                </a:lnTo>
                <a:lnTo>
                  <a:pt x="387093" y="68291"/>
                </a:lnTo>
                <a:cubicBezTo>
                  <a:pt x="418779" y="223137"/>
                  <a:pt x="555787" y="339618"/>
                  <a:pt x="720000" y="339618"/>
                </a:cubicBezTo>
                <a:cubicBezTo>
                  <a:pt x="884213" y="339618"/>
                  <a:pt x="1021221" y="223137"/>
                  <a:pt x="1052907" y="68291"/>
                </a:cubicBezTo>
                <a:lnTo>
                  <a:pt x="1059792" y="0"/>
                </a:lnTo>
                <a:lnTo>
                  <a:pt x="1440000" y="0"/>
                </a:lnTo>
                <a:lnTo>
                  <a:pt x="1440000" y="384120"/>
                </a:lnTo>
                <a:lnTo>
                  <a:pt x="1371698" y="391006"/>
                </a:lnTo>
                <a:cubicBezTo>
                  <a:pt x="1216852" y="422692"/>
                  <a:pt x="1100370" y="559700"/>
                  <a:pt x="1100370" y="723913"/>
                </a:cubicBezTo>
                <a:cubicBezTo>
                  <a:pt x="1100370" y="888126"/>
                  <a:pt x="1216852" y="1025134"/>
                  <a:pt x="1371698" y="1056820"/>
                </a:cubicBezTo>
                <a:lnTo>
                  <a:pt x="1440000" y="1063706"/>
                </a:lnTo>
                <a:lnTo>
                  <a:pt x="1440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5757936" y="1067725"/>
            <a:ext cx="1440000" cy="1440000"/>
          </a:xfrm>
          <a:custGeom>
            <a:rect b="b" l="l" r="r" t="t"/>
            <a:pathLst>
              <a:path extrusionOk="0" h="1440000" w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1059230" y="1440000"/>
                </a:lnTo>
                <a:lnTo>
                  <a:pt x="1059811" y="1434234"/>
                </a:lnTo>
                <a:cubicBezTo>
                  <a:pt x="1059811" y="1246562"/>
                  <a:pt x="907672" y="1094423"/>
                  <a:pt x="720000" y="1094423"/>
                </a:cubicBezTo>
                <a:cubicBezTo>
                  <a:pt x="532328" y="1094423"/>
                  <a:pt x="380189" y="1246562"/>
                  <a:pt x="380189" y="1434234"/>
                </a:cubicBezTo>
                <a:lnTo>
                  <a:pt x="380771" y="1440000"/>
                </a:lnTo>
                <a:lnTo>
                  <a:pt x="0" y="1440000"/>
                </a:lnTo>
                <a:lnTo>
                  <a:pt x="0" y="1059273"/>
                </a:lnTo>
                <a:lnTo>
                  <a:pt x="63142" y="1052907"/>
                </a:lnTo>
                <a:cubicBezTo>
                  <a:pt x="217988" y="1021221"/>
                  <a:pt x="334469" y="884213"/>
                  <a:pt x="334469" y="720000"/>
                </a:cubicBezTo>
                <a:cubicBezTo>
                  <a:pt x="334469" y="555787"/>
                  <a:pt x="217988" y="418779"/>
                  <a:pt x="63142" y="387093"/>
                </a:cubicBezTo>
                <a:lnTo>
                  <a:pt x="0" y="380728"/>
                </a:ln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5792488" y="3919001"/>
            <a:ext cx="1440000" cy="1440000"/>
          </a:xfrm>
          <a:custGeom>
            <a:rect b="b" l="l" r="r" t="t"/>
            <a:pathLst>
              <a:path extrusionOk="0" h="1440000" w="1440000">
                <a:moveTo>
                  <a:pt x="0" y="0"/>
                </a:moveTo>
                <a:lnTo>
                  <a:pt x="380209" y="0"/>
                </a:lnTo>
                <a:lnTo>
                  <a:pt x="387093" y="68291"/>
                </a:lnTo>
                <a:cubicBezTo>
                  <a:pt x="418779" y="223137"/>
                  <a:pt x="555787" y="339618"/>
                  <a:pt x="720000" y="339618"/>
                </a:cubicBezTo>
                <a:cubicBezTo>
                  <a:pt x="884213" y="339618"/>
                  <a:pt x="1021221" y="223137"/>
                  <a:pt x="1052907" y="68291"/>
                </a:cubicBezTo>
                <a:lnTo>
                  <a:pt x="1059792" y="0"/>
                </a:lnTo>
                <a:lnTo>
                  <a:pt x="1440000" y="0"/>
                </a:lnTo>
                <a:lnTo>
                  <a:pt x="1440000" y="1440000"/>
                </a:lnTo>
                <a:lnTo>
                  <a:pt x="0" y="1440000"/>
                </a:lnTo>
                <a:lnTo>
                  <a:pt x="0" y="1059273"/>
                </a:lnTo>
                <a:lnTo>
                  <a:pt x="63142" y="1052907"/>
                </a:lnTo>
                <a:cubicBezTo>
                  <a:pt x="217988" y="1021221"/>
                  <a:pt x="334469" y="884213"/>
                  <a:pt x="334469" y="720000"/>
                </a:cubicBezTo>
                <a:cubicBezTo>
                  <a:pt x="334469" y="555787"/>
                  <a:pt x="217988" y="418779"/>
                  <a:pt x="63142" y="387093"/>
                </a:cubicBezTo>
                <a:lnTo>
                  <a:pt x="0" y="380728"/>
                </a:ln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2969188" y="2160579"/>
            <a:ext cx="1440000" cy="2114049"/>
          </a:xfrm>
          <a:custGeom>
            <a:rect b="b" l="l" r="r" t="t"/>
            <a:pathLst>
              <a:path extrusionOk="0" h="2114049" w="1440000">
                <a:moveTo>
                  <a:pt x="720000" y="0"/>
                </a:moveTo>
                <a:cubicBezTo>
                  <a:pt x="907672" y="0"/>
                  <a:pt x="1059811" y="152139"/>
                  <a:pt x="1059811" y="339811"/>
                </a:cubicBezTo>
                <a:lnTo>
                  <a:pt x="1059792" y="340004"/>
                </a:lnTo>
                <a:lnTo>
                  <a:pt x="1440000" y="340004"/>
                </a:lnTo>
                <a:lnTo>
                  <a:pt x="1440000" y="724124"/>
                </a:lnTo>
                <a:lnTo>
                  <a:pt x="1371697" y="731010"/>
                </a:lnTo>
                <a:cubicBezTo>
                  <a:pt x="1216852" y="762696"/>
                  <a:pt x="1100370" y="899704"/>
                  <a:pt x="1100370" y="1063917"/>
                </a:cubicBezTo>
                <a:cubicBezTo>
                  <a:pt x="1100370" y="1228130"/>
                  <a:pt x="1216852" y="1365138"/>
                  <a:pt x="1371697" y="1396824"/>
                </a:cubicBezTo>
                <a:lnTo>
                  <a:pt x="1440000" y="1403710"/>
                </a:lnTo>
                <a:lnTo>
                  <a:pt x="1440000" y="1780004"/>
                </a:lnTo>
                <a:lnTo>
                  <a:pt x="1059230" y="1780004"/>
                </a:lnTo>
                <a:lnTo>
                  <a:pt x="1052907" y="1842722"/>
                </a:lnTo>
                <a:cubicBezTo>
                  <a:pt x="1021221" y="1997568"/>
                  <a:pt x="884213" y="2114049"/>
                  <a:pt x="720000" y="2114049"/>
                </a:cubicBezTo>
                <a:cubicBezTo>
                  <a:pt x="555787" y="2114049"/>
                  <a:pt x="418779" y="1997568"/>
                  <a:pt x="387093" y="1842722"/>
                </a:cubicBezTo>
                <a:lnTo>
                  <a:pt x="380770" y="1780004"/>
                </a:lnTo>
                <a:lnTo>
                  <a:pt x="0" y="1780004"/>
                </a:lnTo>
                <a:lnTo>
                  <a:pt x="0" y="340004"/>
                </a:lnTo>
                <a:lnTo>
                  <a:pt x="380209" y="340004"/>
                </a:lnTo>
                <a:lnTo>
                  <a:pt x="380189" y="339811"/>
                </a:lnTo>
                <a:cubicBezTo>
                  <a:pt x="380189" y="152139"/>
                  <a:pt x="532328" y="0"/>
                  <a:pt x="720000" y="0"/>
                </a:cubicBez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 rot="10800000">
            <a:off x="15792488" y="2170300"/>
            <a:ext cx="1440000" cy="2114049"/>
          </a:xfrm>
          <a:custGeom>
            <a:rect b="b" l="l" r="r" t="t"/>
            <a:pathLst>
              <a:path extrusionOk="0" h="2114049" w="1440000">
                <a:moveTo>
                  <a:pt x="720000" y="0"/>
                </a:moveTo>
                <a:cubicBezTo>
                  <a:pt x="907672" y="0"/>
                  <a:pt x="1059811" y="152139"/>
                  <a:pt x="1059811" y="339811"/>
                </a:cubicBezTo>
                <a:lnTo>
                  <a:pt x="1059792" y="340004"/>
                </a:lnTo>
                <a:lnTo>
                  <a:pt x="1440000" y="340004"/>
                </a:lnTo>
                <a:lnTo>
                  <a:pt x="1440000" y="724124"/>
                </a:lnTo>
                <a:lnTo>
                  <a:pt x="1371697" y="731010"/>
                </a:lnTo>
                <a:cubicBezTo>
                  <a:pt x="1216852" y="762696"/>
                  <a:pt x="1100370" y="899704"/>
                  <a:pt x="1100370" y="1063917"/>
                </a:cubicBezTo>
                <a:cubicBezTo>
                  <a:pt x="1100370" y="1228130"/>
                  <a:pt x="1216852" y="1365138"/>
                  <a:pt x="1371697" y="1396824"/>
                </a:cubicBezTo>
                <a:lnTo>
                  <a:pt x="1440000" y="1403710"/>
                </a:lnTo>
                <a:lnTo>
                  <a:pt x="1440000" y="1780004"/>
                </a:lnTo>
                <a:lnTo>
                  <a:pt x="1059230" y="1780004"/>
                </a:lnTo>
                <a:lnTo>
                  <a:pt x="1052907" y="1842722"/>
                </a:lnTo>
                <a:cubicBezTo>
                  <a:pt x="1021221" y="1997568"/>
                  <a:pt x="884213" y="2114049"/>
                  <a:pt x="720000" y="2114049"/>
                </a:cubicBezTo>
                <a:cubicBezTo>
                  <a:pt x="555787" y="2114049"/>
                  <a:pt x="418779" y="1997568"/>
                  <a:pt x="387093" y="1842722"/>
                </a:cubicBezTo>
                <a:lnTo>
                  <a:pt x="380770" y="1780004"/>
                </a:lnTo>
                <a:lnTo>
                  <a:pt x="0" y="1780004"/>
                </a:lnTo>
                <a:lnTo>
                  <a:pt x="0" y="340004"/>
                </a:lnTo>
                <a:lnTo>
                  <a:pt x="380209" y="340004"/>
                </a:lnTo>
                <a:lnTo>
                  <a:pt x="380189" y="339811"/>
                </a:lnTo>
                <a:cubicBezTo>
                  <a:pt x="380189" y="152139"/>
                  <a:pt x="532328" y="0"/>
                  <a:pt x="720000" y="0"/>
                </a:cubicBez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 rot="-5400000">
            <a:off x="14355440" y="3587108"/>
            <a:ext cx="1440000" cy="2114049"/>
          </a:xfrm>
          <a:custGeom>
            <a:rect b="b" l="l" r="r" t="t"/>
            <a:pathLst>
              <a:path extrusionOk="0" h="2114049" w="1440000">
                <a:moveTo>
                  <a:pt x="720000" y="0"/>
                </a:moveTo>
                <a:cubicBezTo>
                  <a:pt x="907672" y="0"/>
                  <a:pt x="1059811" y="152139"/>
                  <a:pt x="1059811" y="339811"/>
                </a:cubicBezTo>
                <a:lnTo>
                  <a:pt x="1059792" y="340004"/>
                </a:lnTo>
                <a:lnTo>
                  <a:pt x="1440000" y="340004"/>
                </a:lnTo>
                <a:lnTo>
                  <a:pt x="1440000" y="724124"/>
                </a:lnTo>
                <a:lnTo>
                  <a:pt x="1371697" y="731010"/>
                </a:lnTo>
                <a:cubicBezTo>
                  <a:pt x="1216852" y="762696"/>
                  <a:pt x="1100370" y="899704"/>
                  <a:pt x="1100370" y="1063917"/>
                </a:cubicBezTo>
                <a:cubicBezTo>
                  <a:pt x="1100370" y="1228130"/>
                  <a:pt x="1216852" y="1365138"/>
                  <a:pt x="1371697" y="1396824"/>
                </a:cubicBezTo>
                <a:lnTo>
                  <a:pt x="1440000" y="1403710"/>
                </a:lnTo>
                <a:lnTo>
                  <a:pt x="1440000" y="1780004"/>
                </a:lnTo>
                <a:lnTo>
                  <a:pt x="1059230" y="1780004"/>
                </a:lnTo>
                <a:lnTo>
                  <a:pt x="1052907" y="1842722"/>
                </a:lnTo>
                <a:cubicBezTo>
                  <a:pt x="1021221" y="1997568"/>
                  <a:pt x="884213" y="2114049"/>
                  <a:pt x="720000" y="2114049"/>
                </a:cubicBezTo>
                <a:cubicBezTo>
                  <a:pt x="555787" y="2114049"/>
                  <a:pt x="418779" y="1997568"/>
                  <a:pt x="387093" y="1842722"/>
                </a:cubicBezTo>
                <a:lnTo>
                  <a:pt x="380770" y="1780004"/>
                </a:lnTo>
                <a:lnTo>
                  <a:pt x="0" y="1780004"/>
                </a:lnTo>
                <a:lnTo>
                  <a:pt x="0" y="340004"/>
                </a:lnTo>
                <a:lnTo>
                  <a:pt x="380209" y="340004"/>
                </a:lnTo>
                <a:lnTo>
                  <a:pt x="380189" y="339811"/>
                </a:lnTo>
                <a:cubicBezTo>
                  <a:pt x="380189" y="152139"/>
                  <a:pt x="532328" y="0"/>
                  <a:pt x="720000" y="0"/>
                </a:cubicBez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6027523" y="6923695"/>
            <a:ext cx="1902703" cy="191269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-4573580" y="7433881"/>
            <a:ext cx="897999" cy="902713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-6483581" y="7428683"/>
            <a:ext cx="897999" cy="902713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-5525171" y="6472082"/>
            <a:ext cx="897999" cy="902713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-5525171" y="8377369"/>
            <a:ext cx="897999" cy="902713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 rot="5400000">
            <a:off x="14363561" y="730701"/>
            <a:ext cx="1440000" cy="2114049"/>
          </a:xfrm>
          <a:custGeom>
            <a:rect b="b" l="l" r="r" t="t"/>
            <a:pathLst>
              <a:path extrusionOk="0" h="2114049" w="1440000">
                <a:moveTo>
                  <a:pt x="720000" y="0"/>
                </a:moveTo>
                <a:cubicBezTo>
                  <a:pt x="907672" y="0"/>
                  <a:pt x="1059811" y="152139"/>
                  <a:pt x="1059811" y="339811"/>
                </a:cubicBezTo>
                <a:lnTo>
                  <a:pt x="1059792" y="340004"/>
                </a:lnTo>
                <a:lnTo>
                  <a:pt x="1440000" y="340004"/>
                </a:lnTo>
                <a:lnTo>
                  <a:pt x="1440000" y="724124"/>
                </a:lnTo>
                <a:lnTo>
                  <a:pt x="1371697" y="731010"/>
                </a:lnTo>
                <a:cubicBezTo>
                  <a:pt x="1216852" y="762696"/>
                  <a:pt x="1100370" y="899704"/>
                  <a:pt x="1100370" y="1063917"/>
                </a:cubicBezTo>
                <a:cubicBezTo>
                  <a:pt x="1100370" y="1228130"/>
                  <a:pt x="1216852" y="1365138"/>
                  <a:pt x="1371697" y="1396824"/>
                </a:cubicBezTo>
                <a:lnTo>
                  <a:pt x="1440000" y="1403710"/>
                </a:lnTo>
                <a:lnTo>
                  <a:pt x="1440000" y="1780004"/>
                </a:lnTo>
                <a:lnTo>
                  <a:pt x="1059230" y="1780004"/>
                </a:lnTo>
                <a:lnTo>
                  <a:pt x="1052907" y="1842722"/>
                </a:lnTo>
                <a:cubicBezTo>
                  <a:pt x="1021221" y="1997568"/>
                  <a:pt x="884213" y="2114049"/>
                  <a:pt x="720000" y="2114049"/>
                </a:cubicBezTo>
                <a:cubicBezTo>
                  <a:pt x="555787" y="2114049"/>
                  <a:pt x="418779" y="1997568"/>
                  <a:pt x="387093" y="1842722"/>
                </a:cubicBezTo>
                <a:lnTo>
                  <a:pt x="380770" y="1780004"/>
                </a:lnTo>
                <a:lnTo>
                  <a:pt x="0" y="1780004"/>
                </a:lnTo>
                <a:lnTo>
                  <a:pt x="0" y="340004"/>
                </a:lnTo>
                <a:lnTo>
                  <a:pt x="380209" y="340004"/>
                </a:lnTo>
                <a:lnTo>
                  <a:pt x="380189" y="339811"/>
                </a:lnTo>
                <a:cubicBezTo>
                  <a:pt x="380189" y="152139"/>
                  <a:pt x="532328" y="0"/>
                  <a:pt x="720000" y="0"/>
                </a:cubicBez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873" y="401820"/>
            <a:ext cx="5926670" cy="592667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4">
            <a:alphaModFix/>
          </a:blip>
          <a:srcRect b="168" l="65834" r="758" t="66422"/>
          <a:stretch/>
        </p:blipFill>
        <p:spPr>
          <a:xfrm>
            <a:off x="10084097" y="4312550"/>
            <a:ext cx="1980000" cy="1980000"/>
          </a:xfrm>
          <a:custGeom>
            <a:rect b="b" l="l" r="r" t="t"/>
            <a:pathLst>
              <a:path extrusionOk="0" h="1980000" w="1980000">
                <a:moveTo>
                  <a:pt x="0" y="0"/>
                </a:moveTo>
                <a:lnTo>
                  <a:pt x="540623" y="0"/>
                </a:lnTo>
                <a:lnTo>
                  <a:pt x="540000" y="6180"/>
                </a:lnTo>
                <a:cubicBezTo>
                  <a:pt x="540000" y="254708"/>
                  <a:pt x="741472" y="456180"/>
                  <a:pt x="990000" y="456180"/>
                </a:cubicBezTo>
                <a:cubicBezTo>
                  <a:pt x="1238528" y="456180"/>
                  <a:pt x="1440000" y="254708"/>
                  <a:pt x="1440000" y="6180"/>
                </a:cubicBezTo>
                <a:lnTo>
                  <a:pt x="1439377" y="0"/>
                </a:lnTo>
                <a:lnTo>
                  <a:pt x="1980000" y="0"/>
                </a:lnTo>
                <a:lnTo>
                  <a:pt x="1980000" y="1980000"/>
                </a:lnTo>
                <a:lnTo>
                  <a:pt x="0" y="1980000"/>
                </a:lnTo>
                <a:lnTo>
                  <a:pt x="0" y="1439973"/>
                </a:lnTo>
                <a:lnTo>
                  <a:pt x="262" y="1440000"/>
                </a:lnTo>
                <a:cubicBezTo>
                  <a:pt x="248790" y="1440000"/>
                  <a:pt x="450262" y="1238528"/>
                  <a:pt x="450262" y="990000"/>
                </a:cubicBezTo>
                <a:cubicBezTo>
                  <a:pt x="450262" y="741472"/>
                  <a:pt x="248790" y="540000"/>
                  <a:pt x="262" y="540000"/>
                </a:cubicBezTo>
                <a:lnTo>
                  <a:pt x="0" y="540026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b="274" l="24516" r="26732" t="66318"/>
          <a:stretch/>
        </p:blipFill>
        <p:spPr>
          <a:xfrm>
            <a:off x="7665578" y="4334111"/>
            <a:ext cx="2889310" cy="1980000"/>
          </a:xfrm>
          <a:custGeom>
            <a:rect b="b" l="l" r="r" t="t"/>
            <a:pathLst>
              <a:path extrusionOk="0" h="1980000" w="2889310">
                <a:moveTo>
                  <a:pt x="449738" y="0"/>
                </a:moveTo>
                <a:lnTo>
                  <a:pt x="990361" y="0"/>
                </a:lnTo>
                <a:lnTo>
                  <a:pt x="989738" y="6180"/>
                </a:lnTo>
                <a:cubicBezTo>
                  <a:pt x="989738" y="254708"/>
                  <a:pt x="1191210" y="456180"/>
                  <a:pt x="1439738" y="456180"/>
                </a:cubicBezTo>
                <a:cubicBezTo>
                  <a:pt x="1688266" y="456180"/>
                  <a:pt x="1889738" y="254708"/>
                  <a:pt x="1889738" y="6180"/>
                </a:cubicBezTo>
                <a:lnTo>
                  <a:pt x="1889115" y="0"/>
                </a:lnTo>
                <a:lnTo>
                  <a:pt x="2429738" y="0"/>
                </a:lnTo>
                <a:lnTo>
                  <a:pt x="2429738" y="540965"/>
                </a:lnTo>
                <a:lnTo>
                  <a:pt x="2439310" y="540000"/>
                </a:lnTo>
                <a:cubicBezTo>
                  <a:pt x="2687838" y="540000"/>
                  <a:pt x="2889310" y="741472"/>
                  <a:pt x="2889310" y="990000"/>
                </a:cubicBezTo>
                <a:cubicBezTo>
                  <a:pt x="2889310" y="1238528"/>
                  <a:pt x="2687838" y="1440000"/>
                  <a:pt x="2439310" y="1440000"/>
                </a:cubicBezTo>
                <a:lnTo>
                  <a:pt x="2429738" y="1439035"/>
                </a:lnTo>
                <a:lnTo>
                  <a:pt x="2429738" y="1980000"/>
                </a:lnTo>
                <a:lnTo>
                  <a:pt x="449738" y="1980000"/>
                </a:lnTo>
                <a:lnTo>
                  <a:pt x="449738" y="1439973"/>
                </a:lnTo>
                <a:lnTo>
                  <a:pt x="359309" y="1430857"/>
                </a:lnTo>
                <a:cubicBezTo>
                  <a:pt x="154252" y="1388897"/>
                  <a:pt x="0" y="1207462"/>
                  <a:pt x="0" y="990000"/>
                </a:cubicBezTo>
                <a:cubicBezTo>
                  <a:pt x="0" y="772538"/>
                  <a:pt x="154252" y="591103"/>
                  <a:pt x="359309" y="549142"/>
                </a:cubicBezTo>
                <a:lnTo>
                  <a:pt x="449738" y="540026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 b="168" l="0" r="66969" t="66422"/>
          <a:stretch/>
        </p:blipFill>
        <p:spPr>
          <a:xfrm>
            <a:off x="6164354" y="4312550"/>
            <a:ext cx="1957655" cy="1980000"/>
          </a:xfrm>
          <a:custGeom>
            <a:rect b="b" l="l" r="r" t="t"/>
            <a:pathLst>
              <a:path extrusionOk="0" h="1980000" w="1957655">
                <a:moveTo>
                  <a:pt x="0" y="0"/>
                </a:moveTo>
                <a:lnTo>
                  <a:pt x="518278" y="0"/>
                </a:lnTo>
                <a:lnTo>
                  <a:pt x="517655" y="6180"/>
                </a:lnTo>
                <a:cubicBezTo>
                  <a:pt x="517655" y="254708"/>
                  <a:pt x="719127" y="456180"/>
                  <a:pt x="967655" y="456180"/>
                </a:cubicBezTo>
                <a:cubicBezTo>
                  <a:pt x="1216183" y="456180"/>
                  <a:pt x="1417655" y="254708"/>
                  <a:pt x="1417655" y="6180"/>
                </a:cubicBezTo>
                <a:lnTo>
                  <a:pt x="1417032" y="0"/>
                </a:lnTo>
                <a:lnTo>
                  <a:pt x="1957655" y="0"/>
                </a:lnTo>
                <a:lnTo>
                  <a:pt x="1957655" y="540965"/>
                </a:lnTo>
                <a:lnTo>
                  <a:pt x="1876536" y="549142"/>
                </a:lnTo>
                <a:cubicBezTo>
                  <a:pt x="1671479" y="591103"/>
                  <a:pt x="1517227" y="772538"/>
                  <a:pt x="1517227" y="990000"/>
                </a:cubicBezTo>
                <a:cubicBezTo>
                  <a:pt x="1517227" y="1207462"/>
                  <a:pt x="1671479" y="1388897"/>
                  <a:pt x="1876536" y="1430857"/>
                </a:cubicBezTo>
                <a:lnTo>
                  <a:pt x="1957655" y="1439035"/>
                </a:lnTo>
                <a:lnTo>
                  <a:pt x="1957655" y="1980000"/>
                </a:lnTo>
                <a:lnTo>
                  <a:pt x="0" y="1980000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4">
            <a:alphaModFix/>
          </a:blip>
          <a:srcRect b="25946" l="66169" r="423" t="25302"/>
          <a:stretch/>
        </p:blipFill>
        <p:spPr>
          <a:xfrm>
            <a:off x="10084097" y="1894592"/>
            <a:ext cx="1980000" cy="2889310"/>
          </a:xfrm>
          <a:custGeom>
            <a:rect b="b" l="l" r="r" t="t"/>
            <a:pathLst>
              <a:path extrusionOk="0" h="2889310" w="1980000">
                <a:moveTo>
                  <a:pt x="990000" y="0"/>
                </a:moveTo>
                <a:cubicBezTo>
                  <a:pt x="1238528" y="0"/>
                  <a:pt x="1440000" y="201472"/>
                  <a:pt x="1440000" y="450000"/>
                </a:cubicBezTo>
                <a:lnTo>
                  <a:pt x="1439035" y="459572"/>
                </a:lnTo>
                <a:lnTo>
                  <a:pt x="1980000" y="459572"/>
                </a:lnTo>
                <a:lnTo>
                  <a:pt x="1980000" y="2439572"/>
                </a:lnTo>
                <a:lnTo>
                  <a:pt x="1439973" y="2439572"/>
                </a:lnTo>
                <a:lnTo>
                  <a:pt x="1430857" y="2530001"/>
                </a:lnTo>
                <a:cubicBezTo>
                  <a:pt x="1388897" y="2735058"/>
                  <a:pt x="1207462" y="2889310"/>
                  <a:pt x="990000" y="2889310"/>
                </a:cubicBezTo>
                <a:cubicBezTo>
                  <a:pt x="772538" y="2889310"/>
                  <a:pt x="591103" y="2735058"/>
                  <a:pt x="549142" y="2530001"/>
                </a:cubicBezTo>
                <a:lnTo>
                  <a:pt x="540026" y="2439572"/>
                </a:lnTo>
                <a:lnTo>
                  <a:pt x="0" y="2439572"/>
                </a:lnTo>
                <a:lnTo>
                  <a:pt x="0" y="1898949"/>
                </a:lnTo>
                <a:lnTo>
                  <a:pt x="6180" y="1899572"/>
                </a:lnTo>
                <a:cubicBezTo>
                  <a:pt x="254708" y="1899572"/>
                  <a:pt x="456180" y="1698100"/>
                  <a:pt x="456180" y="1449572"/>
                </a:cubicBezTo>
                <a:cubicBezTo>
                  <a:pt x="456180" y="1201044"/>
                  <a:pt x="254708" y="999572"/>
                  <a:pt x="6180" y="999572"/>
                </a:cubicBezTo>
                <a:lnTo>
                  <a:pt x="0" y="1000195"/>
                </a:lnTo>
                <a:lnTo>
                  <a:pt x="0" y="459572"/>
                </a:lnTo>
                <a:lnTo>
                  <a:pt x="540965" y="459572"/>
                </a:lnTo>
                <a:lnTo>
                  <a:pt x="540000" y="450000"/>
                </a:lnTo>
                <a:cubicBezTo>
                  <a:pt x="540000" y="201472"/>
                  <a:pt x="741472" y="0"/>
                  <a:pt x="99000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 b="26327" l="24819" r="26429" t="25183"/>
          <a:stretch/>
        </p:blipFill>
        <p:spPr>
          <a:xfrm>
            <a:off x="7655684" y="1894308"/>
            <a:ext cx="2889310" cy="2873820"/>
          </a:xfrm>
          <a:custGeom>
            <a:rect b="b" l="l" r="r" t="t"/>
            <a:pathLst>
              <a:path extrusionOk="0" h="2873820" w="2889310">
                <a:moveTo>
                  <a:pt x="1449572" y="0"/>
                </a:moveTo>
                <a:cubicBezTo>
                  <a:pt x="1698100" y="0"/>
                  <a:pt x="1899572" y="201472"/>
                  <a:pt x="1899572" y="450000"/>
                </a:cubicBezTo>
                <a:lnTo>
                  <a:pt x="2439572" y="450000"/>
                </a:lnTo>
                <a:lnTo>
                  <a:pt x="2439572" y="990027"/>
                </a:lnTo>
                <a:lnTo>
                  <a:pt x="2530001" y="999143"/>
                </a:lnTo>
                <a:cubicBezTo>
                  <a:pt x="2735058" y="1041103"/>
                  <a:pt x="2889310" y="1222538"/>
                  <a:pt x="2889310" y="1440000"/>
                </a:cubicBezTo>
                <a:cubicBezTo>
                  <a:pt x="2889310" y="1657462"/>
                  <a:pt x="2735058" y="1838897"/>
                  <a:pt x="2530001" y="1880858"/>
                </a:cubicBezTo>
                <a:lnTo>
                  <a:pt x="2439572" y="1889974"/>
                </a:lnTo>
                <a:lnTo>
                  <a:pt x="2439572" y="2430000"/>
                </a:lnTo>
                <a:lnTo>
                  <a:pt x="1898949" y="2430000"/>
                </a:lnTo>
                <a:lnTo>
                  <a:pt x="1890430" y="2514511"/>
                </a:lnTo>
                <a:cubicBezTo>
                  <a:pt x="1848469" y="2719568"/>
                  <a:pt x="1667034" y="2873820"/>
                  <a:pt x="1449572" y="2873820"/>
                </a:cubicBezTo>
                <a:cubicBezTo>
                  <a:pt x="1232110" y="2873820"/>
                  <a:pt x="1050675" y="2719568"/>
                  <a:pt x="1008715" y="2514511"/>
                </a:cubicBezTo>
                <a:lnTo>
                  <a:pt x="1000195" y="2430000"/>
                </a:lnTo>
                <a:lnTo>
                  <a:pt x="459572" y="2430000"/>
                </a:lnTo>
                <a:lnTo>
                  <a:pt x="459572" y="1889035"/>
                </a:lnTo>
                <a:lnTo>
                  <a:pt x="450000" y="1890000"/>
                </a:lnTo>
                <a:cubicBezTo>
                  <a:pt x="201472" y="1890000"/>
                  <a:pt x="0" y="1688528"/>
                  <a:pt x="0" y="1440000"/>
                </a:cubicBezTo>
                <a:cubicBezTo>
                  <a:pt x="0" y="1191472"/>
                  <a:pt x="201472" y="990000"/>
                  <a:pt x="450000" y="990000"/>
                </a:cubicBezTo>
                <a:lnTo>
                  <a:pt x="459572" y="990965"/>
                </a:lnTo>
                <a:lnTo>
                  <a:pt x="459572" y="450000"/>
                </a:lnTo>
                <a:lnTo>
                  <a:pt x="999572" y="450000"/>
                </a:lnTo>
                <a:cubicBezTo>
                  <a:pt x="999572" y="201472"/>
                  <a:pt x="1201044" y="0"/>
                  <a:pt x="1449572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 b="25944" l="0" r="67014" t="25304"/>
          <a:stretch/>
        </p:blipFill>
        <p:spPr>
          <a:xfrm>
            <a:off x="6120400" y="1872747"/>
            <a:ext cx="1954978" cy="2889310"/>
          </a:xfrm>
          <a:custGeom>
            <a:rect b="b" l="l" r="r" t="t"/>
            <a:pathLst>
              <a:path extrusionOk="0" h="2889310" w="1954978">
                <a:moveTo>
                  <a:pt x="964978" y="0"/>
                </a:moveTo>
                <a:cubicBezTo>
                  <a:pt x="1182440" y="0"/>
                  <a:pt x="1363875" y="154252"/>
                  <a:pt x="1405836" y="359309"/>
                </a:cubicBezTo>
                <a:lnTo>
                  <a:pt x="1414952" y="449738"/>
                </a:lnTo>
                <a:lnTo>
                  <a:pt x="1954978" y="449738"/>
                </a:lnTo>
                <a:lnTo>
                  <a:pt x="1954978" y="990361"/>
                </a:lnTo>
                <a:lnTo>
                  <a:pt x="1948798" y="989738"/>
                </a:lnTo>
                <a:cubicBezTo>
                  <a:pt x="1700270" y="989738"/>
                  <a:pt x="1498798" y="1191210"/>
                  <a:pt x="1498798" y="1439738"/>
                </a:cubicBezTo>
                <a:cubicBezTo>
                  <a:pt x="1498798" y="1688266"/>
                  <a:pt x="1700270" y="1889738"/>
                  <a:pt x="1948798" y="1889738"/>
                </a:cubicBezTo>
                <a:lnTo>
                  <a:pt x="1954978" y="1889115"/>
                </a:lnTo>
                <a:lnTo>
                  <a:pt x="1954978" y="2429738"/>
                </a:lnTo>
                <a:lnTo>
                  <a:pt x="1414013" y="2429738"/>
                </a:lnTo>
                <a:lnTo>
                  <a:pt x="1414978" y="2439310"/>
                </a:lnTo>
                <a:cubicBezTo>
                  <a:pt x="1414978" y="2687838"/>
                  <a:pt x="1213506" y="2889310"/>
                  <a:pt x="964978" y="2889310"/>
                </a:cubicBezTo>
                <a:cubicBezTo>
                  <a:pt x="716450" y="2889310"/>
                  <a:pt x="514978" y="2687838"/>
                  <a:pt x="514978" y="2439310"/>
                </a:cubicBezTo>
                <a:lnTo>
                  <a:pt x="515943" y="2429738"/>
                </a:lnTo>
                <a:lnTo>
                  <a:pt x="0" y="2429738"/>
                </a:lnTo>
                <a:lnTo>
                  <a:pt x="0" y="449738"/>
                </a:lnTo>
                <a:lnTo>
                  <a:pt x="515005" y="449738"/>
                </a:lnTo>
                <a:lnTo>
                  <a:pt x="524121" y="359309"/>
                </a:lnTo>
                <a:cubicBezTo>
                  <a:pt x="566081" y="154252"/>
                  <a:pt x="747516" y="0"/>
                  <a:pt x="964978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4">
            <a:alphaModFix/>
          </a:blip>
          <a:srcRect b="67206" l="66378" r="212" t="0"/>
          <a:stretch/>
        </p:blipFill>
        <p:spPr>
          <a:xfrm>
            <a:off x="10098384" y="394962"/>
            <a:ext cx="1980000" cy="1943595"/>
          </a:xfrm>
          <a:custGeom>
            <a:rect b="b" l="l" r="r" t="t"/>
            <a:pathLst>
              <a:path extrusionOk="0" h="1943595" w="1980000">
                <a:moveTo>
                  <a:pt x="0" y="0"/>
                </a:moveTo>
                <a:lnTo>
                  <a:pt x="1980000" y="0"/>
                </a:lnTo>
                <a:lnTo>
                  <a:pt x="1980000" y="1943595"/>
                </a:lnTo>
                <a:lnTo>
                  <a:pt x="1439377" y="1943595"/>
                </a:lnTo>
                <a:lnTo>
                  <a:pt x="1440000" y="1937415"/>
                </a:lnTo>
                <a:cubicBezTo>
                  <a:pt x="1440000" y="1688887"/>
                  <a:pt x="1238528" y="1487415"/>
                  <a:pt x="990000" y="1487415"/>
                </a:cubicBezTo>
                <a:cubicBezTo>
                  <a:pt x="741472" y="1487415"/>
                  <a:pt x="540000" y="1688887"/>
                  <a:pt x="540000" y="1937415"/>
                </a:cubicBezTo>
                <a:lnTo>
                  <a:pt x="540623" y="1943595"/>
                </a:lnTo>
                <a:lnTo>
                  <a:pt x="0" y="1943595"/>
                </a:lnTo>
                <a:lnTo>
                  <a:pt x="0" y="1402630"/>
                </a:lnTo>
                <a:lnTo>
                  <a:pt x="81119" y="1394453"/>
                </a:lnTo>
                <a:cubicBezTo>
                  <a:pt x="286176" y="1352492"/>
                  <a:pt x="440428" y="1171057"/>
                  <a:pt x="440428" y="953595"/>
                </a:cubicBezTo>
                <a:cubicBezTo>
                  <a:pt x="440428" y="736133"/>
                  <a:pt x="286176" y="554698"/>
                  <a:pt x="81119" y="512738"/>
                </a:cubicBezTo>
                <a:lnTo>
                  <a:pt x="0" y="504560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4">
            <a:alphaModFix/>
          </a:blip>
          <a:srcRect b="66957" l="24650" r="26598" t="0"/>
          <a:stretch/>
        </p:blipFill>
        <p:spPr>
          <a:xfrm>
            <a:off x="7655684" y="387562"/>
            <a:ext cx="2889310" cy="1958368"/>
          </a:xfrm>
          <a:custGeom>
            <a:rect b="b" l="l" r="r" t="t"/>
            <a:pathLst>
              <a:path extrusionOk="0" h="1958368" w="2889310">
                <a:moveTo>
                  <a:pt x="459572" y="0"/>
                </a:moveTo>
                <a:lnTo>
                  <a:pt x="2439572" y="0"/>
                </a:lnTo>
                <a:lnTo>
                  <a:pt x="2439572" y="518395"/>
                </a:lnTo>
                <a:lnTo>
                  <a:pt x="2530001" y="527511"/>
                </a:lnTo>
                <a:cubicBezTo>
                  <a:pt x="2735058" y="569471"/>
                  <a:pt x="2889310" y="750906"/>
                  <a:pt x="2889310" y="968368"/>
                </a:cubicBezTo>
                <a:cubicBezTo>
                  <a:pt x="2889310" y="1185830"/>
                  <a:pt x="2735058" y="1367265"/>
                  <a:pt x="2530001" y="1409226"/>
                </a:cubicBezTo>
                <a:lnTo>
                  <a:pt x="2439572" y="1418342"/>
                </a:lnTo>
                <a:lnTo>
                  <a:pt x="2439572" y="1958368"/>
                </a:lnTo>
                <a:lnTo>
                  <a:pt x="1898949" y="1958368"/>
                </a:lnTo>
                <a:lnTo>
                  <a:pt x="1899572" y="1952188"/>
                </a:lnTo>
                <a:cubicBezTo>
                  <a:pt x="1899572" y="1703660"/>
                  <a:pt x="1698100" y="1502188"/>
                  <a:pt x="1449572" y="1502188"/>
                </a:cubicBezTo>
                <a:cubicBezTo>
                  <a:pt x="1201044" y="1502188"/>
                  <a:pt x="999572" y="1703660"/>
                  <a:pt x="999572" y="1952188"/>
                </a:cubicBezTo>
                <a:lnTo>
                  <a:pt x="1000195" y="1958368"/>
                </a:lnTo>
                <a:lnTo>
                  <a:pt x="459572" y="1958368"/>
                </a:lnTo>
                <a:lnTo>
                  <a:pt x="459572" y="1417403"/>
                </a:lnTo>
                <a:lnTo>
                  <a:pt x="450000" y="1418368"/>
                </a:lnTo>
                <a:cubicBezTo>
                  <a:pt x="201472" y="1418368"/>
                  <a:pt x="0" y="1216896"/>
                  <a:pt x="0" y="968368"/>
                </a:cubicBezTo>
                <a:cubicBezTo>
                  <a:pt x="0" y="719840"/>
                  <a:pt x="201472" y="518368"/>
                  <a:pt x="450000" y="518368"/>
                </a:cubicBezTo>
                <a:lnTo>
                  <a:pt x="459572" y="519333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4">
            <a:alphaModFix/>
          </a:blip>
          <a:srcRect b="67322" l="0" r="67030" t="0"/>
          <a:stretch/>
        </p:blipFill>
        <p:spPr>
          <a:xfrm>
            <a:off x="130195" y="423452"/>
            <a:ext cx="1954045" cy="1936736"/>
          </a:xfrm>
          <a:custGeom>
            <a:rect b="b" l="l" r="r" t="t"/>
            <a:pathLst>
              <a:path extrusionOk="0" h="1936736" w="1954045">
                <a:moveTo>
                  <a:pt x="0" y="0"/>
                </a:moveTo>
                <a:lnTo>
                  <a:pt x="1954045" y="0"/>
                </a:lnTo>
                <a:lnTo>
                  <a:pt x="1954045" y="496763"/>
                </a:lnTo>
                <a:lnTo>
                  <a:pt x="1953783" y="496736"/>
                </a:lnTo>
                <a:cubicBezTo>
                  <a:pt x="1705255" y="496736"/>
                  <a:pt x="1503783" y="698208"/>
                  <a:pt x="1503783" y="946736"/>
                </a:cubicBezTo>
                <a:cubicBezTo>
                  <a:pt x="1503783" y="1195264"/>
                  <a:pt x="1705255" y="1396736"/>
                  <a:pt x="1953783" y="1396736"/>
                </a:cubicBezTo>
                <a:lnTo>
                  <a:pt x="1954045" y="1396710"/>
                </a:lnTo>
                <a:lnTo>
                  <a:pt x="1954045" y="1936736"/>
                </a:lnTo>
                <a:lnTo>
                  <a:pt x="1413422" y="1936736"/>
                </a:lnTo>
                <a:lnTo>
                  <a:pt x="1414045" y="1930556"/>
                </a:lnTo>
                <a:cubicBezTo>
                  <a:pt x="1414045" y="1682028"/>
                  <a:pt x="1212573" y="1480556"/>
                  <a:pt x="964045" y="1480556"/>
                </a:cubicBezTo>
                <a:cubicBezTo>
                  <a:pt x="715517" y="1480556"/>
                  <a:pt x="514045" y="1682028"/>
                  <a:pt x="514045" y="1930556"/>
                </a:cubicBezTo>
                <a:lnTo>
                  <a:pt x="514668" y="1936736"/>
                </a:lnTo>
                <a:lnTo>
                  <a:pt x="0" y="1936736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" name="Google Shape;107;p1"/>
          <p:cNvSpPr/>
          <p:nvPr/>
        </p:nvSpPr>
        <p:spPr>
          <a:xfrm>
            <a:off x="14022989" y="2193547"/>
            <a:ext cx="2114050" cy="2066109"/>
          </a:xfrm>
          <a:custGeom>
            <a:rect b="b" l="l" r="r" t="t"/>
            <a:pathLst>
              <a:path extrusionOk="0" h="2808001" w="2808001">
                <a:moveTo>
                  <a:pt x="1407410" y="0"/>
                </a:moveTo>
                <a:cubicBezTo>
                  <a:pt x="1655386" y="0"/>
                  <a:pt x="1856410" y="202079"/>
                  <a:pt x="1856410" y="451357"/>
                </a:cubicBezTo>
                <a:lnTo>
                  <a:pt x="1856385" y="451613"/>
                </a:lnTo>
                <a:lnTo>
                  <a:pt x="2358761" y="451613"/>
                </a:lnTo>
                <a:lnTo>
                  <a:pt x="2358761" y="961823"/>
                </a:lnTo>
                <a:lnTo>
                  <a:pt x="2359001" y="961799"/>
                </a:lnTo>
                <a:cubicBezTo>
                  <a:pt x="2606977" y="961799"/>
                  <a:pt x="2808001" y="1163878"/>
                  <a:pt x="2808001" y="1413156"/>
                </a:cubicBezTo>
                <a:cubicBezTo>
                  <a:pt x="2808001" y="1662434"/>
                  <a:pt x="2606977" y="1864513"/>
                  <a:pt x="2359001" y="1864513"/>
                </a:cubicBezTo>
                <a:lnTo>
                  <a:pt x="2358761" y="1864489"/>
                </a:lnTo>
                <a:lnTo>
                  <a:pt x="2358761" y="2364303"/>
                </a:lnTo>
                <a:lnTo>
                  <a:pt x="1855642" y="2364303"/>
                </a:lnTo>
                <a:lnTo>
                  <a:pt x="1847288" y="2447608"/>
                </a:lnTo>
                <a:cubicBezTo>
                  <a:pt x="1805421" y="2653284"/>
                  <a:pt x="1624389" y="2808001"/>
                  <a:pt x="1407410" y="2808001"/>
                </a:cubicBezTo>
                <a:cubicBezTo>
                  <a:pt x="1190431" y="2808001"/>
                  <a:pt x="1009400" y="2653284"/>
                  <a:pt x="967532" y="2447608"/>
                </a:cubicBezTo>
                <a:lnTo>
                  <a:pt x="959178" y="2364303"/>
                </a:lnTo>
                <a:lnTo>
                  <a:pt x="456058" y="2364303"/>
                </a:lnTo>
                <a:lnTo>
                  <a:pt x="456058" y="1858600"/>
                </a:lnTo>
                <a:lnTo>
                  <a:pt x="449000" y="1859315"/>
                </a:lnTo>
                <a:cubicBezTo>
                  <a:pt x="201024" y="1859315"/>
                  <a:pt x="0" y="1657236"/>
                  <a:pt x="0" y="1407958"/>
                </a:cubicBezTo>
                <a:cubicBezTo>
                  <a:pt x="0" y="1158680"/>
                  <a:pt x="201024" y="956601"/>
                  <a:pt x="449000" y="956601"/>
                </a:cubicBezTo>
                <a:lnTo>
                  <a:pt x="456058" y="957316"/>
                </a:lnTo>
                <a:lnTo>
                  <a:pt x="456058" y="451613"/>
                </a:lnTo>
                <a:lnTo>
                  <a:pt x="958436" y="451613"/>
                </a:lnTo>
                <a:lnTo>
                  <a:pt x="958410" y="451357"/>
                </a:lnTo>
                <a:cubicBezTo>
                  <a:pt x="958410" y="202079"/>
                  <a:pt x="1159434" y="0"/>
                  <a:pt x="1407410" y="0"/>
                </a:cubicBez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para pensamientos de amor" id="112" name="Google Shape;1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359" y="476627"/>
            <a:ext cx="5777907" cy="59386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3" name="Google Shape;113;p2"/>
          <p:cNvPicPr preferRelativeResize="0"/>
          <p:nvPr/>
        </p:nvPicPr>
        <p:blipFill rotWithShape="1">
          <a:blip r:embed="rId4">
            <a:alphaModFix/>
          </a:blip>
          <a:srcRect b="1134" l="67058" r="0" t="65519"/>
          <a:stretch/>
        </p:blipFill>
        <p:spPr>
          <a:xfrm>
            <a:off x="10135227" y="4376011"/>
            <a:ext cx="1903365" cy="1980247"/>
          </a:xfrm>
          <a:custGeom>
            <a:rect b="b" l="l" r="r" t="t"/>
            <a:pathLst>
              <a:path extrusionOk="0" h="1980247" w="1903365">
                <a:moveTo>
                  <a:pt x="0" y="0"/>
                </a:moveTo>
                <a:lnTo>
                  <a:pt x="515285" y="0"/>
                </a:lnTo>
                <a:lnTo>
                  <a:pt x="524614" y="93912"/>
                </a:lnTo>
                <a:cubicBezTo>
                  <a:pt x="567557" y="306852"/>
                  <a:pt x="753240" y="467033"/>
                  <a:pt x="975792" y="467033"/>
                </a:cubicBezTo>
                <a:cubicBezTo>
                  <a:pt x="1198345" y="467033"/>
                  <a:pt x="1384027" y="306852"/>
                  <a:pt x="1426970" y="93912"/>
                </a:cubicBezTo>
                <a:lnTo>
                  <a:pt x="1436301" y="0"/>
                </a:lnTo>
                <a:lnTo>
                  <a:pt x="1903365" y="0"/>
                </a:lnTo>
                <a:lnTo>
                  <a:pt x="1903365" y="1980247"/>
                </a:lnTo>
                <a:lnTo>
                  <a:pt x="0" y="1980247"/>
                </a:lnTo>
                <a:lnTo>
                  <a:pt x="0" y="1456682"/>
                </a:lnTo>
                <a:lnTo>
                  <a:pt x="85574" y="1447928"/>
                </a:lnTo>
                <a:cubicBezTo>
                  <a:pt x="295432" y="1404354"/>
                  <a:pt x="453295" y="1215945"/>
                  <a:pt x="453295" y="990124"/>
                </a:cubicBezTo>
                <a:cubicBezTo>
                  <a:pt x="453295" y="764303"/>
                  <a:pt x="295432" y="575893"/>
                  <a:pt x="85574" y="532319"/>
                </a:cubicBezTo>
                <a:lnTo>
                  <a:pt x="0" y="52356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4" name="Google Shape;114;p2"/>
          <p:cNvPicPr preferRelativeResize="0"/>
          <p:nvPr/>
        </p:nvPicPr>
        <p:blipFill rotWithShape="1">
          <a:blip r:embed="rId4">
            <a:alphaModFix/>
          </a:blip>
          <a:srcRect b="1134" l="25585" r="24826" t="65519"/>
          <a:stretch/>
        </p:blipFill>
        <p:spPr>
          <a:xfrm>
            <a:off x="7755975" y="4376011"/>
            <a:ext cx="2865099" cy="1980247"/>
          </a:xfrm>
          <a:custGeom>
            <a:rect b="b" l="l" r="r" t="t"/>
            <a:pathLst>
              <a:path extrusionOk="0" h="1980247" w="2865099">
                <a:moveTo>
                  <a:pt x="460796" y="0"/>
                </a:moveTo>
                <a:lnTo>
                  <a:pt x="981381" y="0"/>
                </a:lnTo>
                <a:lnTo>
                  <a:pt x="990713" y="93929"/>
                </a:lnTo>
                <a:cubicBezTo>
                  <a:pt x="1033656" y="306867"/>
                  <a:pt x="1219339" y="467050"/>
                  <a:pt x="1441891" y="467050"/>
                </a:cubicBezTo>
                <a:cubicBezTo>
                  <a:pt x="1664443" y="467050"/>
                  <a:pt x="1850125" y="306867"/>
                  <a:pt x="1893068" y="93929"/>
                </a:cubicBezTo>
                <a:lnTo>
                  <a:pt x="1902401" y="0"/>
                </a:lnTo>
                <a:lnTo>
                  <a:pt x="2412379" y="0"/>
                </a:lnTo>
                <a:lnTo>
                  <a:pt x="2412379" y="523624"/>
                </a:lnTo>
                <a:lnTo>
                  <a:pt x="2497379" y="532319"/>
                </a:lnTo>
                <a:cubicBezTo>
                  <a:pt x="2707236" y="575893"/>
                  <a:pt x="2865099" y="764303"/>
                  <a:pt x="2865099" y="990124"/>
                </a:cubicBezTo>
                <a:cubicBezTo>
                  <a:pt x="2865099" y="1215945"/>
                  <a:pt x="2707236" y="1404354"/>
                  <a:pt x="2497379" y="1447928"/>
                </a:cubicBezTo>
                <a:lnTo>
                  <a:pt x="2412379" y="1456623"/>
                </a:lnTo>
                <a:lnTo>
                  <a:pt x="2412379" y="1980247"/>
                </a:lnTo>
                <a:lnTo>
                  <a:pt x="460796" y="1980247"/>
                </a:lnTo>
                <a:lnTo>
                  <a:pt x="460796" y="1457395"/>
                </a:lnTo>
                <a:lnTo>
                  <a:pt x="460534" y="1457422"/>
                </a:lnTo>
                <a:cubicBezTo>
                  <a:pt x="206189" y="1457422"/>
                  <a:pt x="0" y="1248205"/>
                  <a:pt x="0" y="990124"/>
                </a:cubicBezTo>
                <a:cubicBezTo>
                  <a:pt x="0" y="732042"/>
                  <a:pt x="206189" y="522825"/>
                  <a:pt x="460534" y="522825"/>
                </a:cubicBezTo>
                <a:lnTo>
                  <a:pt x="460796" y="52285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5" name="Google Shape;115;p2"/>
          <p:cNvPicPr preferRelativeResize="0"/>
          <p:nvPr/>
        </p:nvPicPr>
        <p:blipFill rotWithShape="1">
          <a:blip r:embed="rId4">
            <a:alphaModFix/>
          </a:blip>
          <a:srcRect b="844" l="0" r="66504" t="65810"/>
          <a:stretch/>
        </p:blipFill>
        <p:spPr>
          <a:xfrm>
            <a:off x="6287757" y="4366533"/>
            <a:ext cx="1935366" cy="1980247"/>
          </a:xfrm>
          <a:custGeom>
            <a:rect b="b" l="l" r="r" t="t"/>
            <a:pathLst>
              <a:path extrusionOk="0" h="1980247" w="1935366">
                <a:moveTo>
                  <a:pt x="0" y="0"/>
                </a:moveTo>
                <a:lnTo>
                  <a:pt x="499067" y="0"/>
                </a:lnTo>
                <a:lnTo>
                  <a:pt x="508396" y="93912"/>
                </a:lnTo>
                <a:cubicBezTo>
                  <a:pt x="551339" y="306852"/>
                  <a:pt x="737022" y="467033"/>
                  <a:pt x="959574" y="467033"/>
                </a:cubicBezTo>
                <a:cubicBezTo>
                  <a:pt x="1182127" y="467033"/>
                  <a:pt x="1367809" y="306852"/>
                  <a:pt x="1410752" y="93912"/>
                </a:cubicBezTo>
                <a:lnTo>
                  <a:pt x="1420083" y="0"/>
                </a:lnTo>
                <a:lnTo>
                  <a:pt x="1935366" y="0"/>
                </a:lnTo>
                <a:lnTo>
                  <a:pt x="1935366" y="528231"/>
                </a:lnTo>
                <a:lnTo>
                  <a:pt x="1842799" y="537701"/>
                </a:lnTo>
                <a:cubicBezTo>
                  <a:pt x="1632941" y="581274"/>
                  <a:pt x="1475077" y="769684"/>
                  <a:pt x="1475077" y="995505"/>
                </a:cubicBezTo>
                <a:cubicBezTo>
                  <a:pt x="1475077" y="1221326"/>
                  <a:pt x="1632941" y="1409735"/>
                  <a:pt x="1842799" y="1453309"/>
                </a:cubicBezTo>
                <a:lnTo>
                  <a:pt x="1935366" y="1462778"/>
                </a:lnTo>
                <a:lnTo>
                  <a:pt x="1935366" y="1980247"/>
                </a:lnTo>
                <a:lnTo>
                  <a:pt x="0" y="198024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6" name="Google Shape;116;p2"/>
          <p:cNvPicPr preferRelativeResize="0"/>
          <p:nvPr/>
        </p:nvPicPr>
        <p:blipFill rotWithShape="1">
          <a:blip r:embed="rId4">
            <a:alphaModFix/>
          </a:blip>
          <a:srcRect b="26688" l="66223" r="0" t="24358"/>
          <a:stretch/>
        </p:blipFill>
        <p:spPr>
          <a:xfrm>
            <a:off x="10104038" y="1931534"/>
            <a:ext cx="1951584" cy="2907180"/>
          </a:xfrm>
          <a:custGeom>
            <a:rect b="b" l="l" r="r" t="t"/>
            <a:pathLst>
              <a:path extrusionOk="0" h="2907180" w="1951584">
                <a:moveTo>
                  <a:pt x="975792" y="0"/>
                </a:moveTo>
                <a:cubicBezTo>
                  <a:pt x="1198345" y="0"/>
                  <a:pt x="1384027" y="160181"/>
                  <a:pt x="1426970" y="373121"/>
                </a:cubicBezTo>
                <a:lnTo>
                  <a:pt x="1435539" y="459370"/>
                </a:lnTo>
                <a:lnTo>
                  <a:pt x="1951584" y="459370"/>
                </a:lnTo>
                <a:lnTo>
                  <a:pt x="1951584" y="2439616"/>
                </a:lnTo>
                <a:lnTo>
                  <a:pt x="1436300" y="2439616"/>
                </a:lnTo>
                <a:lnTo>
                  <a:pt x="1436327" y="2439882"/>
                </a:lnTo>
                <a:cubicBezTo>
                  <a:pt x="1436327" y="2697963"/>
                  <a:pt x="1230138" y="2907180"/>
                  <a:pt x="975792" y="2907180"/>
                </a:cubicBezTo>
                <a:cubicBezTo>
                  <a:pt x="721447" y="2907180"/>
                  <a:pt x="515258" y="2697963"/>
                  <a:pt x="515258" y="2439882"/>
                </a:cubicBezTo>
                <a:lnTo>
                  <a:pt x="515283" y="2439616"/>
                </a:lnTo>
                <a:lnTo>
                  <a:pt x="0" y="2439616"/>
                </a:lnTo>
                <a:lnTo>
                  <a:pt x="0" y="1911385"/>
                </a:lnTo>
                <a:lnTo>
                  <a:pt x="92569" y="1901916"/>
                </a:lnTo>
                <a:cubicBezTo>
                  <a:pt x="302425" y="1858342"/>
                  <a:pt x="460289" y="1669933"/>
                  <a:pt x="460289" y="1444112"/>
                </a:cubicBezTo>
                <a:cubicBezTo>
                  <a:pt x="460289" y="1218291"/>
                  <a:pt x="302425" y="1029881"/>
                  <a:pt x="92569" y="986308"/>
                </a:cubicBezTo>
                <a:lnTo>
                  <a:pt x="0" y="976838"/>
                </a:lnTo>
                <a:lnTo>
                  <a:pt x="0" y="459370"/>
                </a:lnTo>
                <a:lnTo>
                  <a:pt x="516045" y="459370"/>
                </a:lnTo>
                <a:lnTo>
                  <a:pt x="524614" y="373121"/>
                </a:lnTo>
                <a:cubicBezTo>
                  <a:pt x="567557" y="160181"/>
                  <a:pt x="753240" y="0"/>
                  <a:pt x="975792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7" name="Google Shape;117;p2"/>
          <p:cNvPicPr preferRelativeResize="0"/>
          <p:nvPr/>
        </p:nvPicPr>
        <p:blipFill rotWithShape="1">
          <a:blip r:embed="rId4">
            <a:alphaModFix/>
          </a:blip>
          <a:srcRect b="26462" l="25531" r="24621" t="24582"/>
          <a:stretch/>
        </p:blipFill>
        <p:spPr>
          <a:xfrm>
            <a:off x="7770777" y="1922056"/>
            <a:ext cx="2880137" cy="2907180"/>
          </a:xfrm>
          <a:custGeom>
            <a:rect b="b" l="l" r="r" t="t"/>
            <a:pathLst>
              <a:path extrusionOk="0" h="2907180" w="2880137">
                <a:moveTo>
                  <a:pt x="1443566" y="0"/>
                </a:moveTo>
                <a:cubicBezTo>
                  <a:pt x="1697911" y="0"/>
                  <a:pt x="1904100" y="209218"/>
                  <a:pt x="1904100" y="467299"/>
                </a:cubicBezTo>
                <a:lnTo>
                  <a:pt x="1904075" y="467564"/>
                </a:lnTo>
                <a:lnTo>
                  <a:pt x="2419357" y="467564"/>
                </a:lnTo>
                <a:lnTo>
                  <a:pt x="2419357" y="995795"/>
                </a:lnTo>
                <a:lnTo>
                  <a:pt x="2419603" y="995770"/>
                </a:lnTo>
                <a:cubicBezTo>
                  <a:pt x="2673948" y="995770"/>
                  <a:pt x="2880137" y="1204987"/>
                  <a:pt x="2880137" y="1463069"/>
                </a:cubicBezTo>
                <a:cubicBezTo>
                  <a:pt x="2880137" y="1721150"/>
                  <a:pt x="2673948" y="1930367"/>
                  <a:pt x="2419603" y="1930367"/>
                </a:cubicBezTo>
                <a:lnTo>
                  <a:pt x="2419357" y="1930342"/>
                </a:lnTo>
                <a:lnTo>
                  <a:pt x="2419357" y="2447811"/>
                </a:lnTo>
                <a:lnTo>
                  <a:pt x="1903313" y="2447811"/>
                </a:lnTo>
                <a:lnTo>
                  <a:pt x="1894744" y="2534059"/>
                </a:lnTo>
                <a:cubicBezTo>
                  <a:pt x="1851801" y="2746999"/>
                  <a:pt x="1666118" y="2907180"/>
                  <a:pt x="1443566" y="2907180"/>
                </a:cubicBezTo>
                <a:cubicBezTo>
                  <a:pt x="1221014" y="2907180"/>
                  <a:pt x="1035331" y="2746999"/>
                  <a:pt x="992388" y="2534059"/>
                </a:cubicBezTo>
                <a:lnTo>
                  <a:pt x="983819" y="2447811"/>
                </a:lnTo>
                <a:lnTo>
                  <a:pt x="467774" y="2447811"/>
                </a:lnTo>
                <a:lnTo>
                  <a:pt x="467774" y="1924246"/>
                </a:lnTo>
                <a:lnTo>
                  <a:pt x="460534" y="1924986"/>
                </a:lnTo>
                <a:cubicBezTo>
                  <a:pt x="206189" y="1924986"/>
                  <a:pt x="0" y="1715769"/>
                  <a:pt x="0" y="1457688"/>
                </a:cubicBezTo>
                <a:cubicBezTo>
                  <a:pt x="0" y="1199606"/>
                  <a:pt x="206189" y="990389"/>
                  <a:pt x="460534" y="990389"/>
                </a:cubicBezTo>
                <a:lnTo>
                  <a:pt x="467774" y="991130"/>
                </a:lnTo>
                <a:lnTo>
                  <a:pt x="467774" y="467564"/>
                </a:lnTo>
                <a:lnTo>
                  <a:pt x="983059" y="467564"/>
                </a:lnTo>
                <a:lnTo>
                  <a:pt x="983032" y="467299"/>
                </a:lnTo>
                <a:cubicBezTo>
                  <a:pt x="983032" y="209218"/>
                  <a:pt x="1189220" y="0"/>
                  <a:pt x="1443566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8" name="Google Shape;118;p2"/>
          <p:cNvPicPr preferRelativeResize="0"/>
          <p:nvPr/>
        </p:nvPicPr>
        <p:blipFill rotWithShape="1">
          <a:blip r:embed="rId4">
            <a:alphaModFix/>
          </a:blip>
          <a:srcRect b="27056" l="0" r="67057" t="23989"/>
          <a:stretch/>
        </p:blipFill>
        <p:spPr>
          <a:xfrm>
            <a:off x="6307969" y="1900163"/>
            <a:ext cx="1903439" cy="2907180"/>
          </a:xfrm>
          <a:custGeom>
            <a:rect b="b" l="l" r="r" t="t"/>
            <a:pathLst>
              <a:path extrusionOk="0" h="2907180" w="1903439">
                <a:moveTo>
                  <a:pt x="927647" y="0"/>
                </a:moveTo>
                <a:cubicBezTo>
                  <a:pt x="1181993" y="0"/>
                  <a:pt x="1388182" y="209217"/>
                  <a:pt x="1388182" y="467299"/>
                </a:cubicBezTo>
                <a:lnTo>
                  <a:pt x="1388156" y="467564"/>
                </a:lnTo>
                <a:lnTo>
                  <a:pt x="1903439" y="467564"/>
                </a:lnTo>
                <a:lnTo>
                  <a:pt x="1903439" y="995795"/>
                </a:lnTo>
                <a:lnTo>
                  <a:pt x="1810870" y="1005264"/>
                </a:lnTo>
                <a:cubicBezTo>
                  <a:pt x="1601014" y="1048838"/>
                  <a:pt x="1443150" y="1237248"/>
                  <a:pt x="1443150" y="1463069"/>
                </a:cubicBezTo>
                <a:cubicBezTo>
                  <a:pt x="1443150" y="1688890"/>
                  <a:pt x="1601014" y="1877299"/>
                  <a:pt x="1810870" y="1920873"/>
                </a:cubicBezTo>
                <a:lnTo>
                  <a:pt x="1903439" y="1930342"/>
                </a:lnTo>
                <a:lnTo>
                  <a:pt x="1903439" y="2447811"/>
                </a:lnTo>
                <a:lnTo>
                  <a:pt x="1387394" y="2447811"/>
                </a:lnTo>
                <a:lnTo>
                  <a:pt x="1378825" y="2534059"/>
                </a:lnTo>
                <a:cubicBezTo>
                  <a:pt x="1335882" y="2746999"/>
                  <a:pt x="1150200" y="2907180"/>
                  <a:pt x="927647" y="2907180"/>
                </a:cubicBezTo>
                <a:cubicBezTo>
                  <a:pt x="705095" y="2907180"/>
                  <a:pt x="519412" y="2746999"/>
                  <a:pt x="476469" y="2534059"/>
                </a:cubicBezTo>
                <a:lnTo>
                  <a:pt x="467900" y="2447811"/>
                </a:lnTo>
                <a:lnTo>
                  <a:pt x="0" y="2447811"/>
                </a:lnTo>
                <a:lnTo>
                  <a:pt x="0" y="467564"/>
                </a:lnTo>
                <a:lnTo>
                  <a:pt x="467140" y="467564"/>
                </a:lnTo>
                <a:lnTo>
                  <a:pt x="467113" y="467299"/>
                </a:lnTo>
                <a:cubicBezTo>
                  <a:pt x="467113" y="209217"/>
                  <a:pt x="673302" y="0"/>
                  <a:pt x="927647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19" name="Google Shape;119;p2"/>
          <p:cNvPicPr preferRelativeResize="0"/>
          <p:nvPr/>
        </p:nvPicPr>
        <p:blipFill rotWithShape="1">
          <a:blip r:embed="rId4">
            <a:alphaModFix/>
          </a:blip>
          <a:srcRect b="67377" l="66965" r="0" t="0"/>
          <a:stretch/>
        </p:blipFill>
        <p:spPr>
          <a:xfrm>
            <a:off x="10129845" y="475543"/>
            <a:ext cx="1908747" cy="1937382"/>
          </a:xfrm>
          <a:custGeom>
            <a:rect b="b" l="l" r="r" t="t"/>
            <a:pathLst>
              <a:path extrusionOk="0" h="1937382" w="1908747">
                <a:moveTo>
                  <a:pt x="0" y="0"/>
                </a:moveTo>
                <a:lnTo>
                  <a:pt x="1908747" y="0"/>
                </a:lnTo>
                <a:lnTo>
                  <a:pt x="1908747" y="1937382"/>
                </a:lnTo>
                <a:lnTo>
                  <a:pt x="1435539" y="1937382"/>
                </a:lnTo>
                <a:lnTo>
                  <a:pt x="1436327" y="1929453"/>
                </a:lnTo>
                <a:cubicBezTo>
                  <a:pt x="1436327" y="1671372"/>
                  <a:pt x="1230138" y="1462155"/>
                  <a:pt x="975792" y="1462155"/>
                </a:cubicBezTo>
                <a:cubicBezTo>
                  <a:pt x="721447" y="1462155"/>
                  <a:pt x="515258" y="1671372"/>
                  <a:pt x="515258" y="1929453"/>
                </a:cubicBezTo>
                <a:lnTo>
                  <a:pt x="516046" y="1937382"/>
                </a:lnTo>
                <a:lnTo>
                  <a:pt x="0" y="1937382"/>
                </a:lnTo>
                <a:lnTo>
                  <a:pt x="0" y="1413817"/>
                </a:lnTo>
                <a:lnTo>
                  <a:pt x="85574" y="1405063"/>
                </a:lnTo>
                <a:cubicBezTo>
                  <a:pt x="295432" y="1361489"/>
                  <a:pt x="453295" y="1173080"/>
                  <a:pt x="453295" y="947259"/>
                </a:cubicBezTo>
                <a:cubicBezTo>
                  <a:pt x="453295" y="721438"/>
                  <a:pt x="295432" y="533028"/>
                  <a:pt x="85574" y="489454"/>
                </a:cubicBezTo>
                <a:lnTo>
                  <a:pt x="0" y="48070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20" name="Google Shape;120;p2"/>
          <p:cNvPicPr preferRelativeResize="0"/>
          <p:nvPr/>
        </p:nvPicPr>
        <p:blipFill rotWithShape="1">
          <a:blip r:embed="rId4">
            <a:alphaModFix/>
          </a:blip>
          <a:srcRect b="67536" l="25580" r="24832" t="0"/>
          <a:stretch/>
        </p:blipFill>
        <p:spPr>
          <a:xfrm>
            <a:off x="7755975" y="485021"/>
            <a:ext cx="2865099" cy="1927904"/>
          </a:xfrm>
          <a:custGeom>
            <a:rect b="b" l="l" r="r" t="t"/>
            <a:pathLst>
              <a:path extrusionOk="0" h="1927904" w="2865099">
                <a:moveTo>
                  <a:pt x="452720" y="0"/>
                </a:moveTo>
                <a:lnTo>
                  <a:pt x="2404303" y="0"/>
                </a:lnTo>
                <a:lnTo>
                  <a:pt x="2404303" y="470510"/>
                </a:lnTo>
                <a:lnTo>
                  <a:pt x="2404565" y="470482"/>
                </a:lnTo>
                <a:cubicBezTo>
                  <a:pt x="2658910" y="470482"/>
                  <a:pt x="2865099" y="679699"/>
                  <a:pt x="2865099" y="937781"/>
                </a:cubicBezTo>
                <a:cubicBezTo>
                  <a:pt x="2865099" y="1195862"/>
                  <a:pt x="2658910" y="1405079"/>
                  <a:pt x="2404565" y="1405079"/>
                </a:cubicBezTo>
                <a:lnTo>
                  <a:pt x="2404303" y="1405053"/>
                </a:lnTo>
                <a:lnTo>
                  <a:pt x="2404303" y="1927904"/>
                </a:lnTo>
                <a:lnTo>
                  <a:pt x="1883718" y="1927904"/>
                </a:lnTo>
                <a:lnTo>
                  <a:pt x="1874386" y="1833976"/>
                </a:lnTo>
                <a:cubicBezTo>
                  <a:pt x="1831443" y="1621037"/>
                  <a:pt x="1645761" y="1460855"/>
                  <a:pt x="1423209" y="1460855"/>
                </a:cubicBezTo>
                <a:cubicBezTo>
                  <a:pt x="1200656" y="1460855"/>
                  <a:pt x="1014974" y="1621037"/>
                  <a:pt x="972031" y="1833976"/>
                </a:cubicBezTo>
                <a:lnTo>
                  <a:pt x="962699" y="1927904"/>
                </a:lnTo>
                <a:lnTo>
                  <a:pt x="452720" y="1927904"/>
                </a:lnTo>
                <a:lnTo>
                  <a:pt x="452720" y="1404280"/>
                </a:lnTo>
                <a:lnTo>
                  <a:pt x="367720" y="1395585"/>
                </a:lnTo>
                <a:cubicBezTo>
                  <a:pt x="157863" y="1352011"/>
                  <a:pt x="0" y="1163602"/>
                  <a:pt x="0" y="937781"/>
                </a:cubicBezTo>
                <a:cubicBezTo>
                  <a:pt x="0" y="711960"/>
                  <a:pt x="157863" y="523550"/>
                  <a:pt x="367720" y="479976"/>
                </a:cubicBezTo>
                <a:lnTo>
                  <a:pt x="452720" y="47128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pensamientos de amor" id="121" name="Google Shape;121;p2"/>
          <p:cNvPicPr preferRelativeResize="0"/>
          <p:nvPr/>
        </p:nvPicPr>
        <p:blipFill rotWithShape="1">
          <a:blip r:embed="rId4">
            <a:alphaModFix/>
          </a:blip>
          <a:srcRect b="67377" l="0" r="67057" t="0"/>
          <a:stretch/>
        </p:blipFill>
        <p:spPr>
          <a:xfrm>
            <a:off x="6289673" y="485021"/>
            <a:ext cx="1903431" cy="1937382"/>
          </a:xfrm>
          <a:custGeom>
            <a:rect b="b" l="l" r="r" t="t"/>
            <a:pathLst>
              <a:path extrusionOk="0" h="1937382" w="1903431">
                <a:moveTo>
                  <a:pt x="0" y="0"/>
                </a:moveTo>
                <a:lnTo>
                  <a:pt x="1903431" y="0"/>
                </a:lnTo>
                <a:lnTo>
                  <a:pt x="1903431" y="485366"/>
                </a:lnTo>
                <a:lnTo>
                  <a:pt x="1810864" y="494835"/>
                </a:lnTo>
                <a:cubicBezTo>
                  <a:pt x="1601006" y="538409"/>
                  <a:pt x="1443142" y="726819"/>
                  <a:pt x="1443142" y="952640"/>
                </a:cubicBezTo>
                <a:cubicBezTo>
                  <a:pt x="1443142" y="1178461"/>
                  <a:pt x="1601006" y="1366870"/>
                  <a:pt x="1810864" y="1410444"/>
                </a:cubicBezTo>
                <a:lnTo>
                  <a:pt x="1903431" y="1419913"/>
                </a:lnTo>
                <a:lnTo>
                  <a:pt x="1903431" y="1937382"/>
                </a:lnTo>
                <a:lnTo>
                  <a:pt x="1387386" y="1937382"/>
                </a:lnTo>
                <a:lnTo>
                  <a:pt x="1388174" y="1929453"/>
                </a:lnTo>
                <a:cubicBezTo>
                  <a:pt x="1388174" y="1671372"/>
                  <a:pt x="1181985" y="1462155"/>
                  <a:pt x="927639" y="1462155"/>
                </a:cubicBezTo>
                <a:cubicBezTo>
                  <a:pt x="673293" y="1462155"/>
                  <a:pt x="467105" y="1671372"/>
                  <a:pt x="467105" y="1929453"/>
                </a:cubicBezTo>
                <a:lnTo>
                  <a:pt x="467892" y="1937382"/>
                </a:lnTo>
                <a:lnTo>
                  <a:pt x="0" y="1937382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982" y="421661"/>
            <a:ext cx="5777907" cy="594540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" name="Google Shape;127;p3"/>
          <p:cNvPicPr preferRelativeResize="0"/>
          <p:nvPr/>
        </p:nvPicPr>
        <p:blipFill rotWithShape="1">
          <a:blip r:embed="rId4">
            <a:alphaModFix/>
          </a:blip>
          <a:srcRect b="579" l="66671" r="0" t="66112"/>
          <a:stretch/>
        </p:blipFill>
        <p:spPr>
          <a:xfrm>
            <a:off x="10018456" y="4391078"/>
            <a:ext cx="1925691" cy="1980247"/>
          </a:xfrm>
          <a:custGeom>
            <a:rect b="b" l="l" r="r" t="t"/>
            <a:pathLst>
              <a:path extrusionOk="0" h="1980247" w="1925691">
                <a:moveTo>
                  <a:pt x="0" y="0"/>
                </a:moveTo>
                <a:lnTo>
                  <a:pt x="515285" y="0"/>
                </a:lnTo>
                <a:lnTo>
                  <a:pt x="524614" y="93912"/>
                </a:lnTo>
                <a:cubicBezTo>
                  <a:pt x="567557" y="306852"/>
                  <a:pt x="753240" y="467033"/>
                  <a:pt x="975792" y="467033"/>
                </a:cubicBezTo>
                <a:cubicBezTo>
                  <a:pt x="1198345" y="467033"/>
                  <a:pt x="1384027" y="306852"/>
                  <a:pt x="1426970" y="93912"/>
                </a:cubicBezTo>
                <a:lnTo>
                  <a:pt x="1436301" y="0"/>
                </a:lnTo>
                <a:lnTo>
                  <a:pt x="1925691" y="0"/>
                </a:lnTo>
                <a:lnTo>
                  <a:pt x="1925691" y="1980247"/>
                </a:lnTo>
                <a:lnTo>
                  <a:pt x="0" y="1980247"/>
                </a:lnTo>
                <a:lnTo>
                  <a:pt x="0" y="1456682"/>
                </a:lnTo>
                <a:lnTo>
                  <a:pt x="85574" y="1447928"/>
                </a:lnTo>
                <a:cubicBezTo>
                  <a:pt x="295432" y="1404354"/>
                  <a:pt x="453295" y="1215945"/>
                  <a:pt x="453295" y="990124"/>
                </a:cubicBezTo>
                <a:cubicBezTo>
                  <a:pt x="453295" y="764303"/>
                  <a:pt x="295432" y="575893"/>
                  <a:pt x="85574" y="532319"/>
                </a:cubicBezTo>
                <a:lnTo>
                  <a:pt x="0" y="52356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4">
            <a:alphaModFix/>
          </a:blip>
          <a:srcRect b="209" l="25146" r="25266" t="66483"/>
          <a:stretch/>
        </p:blipFill>
        <p:spPr>
          <a:xfrm>
            <a:off x="7610526" y="4386823"/>
            <a:ext cx="2865099" cy="1980247"/>
          </a:xfrm>
          <a:custGeom>
            <a:rect b="b" l="l" r="r" t="t"/>
            <a:pathLst>
              <a:path extrusionOk="0" h="1980247" w="2865099">
                <a:moveTo>
                  <a:pt x="460796" y="0"/>
                </a:moveTo>
                <a:lnTo>
                  <a:pt x="981381" y="0"/>
                </a:lnTo>
                <a:lnTo>
                  <a:pt x="990713" y="93929"/>
                </a:lnTo>
                <a:cubicBezTo>
                  <a:pt x="1033656" y="306867"/>
                  <a:pt x="1219339" y="467050"/>
                  <a:pt x="1441891" y="467050"/>
                </a:cubicBezTo>
                <a:cubicBezTo>
                  <a:pt x="1664443" y="467050"/>
                  <a:pt x="1850125" y="306867"/>
                  <a:pt x="1893068" y="93929"/>
                </a:cubicBezTo>
                <a:lnTo>
                  <a:pt x="1902401" y="0"/>
                </a:lnTo>
                <a:lnTo>
                  <a:pt x="2412379" y="0"/>
                </a:lnTo>
                <a:lnTo>
                  <a:pt x="2412379" y="523624"/>
                </a:lnTo>
                <a:lnTo>
                  <a:pt x="2497379" y="532319"/>
                </a:lnTo>
                <a:cubicBezTo>
                  <a:pt x="2707236" y="575893"/>
                  <a:pt x="2865099" y="764303"/>
                  <a:pt x="2865099" y="990124"/>
                </a:cubicBezTo>
                <a:cubicBezTo>
                  <a:pt x="2865099" y="1215945"/>
                  <a:pt x="2707236" y="1404354"/>
                  <a:pt x="2497379" y="1447928"/>
                </a:cubicBezTo>
                <a:lnTo>
                  <a:pt x="2412379" y="1456623"/>
                </a:lnTo>
                <a:lnTo>
                  <a:pt x="2412379" y="1980247"/>
                </a:lnTo>
                <a:lnTo>
                  <a:pt x="460796" y="1980247"/>
                </a:lnTo>
                <a:lnTo>
                  <a:pt x="460796" y="1457395"/>
                </a:lnTo>
                <a:lnTo>
                  <a:pt x="460534" y="1457422"/>
                </a:lnTo>
                <a:cubicBezTo>
                  <a:pt x="206189" y="1457422"/>
                  <a:pt x="0" y="1248205"/>
                  <a:pt x="0" y="990124"/>
                </a:cubicBezTo>
                <a:cubicBezTo>
                  <a:pt x="0" y="732042"/>
                  <a:pt x="206189" y="522825"/>
                  <a:pt x="460534" y="522825"/>
                </a:cubicBezTo>
                <a:lnTo>
                  <a:pt x="460796" y="52285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" name="Google Shape;129;p3"/>
          <p:cNvPicPr preferRelativeResize="0"/>
          <p:nvPr/>
        </p:nvPicPr>
        <p:blipFill rotWithShape="1">
          <a:blip r:embed="rId4">
            <a:alphaModFix/>
          </a:blip>
          <a:srcRect b="0" l="0" r="67108" t="67150"/>
          <a:stretch/>
        </p:blipFill>
        <p:spPr>
          <a:xfrm>
            <a:off x="6177891" y="4400792"/>
            <a:ext cx="1900442" cy="1953047"/>
          </a:xfrm>
          <a:custGeom>
            <a:rect b="b" l="l" r="r" t="t"/>
            <a:pathLst>
              <a:path extrusionOk="0" h="1953047" w="1900442">
                <a:moveTo>
                  <a:pt x="0" y="0"/>
                </a:moveTo>
                <a:lnTo>
                  <a:pt x="464143" y="0"/>
                </a:lnTo>
                <a:lnTo>
                  <a:pt x="473472" y="93912"/>
                </a:lnTo>
                <a:cubicBezTo>
                  <a:pt x="516415" y="306852"/>
                  <a:pt x="702098" y="467033"/>
                  <a:pt x="924650" y="467033"/>
                </a:cubicBezTo>
                <a:cubicBezTo>
                  <a:pt x="1147203" y="467033"/>
                  <a:pt x="1332885" y="306852"/>
                  <a:pt x="1375828" y="93912"/>
                </a:cubicBezTo>
                <a:lnTo>
                  <a:pt x="1385159" y="0"/>
                </a:lnTo>
                <a:lnTo>
                  <a:pt x="1900442" y="0"/>
                </a:lnTo>
                <a:lnTo>
                  <a:pt x="1900442" y="528231"/>
                </a:lnTo>
                <a:lnTo>
                  <a:pt x="1807875" y="537701"/>
                </a:lnTo>
                <a:cubicBezTo>
                  <a:pt x="1598017" y="581274"/>
                  <a:pt x="1440153" y="769684"/>
                  <a:pt x="1440153" y="995505"/>
                </a:cubicBezTo>
                <a:cubicBezTo>
                  <a:pt x="1440153" y="1221326"/>
                  <a:pt x="1598017" y="1409735"/>
                  <a:pt x="1807875" y="1453309"/>
                </a:cubicBezTo>
                <a:lnTo>
                  <a:pt x="1900442" y="1462778"/>
                </a:lnTo>
                <a:lnTo>
                  <a:pt x="1900442" y="1953047"/>
                </a:lnTo>
                <a:lnTo>
                  <a:pt x="0" y="195304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3"/>
          <p:cNvPicPr preferRelativeResize="0"/>
          <p:nvPr/>
        </p:nvPicPr>
        <p:blipFill rotWithShape="1">
          <a:blip r:embed="rId4">
            <a:alphaModFix/>
          </a:blip>
          <a:srcRect b="26038" l="66470" r="0" t="25063"/>
          <a:stretch/>
        </p:blipFill>
        <p:spPr>
          <a:xfrm>
            <a:off x="10018456" y="1932759"/>
            <a:ext cx="1937342" cy="2907180"/>
          </a:xfrm>
          <a:custGeom>
            <a:rect b="b" l="l" r="r" t="t"/>
            <a:pathLst>
              <a:path extrusionOk="0" h="2907180" w="1937342">
                <a:moveTo>
                  <a:pt x="975792" y="0"/>
                </a:moveTo>
                <a:cubicBezTo>
                  <a:pt x="1198345" y="0"/>
                  <a:pt x="1384027" y="160182"/>
                  <a:pt x="1426970" y="373121"/>
                </a:cubicBezTo>
                <a:lnTo>
                  <a:pt x="1435539" y="459369"/>
                </a:lnTo>
                <a:lnTo>
                  <a:pt x="1937342" y="459369"/>
                </a:lnTo>
                <a:lnTo>
                  <a:pt x="1937342" y="2439616"/>
                </a:lnTo>
                <a:lnTo>
                  <a:pt x="1436300" y="2439616"/>
                </a:lnTo>
                <a:lnTo>
                  <a:pt x="1436327" y="2439882"/>
                </a:lnTo>
                <a:cubicBezTo>
                  <a:pt x="1436327" y="2697963"/>
                  <a:pt x="1230138" y="2907180"/>
                  <a:pt x="975792" y="2907180"/>
                </a:cubicBezTo>
                <a:cubicBezTo>
                  <a:pt x="721447" y="2907180"/>
                  <a:pt x="515258" y="2697963"/>
                  <a:pt x="515258" y="2439882"/>
                </a:cubicBezTo>
                <a:lnTo>
                  <a:pt x="515283" y="2439616"/>
                </a:lnTo>
                <a:lnTo>
                  <a:pt x="0" y="2439616"/>
                </a:lnTo>
                <a:lnTo>
                  <a:pt x="0" y="1911385"/>
                </a:lnTo>
                <a:lnTo>
                  <a:pt x="92569" y="1901916"/>
                </a:lnTo>
                <a:cubicBezTo>
                  <a:pt x="302425" y="1858342"/>
                  <a:pt x="460289" y="1669933"/>
                  <a:pt x="460289" y="1444112"/>
                </a:cubicBezTo>
                <a:cubicBezTo>
                  <a:pt x="460289" y="1218291"/>
                  <a:pt x="302425" y="1029881"/>
                  <a:pt x="92569" y="986308"/>
                </a:cubicBezTo>
                <a:lnTo>
                  <a:pt x="0" y="976838"/>
                </a:lnTo>
                <a:lnTo>
                  <a:pt x="0" y="459369"/>
                </a:lnTo>
                <a:lnTo>
                  <a:pt x="516045" y="459369"/>
                </a:lnTo>
                <a:lnTo>
                  <a:pt x="524614" y="373121"/>
                </a:lnTo>
                <a:cubicBezTo>
                  <a:pt x="567557" y="160182"/>
                  <a:pt x="753240" y="0"/>
                  <a:pt x="975792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3"/>
          <p:cNvPicPr preferRelativeResize="0"/>
          <p:nvPr/>
        </p:nvPicPr>
        <p:blipFill rotWithShape="1">
          <a:blip r:embed="rId4">
            <a:alphaModFix/>
          </a:blip>
          <a:srcRect b="25795" l="25586" r="24566" t="25306"/>
          <a:stretch/>
        </p:blipFill>
        <p:spPr>
          <a:xfrm>
            <a:off x="7630847" y="1947265"/>
            <a:ext cx="2880137" cy="2907180"/>
          </a:xfrm>
          <a:custGeom>
            <a:rect b="b" l="l" r="r" t="t"/>
            <a:pathLst>
              <a:path extrusionOk="0" h="2907180" w="2880137">
                <a:moveTo>
                  <a:pt x="1443566" y="0"/>
                </a:moveTo>
                <a:cubicBezTo>
                  <a:pt x="1697911" y="0"/>
                  <a:pt x="1904100" y="209218"/>
                  <a:pt x="1904100" y="467299"/>
                </a:cubicBezTo>
                <a:lnTo>
                  <a:pt x="1904075" y="467564"/>
                </a:lnTo>
                <a:lnTo>
                  <a:pt x="2419357" y="467564"/>
                </a:lnTo>
                <a:lnTo>
                  <a:pt x="2419357" y="995795"/>
                </a:lnTo>
                <a:lnTo>
                  <a:pt x="2419603" y="995770"/>
                </a:lnTo>
                <a:cubicBezTo>
                  <a:pt x="2673948" y="995770"/>
                  <a:pt x="2880137" y="1204987"/>
                  <a:pt x="2880137" y="1463069"/>
                </a:cubicBezTo>
                <a:cubicBezTo>
                  <a:pt x="2880137" y="1721150"/>
                  <a:pt x="2673948" y="1930367"/>
                  <a:pt x="2419603" y="1930367"/>
                </a:cubicBezTo>
                <a:lnTo>
                  <a:pt x="2419357" y="1930342"/>
                </a:lnTo>
                <a:lnTo>
                  <a:pt x="2419357" y="2447811"/>
                </a:lnTo>
                <a:lnTo>
                  <a:pt x="1903313" y="2447811"/>
                </a:lnTo>
                <a:lnTo>
                  <a:pt x="1894744" y="2534059"/>
                </a:lnTo>
                <a:cubicBezTo>
                  <a:pt x="1851801" y="2746999"/>
                  <a:pt x="1666118" y="2907180"/>
                  <a:pt x="1443566" y="2907180"/>
                </a:cubicBezTo>
                <a:cubicBezTo>
                  <a:pt x="1221014" y="2907180"/>
                  <a:pt x="1035331" y="2746999"/>
                  <a:pt x="992388" y="2534059"/>
                </a:cubicBezTo>
                <a:lnTo>
                  <a:pt x="983819" y="2447811"/>
                </a:lnTo>
                <a:lnTo>
                  <a:pt x="467774" y="2447811"/>
                </a:lnTo>
                <a:lnTo>
                  <a:pt x="467774" y="1924246"/>
                </a:lnTo>
                <a:lnTo>
                  <a:pt x="460534" y="1924986"/>
                </a:lnTo>
                <a:cubicBezTo>
                  <a:pt x="206189" y="1924986"/>
                  <a:pt x="0" y="1715769"/>
                  <a:pt x="0" y="1457688"/>
                </a:cubicBezTo>
                <a:cubicBezTo>
                  <a:pt x="0" y="1199606"/>
                  <a:pt x="206189" y="990389"/>
                  <a:pt x="460534" y="990389"/>
                </a:cubicBezTo>
                <a:lnTo>
                  <a:pt x="467774" y="991130"/>
                </a:lnTo>
                <a:lnTo>
                  <a:pt x="467774" y="467564"/>
                </a:lnTo>
                <a:lnTo>
                  <a:pt x="983059" y="467564"/>
                </a:lnTo>
                <a:lnTo>
                  <a:pt x="983032" y="467299"/>
                </a:lnTo>
                <a:cubicBezTo>
                  <a:pt x="983032" y="209218"/>
                  <a:pt x="1189220" y="0"/>
                  <a:pt x="1443566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4">
            <a:alphaModFix/>
          </a:blip>
          <a:srcRect b="25334" l="0" r="66698" t="25767"/>
          <a:stretch/>
        </p:blipFill>
        <p:spPr>
          <a:xfrm>
            <a:off x="6157570" y="1961771"/>
            <a:ext cx="1924137" cy="2907180"/>
          </a:xfrm>
          <a:custGeom>
            <a:rect b="b" l="l" r="r" t="t"/>
            <a:pathLst>
              <a:path extrusionOk="0" h="2907180" w="1924137">
                <a:moveTo>
                  <a:pt x="948345" y="0"/>
                </a:moveTo>
                <a:cubicBezTo>
                  <a:pt x="1202691" y="0"/>
                  <a:pt x="1408880" y="209217"/>
                  <a:pt x="1408880" y="467299"/>
                </a:cubicBezTo>
                <a:lnTo>
                  <a:pt x="1408854" y="467564"/>
                </a:lnTo>
                <a:lnTo>
                  <a:pt x="1924137" y="467564"/>
                </a:lnTo>
                <a:lnTo>
                  <a:pt x="1924137" y="995795"/>
                </a:lnTo>
                <a:lnTo>
                  <a:pt x="1831568" y="1005264"/>
                </a:lnTo>
                <a:cubicBezTo>
                  <a:pt x="1621712" y="1048838"/>
                  <a:pt x="1463848" y="1237248"/>
                  <a:pt x="1463848" y="1463069"/>
                </a:cubicBezTo>
                <a:cubicBezTo>
                  <a:pt x="1463848" y="1688890"/>
                  <a:pt x="1621712" y="1877299"/>
                  <a:pt x="1831568" y="1920873"/>
                </a:cubicBezTo>
                <a:lnTo>
                  <a:pt x="1924137" y="1930342"/>
                </a:lnTo>
                <a:lnTo>
                  <a:pt x="1924137" y="2447811"/>
                </a:lnTo>
                <a:lnTo>
                  <a:pt x="1408092" y="2447811"/>
                </a:lnTo>
                <a:lnTo>
                  <a:pt x="1399523" y="2534059"/>
                </a:lnTo>
                <a:cubicBezTo>
                  <a:pt x="1356580" y="2746999"/>
                  <a:pt x="1170898" y="2907180"/>
                  <a:pt x="948345" y="2907180"/>
                </a:cubicBezTo>
                <a:cubicBezTo>
                  <a:pt x="725793" y="2907180"/>
                  <a:pt x="540110" y="2746999"/>
                  <a:pt x="497167" y="2534059"/>
                </a:cubicBezTo>
                <a:lnTo>
                  <a:pt x="488598" y="2447811"/>
                </a:lnTo>
                <a:lnTo>
                  <a:pt x="0" y="2447811"/>
                </a:lnTo>
                <a:lnTo>
                  <a:pt x="0" y="467564"/>
                </a:lnTo>
                <a:lnTo>
                  <a:pt x="487838" y="467564"/>
                </a:lnTo>
                <a:lnTo>
                  <a:pt x="487811" y="467299"/>
                </a:lnTo>
                <a:cubicBezTo>
                  <a:pt x="487811" y="209217"/>
                  <a:pt x="694000" y="0"/>
                  <a:pt x="948345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4">
            <a:alphaModFix/>
          </a:blip>
          <a:srcRect b="67357" l="67001" r="0" t="0"/>
          <a:stretch/>
        </p:blipFill>
        <p:spPr>
          <a:xfrm>
            <a:off x="10028811" y="442655"/>
            <a:ext cx="1906666" cy="1940774"/>
          </a:xfrm>
          <a:custGeom>
            <a:rect b="b" l="l" r="r" t="t"/>
            <a:pathLst>
              <a:path extrusionOk="0" h="1940774" w="1906666">
                <a:moveTo>
                  <a:pt x="0" y="0"/>
                </a:moveTo>
                <a:lnTo>
                  <a:pt x="1906666" y="0"/>
                </a:lnTo>
                <a:lnTo>
                  <a:pt x="1906666" y="1940774"/>
                </a:lnTo>
                <a:lnTo>
                  <a:pt x="1435539" y="1940774"/>
                </a:lnTo>
                <a:lnTo>
                  <a:pt x="1436327" y="1932845"/>
                </a:lnTo>
                <a:cubicBezTo>
                  <a:pt x="1436327" y="1674764"/>
                  <a:pt x="1230138" y="1465546"/>
                  <a:pt x="975792" y="1465546"/>
                </a:cubicBezTo>
                <a:cubicBezTo>
                  <a:pt x="721447" y="1465546"/>
                  <a:pt x="515258" y="1674764"/>
                  <a:pt x="515258" y="1932845"/>
                </a:cubicBezTo>
                <a:lnTo>
                  <a:pt x="516046" y="1940774"/>
                </a:lnTo>
                <a:lnTo>
                  <a:pt x="0" y="1940774"/>
                </a:lnTo>
                <a:lnTo>
                  <a:pt x="0" y="1417209"/>
                </a:lnTo>
                <a:lnTo>
                  <a:pt x="85574" y="1408455"/>
                </a:lnTo>
                <a:cubicBezTo>
                  <a:pt x="295432" y="1364881"/>
                  <a:pt x="453295" y="1176472"/>
                  <a:pt x="453295" y="950651"/>
                </a:cubicBezTo>
                <a:cubicBezTo>
                  <a:pt x="453295" y="724830"/>
                  <a:pt x="295432" y="536420"/>
                  <a:pt x="85574" y="492846"/>
                </a:cubicBezTo>
                <a:lnTo>
                  <a:pt x="0" y="484093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3"/>
          <p:cNvPicPr preferRelativeResize="0"/>
          <p:nvPr/>
        </p:nvPicPr>
        <p:blipFill rotWithShape="1">
          <a:blip r:embed="rId4">
            <a:alphaModFix/>
          </a:blip>
          <a:srcRect b="67357" l="25642" r="24771" t="0"/>
          <a:stretch/>
        </p:blipFill>
        <p:spPr>
          <a:xfrm>
            <a:off x="7638368" y="442655"/>
            <a:ext cx="2865099" cy="1940775"/>
          </a:xfrm>
          <a:custGeom>
            <a:rect b="b" l="l" r="r" t="t"/>
            <a:pathLst>
              <a:path extrusionOk="0" h="1940775" w="2865099">
                <a:moveTo>
                  <a:pt x="452720" y="0"/>
                </a:moveTo>
                <a:lnTo>
                  <a:pt x="2404303" y="0"/>
                </a:lnTo>
                <a:lnTo>
                  <a:pt x="2404303" y="483381"/>
                </a:lnTo>
                <a:lnTo>
                  <a:pt x="2404565" y="483353"/>
                </a:lnTo>
                <a:cubicBezTo>
                  <a:pt x="2658910" y="483353"/>
                  <a:pt x="2865099" y="692570"/>
                  <a:pt x="2865099" y="950652"/>
                </a:cubicBezTo>
                <a:cubicBezTo>
                  <a:pt x="2865099" y="1208733"/>
                  <a:pt x="2658910" y="1417950"/>
                  <a:pt x="2404565" y="1417950"/>
                </a:cubicBezTo>
                <a:lnTo>
                  <a:pt x="2404303" y="1417924"/>
                </a:lnTo>
                <a:lnTo>
                  <a:pt x="2404303" y="1940775"/>
                </a:lnTo>
                <a:lnTo>
                  <a:pt x="1883718" y="1940775"/>
                </a:lnTo>
                <a:lnTo>
                  <a:pt x="1874386" y="1846847"/>
                </a:lnTo>
                <a:cubicBezTo>
                  <a:pt x="1831443" y="1633908"/>
                  <a:pt x="1645761" y="1473726"/>
                  <a:pt x="1423209" y="1473726"/>
                </a:cubicBezTo>
                <a:cubicBezTo>
                  <a:pt x="1200656" y="1473726"/>
                  <a:pt x="1014974" y="1633908"/>
                  <a:pt x="972031" y="1846847"/>
                </a:cubicBezTo>
                <a:lnTo>
                  <a:pt x="962699" y="1940775"/>
                </a:lnTo>
                <a:lnTo>
                  <a:pt x="452720" y="1940775"/>
                </a:lnTo>
                <a:lnTo>
                  <a:pt x="452720" y="1417151"/>
                </a:lnTo>
                <a:lnTo>
                  <a:pt x="367720" y="1408456"/>
                </a:lnTo>
                <a:cubicBezTo>
                  <a:pt x="157863" y="1364882"/>
                  <a:pt x="0" y="1176473"/>
                  <a:pt x="0" y="950652"/>
                </a:cubicBezTo>
                <a:cubicBezTo>
                  <a:pt x="0" y="724831"/>
                  <a:pt x="157863" y="536421"/>
                  <a:pt x="367720" y="492847"/>
                </a:cubicBezTo>
                <a:lnTo>
                  <a:pt x="452720" y="484152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" name="Google Shape;135;p3"/>
          <p:cNvPicPr preferRelativeResize="0"/>
          <p:nvPr/>
        </p:nvPicPr>
        <p:blipFill rotWithShape="1">
          <a:blip r:embed="rId4">
            <a:alphaModFix/>
          </a:blip>
          <a:srcRect b="66861" l="0" r="66973" t="0"/>
          <a:stretch/>
        </p:blipFill>
        <p:spPr>
          <a:xfrm>
            <a:off x="6177891" y="442655"/>
            <a:ext cx="1908295" cy="1970271"/>
          </a:xfrm>
          <a:custGeom>
            <a:rect b="b" l="l" r="r" t="t"/>
            <a:pathLst>
              <a:path extrusionOk="0" h="1970271" w="1908295">
                <a:moveTo>
                  <a:pt x="0" y="0"/>
                </a:moveTo>
                <a:lnTo>
                  <a:pt x="1908295" y="0"/>
                </a:lnTo>
                <a:lnTo>
                  <a:pt x="1908295" y="518255"/>
                </a:lnTo>
                <a:lnTo>
                  <a:pt x="1815728" y="527724"/>
                </a:lnTo>
                <a:cubicBezTo>
                  <a:pt x="1605870" y="571298"/>
                  <a:pt x="1448006" y="759708"/>
                  <a:pt x="1448006" y="985529"/>
                </a:cubicBezTo>
                <a:cubicBezTo>
                  <a:pt x="1448006" y="1211350"/>
                  <a:pt x="1605870" y="1399759"/>
                  <a:pt x="1815728" y="1443333"/>
                </a:cubicBezTo>
                <a:lnTo>
                  <a:pt x="1908295" y="1452802"/>
                </a:lnTo>
                <a:lnTo>
                  <a:pt x="1908295" y="1970271"/>
                </a:lnTo>
                <a:lnTo>
                  <a:pt x="1392250" y="1970271"/>
                </a:lnTo>
                <a:lnTo>
                  <a:pt x="1393038" y="1962342"/>
                </a:lnTo>
                <a:cubicBezTo>
                  <a:pt x="1393038" y="1704261"/>
                  <a:pt x="1186849" y="1495044"/>
                  <a:pt x="932503" y="1495044"/>
                </a:cubicBezTo>
                <a:cubicBezTo>
                  <a:pt x="678157" y="1495044"/>
                  <a:pt x="471969" y="1704261"/>
                  <a:pt x="471969" y="1962342"/>
                </a:cubicBezTo>
                <a:lnTo>
                  <a:pt x="472756" y="1970271"/>
                </a:lnTo>
                <a:lnTo>
                  <a:pt x="0" y="197027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809" y="545280"/>
            <a:ext cx="5777906" cy="592115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4"/>
          <p:cNvPicPr preferRelativeResize="0"/>
          <p:nvPr/>
        </p:nvPicPr>
        <p:blipFill rotWithShape="1">
          <a:blip r:embed="rId4">
            <a:alphaModFix/>
          </a:blip>
          <a:srcRect b="1053" l="67166" r="0" t="65503"/>
          <a:stretch/>
        </p:blipFill>
        <p:spPr>
          <a:xfrm>
            <a:off x="9994347" y="4423851"/>
            <a:ext cx="1897092" cy="1980247"/>
          </a:xfrm>
          <a:custGeom>
            <a:rect b="b" l="l" r="r" t="t"/>
            <a:pathLst>
              <a:path extrusionOk="0" h="1980247" w="1897092">
                <a:moveTo>
                  <a:pt x="0" y="0"/>
                </a:moveTo>
                <a:lnTo>
                  <a:pt x="515285" y="0"/>
                </a:lnTo>
                <a:lnTo>
                  <a:pt x="524614" y="93912"/>
                </a:lnTo>
                <a:cubicBezTo>
                  <a:pt x="567557" y="306852"/>
                  <a:pt x="753240" y="467033"/>
                  <a:pt x="975792" y="467033"/>
                </a:cubicBezTo>
                <a:cubicBezTo>
                  <a:pt x="1198345" y="467033"/>
                  <a:pt x="1384027" y="306852"/>
                  <a:pt x="1426970" y="93912"/>
                </a:cubicBezTo>
                <a:lnTo>
                  <a:pt x="1436301" y="0"/>
                </a:lnTo>
                <a:lnTo>
                  <a:pt x="1897092" y="0"/>
                </a:lnTo>
                <a:lnTo>
                  <a:pt x="1897092" y="1980247"/>
                </a:lnTo>
                <a:lnTo>
                  <a:pt x="0" y="1980247"/>
                </a:lnTo>
                <a:lnTo>
                  <a:pt x="0" y="1456682"/>
                </a:lnTo>
                <a:lnTo>
                  <a:pt x="85574" y="1447928"/>
                </a:lnTo>
                <a:cubicBezTo>
                  <a:pt x="295432" y="1404354"/>
                  <a:pt x="453295" y="1215945"/>
                  <a:pt x="453295" y="990124"/>
                </a:cubicBezTo>
                <a:cubicBezTo>
                  <a:pt x="453295" y="764303"/>
                  <a:pt x="295432" y="575893"/>
                  <a:pt x="85574" y="532319"/>
                </a:cubicBezTo>
                <a:lnTo>
                  <a:pt x="0" y="52356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4"/>
          <p:cNvPicPr preferRelativeResize="0"/>
          <p:nvPr/>
        </p:nvPicPr>
        <p:blipFill rotWithShape="1">
          <a:blip r:embed="rId4">
            <a:alphaModFix/>
          </a:blip>
          <a:srcRect b="251" l="25483" r="24930" t="66304"/>
          <a:stretch/>
        </p:blipFill>
        <p:spPr>
          <a:xfrm>
            <a:off x="7585898" y="4409568"/>
            <a:ext cx="2865099" cy="1980247"/>
          </a:xfrm>
          <a:custGeom>
            <a:rect b="b" l="l" r="r" t="t"/>
            <a:pathLst>
              <a:path extrusionOk="0" h="1980247" w="2865099">
                <a:moveTo>
                  <a:pt x="460796" y="0"/>
                </a:moveTo>
                <a:lnTo>
                  <a:pt x="981381" y="0"/>
                </a:lnTo>
                <a:lnTo>
                  <a:pt x="990713" y="93929"/>
                </a:lnTo>
                <a:cubicBezTo>
                  <a:pt x="1033656" y="306867"/>
                  <a:pt x="1219339" y="467050"/>
                  <a:pt x="1441891" y="467050"/>
                </a:cubicBezTo>
                <a:cubicBezTo>
                  <a:pt x="1664443" y="467050"/>
                  <a:pt x="1850125" y="306867"/>
                  <a:pt x="1893068" y="93929"/>
                </a:cubicBezTo>
                <a:lnTo>
                  <a:pt x="1902401" y="0"/>
                </a:lnTo>
                <a:lnTo>
                  <a:pt x="2412379" y="0"/>
                </a:lnTo>
                <a:lnTo>
                  <a:pt x="2412379" y="523624"/>
                </a:lnTo>
                <a:lnTo>
                  <a:pt x="2497379" y="532319"/>
                </a:lnTo>
                <a:cubicBezTo>
                  <a:pt x="2707236" y="575893"/>
                  <a:pt x="2865099" y="764303"/>
                  <a:pt x="2865099" y="990124"/>
                </a:cubicBezTo>
                <a:cubicBezTo>
                  <a:pt x="2865099" y="1215945"/>
                  <a:pt x="2707236" y="1404354"/>
                  <a:pt x="2497379" y="1447928"/>
                </a:cubicBezTo>
                <a:lnTo>
                  <a:pt x="2412379" y="1456623"/>
                </a:lnTo>
                <a:lnTo>
                  <a:pt x="2412379" y="1980247"/>
                </a:lnTo>
                <a:lnTo>
                  <a:pt x="460796" y="1980247"/>
                </a:lnTo>
                <a:lnTo>
                  <a:pt x="460796" y="1457395"/>
                </a:lnTo>
                <a:lnTo>
                  <a:pt x="460534" y="1457422"/>
                </a:lnTo>
                <a:cubicBezTo>
                  <a:pt x="206189" y="1457422"/>
                  <a:pt x="0" y="1248205"/>
                  <a:pt x="0" y="990124"/>
                </a:cubicBezTo>
                <a:cubicBezTo>
                  <a:pt x="0" y="732042"/>
                  <a:pt x="206189" y="522825"/>
                  <a:pt x="460534" y="522825"/>
                </a:cubicBezTo>
                <a:lnTo>
                  <a:pt x="460796" y="52285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 b="0" l="0" r="66621" t="66556"/>
          <a:stretch/>
        </p:blipFill>
        <p:spPr>
          <a:xfrm>
            <a:off x="6124042" y="4423851"/>
            <a:ext cx="1928632" cy="1980247"/>
          </a:xfrm>
          <a:custGeom>
            <a:rect b="b" l="l" r="r" t="t"/>
            <a:pathLst>
              <a:path extrusionOk="0" h="1980247" w="1928632">
                <a:moveTo>
                  <a:pt x="0" y="0"/>
                </a:moveTo>
                <a:lnTo>
                  <a:pt x="492333" y="0"/>
                </a:lnTo>
                <a:lnTo>
                  <a:pt x="501662" y="93912"/>
                </a:lnTo>
                <a:cubicBezTo>
                  <a:pt x="544605" y="306852"/>
                  <a:pt x="730288" y="467033"/>
                  <a:pt x="952840" y="467033"/>
                </a:cubicBezTo>
                <a:cubicBezTo>
                  <a:pt x="1175393" y="467033"/>
                  <a:pt x="1361075" y="306852"/>
                  <a:pt x="1404018" y="93912"/>
                </a:cubicBezTo>
                <a:lnTo>
                  <a:pt x="1413349" y="0"/>
                </a:lnTo>
                <a:lnTo>
                  <a:pt x="1928632" y="0"/>
                </a:lnTo>
                <a:lnTo>
                  <a:pt x="1928632" y="528231"/>
                </a:lnTo>
                <a:lnTo>
                  <a:pt x="1836065" y="537701"/>
                </a:lnTo>
                <a:cubicBezTo>
                  <a:pt x="1626207" y="581274"/>
                  <a:pt x="1468343" y="769684"/>
                  <a:pt x="1468343" y="995505"/>
                </a:cubicBezTo>
                <a:cubicBezTo>
                  <a:pt x="1468343" y="1221326"/>
                  <a:pt x="1626207" y="1409735"/>
                  <a:pt x="1836065" y="1453309"/>
                </a:cubicBezTo>
                <a:lnTo>
                  <a:pt x="1928632" y="1462778"/>
                </a:lnTo>
                <a:lnTo>
                  <a:pt x="1928632" y="1980247"/>
                </a:lnTo>
                <a:lnTo>
                  <a:pt x="0" y="198024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4" name="Google Shape;144;p4"/>
          <p:cNvPicPr preferRelativeResize="0"/>
          <p:nvPr/>
        </p:nvPicPr>
        <p:blipFill rotWithShape="1">
          <a:blip r:embed="rId4">
            <a:alphaModFix/>
          </a:blip>
          <a:srcRect b="25949" l="66061" r="163" t="24952"/>
          <a:stretch/>
        </p:blipFill>
        <p:spPr>
          <a:xfrm>
            <a:off x="9956737" y="1990589"/>
            <a:ext cx="1951584" cy="2907180"/>
          </a:xfrm>
          <a:custGeom>
            <a:rect b="b" l="l" r="r" t="t"/>
            <a:pathLst>
              <a:path extrusionOk="0" h="2907180" w="1951584">
                <a:moveTo>
                  <a:pt x="975792" y="0"/>
                </a:moveTo>
                <a:cubicBezTo>
                  <a:pt x="1198345" y="0"/>
                  <a:pt x="1384027" y="160181"/>
                  <a:pt x="1426970" y="373121"/>
                </a:cubicBezTo>
                <a:lnTo>
                  <a:pt x="1435539" y="459369"/>
                </a:lnTo>
                <a:lnTo>
                  <a:pt x="1951584" y="459369"/>
                </a:lnTo>
                <a:lnTo>
                  <a:pt x="1951584" y="2439616"/>
                </a:lnTo>
                <a:lnTo>
                  <a:pt x="1436300" y="2439616"/>
                </a:lnTo>
                <a:lnTo>
                  <a:pt x="1436327" y="2439882"/>
                </a:lnTo>
                <a:cubicBezTo>
                  <a:pt x="1436327" y="2697963"/>
                  <a:pt x="1230138" y="2907180"/>
                  <a:pt x="975792" y="2907180"/>
                </a:cubicBezTo>
                <a:cubicBezTo>
                  <a:pt x="721447" y="2907180"/>
                  <a:pt x="515258" y="2697963"/>
                  <a:pt x="515258" y="2439882"/>
                </a:cubicBezTo>
                <a:lnTo>
                  <a:pt x="515283" y="2439616"/>
                </a:lnTo>
                <a:lnTo>
                  <a:pt x="0" y="2439616"/>
                </a:lnTo>
                <a:lnTo>
                  <a:pt x="0" y="1911385"/>
                </a:lnTo>
                <a:lnTo>
                  <a:pt x="92569" y="1901916"/>
                </a:lnTo>
                <a:cubicBezTo>
                  <a:pt x="302425" y="1858342"/>
                  <a:pt x="460289" y="1669933"/>
                  <a:pt x="460289" y="1444112"/>
                </a:cubicBezTo>
                <a:cubicBezTo>
                  <a:pt x="460289" y="1218291"/>
                  <a:pt x="302425" y="1029881"/>
                  <a:pt x="92569" y="986308"/>
                </a:cubicBezTo>
                <a:lnTo>
                  <a:pt x="0" y="976838"/>
                </a:lnTo>
                <a:lnTo>
                  <a:pt x="0" y="459369"/>
                </a:lnTo>
                <a:lnTo>
                  <a:pt x="516045" y="459369"/>
                </a:lnTo>
                <a:lnTo>
                  <a:pt x="524614" y="373121"/>
                </a:lnTo>
                <a:cubicBezTo>
                  <a:pt x="567557" y="160181"/>
                  <a:pt x="753240" y="0"/>
                  <a:pt x="975792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4">
            <a:alphaModFix/>
          </a:blip>
          <a:srcRect b="26924" l="24133" r="26018" t="23978"/>
          <a:stretch/>
        </p:blipFill>
        <p:spPr>
          <a:xfrm>
            <a:off x="7562418" y="1960432"/>
            <a:ext cx="2880137" cy="2907180"/>
          </a:xfrm>
          <a:custGeom>
            <a:rect b="b" l="l" r="r" t="t"/>
            <a:pathLst>
              <a:path extrusionOk="0" h="2907180" w="2880137">
                <a:moveTo>
                  <a:pt x="1443566" y="0"/>
                </a:moveTo>
                <a:cubicBezTo>
                  <a:pt x="1697911" y="0"/>
                  <a:pt x="1904100" y="209218"/>
                  <a:pt x="1904100" y="467299"/>
                </a:cubicBezTo>
                <a:lnTo>
                  <a:pt x="1904075" y="467564"/>
                </a:lnTo>
                <a:lnTo>
                  <a:pt x="2419357" y="467564"/>
                </a:lnTo>
                <a:lnTo>
                  <a:pt x="2419357" y="995795"/>
                </a:lnTo>
                <a:lnTo>
                  <a:pt x="2419603" y="995770"/>
                </a:lnTo>
                <a:cubicBezTo>
                  <a:pt x="2673948" y="995770"/>
                  <a:pt x="2880137" y="1204987"/>
                  <a:pt x="2880137" y="1463069"/>
                </a:cubicBezTo>
                <a:cubicBezTo>
                  <a:pt x="2880137" y="1721150"/>
                  <a:pt x="2673948" y="1930367"/>
                  <a:pt x="2419603" y="1930367"/>
                </a:cubicBezTo>
                <a:lnTo>
                  <a:pt x="2419357" y="1930342"/>
                </a:lnTo>
                <a:lnTo>
                  <a:pt x="2419357" y="2447811"/>
                </a:lnTo>
                <a:lnTo>
                  <a:pt x="1903313" y="2447811"/>
                </a:lnTo>
                <a:lnTo>
                  <a:pt x="1894744" y="2534059"/>
                </a:lnTo>
                <a:cubicBezTo>
                  <a:pt x="1851801" y="2746999"/>
                  <a:pt x="1666118" y="2907180"/>
                  <a:pt x="1443566" y="2907180"/>
                </a:cubicBezTo>
                <a:cubicBezTo>
                  <a:pt x="1221014" y="2907180"/>
                  <a:pt x="1035331" y="2746999"/>
                  <a:pt x="992388" y="2534059"/>
                </a:cubicBezTo>
                <a:lnTo>
                  <a:pt x="983819" y="2447811"/>
                </a:lnTo>
                <a:lnTo>
                  <a:pt x="467774" y="2447811"/>
                </a:lnTo>
                <a:lnTo>
                  <a:pt x="467774" y="1924246"/>
                </a:lnTo>
                <a:lnTo>
                  <a:pt x="460535" y="1924986"/>
                </a:lnTo>
                <a:cubicBezTo>
                  <a:pt x="206189" y="1924986"/>
                  <a:pt x="0" y="1715769"/>
                  <a:pt x="0" y="1457688"/>
                </a:cubicBezTo>
                <a:cubicBezTo>
                  <a:pt x="0" y="1199606"/>
                  <a:pt x="206189" y="990389"/>
                  <a:pt x="460535" y="990389"/>
                </a:cubicBezTo>
                <a:lnTo>
                  <a:pt x="467774" y="991130"/>
                </a:lnTo>
                <a:lnTo>
                  <a:pt x="467774" y="467564"/>
                </a:lnTo>
                <a:lnTo>
                  <a:pt x="983059" y="467564"/>
                </a:lnTo>
                <a:lnTo>
                  <a:pt x="983032" y="467299"/>
                </a:lnTo>
                <a:cubicBezTo>
                  <a:pt x="983032" y="209218"/>
                  <a:pt x="1189221" y="0"/>
                  <a:pt x="1443566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4"/>
          <p:cNvPicPr preferRelativeResize="0"/>
          <p:nvPr/>
        </p:nvPicPr>
        <p:blipFill rotWithShape="1">
          <a:blip r:embed="rId4">
            <a:alphaModFix/>
          </a:blip>
          <a:srcRect b="25901" l="0" r="67119" t="25000"/>
          <a:stretch/>
        </p:blipFill>
        <p:spPr>
          <a:xfrm>
            <a:off x="6149220" y="1990589"/>
            <a:ext cx="1899825" cy="2907180"/>
          </a:xfrm>
          <a:custGeom>
            <a:rect b="b" l="l" r="r" t="t"/>
            <a:pathLst>
              <a:path extrusionOk="0" h="2907180" w="1899825">
                <a:moveTo>
                  <a:pt x="924033" y="0"/>
                </a:moveTo>
                <a:cubicBezTo>
                  <a:pt x="1178379" y="0"/>
                  <a:pt x="1384568" y="209217"/>
                  <a:pt x="1384568" y="467299"/>
                </a:cubicBezTo>
                <a:lnTo>
                  <a:pt x="1384542" y="467564"/>
                </a:lnTo>
                <a:lnTo>
                  <a:pt x="1899825" y="467564"/>
                </a:lnTo>
                <a:lnTo>
                  <a:pt x="1899825" y="995795"/>
                </a:lnTo>
                <a:lnTo>
                  <a:pt x="1807256" y="1005264"/>
                </a:lnTo>
                <a:cubicBezTo>
                  <a:pt x="1597400" y="1048838"/>
                  <a:pt x="1439536" y="1237248"/>
                  <a:pt x="1439536" y="1463069"/>
                </a:cubicBezTo>
                <a:cubicBezTo>
                  <a:pt x="1439536" y="1688890"/>
                  <a:pt x="1597400" y="1877299"/>
                  <a:pt x="1807256" y="1920873"/>
                </a:cubicBezTo>
                <a:lnTo>
                  <a:pt x="1899825" y="1930342"/>
                </a:lnTo>
                <a:lnTo>
                  <a:pt x="1899825" y="2447811"/>
                </a:lnTo>
                <a:lnTo>
                  <a:pt x="1383780" y="2447811"/>
                </a:lnTo>
                <a:lnTo>
                  <a:pt x="1375211" y="2534059"/>
                </a:lnTo>
                <a:cubicBezTo>
                  <a:pt x="1332268" y="2746999"/>
                  <a:pt x="1146586" y="2907180"/>
                  <a:pt x="924033" y="2907180"/>
                </a:cubicBezTo>
                <a:cubicBezTo>
                  <a:pt x="701481" y="2907180"/>
                  <a:pt x="515798" y="2746999"/>
                  <a:pt x="472855" y="2534059"/>
                </a:cubicBezTo>
                <a:lnTo>
                  <a:pt x="464286" y="2447811"/>
                </a:lnTo>
                <a:lnTo>
                  <a:pt x="0" y="2447811"/>
                </a:lnTo>
                <a:lnTo>
                  <a:pt x="0" y="467564"/>
                </a:lnTo>
                <a:lnTo>
                  <a:pt x="463526" y="467564"/>
                </a:lnTo>
                <a:lnTo>
                  <a:pt x="463499" y="467299"/>
                </a:lnTo>
                <a:cubicBezTo>
                  <a:pt x="463499" y="209217"/>
                  <a:pt x="669688" y="0"/>
                  <a:pt x="924033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4">
            <a:alphaModFix/>
          </a:blip>
          <a:srcRect b="66996" l="66548" r="0" t="0"/>
          <a:stretch/>
        </p:blipFill>
        <p:spPr>
          <a:xfrm>
            <a:off x="9994347" y="545280"/>
            <a:ext cx="1932779" cy="1954228"/>
          </a:xfrm>
          <a:custGeom>
            <a:rect b="b" l="l" r="r" t="t"/>
            <a:pathLst>
              <a:path extrusionOk="0" h="1954228" w="1932779">
                <a:moveTo>
                  <a:pt x="0" y="0"/>
                </a:moveTo>
                <a:lnTo>
                  <a:pt x="1932779" y="0"/>
                </a:lnTo>
                <a:lnTo>
                  <a:pt x="1932779" y="1954228"/>
                </a:lnTo>
                <a:lnTo>
                  <a:pt x="1435539" y="1954228"/>
                </a:lnTo>
                <a:lnTo>
                  <a:pt x="1436327" y="1946299"/>
                </a:lnTo>
                <a:cubicBezTo>
                  <a:pt x="1436327" y="1688218"/>
                  <a:pt x="1230138" y="1479001"/>
                  <a:pt x="975792" y="1479001"/>
                </a:cubicBezTo>
                <a:cubicBezTo>
                  <a:pt x="721447" y="1479001"/>
                  <a:pt x="515258" y="1688218"/>
                  <a:pt x="515258" y="1946299"/>
                </a:cubicBezTo>
                <a:lnTo>
                  <a:pt x="516046" y="1954228"/>
                </a:lnTo>
                <a:lnTo>
                  <a:pt x="0" y="1954228"/>
                </a:lnTo>
                <a:lnTo>
                  <a:pt x="0" y="1430663"/>
                </a:lnTo>
                <a:lnTo>
                  <a:pt x="85574" y="1421909"/>
                </a:lnTo>
                <a:cubicBezTo>
                  <a:pt x="295432" y="1378335"/>
                  <a:pt x="453295" y="1189926"/>
                  <a:pt x="453295" y="964105"/>
                </a:cubicBezTo>
                <a:cubicBezTo>
                  <a:pt x="453295" y="738284"/>
                  <a:pt x="295432" y="549874"/>
                  <a:pt x="85574" y="506300"/>
                </a:cubicBezTo>
                <a:lnTo>
                  <a:pt x="0" y="497547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4"/>
          <p:cNvPicPr preferRelativeResize="0"/>
          <p:nvPr/>
        </p:nvPicPr>
        <p:blipFill rotWithShape="1">
          <a:blip r:embed="rId4">
            <a:alphaModFix/>
          </a:blip>
          <a:srcRect b="66845" l="25642" r="24771" t="0"/>
          <a:stretch/>
        </p:blipFill>
        <p:spPr>
          <a:xfrm>
            <a:off x="7605623" y="510314"/>
            <a:ext cx="2865099" cy="1963176"/>
          </a:xfrm>
          <a:custGeom>
            <a:rect b="b" l="l" r="r" t="t"/>
            <a:pathLst>
              <a:path extrusionOk="0" h="1963176" w="2865099">
                <a:moveTo>
                  <a:pt x="452720" y="0"/>
                </a:moveTo>
                <a:lnTo>
                  <a:pt x="2404303" y="0"/>
                </a:lnTo>
                <a:lnTo>
                  <a:pt x="2404303" y="505782"/>
                </a:lnTo>
                <a:lnTo>
                  <a:pt x="2404565" y="505754"/>
                </a:lnTo>
                <a:cubicBezTo>
                  <a:pt x="2658910" y="505754"/>
                  <a:pt x="2865099" y="714971"/>
                  <a:pt x="2865099" y="973053"/>
                </a:cubicBezTo>
                <a:cubicBezTo>
                  <a:pt x="2865099" y="1231134"/>
                  <a:pt x="2658910" y="1440351"/>
                  <a:pt x="2404565" y="1440351"/>
                </a:cubicBezTo>
                <a:lnTo>
                  <a:pt x="2404303" y="1440325"/>
                </a:lnTo>
                <a:lnTo>
                  <a:pt x="2404303" y="1963176"/>
                </a:lnTo>
                <a:lnTo>
                  <a:pt x="1883718" y="1963176"/>
                </a:lnTo>
                <a:lnTo>
                  <a:pt x="1874386" y="1869248"/>
                </a:lnTo>
                <a:cubicBezTo>
                  <a:pt x="1831443" y="1656309"/>
                  <a:pt x="1645761" y="1496127"/>
                  <a:pt x="1423209" y="1496127"/>
                </a:cubicBezTo>
                <a:cubicBezTo>
                  <a:pt x="1200656" y="1496127"/>
                  <a:pt x="1014974" y="1656309"/>
                  <a:pt x="972031" y="1869248"/>
                </a:cubicBezTo>
                <a:lnTo>
                  <a:pt x="962699" y="1963176"/>
                </a:lnTo>
                <a:lnTo>
                  <a:pt x="452720" y="1963176"/>
                </a:lnTo>
                <a:lnTo>
                  <a:pt x="452720" y="1439552"/>
                </a:lnTo>
                <a:lnTo>
                  <a:pt x="367720" y="1430857"/>
                </a:lnTo>
                <a:cubicBezTo>
                  <a:pt x="157863" y="1387283"/>
                  <a:pt x="0" y="1198874"/>
                  <a:pt x="0" y="973053"/>
                </a:cubicBezTo>
                <a:cubicBezTo>
                  <a:pt x="0" y="747232"/>
                  <a:pt x="157863" y="558822"/>
                  <a:pt x="367720" y="515248"/>
                </a:cubicBezTo>
                <a:lnTo>
                  <a:pt x="452720" y="506553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4"/>
          <p:cNvPicPr preferRelativeResize="0"/>
          <p:nvPr/>
        </p:nvPicPr>
        <p:blipFill rotWithShape="1">
          <a:blip r:embed="rId4">
            <a:alphaModFix/>
          </a:blip>
          <a:srcRect b="67435" l="0" r="66780" t="0"/>
          <a:stretch/>
        </p:blipFill>
        <p:spPr>
          <a:xfrm>
            <a:off x="6168024" y="545280"/>
            <a:ext cx="1919442" cy="1928210"/>
          </a:xfrm>
          <a:custGeom>
            <a:rect b="b" l="l" r="r" t="t"/>
            <a:pathLst>
              <a:path extrusionOk="0" h="1928210" w="1919442">
                <a:moveTo>
                  <a:pt x="0" y="0"/>
                </a:moveTo>
                <a:lnTo>
                  <a:pt x="1919442" y="0"/>
                </a:lnTo>
                <a:lnTo>
                  <a:pt x="1919442" y="476194"/>
                </a:lnTo>
                <a:lnTo>
                  <a:pt x="1826875" y="485663"/>
                </a:lnTo>
                <a:cubicBezTo>
                  <a:pt x="1617017" y="529237"/>
                  <a:pt x="1459153" y="717647"/>
                  <a:pt x="1459153" y="943468"/>
                </a:cubicBezTo>
                <a:cubicBezTo>
                  <a:pt x="1459153" y="1169289"/>
                  <a:pt x="1617017" y="1357698"/>
                  <a:pt x="1826875" y="1401272"/>
                </a:cubicBezTo>
                <a:lnTo>
                  <a:pt x="1919442" y="1410741"/>
                </a:lnTo>
                <a:lnTo>
                  <a:pt x="1919442" y="1928210"/>
                </a:lnTo>
                <a:lnTo>
                  <a:pt x="1403397" y="1928210"/>
                </a:lnTo>
                <a:lnTo>
                  <a:pt x="1404185" y="1920281"/>
                </a:lnTo>
                <a:cubicBezTo>
                  <a:pt x="1404185" y="1662200"/>
                  <a:pt x="1197996" y="1452983"/>
                  <a:pt x="943650" y="1452983"/>
                </a:cubicBezTo>
                <a:cubicBezTo>
                  <a:pt x="689305" y="1452983"/>
                  <a:pt x="483116" y="1662200"/>
                  <a:pt x="483116" y="1920281"/>
                </a:cubicBezTo>
                <a:lnTo>
                  <a:pt x="483903" y="1928210"/>
                </a:lnTo>
                <a:lnTo>
                  <a:pt x="0" y="1928210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para navidad" id="154" name="Google Shape;154;p5"/>
          <p:cNvPicPr preferRelativeResize="0"/>
          <p:nvPr/>
        </p:nvPicPr>
        <p:blipFill rotWithShape="1">
          <a:blip r:embed="rId3">
            <a:alphaModFix/>
          </a:blip>
          <a:srcRect b="855" l="73173" r="1865" t="74116"/>
          <a:stretch/>
        </p:blipFill>
        <p:spPr>
          <a:xfrm>
            <a:off x="10529998" y="4858674"/>
            <a:ext cx="1440000" cy="1440000"/>
          </a:xfrm>
          <a:custGeom>
            <a:rect b="b" l="l" r="r" t="t"/>
            <a:pathLst>
              <a:path extrusionOk="0" h="1440000" w="1440000">
                <a:moveTo>
                  <a:pt x="0" y="0"/>
                </a:moveTo>
                <a:lnTo>
                  <a:pt x="380209" y="0"/>
                </a:lnTo>
                <a:lnTo>
                  <a:pt x="387093" y="68291"/>
                </a:lnTo>
                <a:cubicBezTo>
                  <a:pt x="418779" y="223137"/>
                  <a:pt x="555787" y="339618"/>
                  <a:pt x="720000" y="339618"/>
                </a:cubicBezTo>
                <a:cubicBezTo>
                  <a:pt x="884213" y="339618"/>
                  <a:pt x="1021221" y="223137"/>
                  <a:pt x="1052907" y="68291"/>
                </a:cubicBezTo>
                <a:lnTo>
                  <a:pt x="1059792" y="0"/>
                </a:lnTo>
                <a:lnTo>
                  <a:pt x="1440000" y="0"/>
                </a:lnTo>
                <a:lnTo>
                  <a:pt x="1440000" y="1440000"/>
                </a:lnTo>
                <a:lnTo>
                  <a:pt x="0" y="1440000"/>
                </a:lnTo>
                <a:lnTo>
                  <a:pt x="0" y="1059273"/>
                </a:lnTo>
                <a:lnTo>
                  <a:pt x="63142" y="1052907"/>
                </a:lnTo>
                <a:cubicBezTo>
                  <a:pt x="217988" y="1021221"/>
                  <a:pt x="334469" y="884213"/>
                  <a:pt x="334469" y="720000"/>
                </a:cubicBezTo>
                <a:cubicBezTo>
                  <a:pt x="334469" y="555787"/>
                  <a:pt x="217988" y="418779"/>
                  <a:pt x="63142" y="387093"/>
                </a:cubicBezTo>
                <a:lnTo>
                  <a:pt x="0" y="380728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55" name="Google Shape;15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867" y="594347"/>
            <a:ext cx="5769094" cy="575356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56" name="Google Shape;156;p5"/>
          <p:cNvPicPr preferRelativeResize="0"/>
          <p:nvPr/>
        </p:nvPicPr>
        <p:blipFill rotWithShape="1">
          <a:blip r:embed="rId3">
            <a:alphaModFix/>
          </a:blip>
          <a:srcRect b="764" l="41927" r="21429" t="74208"/>
          <a:stretch/>
        </p:blipFill>
        <p:spPr>
          <a:xfrm>
            <a:off x="8738917" y="4863974"/>
            <a:ext cx="2114049" cy="1440000"/>
          </a:xfrm>
          <a:custGeom>
            <a:rect b="b" l="l" r="r" t="t"/>
            <a:pathLst>
              <a:path extrusionOk="0" h="1440000" w="2114049">
                <a:moveTo>
                  <a:pt x="340004" y="0"/>
                </a:moveTo>
                <a:lnTo>
                  <a:pt x="724124" y="0"/>
                </a:lnTo>
                <a:lnTo>
                  <a:pt x="731010" y="68303"/>
                </a:lnTo>
                <a:cubicBezTo>
                  <a:pt x="762696" y="223148"/>
                  <a:pt x="899704" y="339630"/>
                  <a:pt x="1063917" y="339630"/>
                </a:cubicBezTo>
                <a:cubicBezTo>
                  <a:pt x="1228130" y="339630"/>
                  <a:pt x="1365138" y="223148"/>
                  <a:pt x="1396824" y="68303"/>
                </a:cubicBezTo>
                <a:lnTo>
                  <a:pt x="1403710" y="0"/>
                </a:lnTo>
                <a:lnTo>
                  <a:pt x="1780004" y="0"/>
                </a:lnTo>
                <a:lnTo>
                  <a:pt x="1780004" y="380770"/>
                </a:lnTo>
                <a:lnTo>
                  <a:pt x="1842722" y="387093"/>
                </a:lnTo>
                <a:cubicBezTo>
                  <a:pt x="1997568" y="418779"/>
                  <a:pt x="2114049" y="555787"/>
                  <a:pt x="2114049" y="720000"/>
                </a:cubicBezTo>
                <a:cubicBezTo>
                  <a:pt x="2114049" y="884213"/>
                  <a:pt x="1997568" y="1021221"/>
                  <a:pt x="1842722" y="1052907"/>
                </a:cubicBezTo>
                <a:lnTo>
                  <a:pt x="1780004" y="1059230"/>
                </a:lnTo>
                <a:lnTo>
                  <a:pt x="1780004" y="1440000"/>
                </a:lnTo>
                <a:lnTo>
                  <a:pt x="340004" y="1440000"/>
                </a:lnTo>
                <a:lnTo>
                  <a:pt x="340004" y="1059791"/>
                </a:lnTo>
                <a:lnTo>
                  <a:pt x="339811" y="1059811"/>
                </a:lnTo>
                <a:cubicBezTo>
                  <a:pt x="152139" y="1059811"/>
                  <a:pt x="0" y="907672"/>
                  <a:pt x="0" y="720000"/>
                </a:cubicBezTo>
                <a:cubicBezTo>
                  <a:pt x="0" y="532328"/>
                  <a:pt x="152139" y="380189"/>
                  <a:pt x="339811" y="380189"/>
                </a:cubicBezTo>
                <a:lnTo>
                  <a:pt x="340004" y="380208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57" name="Google Shape;157;p5"/>
          <p:cNvPicPr preferRelativeResize="0"/>
          <p:nvPr/>
        </p:nvPicPr>
        <p:blipFill rotWithShape="1">
          <a:blip r:embed="rId3">
            <a:alphaModFix/>
          </a:blip>
          <a:srcRect b="1010" l="18676" r="50380" t="68052"/>
          <a:stretch/>
        </p:blipFill>
        <p:spPr>
          <a:xfrm>
            <a:off x="7388403" y="4497887"/>
            <a:ext cx="1785153" cy="1780004"/>
          </a:xfrm>
          <a:custGeom>
            <a:rect b="b" l="l" r="r" t="t"/>
            <a:pathLst>
              <a:path extrusionOk="0" h="1780004" w="1785153">
                <a:moveTo>
                  <a:pt x="1065153" y="0"/>
                </a:moveTo>
                <a:cubicBezTo>
                  <a:pt x="1252825" y="0"/>
                  <a:pt x="1404964" y="152139"/>
                  <a:pt x="1404964" y="339811"/>
                </a:cubicBezTo>
                <a:lnTo>
                  <a:pt x="1404945" y="340004"/>
                </a:lnTo>
                <a:lnTo>
                  <a:pt x="1785153" y="340004"/>
                </a:lnTo>
                <a:lnTo>
                  <a:pt x="1785153" y="724124"/>
                </a:lnTo>
                <a:lnTo>
                  <a:pt x="1716850" y="731010"/>
                </a:lnTo>
                <a:cubicBezTo>
                  <a:pt x="1562005" y="762696"/>
                  <a:pt x="1445523" y="899704"/>
                  <a:pt x="1445523" y="1063917"/>
                </a:cubicBezTo>
                <a:cubicBezTo>
                  <a:pt x="1445523" y="1228130"/>
                  <a:pt x="1562005" y="1365138"/>
                  <a:pt x="1716850" y="1396824"/>
                </a:cubicBezTo>
                <a:lnTo>
                  <a:pt x="1785153" y="1403710"/>
                </a:lnTo>
                <a:lnTo>
                  <a:pt x="1785153" y="1780004"/>
                </a:lnTo>
                <a:lnTo>
                  <a:pt x="345153" y="1780004"/>
                </a:lnTo>
                <a:lnTo>
                  <a:pt x="345153" y="1399277"/>
                </a:lnTo>
                <a:lnTo>
                  <a:pt x="339811" y="1399815"/>
                </a:lnTo>
                <a:cubicBezTo>
                  <a:pt x="152139" y="1399815"/>
                  <a:pt x="0" y="1247676"/>
                  <a:pt x="0" y="1060004"/>
                </a:cubicBezTo>
                <a:cubicBezTo>
                  <a:pt x="0" y="872332"/>
                  <a:pt x="152139" y="720193"/>
                  <a:pt x="339811" y="720193"/>
                </a:cubicBezTo>
                <a:lnTo>
                  <a:pt x="345153" y="720732"/>
                </a:lnTo>
                <a:lnTo>
                  <a:pt x="345153" y="340004"/>
                </a:lnTo>
                <a:lnTo>
                  <a:pt x="725362" y="340004"/>
                </a:lnTo>
                <a:lnTo>
                  <a:pt x="725342" y="339811"/>
                </a:lnTo>
                <a:cubicBezTo>
                  <a:pt x="725342" y="152139"/>
                  <a:pt x="877481" y="0"/>
                  <a:pt x="1065153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58" name="Google Shape;158;p5"/>
          <p:cNvPicPr preferRelativeResize="0"/>
          <p:nvPr/>
        </p:nvPicPr>
        <p:blipFill rotWithShape="1">
          <a:blip r:embed="rId3">
            <a:alphaModFix/>
          </a:blip>
          <a:srcRect b="1120" l="0" r="75547" t="73852"/>
          <a:stretch/>
        </p:blipFill>
        <p:spPr>
          <a:xfrm>
            <a:off x="6310956" y="4863974"/>
            <a:ext cx="1410745" cy="1440000"/>
          </a:xfrm>
          <a:custGeom>
            <a:rect b="b" l="l" r="r" t="t"/>
            <a:pathLst>
              <a:path extrusionOk="0" h="1440000" w="1410745">
                <a:moveTo>
                  <a:pt x="0" y="0"/>
                </a:moveTo>
                <a:lnTo>
                  <a:pt x="350954" y="0"/>
                </a:lnTo>
                <a:lnTo>
                  <a:pt x="357838" y="68291"/>
                </a:lnTo>
                <a:cubicBezTo>
                  <a:pt x="389524" y="223137"/>
                  <a:pt x="526532" y="339618"/>
                  <a:pt x="690745" y="339618"/>
                </a:cubicBezTo>
                <a:cubicBezTo>
                  <a:pt x="854958" y="339618"/>
                  <a:pt x="991966" y="223137"/>
                  <a:pt x="1023652" y="68291"/>
                </a:cubicBezTo>
                <a:lnTo>
                  <a:pt x="1030537" y="0"/>
                </a:lnTo>
                <a:lnTo>
                  <a:pt x="1410745" y="0"/>
                </a:lnTo>
                <a:lnTo>
                  <a:pt x="1410745" y="384120"/>
                </a:lnTo>
                <a:lnTo>
                  <a:pt x="1342443" y="391006"/>
                </a:lnTo>
                <a:cubicBezTo>
                  <a:pt x="1187597" y="422692"/>
                  <a:pt x="1071115" y="559700"/>
                  <a:pt x="1071115" y="723913"/>
                </a:cubicBezTo>
                <a:cubicBezTo>
                  <a:pt x="1071115" y="888126"/>
                  <a:pt x="1187597" y="1025134"/>
                  <a:pt x="1342443" y="1056820"/>
                </a:cubicBezTo>
                <a:lnTo>
                  <a:pt x="1410745" y="1063706"/>
                </a:lnTo>
                <a:lnTo>
                  <a:pt x="1410745" y="1440000"/>
                </a:lnTo>
                <a:lnTo>
                  <a:pt x="0" y="1440000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59" name="Google Shape;159;p5"/>
          <p:cNvPicPr preferRelativeResize="0"/>
          <p:nvPr/>
        </p:nvPicPr>
        <p:blipFill rotWithShape="1">
          <a:blip r:embed="rId3">
            <a:alphaModFix/>
          </a:blip>
          <a:srcRect b="20113" l="72714" r="2324" t="49053"/>
          <a:stretch/>
        </p:blipFill>
        <p:spPr>
          <a:xfrm>
            <a:off x="10543942" y="3418871"/>
            <a:ext cx="1440000" cy="1774045"/>
          </a:xfrm>
          <a:custGeom>
            <a:rect b="b" l="l" r="r" t="t"/>
            <a:pathLst>
              <a:path extrusionOk="0" h="1774045" w="1440000">
                <a:moveTo>
                  <a:pt x="0" y="0"/>
                </a:moveTo>
                <a:lnTo>
                  <a:pt x="380209" y="0"/>
                </a:lnTo>
                <a:lnTo>
                  <a:pt x="387093" y="68291"/>
                </a:lnTo>
                <a:cubicBezTo>
                  <a:pt x="418779" y="223137"/>
                  <a:pt x="555787" y="339618"/>
                  <a:pt x="720000" y="339618"/>
                </a:cubicBezTo>
                <a:cubicBezTo>
                  <a:pt x="884213" y="339618"/>
                  <a:pt x="1021221" y="223137"/>
                  <a:pt x="1052907" y="68291"/>
                </a:cubicBezTo>
                <a:lnTo>
                  <a:pt x="1059792" y="0"/>
                </a:lnTo>
                <a:lnTo>
                  <a:pt x="1440000" y="0"/>
                </a:lnTo>
                <a:lnTo>
                  <a:pt x="1440000" y="1440000"/>
                </a:lnTo>
                <a:lnTo>
                  <a:pt x="1059230" y="1440000"/>
                </a:lnTo>
                <a:lnTo>
                  <a:pt x="1052907" y="1502718"/>
                </a:lnTo>
                <a:cubicBezTo>
                  <a:pt x="1021221" y="1657564"/>
                  <a:pt x="884213" y="1774045"/>
                  <a:pt x="720000" y="1774045"/>
                </a:cubicBezTo>
                <a:cubicBezTo>
                  <a:pt x="555787" y="1774045"/>
                  <a:pt x="418779" y="1657564"/>
                  <a:pt x="387093" y="1502718"/>
                </a:cubicBezTo>
                <a:lnTo>
                  <a:pt x="380770" y="1440000"/>
                </a:lnTo>
                <a:lnTo>
                  <a:pt x="0" y="1440000"/>
                </a:lnTo>
                <a:lnTo>
                  <a:pt x="0" y="1059273"/>
                </a:lnTo>
                <a:lnTo>
                  <a:pt x="63142" y="1052907"/>
                </a:lnTo>
                <a:cubicBezTo>
                  <a:pt x="217988" y="1021221"/>
                  <a:pt x="334469" y="884213"/>
                  <a:pt x="334469" y="720000"/>
                </a:cubicBezTo>
                <a:cubicBezTo>
                  <a:pt x="334469" y="555787"/>
                  <a:pt x="217988" y="418779"/>
                  <a:pt x="63142" y="387093"/>
                </a:cubicBezTo>
                <a:lnTo>
                  <a:pt x="0" y="380728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0" name="Google Shape;160;p5"/>
          <p:cNvPicPr preferRelativeResize="0"/>
          <p:nvPr/>
        </p:nvPicPr>
        <p:blipFill rotWithShape="1">
          <a:blip r:embed="rId3">
            <a:alphaModFix/>
          </a:blip>
          <a:srcRect b="20104" l="42204" r="20958" t="49062"/>
          <a:stretch/>
        </p:blipFill>
        <p:spPr>
          <a:xfrm>
            <a:off x="8755857" y="3419408"/>
            <a:ext cx="2125145" cy="1774045"/>
          </a:xfrm>
          <a:custGeom>
            <a:rect b="b" l="l" r="r" t="t"/>
            <a:pathLst>
              <a:path extrusionOk="0" h="1774045" w="2125145">
                <a:moveTo>
                  <a:pt x="345153" y="0"/>
                </a:moveTo>
                <a:lnTo>
                  <a:pt x="725362" y="0"/>
                </a:lnTo>
                <a:lnTo>
                  <a:pt x="732246" y="68291"/>
                </a:lnTo>
                <a:cubicBezTo>
                  <a:pt x="763932" y="223137"/>
                  <a:pt x="900940" y="339618"/>
                  <a:pt x="1065153" y="339618"/>
                </a:cubicBezTo>
                <a:cubicBezTo>
                  <a:pt x="1229366" y="339618"/>
                  <a:pt x="1366374" y="223137"/>
                  <a:pt x="1398060" y="68291"/>
                </a:cubicBezTo>
                <a:lnTo>
                  <a:pt x="1404945" y="0"/>
                </a:lnTo>
                <a:lnTo>
                  <a:pt x="1785153" y="0"/>
                </a:lnTo>
                <a:lnTo>
                  <a:pt x="1785153" y="384121"/>
                </a:lnTo>
                <a:lnTo>
                  <a:pt x="1785334" y="384102"/>
                </a:lnTo>
                <a:cubicBezTo>
                  <a:pt x="1973006" y="384102"/>
                  <a:pt x="2125145" y="536241"/>
                  <a:pt x="2125145" y="723913"/>
                </a:cubicBezTo>
                <a:cubicBezTo>
                  <a:pt x="2125145" y="911585"/>
                  <a:pt x="1973006" y="1063724"/>
                  <a:pt x="1785334" y="1063724"/>
                </a:cubicBezTo>
                <a:lnTo>
                  <a:pt x="1785153" y="1063706"/>
                </a:lnTo>
                <a:lnTo>
                  <a:pt x="1785153" y="1440000"/>
                </a:lnTo>
                <a:lnTo>
                  <a:pt x="1404383" y="1440000"/>
                </a:lnTo>
                <a:lnTo>
                  <a:pt x="1398060" y="1502718"/>
                </a:lnTo>
                <a:cubicBezTo>
                  <a:pt x="1366374" y="1657564"/>
                  <a:pt x="1229366" y="1774045"/>
                  <a:pt x="1065153" y="1774045"/>
                </a:cubicBezTo>
                <a:cubicBezTo>
                  <a:pt x="900940" y="1774045"/>
                  <a:pt x="763932" y="1657564"/>
                  <a:pt x="732246" y="1502718"/>
                </a:cubicBezTo>
                <a:lnTo>
                  <a:pt x="725923" y="1440000"/>
                </a:lnTo>
                <a:lnTo>
                  <a:pt x="345153" y="1440000"/>
                </a:lnTo>
                <a:lnTo>
                  <a:pt x="345153" y="1059273"/>
                </a:lnTo>
                <a:lnTo>
                  <a:pt x="339811" y="1059811"/>
                </a:lnTo>
                <a:cubicBezTo>
                  <a:pt x="152139" y="1059811"/>
                  <a:pt x="0" y="907672"/>
                  <a:pt x="0" y="720000"/>
                </a:cubicBezTo>
                <a:cubicBezTo>
                  <a:pt x="0" y="532328"/>
                  <a:pt x="152139" y="380189"/>
                  <a:pt x="339811" y="380189"/>
                </a:cubicBezTo>
                <a:lnTo>
                  <a:pt x="345153" y="380728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1" name="Google Shape;161;p5"/>
          <p:cNvPicPr preferRelativeResize="0"/>
          <p:nvPr/>
        </p:nvPicPr>
        <p:blipFill rotWithShape="1">
          <a:blip r:embed="rId3">
            <a:alphaModFix/>
          </a:blip>
          <a:srcRect b="26288" l="18096" r="50961" t="42773"/>
          <a:stretch/>
        </p:blipFill>
        <p:spPr>
          <a:xfrm>
            <a:off x="7369112" y="3057607"/>
            <a:ext cx="1785153" cy="1780004"/>
          </a:xfrm>
          <a:custGeom>
            <a:rect b="b" l="l" r="r" t="t"/>
            <a:pathLst>
              <a:path extrusionOk="0" h="1780004" w="1785153">
                <a:moveTo>
                  <a:pt x="1065153" y="0"/>
                </a:moveTo>
                <a:cubicBezTo>
                  <a:pt x="1252825" y="0"/>
                  <a:pt x="1404964" y="152139"/>
                  <a:pt x="1404964" y="339811"/>
                </a:cubicBezTo>
                <a:lnTo>
                  <a:pt x="1404945" y="340004"/>
                </a:lnTo>
                <a:lnTo>
                  <a:pt x="1785153" y="340004"/>
                </a:lnTo>
                <a:lnTo>
                  <a:pt x="1785153" y="724124"/>
                </a:lnTo>
                <a:lnTo>
                  <a:pt x="1716850" y="731010"/>
                </a:lnTo>
                <a:cubicBezTo>
                  <a:pt x="1562005" y="762696"/>
                  <a:pt x="1445523" y="899704"/>
                  <a:pt x="1445523" y="1063917"/>
                </a:cubicBezTo>
                <a:cubicBezTo>
                  <a:pt x="1445523" y="1228130"/>
                  <a:pt x="1562005" y="1365138"/>
                  <a:pt x="1716850" y="1396824"/>
                </a:cubicBezTo>
                <a:lnTo>
                  <a:pt x="1785153" y="1403710"/>
                </a:lnTo>
                <a:lnTo>
                  <a:pt x="1785153" y="1780004"/>
                </a:lnTo>
                <a:lnTo>
                  <a:pt x="1404383" y="1780004"/>
                </a:lnTo>
                <a:lnTo>
                  <a:pt x="1404964" y="1774238"/>
                </a:lnTo>
                <a:cubicBezTo>
                  <a:pt x="1404964" y="1586566"/>
                  <a:pt x="1252825" y="1434427"/>
                  <a:pt x="1065153" y="1434427"/>
                </a:cubicBezTo>
                <a:cubicBezTo>
                  <a:pt x="877481" y="1434427"/>
                  <a:pt x="725342" y="1586566"/>
                  <a:pt x="725342" y="1774238"/>
                </a:cubicBezTo>
                <a:lnTo>
                  <a:pt x="725923" y="1780004"/>
                </a:lnTo>
                <a:lnTo>
                  <a:pt x="345153" y="1780004"/>
                </a:lnTo>
                <a:lnTo>
                  <a:pt x="345153" y="1399277"/>
                </a:lnTo>
                <a:lnTo>
                  <a:pt x="339811" y="1399815"/>
                </a:lnTo>
                <a:cubicBezTo>
                  <a:pt x="152139" y="1399815"/>
                  <a:pt x="0" y="1247676"/>
                  <a:pt x="0" y="1060004"/>
                </a:cubicBezTo>
                <a:cubicBezTo>
                  <a:pt x="0" y="872332"/>
                  <a:pt x="152139" y="720193"/>
                  <a:pt x="339811" y="720193"/>
                </a:cubicBezTo>
                <a:lnTo>
                  <a:pt x="345153" y="720732"/>
                </a:lnTo>
                <a:lnTo>
                  <a:pt x="345153" y="340004"/>
                </a:lnTo>
                <a:lnTo>
                  <a:pt x="725362" y="340004"/>
                </a:lnTo>
                <a:lnTo>
                  <a:pt x="725342" y="339811"/>
                </a:lnTo>
                <a:cubicBezTo>
                  <a:pt x="725342" y="152139"/>
                  <a:pt x="877481" y="0"/>
                  <a:pt x="1065153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2" name="Google Shape;162;p5"/>
          <p:cNvPicPr preferRelativeResize="0"/>
          <p:nvPr/>
        </p:nvPicPr>
        <p:blipFill rotWithShape="1">
          <a:blip r:embed="rId3">
            <a:alphaModFix/>
          </a:blip>
          <a:srcRect b="19843" l="0" r="75588" t="49322"/>
          <a:stretch/>
        </p:blipFill>
        <p:spPr>
          <a:xfrm>
            <a:off x="6310955" y="3419407"/>
            <a:ext cx="1408351" cy="1774045"/>
          </a:xfrm>
          <a:custGeom>
            <a:rect b="b" l="l" r="r" t="t"/>
            <a:pathLst>
              <a:path extrusionOk="0" h="1774045" w="1408351">
                <a:moveTo>
                  <a:pt x="0" y="0"/>
                </a:moveTo>
                <a:lnTo>
                  <a:pt x="348560" y="0"/>
                </a:lnTo>
                <a:lnTo>
                  <a:pt x="355444" y="68291"/>
                </a:lnTo>
                <a:cubicBezTo>
                  <a:pt x="387130" y="223137"/>
                  <a:pt x="524138" y="339618"/>
                  <a:pt x="688351" y="339618"/>
                </a:cubicBezTo>
                <a:cubicBezTo>
                  <a:pt x="852564" y="339618"/>
                  <a:pt x="989572" y="223137"/>
                  <a:pt x="1021258" y="68291"/>
                </a:cubicBezTo>
                <a:lnTo>
                  <a:pt x="1028143" y="0"/>
                </a:lnTo>
                <a:lnTo>
                  <a:pt x="1408351" y="0"/>
                </a:lnTo>
                <a:lnTo>
                  <a:pt x="1408351" y="384120"/>
                </a:lnTo>
                <a:lnTo>
                  <a:pt x="1340048" y="391006"/>
                </a:lnTo>
                <a:cubicBezTo>
                  <a:pt x="1185203" y="422692"/>
                  <a:pt x="1068721" y="559700"/>
                  <a:pt x="1068721" y="723913"/>
                </a:cubicBezTo>
                <a:cubicBezTo>
                  <a:pt x="1068721" y="888126"/>
                  <a:pt x="1185203" y="1025134"/>
                  <a:pt x="1340048" y="1056820"/>
                </a:cubicBezTo>
                <a:lnTo>
                  <a:pt x="1408351" y="1063706"/>
                </a:lnTo>
                <a:lnTo>
                  <a:pt x="1408351" y="1440000"/>
                </a:lnTo>
                <a:lnTo>
                  <a:pt x="1027581" y="1440000"/>
                </a:lnTo>
                <a:lnTo>
                  <a:pt x="1021258" y="1502718"/>
                </a:lnTo>
                <a:cubicBezTo>
                  <a:pt x="989572" y="1657564"/>
                  <a:pt x="852564" y="1774045"/>
                  <a:pt x="688351" y="1774045"/>
                </a:cubicBezTo>
                <a:cubicBezTo>
                  <a:pt x="524138" y="1774045"/>
                  <a:pt x="387130" y="1657564"/>
                  <a:pt x="355444" y="1502718"/>
                </a:cubicBezTo>
                <a:lnTo>
                  <a:pt x="349121" y="1440000"/>
                </a:lnTo>
                <a:lnTo>
                  <a:pt x="0" y="1440000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3" name="Google Shape;163;p5"/>
          <p:cNvPicPr preferRelativeResize="0"/>
          <p:nvPr/>
        </p:nvPicPr>
        <p:blipFill rotWithShape="1">
          <a:blip r:embed="rId3">
            <a:alphaModFix/>
          </a:blip>
          <a:srcRect b="44431" l="73619" r="1420" t="18826"/>
          <a:stretch/>
        </p:blipFill>
        <p:spPr>
          <a:xfrm>
            <a:off x="10568079" y="1677502"/>
            <a:ext cx="1440000" cy="2114049"/>
          </a:xfrm>
          <a:custGeom>
            <a:rect b="b" l="l" r="r" t="t"/>
            <a:pathLst>
              <a:path extrusionOk="0" h="2114049" w="1440000">
                <a:moveTo>
                  <a:pt x="720000" y="0"/>
                </a:moveTo>
                <a:cubicBezTo>
                  <a:pt x="884213" y="0"/>
                  <a:pt x="1021221" y="116481"/>
                  <a:pt x="1052907" y="271327"/>
                </a:cubicBezTo>
                <a:lnTo>
                  <a:pt x="1059230" y="334045"/>
                </a:lnTo>
                <a:lnTo>
                  <a:pt x="1440000" y="334045"/>
                </a:lnTo>
                <a:lnTo>
                  <a:pt x="1440000" y="1774045"/>
                </a:lnTo>
                <a:lnTo>
                  <a:pt x="1059791" y="1774045"/>
                </a:lnTo>
                <a:lnTo>
                  <a:pt x="1059811" y="1774238"/>
                </a:lnTo>
                <a:cubicBezTo>
                  <a:pt x="1059811" y="1961910"/>
                  <a:pt x="907672" y="2114049"/>
                  <a:pt x="720000" y="2114049"/>
                </a:cubicBezTo>
                <a:cubicBezTo>
                  <a:pt x="532328" y="2114049"/>
                  <a:pt x="380189" y="1961910"/>
                  <a:pt x="380189" y="1774238"/>
                </a:cubicBezTo>
                <a:lnTo>
                  <a:pt x="380208" y="1774045"/>
                </a:lnTo>
                <a:lnTo>
                  <a:pt x="0" y="1774045"/>
                </a:lnTo>
                <a:lnTo>
                  <a:pt x="0" y="1389925"/>
                </a:lnTo>
                <a:lnTo>
                  <a:pt x="68303" y="1383039"/>
                </a:lnTo>
                <a:cubicBezTo>
                  <a:pt x="223148" y="1351353"/>
                  <a:pt x="339630" y="1214345"/>
                  <a:pt x="339630" y="1050132"/>
                </a:cubicBezTo>
                <a:cubicBezTo>
                  <a:pt x="339630" y="885919"/>
                  <a:pt x="223148" y="748911"/>
                  <a:pt x="68303" y="717225"/>
                </a:cubicBezTo>
                <a:lnTo>
                  <a:pt x="0" y="710339"/>
                </a:lnTo>
                <a:lnTo>
                  <a:pt x="0" y="334045"/>
                </a:lnTo>
                <a:lnTo>
                  <a:pt x="380770" y="334045"/>
                </a:lnTo>
                <a:lnTo>
                  <a:pt x="387093" y="271327"/>
                </a:lnTo>
                <a:cubicBezTo>
                  <a:pt x="418779" y="116481"/>
                  <a:pt x="555787" y="0"/>
                  <a:pt x="72000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4" name="Google Shape;164;p5"/>
          <p:cNvPicPr preferRelativeResize="0"/>
          <p:nvPr/>
        </p:nvPicPr>
        <p:blipFill rotWithShape="1">
          <a:blip r:embed="rId3">
            <a:alphaModFix/>
          </a:blip>
          <a:srcRect b="44615" l="42519" r="20643" t="18641"/>
          <a:stretch/>
        </p:blipFill>
        <p:spPr>
          <a:xfrm>
            <a:off x="8772799" y="1660124"/>
            <a:ext cx="2125145" cy="2114049"/>
          </a:xfrm>
          <a:custGeom>
            <a:rect b="b" l="l" r="r" t="t"/>
            <a:pathLst>
              <a:path extrusionOk="0" h="2114049" w="2125145">
                <a:moveTo>
                  <a:pt x="1065153" y="0"/>
                </a:moveTo>
                <a:cubicBezTo>
                  <a:pt x="1252825" y="0"/>
                  <a:pt x="1404964" y="152139"/>
                  <a:pt x="1404964" y="339811"/>
                </a:cubicBezTo>
                <a:lnTo>
                  <a:pt x="1404945" y="340004"/>
                </a:lnTo>
                <a:lnTo>
                  <a:pt x="1785153" y="340004"/>
                </a:lnTo>
                <a:lnTo>
                  <a:pt x="1785153" y="724124"/>
                </a:lnTo>
                <a:lnTo>
                  <a:pt x="1785334" y="724106"/>
                </a:lnTo>
                <a:cubicBezTo>
                  <a:pt x="1973006" y="724106"/>
                  <a:pt x="2125145" y="876245"/>
                  <a:pt x="2125145" y="1063917"/>
                </a:cubicBezTo>
                <a:cubicBezTo>
                  <a:pt x="2125145" y="1251589"/>
                  <a:pt x="1973006" y="1403728"/>
                  <a:pt x="1785334" y="1403728"/>
                </a:cubicBezTo>
                <a:lnTo>
                  <a:pt x="1785153" y="1403710"/>
                </a:lnTo>
                <a:lnTo>
                  <a:pt x="1785153" y="1780004"/>
                </a:lnTo>
                <a:lnTo>
                  <a:pt x="1404383" y="1780004"/>
                </a:lnTo>
                <a:lnTo>
                  <a:pt x="1398060" y="1842722"/>
                </a:lnTo>
                <a:cubicBezTo>
                  <a:pt x="1366374" y="1997568"/>
                  <a:pt x="1229366" y="2114049"/>
                  <a:pt x="1065153" y="2114049"/>
                </a:cubicBezTo>
                <a:cubicBezTo>
                  <a:pt x="900940" y="2114049"/>
                  <a:pt x="763932" y="1997568"/>
                  <a:pt x="732246" y="1842722"/>
                </a:cubicBezTo>
                <a:lnTo>
                  <a:pt x="725923" y="1780004"/>
                </a:lnTo>
                <a:lnTo>
                  <a:pt x="345153" y="1780004"/>
                </a:lnTo>
                <a:lnTo>
                  <a:pt x="345153" y="1399277"/>
                </a:lnTo>
                <a:lnTo>
                  <a:pt x="339811" y="1399815"/>
                </a:lnTo>
                <a:cubicBezTo>
                  <a:pt x="152139" y="1399815"/>
                  <a:pt x="0" y="1247676"/>
                  <a:pt x="0" y="1060004"/>
                </a:cubicBezTo>
                <a:cubicBezTo>
                  <a:pt x="0" y="872332"/>
                  <a:pt x="152139" y="720193"/>
                  <a:pt x="339811" y="720193"/>
                </a:cubicBezTo>
                <a:lnTo>
                  <a:pt x="345153" y="720732"/>
                </a:lnTo>
                <a:lnTo>
                  <a:pt x="345153" y="340004"/>
                </a:lnTo>
                <a:lnTo>
                  <a:pt x="725362" y="340004"/>
                </a:lnTo>
                <a:lnTo>
                  <a:pt x="725342" y="339811"/>
                </a:lnTo>
                <a:cubicBezTo>
                  <a:pt x="725342" y="152139"/>
                  <a:pt x="877481" y="0"/>
                  <a:pt x="1065153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5" name="Google Shape;165;p5"/>
          <p:cNvPicPr preferRelativeResize="0"/>
          <p:nvPr/>
        </p:nvPicPr>
        <p:blipFill rotWithShape="1">
          <a:blip r:embed="rId3">
            <a:alphaModFix/>
          </a:blip>
          <a:srcRect b="50938" l="17689" r="51367" t="18125"/>
          <a:stretch/>
        </p:blipFill>
        <p:spPr>
          <a:xfrm>
            <a:off x="7338491" y="1639402"/>
            <a:ext cx="1785153" cy="1780004"/>
          </a:xfrm>
          <a:custGeom>
            <a:rect b="b" l="l" r="r" t="t"/>
            <a:pathLst>
              <a:path extrusionOk="0" h="1780004" w="1785153">
                <a:moveTo>
                  <a:pt x="1065153" y="0"/>
                </a:moveTo>
                <a:cubicBezTo>
                  <a:pt x="1252825" y="0"/>
                  <a:pt x="1404964" y="152139"/>
                  <a:pt x="1404964" y="339811"/>
                </a:cubicBezTo>
                <a:lnTo>
                  <a:pt x="1404945" y="340004"/>
                </a:lnTo>
                <a:lnTo>
                  <a:pt x="1785153" y="340004"/>
                </a:lnTo>
                <a:lnTo>
                  <a:pt x="1785153" y="724124"/>
                </a:lnTo>
                <a:lnTo>
                  <a:pt x="1716850" y="731010"/>
                </a:lnTo>
                <a:cubicBezTo>
                  <a:pt x="1562005" y="762696"/>
                  <a:pt x="1445523" y="899704"/>
                  <a:pt x="1445523" y="1063917"/>
                </a:cubicBezTo>
                <a:cubicBezTo>
                  <a:pt x="1445523" y="1228130"/>
                  <a:pt x="1562005" y="1365138"/>
                  <a:pt x="1716850" y="1396824"/>
                </a:cubicBezTo>
                <a:lnTo>
                  <a:pt x="1785153" y="1403710"/>
                </a:lnTo>
                <a:lnTo>
                  <a:pt x="1785153" y="1780004"/>
                </a:lnTo>
                <a:lnTo>
                  <a:pt x="1404383" y="1780004"/>
                </a:lnTo>
                <a:lnTo>
                  <a:pt x="1404964" y="1774238"/>
                </a:lnTo>
                <a:cubicBezTo>
                  <a:pt x="1404964" y="1586566"/>
                  <a:pt x="1252825" y="1434427"/>
                  <a:pt x="1065153" y="1434427"/>
                </a:cubicBezTo>
                <a:cubicBezTo>
                  <a:pt x="877481" y="1434427"/>
                  <a:pt x="725342" y="1586566"/>
                  <a:pt x="725342" y="1774238"/>
                </a:cubicBezTo>
                <a:lnTo>
                  <a:pt x="725923" y="1780004"/>
                </a:lnTo>
                <a:lnTo>
                  <a:pt x="345153" y="1780004"/>
                </a:lnTo>
                <a:lnTo>
                  <a:pt x="345153" y="1399277"/>
                </a:lnTo>
                <a:lnTo>
                  <a:pt x="339811" y="1399815"/>
                </a:lnTo>
                <a:cubicBezTo>
                  <a:pt x="152139" y="1399815"/>
                  <a:pt x="0" y="1247676"/>
                  <a:pt x="0" y="1060004"/>
                </a:cubicBezTo>
                <a:cubicBezTo>
                  <a:pt x="0" y="872332"/>
                  <a:pt x="152139" y="720193"/>
                  <a:pt x="339811" y="720193"/>
                </a:cubicBezTo>
                <a:lnTo>
                  <a:pt x="345153" y="720732"/>
                </a:lnTo>
                <a:lnTo>
                  <a:pt x="345153" y="340004"/>
                </a:lnTo>
                <a:lnTo>
                  <a:pt x="725362" y="340004"/>
                </a:lnTo>
                <a:lnTo>
                  <a:pt x="725342" y="339811"/>
                </a:lnTo>
                <a:cubicBezTo>
                  <a:pt x="725342" y="152139"/>
                  <a:pt x="877481" y="0"/>
                  <a:pt x="1065153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6" name="Google Shape;166;p5"/>
          <p:cNvPicPr preferRelativeResize="0"/>
          <p:nvPr/>
        </p:nvPicPr>
        <p:blipFill rotWithShape="1">
          <a:blip r:embed="rId3">
            <a:alphaModFix/>
          </a:blip>
          <a:srcRect b="45093" l="0" r="75963" t="18164"/>
          <a:stretch/>
        </p:blipFill>
        <p:spPr>
          <a:xfrm>
            <a:off x="6324306" y="1639402"/>
            <a:ext cx="1386744" cy="2114049"/>
          </a:xfrm>
          <a:custGeom>
            <a:rect b="b" l="l" r="r" t="t"/>
            <a:pathLst>
              <a:path extrusionOk="0" h="2114049" w="1386744">
                <a:moveTo>
                  <a:pt x="666744" y="0"/>
                </a:moveTo>
                <a:cubicBezTo>
                  <a:pt x="854416" y="0"/>
                  <a:pt x="1006555" y="152139"/>
                  <a:pt x="1006555" y="339811"/>
                </a:cubicBezTo>
                <a:lnTo>
                  <a:pt x="1006536" y="340004"/>
                </a:lnTo>
                <a:lnTo>
                  <a:pt x="1386744" y="340004"/>
                </a:lnTo>
                <a:lnTo>
                  <a:pt x="1386744" y="724124"/>
                </a:lnTo>
                <a:lnTo>
                  <a:pt x="1318441" y="731010"/>
                </a:lnTo>
                <a:cubicBezTo>
                  <a:pt x="1163596" y="762696"/>
                  <a:pt x="1047114" y="899704"/>
                  <a:pt x="1047114" y="1063917"/>
                </a:cubicBezTo>
                <a:cubicBezTo>
                  <a:pt x="1047114" y="1228130"/>
                  <a:pt x="1163596" y="1365138"/>
                  <a:pt x="1318441" y="1396824"/>
                </a:cubicBezTo>
                <a:lnTo>
                  <a:pt x="1386744" y="1403710"/>
                </a:lnTo>
                <a:lnTo>
                  <a:pt x="1386744" y="1780004"/>
                </a:lnTo>
                <a:lnTo>
                  <a:pt x="1005974" y="1780004"/>
                </a:lnTo>
                <a:lnTo>
                  <a:pt x="999651" y="1842722"/>
                </a:lnTo>
                <a:cubicBezTo>
                  <a:pt x="967965" y="1997568"/>
                  <a:pt x="830957" y="2114049"/>
                  <a:pt x="666744" y="2114049"/>
                </a:cubicBezTo>
                <a:cubicBezTo>
                  <a:pt x="502531" y="2114049"/>
                  <a:pt x="365523" y="1997568"/>
                  <a:pt x="333837" y="1842722"/>
                </a:cubicBezTo>
                <a:lnTo>
                  <a:pt x="327514" y="1780004"/>
                </a:lnTo>
                <a:lnTo>
                  <a:pt x="0" y="1780004"/>
                </a:lnTo>
                <a:lnTo>
                  <a:pt x="0" y="340004"/>
                </a:lnTo>
                <a:lnTo>
                  <a:pt x="326953" y="340004"/>
                </a:lnTo>
                <a:lnTo>
                  <a:pt x="326933" y="339811"/>
                </a:lnTo>
                <a:cubicBezTo>
                  <a:pt x="326933" y="152139"/>
                  <a:pt x="479072" y="0"/>
                  <a:pt x="666744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7" name="Google Shape;167;p5"/>
          <p:cNvPicPr preferRelativeResize="0"/>
          <p:nvPr/>
        </p:nvPicPr>
        <p:blipFill rotWithShape="1">
          <a:blip r:embed="rId3">
            <a:alphaModFix/>
          </a:blip>
          <a:srcRect b="75089" l="73884" r="1155" t="0"/>
          <a:stretch/>
        </p:blipFill>
        <p:spPr>
          <a:xfrm>
            <a:off x="10582611" y="594347"/>
            <a:ext cx="1440000" cy="1433243"/>
          </a:xfrm>
          <a:custGeom>
            <a:rect b="b" l="l" r="r" t="t"/>
            <a:pathLst>
              <a:path extrusionOk="0" h="1433243" w="1440000">
                <a:moveTo>
                  <a:pt x="0" y="0"/>
                </a:moveTo>
                <a:lnTo>
                  <a:pt x="1440000" y="0"/>
                </a:lnTo>
                <a:lnTo>
                  <a:pt x="1440000" y="1433243"/>
                </a:lnTo>
                <a:lnTo>
                  <a:pt x="1059230" y="1433243"/>
                </a:lnTo>
                <a:lnTo>
                  <a:pt x="1059811" y="1427477"/>
                </a:lnTo>
                <a:cubicBezTo>
                  <a:pt x="1059811" y="1239805"/>
                  <a:pt x="907672" y="1087666"/>
                  <a:pt x="720000" y="1087666"/>
                </a:cubicBezTo>
                <a:cubicBezTo>
                  <a:pt x="532328" y="1087666"/>
                  <a:pt x="380189" y="1239805"/>
                  <a:pt x="380189" y="1427477"/>
                </a:cubicBezTo>
                <a:lnTo>
                  <a:pt x="380771" y="1433243"/>
                </a:lnTo>
                <a:lnTo>
                  <a:pt x="0" y="1433243"/>
                </a:lnTo>
                <a:lnTo>
                  <a:pt x="0" y="1052516"/>
                </a:lnTo>
                <a:lnTo>
                  <a:pt x="63142" y="1046150"/>
                </a:lnTo>
                <a:cubicBezTo>
                  <a:pt x="217988" y="1014464"/>
                  <a:pt x="334469" y="877456"/>
                  <a:pt x="334469" y="713243"/>
                </a:cubicBezTo>
                <a:cubicBezTo>
                  <a:pt x="334469" y="549030"/>
                  <a:pt x="217988" y="412022"/>
                  <a:pt x="63142" y="380336"/>
                </a:cubicBezTo>
                <a:lnTo>
                  <a:pt x="0" y="37397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8" name="Google Shape;168;p5"/>
          <p:cNvPicPr preferRelativeResize="0"/>
          <p:nvPr/>
        </p:nvPicPr>
        <p:blipFill rotWithShape="1">
          <a:blip r:embed="rId3">
            <a:alphaModFix/>
          </a:blip>
          <a:srcRect b="75128" l="43130" r="20226" t="0"/>
          <a:stretch/>
        </p:blipFill>
        <p:spPr>
          <a:xfrm>
            <a:off x="8808312" y="596569"/>
            <a:ext cx="2114049" cy="1431020"/>
          </a:xfrm>
          <a:custGeom>
            <a:rect b="b" l="l" r="r" t="t"/>
            <a:pathLst>
              <a:path extrusionOk="0" h="1431020" w="2114049">
                <a:moveTo>
                  <a:pt x="334045" y="0"/>
                </a:moveTo>
                <a:lnTo>
                  <a:pt x="1774045" y="0"/>
                </a:lnTo>
                <a:lnTo>
                  <a:pt x="1774045" y="371229"/>
                </a:lnTo>
                <a:lnTo>
                  <a:pt x="1774238" y="371209"/>
                </a:lnTo>
                <a:cubicBezTo>
                  <a:pt x="1961910" y="371209"/>
                  <a:pt x="2114049" y="523348"/>
                  <a:pt x="2114049" y="711020"/>
                </a:cubicBezTo>
                <a:cubicBezTo>
                  <a:pt x="2114049" y="898692"/>
                  <a:pt x="1961910" y="1050831"/>
                  <a:pt x="1774238" y="1050831"/>
                </a:cubicBezTo>
                <a:lnTo>
                  <a:pt x="1774045" y="1050812"/>
                </a:lnTo>
                <a:lnTo>
                  <a:pt x="1774045" y="1431020"/>
                </a:lnTo>
                <a:lnTo>
                  <a:pt x="1389925" y="1431020"/>
                </a:lnTo>
                <a:lnTo>
                  <a:pt x="1383039" y="1362717"/>
                </a:lnTo>
                <a:cubicBezTo>
                  <a:pt x="1351353" y="1207872"/>
                  <a:pt x="1214345" y="1091390"/>
                  <a:pt x="1050132" y="1091390"/>
                </a:cubicBezTo>
                <a:cubicBezTo>
                  <a:pt x="885919" y="1091390"/>
                  <a:pt x="748911" y="1207872"/>
                  <a:pt x="717225" y="1362717"/>
                </a:cubicBezTo>
                <a:lnTo>
                  <a:pt x="710339" y="1431020"/>
                </a:lnTo>
                <a:lnTo>
                  <a:pt x="334045" y="1431020"/>
                </a:lnTo>
                <a:lnTo>
                  <a:pt x="334045" y="1050250"/>
                </a:lnTo>
                <a:lnTo>
                  <a:pt x="271327" y="1043927"/>
                </a:lnTo>
                <a:cubicBezTo>
                  <a:pt x="116481" y="1012241"/>
                  <a:pt x="0" y="875233"/>
                  <a:pt x="0" y="711020"/>
                </a:cubicBezTo>
                <a:cubicBezTo>
                  <a:pt x="0" y="546807"/>
                  <a:pt x="116481" y="409799"/>
                  <a:pt x="271327" y="378113"/>
                </a:cubicBezTo>
                <a:lnTo>
                  <a:pt x="334045" y="371790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69" name="Google Shape;169;p5"/>
          <p:cNvPicPr preferRelativeResize="0"/>
          <p:nvPr/>
        </p:nvPicPr>
        <p:blipFill rotWithShape="1">
          <a:blip r:embed="rId3">
            <a:alphaModFix/>
          </a:blip>
          <a:srcRect b="75351" l="17671" r="51385" t="0"/>
          <a:stretch/>
        </p:blipFill>
        <p:spPr>
          <a:xfrm>
            <a:off x="7341145" y="596686"/>
            <a:ext cx="1785153" cy="1418203"/>
          </a:xfrm>
          <a:custGeom>
            <a:rect b="b" l="l" r="r" t="t"/>
            <a:pathLst>
              <a:path extrusionOk="0" h="1418203" w="1785153">
                <a:moveTo>
                  <a:pt x="345153" y="0"/>
                </a:moveTo>
                <a:lnTo>
                  <a:pt x="1785153" y="0"/>
                </a:lnTo>
                <a:lnTo>
                  <a:pt x="1785153" y="362323"/>
                </a:lnTo>
                <a:lnTo>
                  <a:pt x="1716850" y="369209"/>
                </a:lnTo>
                <a:cubicBezTo>
                  <a:pt x="1562005" y="400895"/>
                  <a:pt x="1445523" y="537903"/>
                  <a:pt x="1445523" y="702116"/>
                </a:cubicBezTo>
                <a:cubicBezTo>
                  <a:pt x="1445523" y="866329"/>
                  <a:pt x="1562005" y="1003337"/>
                  <a:pt x="1716850" y="1035023"/>
                </a:cubicBezTo>
                <a:lnTo>
                  <a:pt x="1785153" y="1041909"/>
                </a:lnTo>
                <a:lnTo>
                  <a:pt x="1785153" y="1418203"/>
                </a:lnTo>
                <a:lnTo>
                  <a:pt x="1404383" y="1418203"/>
                </a:lnTo>
                <a:lnTo>
                  <a:pt x="1404964" y="1412437"/>
                </a:lnTo>
                <a:cubicBezTo>
                  <a:pt x="1404964" y="1224765"/>
                  <a:pt x="1252825" y="1072626"/>
                  <a:pt x="1065153" y="1072626"/>
                </a:cubicBezTo>
                <a:cubicBezTo>
                  <a:pt x="877481" y="1072626"/>
                  <a:pt x="725342" y="1224765"/>
                  <a:pt x="725342" y="1412437"/>
                </a:cubicBezTo>
                <a:lnTo>
                  <a:pt x="725923" y="1418203"/>
                </a:lnTo>
                <a:lnTo>
                  <a:pt x="345153" y="1418203"/>
                </a:lnTo>
                <a:lnTo>
                  <a:pt x="345153" y="1037476"/>
                </a:lnTo>
                <a:lnTo>
                  <a:pt x="339811" y="1038014"/>
                </a:lnTo>
                <a:cubicBezTo>
                  <a:pt x="152139" y="1038014"/>
                  <a:pt x="0" y="885875"/>
                  <a:pt x="0" y="698203"/>
                </a:cubicBezTo>
                <a:cubicBezTo>
                  <a:pt x="0" y="510531"/>
                  <a:pt x="152139" y="358392"/>
                  <a:pt x="339811" y="358392"/>
                </a:cubicBezTo>
                <a:lnTo>
                  <a:pt x="345153" y="358931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sultado de imagen para navidad" id="170" name="Google Shape;170;p5"/>
          <p:cNvPicPr preferRelativeResize="0"/>
          <p:nvPr/>
        </p:nvPicPr>
        <p:blipFill rotWithShape="1">
          <a:blip r:embed="rId3">
            <a:alphaModFix/>
          </a:blip>
          <a:srcRect b="75972" l="0" r="75856" t="0"/>
          <a:stretch/>
        </p:blipFill>
        <p:spPr>
          <a:xfrm>
            <a:off x="6320125" y="596685"/>
            <a:ext cx="1392885" cy="1382442"/>
          </a:xfrm>
          <a:custGeom>
            <a:rect b="b" l="l" r="r" t="t"/>
            <a:pathLst>
              <a:path extrusionOk="0" h="1382442" w="1392885">
                <a:moveTo>
                  <a:pt x="0" y="0"/>
                </a:moveTo>
                <a:lnTo>
                  <a:pt x="1392885" y="0"/>
                </a:lnTo>
                <a:lnTo>
                  <a:pt x="1392885" y="326562"/>
                </a:lnTo>
                <a:lnTo>
                  <a:pt x="1324583" y="333448"/>
                </a:lnTo>
                <a:cubicBezTo>
                  <a:pt x="1169737" y="365134"/>
                  <a:pt x="1053255" y="502142"/>
                  <a:pt x="1053255" y="666355"/>
                </a:cubicBezTo>
                <a:cubicBezTo>
                  <a:pt x="1053255" y="830568"/>
                  <a:pt x="1169737" y="967576"/>
                  <a:pt x="1324583" y="999262"/>
                </a:cubicBezTo>
                <a:lnTo>
                  <a:pt x="1392885" y="1006148"/>
                </a:lnTo>
                <a:lnTo>
                  <a:pt x="1392885" y="1382442"/>
                </a:lnTo>
                <a:lnTo>
                  <a:pt x="1012115" y="1382442"/>
                </a:lnTo>
                <a:lnTo>
                  <a:pt x="1012696" y="1376676"/>
                </a:lnTo>
                <a:cubicBezTo>
                  <a:pt x="1012696" y="1189004"/>
                  <a:pt x="860557" y="1036865"/>
                  <a:pt x="672885" y="1036865"/>
                </a:cubicBezTo>
                <a:cubicBezTo>
                  <a:pt x="485213" y="1036865"/>
                  <a:pt x="333074" y="1189004"/>
                  <a:pt x="333074" y="1376676"/>
                </a:cubicBezTo>
                <a:lnTo>
                  <a:pt x="333655" y="1382442"/>
                </a:lnTo>
                <a:lnTo>
                  <a:pt x="0" y="1382442"/>
                </a:ln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2018-12-12T19:29:37Z</dcterms:created>
  <dc:creator>DELL</dc:creator>
</cp:coreProperties>
</file>