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6"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9" name="Shape 2489"/>
        <p:cNvGrpSpPr/>
        <p:nvPr/>
      </p:nvGrpSpPr>
      <p:grpSpPr>
        <a:xfrm>
          <a:off x="0" y="0"/>
          <a:ext cx="0" cy="0"/>
          <a:chOff x="0" y="0"/>
          <a:chExt cx="0" cy="0"/>
        </a:xfrm>
      </p:grpSpPr>
      <p:sp>
        <p:nvSpPr>
          <p:cNvPr id="2490" name="Google Shape;2490;p3: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1" name="Google Shape;249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4" name="Shape 2574"/>
        <p:cNvGrpSpPr/>
        <p:nvPr/>
      </p:nvGrpSpPr>
      <p:grpSpPr>
        <a:xfrm>
          <a:off x="0" y="0"/>
          <a:ext cx="0" cy="0"/>
          <a:chOff x="0" y="0"/>
          <a:chExt cx="0" cy="0"/>
        </a:xfrm>
      </p:grpSpPr>
      <p:sp>
        <p:nvSpPr>
          <p:cNvPr id="2575" name="Google Shape;2575;p14: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76" name="Google Shape;2576;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2" name="Shape 2582"/>
        <p:cNvGrpSpPr/>
        <p:nvPr/>
      </p:nvGrpSpPr>
      <p:grpSpPr>
        <a:xfrm>
          <a:off x="0" y="0"/>
          <a:ext cx="0" cy="0"/>
          <a:chOff x="0" y="0"/>
          <a:chExt cx="0" cy="0"/>
        </a:xfrm>
      </p:grpSpPr>
      <p:sp>
        <p:nvSpPr>
          <p:cNvPr id="2583" name="Google Shape;2583;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4" name="Google Shape;2584;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585" name="Google Shape;2585;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1" name="Shape 2591"/>
        <p:cNvGrpSpPr/>
        <p:nvPr/>
      </p:nvGrpSpPr>
      <p:grpSpPr>
        <a:xfrm>
          <a:off x="0" y="0"/>
          <a:ext cx="0" cy="0"/>
          <a:chOff x="0" y="0"/>
          <a:chExt cx="0" cy="0"/>
        </a:xfrm>
      </p:grpSpPr>
      <p:sp>
        <p:nvSpPr>
          <p:cNvPr id="2592" name="Google Shape;2592;p16: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93" name="Google Shape;259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9" name="Shape 2599"/>
        <p:cNvGrpSpPr/>
        <p:nvPr/>
      </p:nvGrpSpPr>
      <p:grpSpPr>
        <a:xfrm>
          <a:off x="0" y="0"/>
          <a:ext cx="0" cy="0"/>
          <a:chOff x="0" y="0"/>
          <a:chExt cx="0" cy="0"/>
        </a:xfrm>
      </p:grpSpPr>
      <p:sp>
        <p:nvSpPr>
          <p:cNvPr id="2600" name="Google Shape;2600;p17: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1" name="Google Shape;260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7" name="Shape 2607"/>
        <p:cNvGrpSpPr/>
        <p:nvPr/>
      </p:nvGrpSpPr>
      <p:grpSpPr>
        <a:xfrm>
          <a:off x="0" y="0"/>
          <a:ext cx="0" cy="0"/>
          <a:chOff x="0" y="0"/>
          <a:chExt cx="0" cy="0"/>
        </a:xfrm>
      </p:grpSpPr>
      <p:sp>
        <p:nvSpPr>
          <p:cNvPr id="2608" name="Google Shape;2608;p18: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9" name="Google Shape;260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5" name="Shape 2615"/>
        <p:cNvGrpSpPr/>
        <p:nvPr/>
      </p:nvGrpSpPr>
      <p:grpSpPr>
        <a:xfrm>
          <a:off x="0" y="0"/>
          <a:ext cx="0" cy="0"/>
          <a:chOff x="0" y="0"/>
          <a:chExt cx="0" cy="0"/>
        </a:xfrm>
      </p:grpSpPr>
      <p:sp>
        <p:nvSpPr>
          <p:cNvPr id="2616" name="Google Shape;2616;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17" name="Google Shape;2617;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[REQUIRED] This should be displayed at the end of every presentation to cover us from a legal standpoint. Contact information is optional.</a:t>
            </a:r>
            <a:endParaRPr b="0" i="0" sz="1200" u="none" cap="none" strike="noStrike">
              <a:solidFill>
                <a:schemeClr val="dk1"/>
              </a:solidFill>
              <a:latin typeface="Calibri"/>
              <a:ea typeface="Calibri"/>
              <a:cs typeface="Calibri"/>
              <a:sym typeface="Calibri"/>
            </a:endParaRPr>
          </a:p>
        </p:txBody>
      </p:sp>
      <p:sp>
        <p:nvSpPr>
          <p:cNvPr id="2618" name="Google Shape;2618;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6" name="Shape 2496"/>
        <p:cNvGrpSpPr/>
        <p:nvPr/>
      </p:nvGrpSpPr>
      <p:grpSpPr>
        <a:xfrm>
          <a:off x="0" y="0"/>
          <a:ext cx="0" cy="0"/>
          <a:chOff x="0" y="0"/>
          <a:chExt cx="0" cy="0"/>
        </a:xfrm>
      </p:grpSpPr>
      <p:sp>
        <p:nvSpPr>
          <p:cNvPr id="2497" name="Google Shape;2497;p5: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8" name="Google Shape;249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3" name="Shape 2513"/>
        <p:cNvGrpSpPr/>
        <p:nvPr/>
      </p:nvGrpSpPr>
      <p:grpSpPr>
        <a:xfrm>
          <a:off x="0" y="0"/>
          <a:ext cx="0" cy="0"/>
          <a:chOff x="0" y="0"/>
          <a:chExt cx="0" cy="0"/>
        </a:xfrm>
      </p:grpSpPr>
      <p:sp>
        <p:nvSpPr>
          <p:cNvPr id="2514" name="Google Shape;251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5" name="Google Shape;2515;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516" name="Google Shape;2516;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2" name="Shape 2522"/>
        <p:cNvGrpSpPr/>
        <p:nvPr/>
      </p:nvGrpSpPr>
      <p:grpSpPr>
        <a:xfrm>
          <a:off x="0" y="0"/>
          <a:ext cx="0" cy="0"/>
          <a:chOff x="0" y="0"/>
          <a:chExt cx="0" cy="0"/>
        </a:xfrm>
      </p:grpSpPr>
      <p:sp>
        <p:nvSpPr>
          <p:cNvPr id="2523" name="Google Shape;2523;p8: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4" name="Google Shape;252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1" name="Shape 2531"/>
        <p:cNvGrpSpPr/>
        <p:nvPr/>
      </p:nvGrpSpPr>
      <p:grpSpPr>
        <a:xfrm>
          <a:off x="0" y="0"/>
          <a:ext cx="0" cy="0"/>
          <a:chOff x="0" y="0"/>
          <a:chExt cx="0" cy="0"/>
        </a:xfrm>
      </p:grpSpPr>
      <p:sp>
        <p:nvSpPr>
          <p:cNvPr id="2532" name="Google Shape;2532;p9: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3" name="Google Shape;253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9" name="Shape 2539"/>
        <p:cNvGrpSpPr/>
        <p:nvPr/>
      </p:nvGrpSpPr>
      <p:grpSpPr>
        <a:xfrm>
          <a:off x="0" y="0"/>
          <a:ext cx="0" cy="0"/>
          <a:chOff x="0" y="0"/>
          <a:chExt cx="0" cy="0"/>
        </a:xfrm>
      </p:grpSpPr>
      <p:sp>
        <p:nvSpPr>
          <p:cNvPr id="2540" name="Google Shape;2540;p10: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1" name="Google Shape;254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7" name="Shape 2547"/>
        <p:cNvGrpSpPr/>
        <p:nvPr/>
      </p:nvGrpSpPr>
      <p:grpSpPr>
        <a:xfrm>
          <a:off x="0" y="0"/>
          <a:ext cx="0" cy="0"/>
          <a:chOff x="0" y="0"/>
          <a:chExt cx="0" cy="0"/>
        </a:xfrm>
      </p:grpSpPr>
      <p:sp>
        <p:nvSpPr>
          <p:cNvPr id="2548" name="Google Shape;2548;p11: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9" name="Google Shape;254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8" name="Shape 2558"/>
        <p:cNvGrpSpPr/>
        <p:nvPr/>
      </p:nvGrpSpPr>
      <p:grpSpPr>
        <a:xfrm>
          <a:off x="0" y="0"/>
          <a:ext cx="0" cy="0"/>
          <a:chOff x="0" y="0"/>
          <a:chExt cx="0" cy="0"/>
        </a:xfrm>
      </p:grpSpPr>
      <p:sp>
        <p:nvSpPr>
          <p:cNvPr id="2559" name="Google Shape;2559;p12: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0" name="Google Shape;2560;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6" name="Shape 2566"/>
        <p:cNvGrpSpPr/>
        <p:nvPr/>
      </p:nvGrpSpPr>
      <p:grpSpPr>
        <a:xfrm>
          <a:off x="0" y="0"/>
          <a:ext cx="0" cy="0"/>
          <a:chOff x="0" y="0"/>
          <a:chExt cx="0" cy="0"/>
        </a:xfrm>
      </p:grpSpPr>
      <p:sp>
        <p:nvSpPr>
          <p:cNvPr id="2567" name="Google Shape;2567;p13: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8" name="Google Shape;256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0" name="Shape 20"/>
        <p:cNvGrpSpPr/>
        <p:nvPr/>
      </p:nvGrpSpPr>
      <p:grpSpPr>
        <a:xfrm>
          <a:off x="0" y="0"/>
          <a:ext cx="0" cy="0"/>
          <a:chOff x="0" y="0"/>
          <a:chExt cx="0" cy="0"/>
        </a:xfrm>
      </p:grpSpPr>
      <p:sp>
        <p:nvSpPr>
          <p:cNvPr id="21" name="Google Shape;21;p2"/>
          <p:cNvSpPr txBox="1"/>
          <p:nvPr>
            <p:ph type="ctrTitle"/>
          </p:nvPr>
        </p:nvSpPr>
        <p:spPr>
          <a:xfrm>
            <a:off x="457200" y="1122362"/>
            <a:ext cx="11277600" cy="2611438"/>
          </a:xfrm>
          <a:prstGeom prst="rect">
            <a:avLst/>
          </a:prstGeom>
          <a:noFill/>
          <a:ln>
            <a:noFill/>
          </a:ln>
        </p:spPr>
        <p:txBody>
          <a:bodyPr anchorCtr="0" anchor="b"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6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cxnSp>
        <p:nvCxnSpPr>
          <p:cNvPr id="22" name="Google Shape;22;p2"/>
          <p:cNvCxnSpPr/>
          <p:nvPr/>
        </p:nvCxnSpPr>
        <p:spPr>
          <a:xfrm>
            <a:off x="9372600" y="914400"/>
            <a:ext cx="2819400" cy="0"/>
          </a:xfrm>
          <a:prstGeom prst="straightConnector1">
            <a:avLst/>
          </a:prstGeom>
          <a:noFill/>
          <a:ln cap="flat" cmpd="sng" w="12700">
            <a:solidFill>
              <a:schemeClr val="accent3"/>
            </a:solidFill>
            <a:prstDash val="solid"/>
            <a:miter lim="800000"/>
            <a:headEnd len="sm" w="sm" type="none"/>
            <a:tailEnd len="sm" w="sm" type="none"/>
          </a:ln>
        </p:spPr>
      </p:cxnSp>
      <p:sp>
        <p:nvSpPr>
          <p:cNvPr id="23" name="Google Shape;23;p2"/>
          <p:cNvSpPr txBox="1"/>
          <p:nvPr>
            <p:ph idx="1" type="body"/>
          </p:nvPr>
        </p:nvSpPr>
        <p:spPr>
          <a:xfrm>
            <a:off x="9448800" y="609600"/>
            <a:ext cx="3733800" cy="304800"/>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1200"/>
              </a:spcBef>
              <a:spcAft>
                <a:spcPts val="0"/>
              </a:spcAft>
              <a:buClr>
                <a:schemeClr val="accent3"/>
              </a:buClr>
              <a:buSzPts val="2400"/>
              <a:buFont typeface="Noto Sans Symbols"/>
              <a:buNone/>
              <a:defRPr b="0" i="1" sz="1800" u="none" cap="none" strike="noStrike">
                <a:solidFill>
                  <a:schemeClr val="accent6"/>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 name="Google Shape;24;p2"/>
          <p:cNvSpPr/>
          <p:nvPr/>
        </p:nvSpPr>
        <p:spPr>
          <a:xfrm>
            <a:off x="0" y="4038600"/>
            <a:ext cx="12192000" cy="2819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25" name="Google Shape;25;p2"/>
          <p:cNvSpPr/>
          <p:nvPr/>
        </p:nvSpPr>
        <p:spPr>
          <a:xfrm>
            <a:off x="0" y="4038600"/>
            <a:ext cx="12192000" cy="2514600"/>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grpSp>
        <p:nvGrpSpPr>
          <p:cNvPr id="26" name="Google Shape;26;p2"/>
          <p:cNvGrpSpPr/>
          <p:nvPr/>
        </p:nvGrpSpPr>
        <p:grpSpPr>
          <a:xfrm>
            <a:off x="0" y="4038600"/>
            <a:ext cx="12192000" cy="2438400"/>
            <a:chOff x="0" y="4038600"/>
            <a:chExt cx="12192000" cy="2438400"/>
          </a:xfrm>
        </p:grpSpPr>
        <p:grpSp>
          <p:nvGrpSpPr>
            <p:cNvPr id="27" name="Google Shape;27;p2"/>
            <p:cNvGrpSpPr/>
            <p:nvPr/>
          </p:nvGrpSpPr>
          <p:grpSpPr>
            <a:xfrm>
              <a:off x="0" y="4038600"/>
              <a:ext cx="12192000" cy="609600"/>
              <a:chOff x="0" y="3962400"/>
              <a:chExt cx="12192000" cy="609600"/>
            </a:xfrm>
          </p:grpSpPr>
          <p:grpSp>
            <p:nvGrpSpPr>
              <p:cNvPr id="28" name="Google Shape;28;p2"/>
              <p:cNvGrpSpPr/>
              <p:nvPr/>
            </p:nvGrpSpPr>
            <p:grpSpPr>
              <a:xfrm>
                <a:off x="0" y="3962400"/>
                <a:ext cx="2438400" cy="609600"/>
                <a:chOff x="0" y="3962400"/>
                <a:chExt cx="2438400" cy="609600"/>
              </a:xfrm>
            </p:grpSpPr>
            <p:grpSp>
              <p:nvGrpSpPr>
                <p:cNvPr id="29" name="Google Shape;29;p2"/>
                <p:cNvGrpSpPr/>
                <p:nvPr/>
              </p:nvGrpSpPr>
              <p:grpSpPr>
                <a:xfrm>
                  <a:off x="0" y="3962400"/>
                  <a:ext cx="609600" cy="304800"/>
                  <a:chOff x="0" y="3962400"/>
                  <a:chExt cx="609600" cy="304800"/>
                </a:xfrm>
              </p:grpSpPr>
              <p:grpSp>
                <p:nvGrpSpPr>
                  <p:cNvPr id="30" name="Google Shape;30;p2"/>
                  <p:cNvGrpSpPr/>
                  <p:nvPr/>
                </p:nvGrpSpPr>
                <p:grpSpPr>
                  <a:xfrm>
                    <a:off x="0" y="3962400"/>
                    <a:ext cx="304800" cy="304800"/>
                    <a:chOff x="0" y="3962400"/>
                    <a:chExt cx="304800" cy="304800"/>
                  </a:xfrm>
                </p:grpSpPr>
                <p:grpSp>
                  <p:nvGrpSpPr>
                    <p:cNvPr id="31" name="Google Shape;31;p2"/>
                    <p:cNvGrpSpPr/>
                    <p:nvPr/>
                  </p:nvGrpSpPr>
                  <p:grpSpPr>
                    <a:xfrm>
                      <a:off x="0" y="3962400"/>
                      <a:ext cx="304800" cy="152400"/>
                      <a:chOff x="0" y="3962400"/>
                      <a:chExt cx="304800" cy="152400"/>
                    </a:xfrm>
                  </p:grpSpPr>
                  <p:pic>
                    <p:nvPicPr>
                      <p:cNvPr id="32" name="Google Shape;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 name="Google Shape;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4" name="Google Shape;34;p2"/>
                    <p:cNvGrpSpPr/>
                    <p:nvPr/>
                  </p:nvGrpSpPr>
                  <p:grpSpPr>
                    <a:xfrm>
                      <a:off x="0" y="4114800"/>
                      <a:ext cx="304800" cy="152400"/>
                      <a:chOff x="0" y="3962400"/>
                      <a:chExt cx="304800" cy="152400"/>
                    </a:xfrm>
                  </p:grpSpPr>
                  <p:pic>
                    <p:nvPicPr>
                      <p:cNvPr id="35" name="Google Shape;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 name="Google Shape;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7" name="Google Shape;37;p2"/>
                  <p:cNvGrpSpPr/>
                  <p:nvPr/>
                </p:nvGrpSpPr>
                <p:grpSpPr>
                  <a:xfrm>
                    <a:off x="304800" y="3962400"/>
                    <a:ext cx="304800" cy="304800"/>
                    <a:chOff x="0" y="3962400"/>
                    <a:chExt cx="304800" cy="304800"/>
                  </a:xfrm>
                </p:grpSpPr>
                <p:grpSp>
                  <p:nvGrpSpPr>
                    <p:cNvPr id="38" name="Google Shape;38;p2"/>
                    <p:cNvGrpSpPr/>
                    <p:nvPr/>
                  </p:nvGrpSpPr>
                  <p:grpSpPr>
                    <a:xfrm>
                      <a:off x="0" y="3962400"/>
                      <a:ext cx="304800" cy="152400"/>
                      <a:chOff x="0" y="3962400"/>
                      <a:chExt cx="304800" cy="152400"/>
                    </a:xfrm>
                  </p:grpSpPr>
                  <p:pic>
                    <p:nvPicPr>
                      <p:cNvPr id="39" name="Google Shape;3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0" name="Google Shape;4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1" name="Google Shape;41;p2"/>
                    <p:cNvGrpSpPr/>
                    <p:nvPr/>
                  </p:nvGrpSpPr>
                  <p:grpSpPr>
                    <a:xfrm>
                      <a:off x="0" y="4114800"/>
                      <a:ext cx="304800" cy="152400"/>
                      <a:chOff x="0" y="3962400"/>
                      <a:chExt cx="304800" cy="152400"/>
                    </a:xfrm>
                  </p:grpSpPr>
                  <p:pic>
                    <p:nvPicPr>
                      <p:cNvPr id="42" name="Google Shape;4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3" name="Google Shape;4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4" name="Google Shape;44;p2"/>
                <p:cNvGrpSpPr/>
                <p:nvPr/>
              </p:nvGrpSpPr>
              <p:grpSpPr>
                <a:xfrm>
                  <a:off x="609600" y="3962400"/>
                  <a:ext cx="609600" cy="304800"/>
                  <a:chOff x="0" y="3962400"/>
                  <a:chExt cx="609600" cy="304800"/>
                </a:xfrm>
              </p:grpSpPr>
              <p:grpSp>
                <p:nvGrpSpPr>
                  <p:cNvPr id="45" name="Google Shape;45;p2"/>
                  <p:cNvGrpSpPr/>
                  <p:nvPr/>
                </p:nvGrpSpPr>
                <p:grpSpPr>
                  <a:xfrm>
                    <a:off x="0" y="3962400"/>
                    <a:ext cx="304800" cy="304800"/>
                    <a:chOff x="0" y="3962400"/>
                    <a:chExt cx="304800" cy="304800"/>
                  </a:xfrm>
                </p:grpSpPr>
                <p:grpSp>
                  <p:nvGrpSpPr>
                    <p:cNvPr id="46" name="Google Shape;46;p2"/>
                    <p:cNvGrpSpPr/>
                    <p:nvPr/>
                  </p:nvGrpSpPr>
                  <p:grpSpPr>
                    <a:xfrm>
                      <a:off x="0" y="3962400"/>
                      <a:ext cx="304800" cy="152400"/>
                      <a:chOff x="0" y="3962400"/>
                      <a:chExt cx="304800" cy="152400"/>
                    </a:xfrm>
                  </p:grpSpPr>
                  <p:pic>
                    <p:nvPicPr>
                      <p:cNvPr id="47" name="Google Shape;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 name="Google Shape;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9" name="Google Shape;49;p2"/>
                    <p:cNvGrpSpPr/>
                    <p:nvPr/>
                  </p:nvGrpSpPr>
                  <p:grpSpPr>
                    <a:xfrm>
                      <a:off x="0" y="4114800"/>
                      <a:ext cx="304800" cy="152400"/>
                      <a:chOff x="0" y="3962400"/>
                      <a:chExt cx="304800" cy="152400"/>
                    </a:xfrm>
                  </p:grpSpPr>
                  <p:pic>
                    <p:nvPicPr>
                      <p:cNvPr id="50" name="Google Shape;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1" name="Google Shape;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2" name="Google Shape;52;p2"/>
                  <p:cNvGrpSpPr/>
                  <p:nvPr/>
                </p:nvGrpSpPr>
                <p:grpSpPr>
                  <a:xfrm>
                    <a:off x="304800" y="3962400"/>
                    <a:ext cx="304800" cy="304800"/>
                    <a:chOff x="0" y="3962400"/>
                    <a:chExt cx="304800" cy="304800"/>
                  </a:xfrm>
                </p:grpSpPr>
                <p:grpSp>
                  <p:nvGrpSpPr>
                    <p:cNvPr id="53" name="Google Shape;53;p2"/>
                    <p:cNvGrpSpPr/>
                    <p:nvPr/>
                  </p:nvGrpSpPr>
                  <p:grpSpPr>
                    <a:xfrm>
                      <a:off x="0" y="3962400"/>
                      <a:ext cx="304800" cy="152400"/>
                      <a:chOff x="0" y="3962400"/>
                      <a:chExt cx="304800" cy="152400"/>
                    </a:xfrm>
                  </p:grpSpPr>
                  <p:pic>
                    <p:nvPicPr>
                      <p:cNvPr id="54" name="Google Shape;5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 name="Google Shape;5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6" name="Google Shape;56;p2"/>
                    <p:cNvGrpSpPr/>
                    <p:nvPr/>
                  </p:nvGrpSpPr>
                  <p:grpSpPr>
                    <a:xfrm>
                      <a:off x="0" y="4114800"/>
                      <a:ext cx="304800" cy="152400"/>
                      <a:chOff x="0" y="3962400"/>
                      <a:chExt cx="304800" cy="152400"/>
                    </a:xfrm>
                  </p:grpSpPr>
                  <p:pic>
                    <p:nvPicPr>
                      <p:cNvPr id="57" name="Google Shape;5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 name="Google Shape;5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9" name="Google Shape;59;p2"/>
                <p:cNvGrpSpPr/>
                <p:nvPr/>
              </p:nvGrpSpPr>
              <p:grpSpPr>
                <a:xfrm>
                  <a:off x="0" y="4267200"/>
                  <a:ext cx="609600" cy="304800"/>
                  <a:chOff x="0" y="3962400"/>
                  <a:chExt cx="609600" cy="304800"/>
                </a:xfrm>
              </p:grpSpPr>
              <p:grpSp>
                <p:nvGrpSpPr>
                  <p:cNvPr id="60" name="Google Shape;60;p2"/>
                  <p:cNvGrpSpPr/>
                  <p:nvPr/>
                </p:nvGrpSpPr>
                <p:grpSpPr>
                  <a:xfrm>
                    <a:off x="0" y="3962400"/>
                    <a:ext cx="304800" cy="304800"/>
                    <a:chOff x="0" y="3962400"/>
                    <a:chExt cx="304800" cy="304800"/>
                  </a:xfrm>
                </p:grpSpPr>
                <p:grpSp>
                  <p:nvGrpSpPr>
                    <p:cNvPr id="61" name="Google Shape;61;p2"/>
                    <p:cNvGrpSpPr/>
                    <p:nvPr/>
                  </p:nvGrpSpPr>
                  <p:grpSpPr>
                    <a:xfrm>
                      <a:off x="0" y="3962400"/>
                      <a:ext cx="304800" cy="152400"/>
                      <a:chOff x="0" y="3962400"/>
                      <a:chExt cx="304800" cy="152400"/>
                    </a:xfrm>
                  </p:grpSpPr>
                  <p:pic>
                    <p:nvPicPr>
                      <p:cNvPr id="62" name="Google Shape;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3" name="Google Shape;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4" name="Google Shape;64;p2"/>
                    <p:cNvGrpSpPr/>
                    <p:nvPr/>
                  </p:nvGrpSpPr>
                  <p:grpSpPr>
                    <a:xfrm>
                      <a:off x="0" y="4114800"/>
                      <a:ext cx="304800" cy="152400"/>
                      <a:chOff x="0" y="3962400"/>
                      <a:chExt cx="304800" cy="152400"/>
                    </a:xfrm>
                  </p:grpSpPr>
                  <p:pic>
                    <p:nvPicPr>
                      <p:cNvPr id="65" name="Google Shape;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 name="Google Shape;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7" name="Google Shape;67;p2"/>
                  <p:cNvGrpSpPr/>
                  <p:nvPr/>
                </p:nvGrpSpPr>
                <p:grpSpPr>
                  <a:xfrm>
                    <a:off x="304800" y="3962400"/>
                    <a:ext cx="304800" cy="304800"/>
                    <a:chOff x="0" y="3962400"/>
                    <a:chExt cx="304800" cy="304800"/>
                  </a:xfrm>
                </p:grpSpPr>
                <p:grpSp>
                  <p:nvGrpSpPr>
                    <p:cNvPr id="68" name="Google Shape;68;p2"/>
                    <p:cNvGrpSpPr/>
                    <p:nvPr/>
                  </p:nvGrpSpPr>
                  <p:grpSpPr>
                    <a:xfrm>
                      <a:off x="0" y="3962400"/>
                      <a:ext cx="304800" cy="152400"/>
                      <a:chOff x="0" y="3962400"/>
                      <a:chExt cx="304800" cy="152400"/>
                    </a:xfrm>
                  </p:grpSpPr>
                  <p:pic>
                    <p:nvPicPr>
                      <p:cNvPr id="69" name="Google Shape;6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 name="Google Shape;7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1" name="Google Shape;71;p2"/>
                    <p:cNvGrpSpPr/>
                    <p:nvPr/>
                  </p:nvGrpSpPr>
                  <p:grpSpPr>
                    <a:xfrm>
                      <a:off x="0" y="4114800"/>
                      <a:ext cx="304800" cy="152400"/>
                      <a:chOff x="0" y="3962400"/>
                      <a:chExt cx="304800" cy="152400"/>
                    </a:xfrm>
                  </p:grpSpPr>
                  <p:pic>
                    <p:nvPicPr>
                      <p:cNvPr id="72" name="Google Shape;7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 name="Google Shape;7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4" name="Google Shape;74;p2"/>
                <p:cNvGrpSpPr/>
                <p:nvPr/>
              </p:nvGrpSpPr>
              <p:grpSpPr>
                <a:xfrm>
                  <a:off x="609600" y="4267200"/>
                  <a:ext cx="609600" cy="304800"/>
                  <a:chOff x="0" y="3962400"/>
                  <a:chExt cx="609600" cy="304800"/>
                </a:xfrm>
              </p:grpSpPr>
              <p:grpSp>
                <p:nvGrpSpPr>
                  <p:cNvPr id="75" name="Google Shape;75;p2"/>
                  <p:cNvGrpSpPr/>
                  <p:nvPr/>
                </p:nvGrpSpPr>
                <p:grpSpPr>
                  <a:xfrm>
                    <a:off x="0" y="3962400"/>
                    <a:ext cx="304800" cy="304800"/>
                    <a:chOff x="0" y="3962400"/>
                    <a:chExt cx="304800" cy="304800"/>
                  </a:xfrm>
                </p:grpSpPr>
                <p:grpSp>
                  <p:nvGrpSpPr>
                    <p:cNvPr id="76" name="Google Shape;76;p2"/>
                    <p:cNvGrpSpPr/>
                    <p:nvPr/>
                  </p:nvGrpSpPr>
                  <p:grpSpPr>
                    <a:xfrm>
                      <a:off x="0" y="3962400"/>
                      <a:ext cx="304800" cy="152400"/>
                      <a:chOff x="0" y="3962400"/>
                      <a:chExt cx="304800" cy="152400"/>
                    </a:xfrm>
                  </p:grpSpPr>
                  <p:pic>
                    <p:nvPicPr>
                      <p:cNvPr id="77" name="Google Shape;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8" name="Google Shape;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9" name="Google Shape;79;p2"/>
                    <p:cNvGrpSpPr/>
                    <p:nvPr/>
                  </p:nvGrpSpPr>
                  <p:grpSpPr>
                    <a:xfrm>
                      <a:off x="0" y="4114800"/>
                      <a:ext cx="304800" cy="152400"/>
                      <a:chOff x="0" y="3962400"/>
                      <a:chExt cx="304800" cy="152400"/>
                    </a:xfrm>
                  </p:grpSpPr>
                  <p:pic>
                    <p:nvPicPr>
                      <p:cNvPr id="80" name="Google Shape;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1" name="Google Shape;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2" name="Google Shape;82;p2"/>
                  <p:cNvGrpSpPr/>
                  <p:nvPr/>
                </p:nvGrpSpPr>
                <p:grpSpPr>
                  <a:xfrm>
                    <a:off x="304800" y="3962400"/>
                    <a:ext cx="304800" cy="304800"/>
                    <a:chOff x="0" y="3962400"/>
                    <a:chExt cx="304800" cy="304800"/>
                  </a:xfrm>
                </p:grpSpPr>
                <p:grpSp>
                  <p:nvGrpSpPr>
                    <p:cNvPr id="83" name="Google Shape;83;p2"/>
                    <p:cNvGrpSpPr/>
                    <p:nvPr/>
                  </p:nvGrpSpPr>
                  <p:grpSpPr>
                    <a:xfrm>
                      <a:off x="0" y="3962400"/>
                      <a:ext cx="304800" cy="152400"/>
                      <a:chOff x="0" y="3962400"/>
                      <a:chExt cx="304800" cy="152400"/>
                    </a:xfrm>
                  </p:grpSpPr>
                  <p:pic>
                    <p:nvPicPr>
                      <p:cNvPr id="84" name="Google Shape;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 name="Google Shape;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6" name="Google Shape;86;p2"/>
                    <p:cNvGrpSpPr/>
                    <p:nvPr/>
                  </p:nvGrpSpPr>
                  <p:grpSpPr>
                    <a:xfrm>
                      <a:off x="0" y="4114800"/>
                      <a:ext cx="304800" cy="152400"/>
                      <a:chOff x="0" y="3962400"/>
                      <a:chExt cx="304800" cy="152400"/>
                    </a:xfrm>
                  </p:grpSpPr>
                  <p:pic>
                    <p:nvPicPr>
                      <p:cNvPr id="87" name="Google Shape;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 name="Google Shape;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9" name="Google Shape;89;p2"/>
                <p:cNvGrpSpPr/>
                <p:nvPr/>
              </p:nvGrpSpPr>
              <p:grpSpPr>
                <a:xfrm>
                  <a:off x="1219200" y="3962400"/>
                  <a:ext cx="609600" cy="304800"/>
                  <a:chOff x="0" y="3962400"/>
                  <a:chExt cx="609600" cy="304800"/>
                </a:xfrm>
              </p:grpSpPr>
              <p:grpSp>
                <p:nvGrpSpPr>
                  <p:cNvPr id="90" name="Google Shape;90;p2"/>
                  <p:cNvGrpSpPr/>
                  <p:nvPr/>
                </p:nvGrpSpPr>
                <p:grpSpPr>
                  <a:xfrm>
                    <a:off x="0" y="3962400"/>
                    <a:ext cx="304800" cy="304800"/>
                    <a:chOff x="0" y="3962400"/>
                    <a:chExt cx="304800" cy="304800"/>
                  </a:xfrm>
                </p:grpSpPr>
                <p:grpSp>
                  <p:nvGrpSpPr>
                    <p:cNvPr id="91" name="Google Shape;91;p2"/>
                    <p:cNvGrpSpPr/>
                    <p:nvPr/>
                  </p:nvGrpSpPr>
                  <p:grpSpPr>
                    <a:xfrm>
                      <a:off x="0" y="3962400"/>
                      <a:ext cx="304800" cy="152400"/>
                      <a:chOff x="0" y="3962400"/>
                      <a:chExt cx="304800" cy="152400"/>
                    </a:xfrm>
                  </p:grpSpPr>
                  <p:pic>
                    <p:nvPicPr>
                      <p:cNvPr id="92" name="Google Shape;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3" name="Google Shape;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4" name="Google Shape;94;p2"/>
                    <p:cNvGrpSpPr/>
                    <p:nvPr/>
                  </p:nvGrpSpPr>
                  <p:grpSpPr>
                    <a:xfrm>
                      <a:off x="0" y="4114800"/>
                      <a:ext cx="304800" cy="152400"/>
                      <a:chOff x="0" y="3962400"/>
                      <a:chExt cx="304800" cy="152400"/>
                    </a:xfrm>
                  </p:grpSpPr>
                  <p:pic>
                    <p:nvPicPr>
                      <p:cNvPr id="95" name="Google Shape;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6" name="Google Shape;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7" name="Google Shape;97;p2"/>
                  <p:cNvGrpSpPr/>
                  <p:nvPr/>
                </p:nvGrpSpPr>
                <p:grpSpPr>
                  <a:xfrm>
                    <a:off x="304800" y="3962400"/>
                    <a:ext cx="304800" cy="304800"/>
                    <a:chOff x="0" y="3962400"/>
                    <a:chExt cx="304800" cy="304800"/>
                  </a:xfrm>
                </p:grpSpPr>
                <p:grpSp>
                  <p:nvGrpSpPr>
                    <p:cNvPr id="98" name="Google Shape;98;p2"/>
                    <p:cNvGrpSpPr/>
                    <p:nvPr/>
                  </p:nvGrpSpPr>
                  <p:grpSpPr>
                    <a:xfrm>
                      <a:off x="0" y="3962400"/>
                      <a:ext cx="304800" cy="152400"/>
                      <a:chOff x="0" y="3962400"/>
                      <a:chExt cx="304800" cy="152400"/>
                    </a:xfrm>
                  </p:grpSpPr>
                  <p:pic>
                    <p:nvPicPr>
                      <p:cNvPr id="99" name="Google Shape;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 name="Google Shape;1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1" name="Google Shape;101;p2"/>
                    <p:cNvGrpSpPr/>
                    <p:nvPr/>
                  </p:nvGrpSpPr>
                  <p:grpSpPr>
                    <a:xfrm>
                      <a:off x="0" y="4114800"/>
                      <a:ext cx="304800" cy="152400"/>
                      <a:chOff x="0" y="3962400"/>
                      <a:chExt cx="304800" cy="152400"/>
                    </a:xfrm>
                  </p:grpSpPr>
                  <p:pic>
                    <p:nvPicPr>
                      <p:cNvPr id="102" name="Google Shape;1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 name="Google Shape;1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4" name="Google Shape;104;p2"/>
                <p:cNvGrpSpPr/>
                <p:nvPr/>
              </p:nvGrpSpPr>
              <p:grpSpPr>
                <a:xfrm>
                  <a:off x="1828800" y="3962400"/>
                  <a:ext cx="609600" cy="304800"/>
                  <a:chOff x="0" y="3962400"/>
                  <a:chExt cx="609600" cy="304800"/>
                </a:xfrm>
              </p:grpSpPr>
              <p:grpSp>
                <p:nvGrpSpPr>
                  <p:cNvPr id="105" name="Google Shape;105;p2"/>
                  <p:cNvGrpSpPr/>
                  <p:nvPr/>
                </p:nvGrpSpPr>
                <p:grpSpPr>
                  <a:xfrm>
                    <a:off x="0" y="3962400"/>
                    <a:ext cx="304800" cy="304800"/>
                    <a:chOff x="0" y="3962400"/>
                    <a:chExt cx="304800" cy="304800"/>
                  </a:xfrm>
                </p:grpSpPr>
                <p:grpSp>
                  <p:nvGrpSpPr>
                    <p:cNvPr id="106" name="Google Shape;106;p2"/>
                    <p:cNvGrpSpPr/>
                    <p:nvPr/>
                  </p:nvGrpSpPr>
                  <p:grpSpPr>
                    <a:xfrm>
                      <a:off x="0" y="3962400"/>
                      <a:ext cx="304800" cy="152400"/>
                      <a:chOff x="0" y="3962400"/>
                      <a:chExt cx="304800" cy="152400"/>
                    </a:xfrm>
                  </p:grpSpPr>
                  <p:pic>
                    <p:nvPicPr>
                      <p:cNvPr id="107" name="Google Shape;1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 name="Google Shape;1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9" name="Google Shape;109;p2"/>
                    <p:cNvGrpSpPr/>
                    <p:nvPr/>
                  </p:nvGrpSpPr>
                  <p:grpSpPr>
                    <a:xfrm>
                      <a:off x="0" y="4114800"/>
                      <a:ext cx="304800" cy="152400"/>
                      <a:chOff x="0" y="3962400"/>
                      <a:chExt cx="304800" cy="152400"/>
                    </a:xfrm>
                  </p:grpSpPr>
                  <p:pic>
                    <p:nvPicPr>
                      <p:cNvPr id="110" name="Google Shape;1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 name="Google Shape;1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2" name="Google Shape;112;p2"/>
                  <p:cNvGrpSpPr/>
                  <p:nvPr/>
                </p:nvGrpSpPr>
                <p:grpSpPr>
                  <a:xfrm>
                    <a:off x="304800" y="3962400"/>
                    <a:ext cx="304800" cy="304800"/>
                    <a:chOff x="0" y="3962400"/>
                    <a:chExt cx="304800" cy="304800"/>
                  </a:xfrm>
                </p:grpSpPr>
                <p:grpSp>
                  <p:nvGrpSpPr>
                    <p:cNvPr id="113" name="Google Shape;113;p2"/>
                    <p:cNvGrpSpPr/>
                    <p:nvPr/>
                  </p:nvGrpSpPr>
                  <p:grpSpPr>
                    <a:xfrm>
                      <a:off x="0" y="3962400"/>
                      <a:ext cx="304800" cy="152400"/>
                      <a:chOff x="0" y="3962400"/>
                      <a:chExt cx="304800" cy="152400"/>
                    </a:xfrm>
                  </p:grpSpPr>
                  <p:pic>
                    <p:nvPicPr>
                      <p:cNvPr id="114" name="Google Shape;1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5" name="Google Shape;1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6" name="Google Shape;116;p2"/>
                    <p:cNvGrpSpPr/>
                    <p:nvPr/>
                  </p:nvGrpSpPr>
                  <p:grpSpPr>
                    <a:xfrm>
                      <a:off x="0" y="4114800"/>
                      <a:ext cx="304800" cy="152400"/>
                      <a:chOff x="0" y="3962400"/>
                      <a:chExt cx="304800" cy="152400"/>
                    </a:xfrm>
                  </p:grpSpPr>
                  <p:pic>
                    <p:nvPicPr>
                      <p:cNvPr id="117" name="Google Shape;1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8" name="Google Shape;1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9" name="Google Shape;119;p2"/>
                <p:cNvGrpSpPr/>
                <p:nvPr/>
              </p:nvGrpSpPr>
              <p:grpSpPr>
                <a:xfrm>
                  <a:off x="1219200" y="4267200"/>
                  <a:ext cx="609600" cy="304800"/>
                  <a:chOff x="0" y="3962400"/>
                  <a:chExt cx="609600" cy="304800"/>
                </a:xfrm>
              </p:grpSpPr>
              <p:grpSp>
                <p:nvGrpSpPr>
                  <p:cNvPr id="120" name="Google Shape;120;p2"/>
                  <p:cNvGrpSpPr/>
                  <p:nvPr/>
                </p:nvGrpSpPr>
                <p:grpSpPr>
                  <a:xfrm>
                    <a:off x="0" y="3962400"/>
                    <a:ext cx="304800" cy="304800"/>
                    <a:chOff x="0" y="3962400"/>
                    <a:chExt cx="304800" cy="304800"/>
                  </a:xfrm>
                </p:grpSpPr>
                <p:grpSp>
                  <p:nvGrpSpPr>
                    <p:cNvPr id="121" name="Google Shape;121;p2"/>
                    <p:cNvGrpSpPr/>
                    <p:nvPr/>
                  </p:nvGrpSpPr>
                  <p:grpSpPr>
                    <a:xfrm>
                      <a:off x="0" y="3962400"/>
                      <a:ext cx="304800" cy="152400"/>
                      <a:chOff x="0" y="3962400"/>
                      <a:chExt cx="304800" cy="152400"/>
                    </a:xfrm>
                  </p:grpSpPr>
                  <p:pic>
                    <p:nvPicPr>
                      <p:cNvPr id="122" name="Google Shape;1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 name="Google Shape;1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4" name="Google Shape;124;p2"/>
                    <p:cNvGrpSpPr/>
                    <p:nvPr/>
                  </p:nvGrpSpPr>
                  <p:grpSpPr>
                    <a:xfrm>
                      <a:off x="0" y="4114800"/>
                      <a:ext cx="304800" cy="152400"/>
                      <a:chOff x="0" y="3962400"/>
                      <a:chExt cx="304800" cy="152400"/>
                    </a:xfrm>
                  </p:grpSpPr>
                  <p:pic>
                    <p:nvPicPr>
                      <p:cNvPr id="125" name="Google Shape;1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 name="Google Shape;1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7" name="Google Shape;127;p2"/>
                  <p:cNvGrpSpPr/>
                  <p:nvPr/>
                </p:nvGrpSpPr>
                <p:grpSpPr>
                  <a:xfrm>
                    <a:off x="304800" y="3962400"/>
                    <a:ext cx="304800" cy="304800"/>
                    <a:chOff x="0" y="3962400"/>
                    <a:chExt cx="304800" cy="304800"/>
                  </a:xfrm>
                </p:grpSpPr>
                <p:grpSp>
                  <p:nvGrpSpPr>
                    <p:cNvPr id="128" name="Google Shape;128;p2"/>
                    <p:cNvGrpSpPr/>
                    <p:nvPr/>
                  </p:nvGrpSpPr>
                  <p:grpSpPr>
                    <a:xfrm>
                      <a:off x="0" y="3962400"/>
                      <a:ext cx="304800" cy="152400"/>
                      <a:chOff x="0" y="3962400"/>
                      <a:chExt cx="304800" cy="152400"/>
                    </a:xfrm>
                  </p:grpSpPr>
                  <p:pic>
                    <p:nvPicPr>
                      <p:cNvPr id="129" name="Google Shape;1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 name="Google Shape;1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1" name="Google Shape;131;p2"/>
                    <p:cNvGrpSpPr/>
                    <p:nvPr/>
                  </p:nvGrpSpPr>
                  <p:grpSpPr>
                    <a:xfrm>
                      <a:off x="0" y="4114800"/>
                      <a:ext cx="304800" cy="152400"/>
                      <a:chOff x="0" y="3962400"/>
                      <a:chExt cx="304800" cy="152400"/>
                    </a:xfrm>
                  </p:grpSpPr>
                  <p:pic>
                    <p:nvPicPr>
                      <p:cNvPr id="132" name="Google Shape;1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 name="Google Shape;1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4" name="Google Shape;134;p2"/>
                <p:cNvGrpSpPr/>
                <p:nvPr/>
              </p:nvGrpSpPr>
              <p:grpSpPr>
                <a:xfrm>
                  <a:off x="1828800" y="4267200"/>
                  <a:ext cx="609600" cy="304800"/>
                  <a:chOff x="0" y="3962400"/>
                  <a:chExt cx="609600" cy="304800"/>
                </a:xfrm>
              </p:grpSpPr>
              <p:grpSp>
                <p:nvGrpSpPr>
                  <p:cNvPr id="135" name="Google Shape;135;p2"/>
                  <p:cNvGrpSpPr/>
                  <p:nvPr/>
                </p:nvGrpSpPr>
                <p:grpSpPr>
                  <a:xfrm>
                    <a:off x="0" y="3962400"/>
                    <a:ext cx="304800" cy="304800"/>
                    <a:chOff x="0" y="3962400"/>
                    <a:chExt cx="304800" cy="304800"/>
                  </a:xfrm>
                </p:grpSpPr>
                <p:grpSp>
                  <p:nvGrpSpPr>
                    <p:cNvPr id="136" name="Google Shape;136;p2"/>
                    <p:cNvGrpSpPr/>
                    <p:nvPr/>
                  </p:nvGrpSpPr>
                  <p:grpSpPr>
                    <a:xfrm>
                      <a:off x="0" y="3962400"/>
                      <a:ext cx="304800" cy="152400"/>
                      <a:chOff x="0" y="3962400"/>
                      <a:chExt cx="304800" cy="152400"/>
                    </a:xfrm>
                  </p:grpSpPr>
                  <p:pic>
                    <p:nvPicPr>
                      <p:cNvPr id="137" name="Google Shape;1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 name="Google Shape;1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9" name="Google Shape;139;p2"/>
                    <p:cNvGrpSpPr/>
                    <p:nvPr/>
                  </p:nvGrpSpPr>
                  <p:grpSpPr>
                    <a:xfrm>
                      <a:off x="0" y="4114800"/>
                      <a:ext cx="304800" cy="152400"/>
                      <a:chOff x="0" y="3962400"/>
                      <a:chExt cx="304800" cy="152400"/>
                    </a:xfrm>
                  </p:grpSpPr>
                  <p:pic>
                    <p:nvPicPr>
                      <p:cNvPr id="140" name="Google Shape;1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 name="Google Shape;1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2" name="Google Shape;142;p2"/>
                  <p:cNvGrpSpPr/>
                  <p:nvPr/>
                </p:nvGrpSpPr>
                <p:grpSpPr>
                  <a:xfrm>
                    <a:off x="304800" y="3962400"/>
                    <a:ext cx="304800" cy="304800"/>
                    <a:chOff x="0" y="3962400"/>
                    <a:chExt cx="304800" cy="304800"/>
                  </a:xfrm>
                </p:grpSpPr>
                <p:grpSp>
                  <p:nvGrpSpPr>
                    <p:cNvPr id="143" name="Google Shape;143;p2"/>
                    <p:cNvGrpSpPr/>
                    <p:nvPr/>
                  </p:nvGrpSpPr>
                  <p:grpSpPr>
                    <a:xfrm>
                      <a:off x="0" y="3962400"/>
                      <a:ext cx="304800" cy="152400"/>
                      <a:chOff x="0" y="3962400"/>
                      <a:chExt cx="304800" cy="152400"/>
                    </a:xfrm>
                  </p:grpSpPr>
                  <p:pic>
                    <p:nvPicPr>
                      <p:cNvPr id="144" name="Google Shape;1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 name="Google Shape;1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6" name="Google Shape;146;p2"/>
                    <p:cNvGrpSpPr/>
                    <p:nvPr/>
                  </p:nvGrpSpPr>
                  <p:grpSpPr>
                    <a:xfrm>
                      <a:off x="0" y="4114800"/>
                      <a:ext cx="304800" cy="152400"/>
                      <a:chOff x="0" y="3962400"/>
                      <a:chExt cx="304800" cy="152400"/>
                    </a:xfrm>
                  </p:grpSpPr>
                  <p:pic>
                    <p:nvPicPr>
                      <p:cNvPr id="147" name="Google Shape;1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8" name="Google Shape;1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49" name="Google Shape;149;p2"/>
              <p:cNvGrpSpPr/>
              <p:nvPr/>
            </p:nvGrpSpPr>
            <p:grpSpPr>
              <a:xfrm>
                <a:off x="2438400" y="3962400"/>
                <a:ext cx="2438400" cy="609600"/>
                <a:chOff x="0" y="3962400"/>
                <a:chExt cx="2438400" cy="609600"/>
              </a:xfrm>
            </p:grpSpPr>
            <p:grpSp>
              <p:nvGrpSpPr>
                <p:cNvPr id="150" name="Google Shape;150;p2"/>
                <p:cNvGrpSpPr/>
                <p:nvPr/>
              </p:nvGrpSpPr>
              <p:grpSpPr>
                <a:xfrm>
                  <a:off x="0" y="3962400"/>
                  <a:ext cx="609600" cy="304800"/>
                  <a:chOff x="0" y="3962400"/>
                  <a:chExt cx="609600" cy="304800"/>
                </a:xfrm>
              </p:grpSpPr>
              <p:grpSp>
                <p:nvGrpSpPr>
                  <p:cNvPr id="151" name="Google Shape;151;p2"/>
                  <p:cNvGrpSpPr/>
                  <p:nvPr/>
                </p:nvGrpSpPr>
                <p:grpSpPr>
                  <a:xfrm>
                    <a:off x="0" y="3962400"/>
                    <a:ext cx="304800" cy="304800"/>
                    <a:chOff x="0" y="3962400"/>
                    <a:chExt cx="304800" cy="304800"/>
                  </a:xfrm>
                </p:grpSpPr>
                <p:grpSp>
                  <p:nvGrpSpPr>
                    <p:cNvPr id="152" name="Google Shape;152;p2"/>
                    <p:cNvGrpSpPr/>
                    <p:nvPr/>
                  </p:nvGrpSpPr>
                  <p:grpSpPr>
                    <a:xfrm>
                      <a:off x="0" y="3962400"/>
                      <a:ext cx="304800" cy="152400"/>
                      <a:chOff x="0" y="3962400"/>
                      <a:chExt cx="304800" cy="152400"/>
                    </a:xfrm>
                  </p:grpSpPr>
                  <p:pic>
                    <p:nvPicPr>
                      <p:cNvPr id="153" name="Google Shape;1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4" name="Google Shape;1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5" name="Google Shape;155;p2"/>
                    <p:cNvGrpSpPr/>
                    <p:nvPr/>
                  </p:nvGrpSpPr>
                  <p:grpSpPr>
                    <a:xfrm>
                      <a:off x="0" y="4114800"/>
                      <a:ext cx="304800" cy="152400"/>
                      <a:chOff x="0" y="3962400"/>
                      <a:chExt cx="304800" cy="152400"/>
                    </a:xfrm>
                  </p:grpSpPr>
                  <p:pic>
                    <p:nvPicPr>
                      <p:cNvPr id="156" name="Google Shape;1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7" name="Google Shape;1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8" name="Google Shape;158;p2"/>
                  <p:cNvGrpSpPr/>
                  <p:nvPr/>
                </p:nvGrpSpPr>
                <p:grpSpPr>
                  <a:xfrm>
                    <a:off x="304800" y="3962400"/>
                    <a:ext cx="304800" cy="304800"/>
                    <a:chOff x="0" y="3962400"/>
                    <a:chExt cx="304800" cy="304800"/>
                  </a:xfrm>
                </p:grpSpPr>
                <p:grpSp>
                  <p:nvGrpSpPr>
                    <p:cNvPr id="159" name="Google Shape;159;p2"/>
                    <p:cNvGrpSpPr/>
                    <p:nvPr/>
                  </p:nvGrpSpPr>
                  <p:grpSpPr>
                    <a:xfrm>
                      <a:off x="0" y="3962400"/>
                      <a:ext cx="304800" cy="152400"/>
                      <a:chOff x="0" y="3962400"/>
                      <a:chExt cx="304800" cy="152400"/>
                    </a:xfrm>
                  </p:grpSpPr>
                  <p:pic>
                    <p:nvPicPr>
                      <p:cNvPr id="160" name="Google Shape;16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 name="Google Shape;16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2" name="Google Shape;162;p2"/>
                    <p:cNvGrpSpPr/>
                    <p:nvPr/>
                  </p:nvGrpSpPr>
                  <p:grpSpPr>
                    <a:xfrm>
                      <a:off x="0" y="4114800"/>
                      <a:ext cx="304800" cy="152400"/>
                      <a:chOff x="0" y="3962400"/>
                      <a:chExt cx="304800" cy="152400"/>
                    </a:xfrm>
                  </p:grpSpPr>
                  <p:pic>
                    <p:nvPicPr>
                      <p:cNvPr id="163" name="Google Shape;16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 name="Google Shape;16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5" name="Google Shape;165;p2"/>
                <p:cNvGrpSpPr/>
                <p:nvPr/>
              </p:nvGrpSpPr>
              <p:grpSpPr>
                <a:xfrm>
                  <a:off x="609600" y="3962400"/>
                  <a:ext cx="609600" cy="304800"/>
                  <a:chOff x="0" y="3962400"/>
                  <a:chExt cx="609600" cy="304800"/>
                </a:xfrm>
              </p:grpSpPr>
              <p:grpSp>
                <p:nvGrpSpPr>
                  <p:cNvPr id="166" name="Google Shape;166;p2"/>
                  <p:cNvGrpSpPr/>
                  <p:nvPr/>
                </p:nvGrpSpPr>
                <p:grpSpPr>
                  <a:xfrm>
                    <a:off x="0" y="3962400"/>
                    <a:ext cx="304800" cy="304800"/>
                    <a:chOff x="0" y="3962400"/>
                    <a:chExt cx="304800" cy="304800"/>
                  </a:xfrm>
                </p:grpSpPr>
                <p:grpSp>
                  <p:nvGrpSpPr>
                    <p:cNvPr id="167" name="Google Shape;167;p2"/>
                    <p:cNvGrpSpPr/>
                    <p:nvPr/>
                  </p:nvGrpSpPr>
                  <p:grpSpPr>
                    <a:xfrm>
                      <a:off x="0" y="3962400"/>
                      <a:ext cx="304800" cy="152400"/>
                      <a:chOff x="0" y="3962400"/>
                      <a:chExt cx="304800" cy="152400"/>
                    </a:xfrm>
                  </p:grpSpPr>
                  <p:pic>
                    <p:nvPicPr>
                      <p:cNvPr id="168" name="Google Shape;1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 name="Google Shape;1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0" name="Google Shape;170;p2"/>
                    <p:cNvGrpSpPr/>
                    <p:nvPr/>
                  </p:nvGrpSpPr>
                  <p:grpSpPr>
                    <a:xfrm>
                      <a:off x="0" y="4114800"/>
                      <a:ext cx="304800" cy="152400"/>
                      <a:chOff x="0" y="3962400"/>
                      <a:chExt cx="304800" cy="152400"/>
                    </a:xfrm>
                  </p:grpSpPr>
                  <p:pic>
                    <p:nvPicPr>
                      <p:cNvPr id="171" name="Google Shape;1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 name="Google Shape;1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3" name="Google Shape;173;p2"/>
                  <p:cNvGrpSpPr/>
                  <p:nvPr/>
                </p:nvGrpSpPr>
                <p:grpSpPr>
                  <a:xfrm>
                    <a:off x="304800" y="3962400"/>
                    <a:ext cx="304800" cy="304800"/>
                    <a:chOff x="0" y="3962400"/>
                    <a:chExt cx="304800" cy="304800"/>
                  </a:xfrm>
                </p:grpSpPr>
                <p:grpSp>
                  <p:nvGrpSpPr>
                    <p:cNvPr id="174" name="Google Shape;174;p2"/>
                    <p:cNvGrpSpPr/>
                    <p:nvPr/>
                  </p:nvGrpSpPr>
                  <p:grpSpPr>
                    <a:xfrm>
                      <a:off x="0" y="3962400"/>
                      <a:ext cx="304800" cy="152400"/>
                      <a:chOff x="0" y="3962400"/>
                      <a:chExt cx="304800" cy="152400"/>
                    </a:xfrm>
                  </p:grpSpPr>
                  <p:pic>
                    <p:nvPicPr>
                      <p:cNvPr id="175" name="Google Shape;1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 name="Google Shape;1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7" name="Google Shape;177;p2"/>
                    <p:cNvGrpSpPr/>
                    <p:nvPr/>
                  </p:nvGrpSpPr>
                  <p:grpSpPr>
                    <a:xfrm>
                      <a:off x="0" y="4114800"/>
                      <a:ext cx="304800" cy="152400"/>
                      <a:chOff x="0" y="3962400"/>
                      <a:chExt cx="304800" cy="152400"/>
                    </a:xfrm>
                  </p:grpSpPr>
                  <p:pic>
                    <p:nvPicPr>
                      <p:cNvPr id="178" name="Google Shape;17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 name="Google Shape;17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0" name="Google Shape;180;p2"/>
                <p:cNvGrpSpPr/>
                <p:nvPr/>
              </p:nvGrpSpPr>
              <p:grpSpPr>
                <a:xfrm>
                  <a:off x="0" y="4267200"/>
                  <a:ext cx="609600" cy="304800"/>
                  <a:chOff x="0" y="3962400"/>
                  <a:chExt cx="609600" cy="304800"/>
                </a:xfrm>
              </p:grpSpPr>
              <p:grpSp>
                <p:nvGrpSpPr>
                  <p:cNvPr id="181" name="Google Shape;181;p2"/>
                  <p:cNvGrpSpPr/>
                  <p:nvPr/>
                </p:nvGrpSpPr>
                <p:grpSpPr>
                  <a:xfrm>
                    <a:off x="0" y="3962400"/>
                    <a:ext cx="304800" cy="304800"/>
                    <a:chOff x="0" y="3962400"/>
                    <a:chExt cx="304800" cy="304800"/>
                  </a:xfrm>
                </p:grpSpPr>
                <p:grpSp>
                  <p:nvGrpSpPr>
                    <p:cNvPr id="182" name="Google Shape;182;p2"/>
                    <p:cNvGrpSpPr/>
                    <p:nvPr/>
                  </p:nvGrpSpPr>
                  <p:grpSpPr>
                    <a:xfrm>
                      <a:off x="0" y="3962400"/>
                      <a:ext cx="304800" cy="152400"/>
                      <a:chOff x="0" y="3962400"/>
                      <a:chExt cx="304800" cy="152400"/>
                    </a:xfrm>
                  </p:grpSpPr>
                  <p:pic>
                    <p:nvPicPr>
                      <p:cNvPr id="183" name="Google Shape;1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4" name="Google Shape;1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5" name="Google Shape;185;p2"/>
                    <p:cNvGrpSpPr/>
                    <p:nvPr/>
                  </p:nvGrpSpPr>
                  <p:grpSpPr>
                    <a:xfrm>
                      <a:off x="0" y="4114800"/>
                      <a:ext cx="304800" cy="152400"/>
                      <a:chOff x="0" y="3962400"/>
                      <a:chExt cx="304800" cy="152400"/>
                    </a:xfrm>
                  </p:grpSpPr>
                  <p:pic>
                    <p:nvPicPr>
                      <p:cNvPr id="186" name="Google Shape;1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7" name="Google Shape;1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8" name="Google Shape;188;p2"/>
                  <p:cNvGrpSpPr/>
                  <p:nvPr/>
                </p:nvGrpSpPr>
                <p:grpSpPr>
                  <a:xfrm>
                    <a:off x="304800" y="3962400"/>
                    <a:ext cx="304800" cy="304800"/>
                    <a:chOff x="0" y="3962400"/>
                    <a:chExt cx="304800" cy="304800"/>
                  </a:xfrm>
                </p:grpSpPr>
                <p:grpSp>
                  <p:nvGrpSpPr>
                    <p:cNvPr id="189" name="Google Shape;189;p2"/>
                    <p:cNvGrpSpPr/>
                    <p:nvPr/>
                  </p:nvGrpSpPr>
                  <p:grpSpPr>
                    <a:xfrm>
                      <a:off x="0" y="3962400"/>
                      <a:ext cx="304800" cy="152400"/>
                      <a:chOff x="0" y="3962400"/>
                      <a:chExt cx="304800" cy="152400"/>
                    </a:xfrm>
                  </p:grpSpPr>
                  <p:pic>
                    <p:nvPicPr>
                      <p:cNvPr id="190" name="Google Shape;1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 name="Google Shape;1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2" name="Google Shape;192;p2"/>
                    <p:cNvGrpSpPr/>
                    <p:nvPr/>
                  </p:nvGrpSpPr>
                  <p:grpSpPr>
                    <a:xfrm>
                      <a:off x="0" y="4114800"/>
                      <a:ext cx="304800" cy="152400"/>
                      <a:chOff x="0" y="3962400"/>
                      <a:chExt cx="304800" cy="152400"/>
                    </a:xfrm>
                  </p:grpSpPr>
                  <p:pic>
                    <p:nvPicPr>
                      <p:cNvPr id="193" name="Google Shape;1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 name="Google Shape;1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5" name="Google Shape;195;p2"/>
                <p:cNvGrpSpPr/>
                <p:nvPr/>
              </p:nvGrpSpPr>
              <p:grpSpPr>
                <a:xfrm>
                  <a:off x="609600" y="4267200"/>
                  <a:ext cx="609600" cy="304800"/>
                  <a:chOff x="0" y="3962400"/>
                  <a:chExt cx="609600" cy="304800"/>
                </a:xfrm>
              </p:grpSpPr>
              <p:grpSp>
                <p:nvGrpSpPr>
                  <p:cNvPr id="196" name="Google Shape;196;p2"/>
                  <p:cNvGrpSpPr/>
                  <p:nvPr/>
                </p:nvGrpSpPr>
                <p:grpSpPr>
                  <a:xfrm>
                    <a:off x="0" y="3962400"/>
                    <a:ext cx="304800" cy="304800"/>
                    <a:chOff x="0" y="3962400"/>
                    <a:chExt cx="304800" cy="304800"/>
                  </a:xfrm>
                </p:grpSpPr>
                <p:grpSp>
                  <p:nvGrpSpPr>
                    <p:cNvPr id="197" name="Google Shape;197;p2"/>
                    <p:cNvGrpSpPr/>
                    <p:nvPr/>
                  </p:nvGrpSpPr>
                  <p:grpSpPr>
                    <a:xfrm>
                      <a:off x="0" y="3962400"/>
                      <a:ext cx="304800" cy="152400"/>
                      <a:chOff x="0" y="3962400"/>
                      <a:chExt cx="304800" cy="152400"/>
                    </a:xfrm>
                  </p:grpSpPr>
                  <p:pic>
                    <p:nvPicPr>
                      <p:cNvPr id="198" name="Google Shape;1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 name="Google Shape;1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0" name="Google Shape;200;p2"/>
                    <p:cNvGrpSpPr/>
                    <p:nvPr/>
                  </p:nvGrpSpPr>
                  <p:grpSpPr>
                    <a:xfrm>
                      <a:off x="0" y="4114800"/>
                      <a:ext cx="304800" cy="152400"/>
                      <a:chOff x="0" y="3962400"/>
                      <a:chExt cx="304800" cy="152400"/>
                    </a:xfrm>
                  </p:grpSpPr>
                  <p:pic>
                    <p:nvPicPr>
                      <p:cNvPr id="201" name="Google Shape;2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 name="Google Shape;2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3" name="Google Shape;203;p2"/>
                  <p:cNvGrpSpPr/>
                  <p:nvPr/>
                </p:nvGrpSpPr>
                <p:grpSpPr>
                  <a:xfrm>
                    <a:off x="304800" y="3962400"/>
                    <a:ext cx="304800" cy="304800"/>
                    <a:chOff x="0" y="3962400"/>
                    <a:chExt cx="304800" cy="304800"/>
                  </a:xfrm>
                </p:grpSpPr>
                <p:grpSp>
                  <p:nvGrpSpPr>
                    <p:cNvPr id="204" name="Google Shape;204;p2"/>
                    <p:cNvGrpSpPr/>
                    <p:nvPr/>
                  </p:nvGrpSpPr>
                  <p:grpSpPr>
                    <a:xfrm>
                      <a:off x="0" y="3962400"/>
                      <a:ext cx="304800" cy="152400"/>
                      <a:chOff x="0" y="3962400"/>
                      <a:chExt cx="304800" cy="152400"/>
                    </a:xfrm>
                  </p:grpSpPr>
                  <p:pic>
                    <p:nvPicPr>
                      <p:cNvPr id="205" name="Google Shape;2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 name="Google Shape;2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7" name="Google Shape;207;p2"/>
                    <p:cNvGrpSpPr/>
                    <p:nvPr/>
                  </p:nvGrpSpPr>
                  <p:grpSpPr>
                    <a:xfrm>
                      <a:off x="0" y="4114800"/>
                      <a:ext cx="304800" cy="152400"/>
                      <a:chOff x="0" y="3962400"/>
                      <a:chExt cx="304800" cy="152400"/>
                    </a:xfrm>
                  </p:grpSpPr>
                  <p:pic>
                    <p:nvPicPr>
                      <p:cNvPr id="208" name="Google Shape;2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9" name="Google Shape;2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0" name="Google Shape;210;p2"/>
                <p:cNvGrpSpPr/>
                <p:nvPr/>
              </p:nvGrpSpPr>
              <p:grpSpPr>
                <a:xfrm>
                  <a:off x="1219200" y="3962400"/>
                  <a:ext cx="609600" cy="304800"/>
                  <a:chOff x="0" y="3962400"/>
                  <a:chExt cx="609600" cy="304800"/>
                </a:xfrm>
              </p:grpSpPr>
              <p:grpSp>
                <p:nvGrpSpPr>
                  <p:cNvPr id="211" name="Google Shape;211;p2"/>
                  <p:cNvGrpSpPr/>
                  <p:nvPr/>
                </p:nvGrpSpPr>
                <p:grpSpPr>
                  <a:xfrm>
                    <a:off x="0" y="3962400"/>
                    <a:ext cx="304800" cy="304800"/>
                    <a:chOff x="0" y="3962400"/>
                    <a:chExt cx="304800" cy="304800"/>
                  </a:xfrm>
                </p:grpSpPr>
                <p:grpSp>
                  <p:nvGrpSpPr>
                    <p:cNvPr id="212" name="Google Shape;212;p2"/>
                    <p:cNvGrpSpPr/>
                    <p:nvPr/>
                  </p:nvGrpSpPr>
                  <p:grpSpPr>
                    <a:xfrm>
                      <a:off x="0" y="3962400"/>
                      <a:ext cx="304800" cy="152400"/>
                      <a:chOff x="0" y="3962400"/>
                      <a:chExt cx="304800" cy="152400"/>
                    </a:xfrm>
                  </p:grpSpPr>
                  <p:pic>
                    <p:nvPicPr>
                      <p:cNvPr id="213" name="Google Shape;2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 name="Google Shape;2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5" name="Google Shape;215;p2"/>
                    <p:cNvGrpSpPr/>
                    <p:nvPr/>
                  </p:nvGrpSpPr>
                  <p:grpSpPr>
                    <a:xfrm>
                      <a:off x="0" y="4114800"/>
                      <a:ext cx="304800" cy="152400"/>
                      <a:chOff x="0" y="3962400"/>
                      <a:chExt cx="304800" cy="152400"/>
                    </a:xfrm>
                  </p:grpSpPr>
                  <p:pic>
                    <p:nvPicPr>
                      <p:cNvPr id="216" name="Google Shape;2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 name="Google Shape;2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8" name="Google Shape;218;p2"/>
                  <p:cNvGrpSpPr/>
                  <p:nvPr/>
                </p:nvGrpSpPr>
                <p:grpSpPr>
                  <a:xfrm>
                    <a:off x="304800" y="3962400"/>
                    <a:ext cx="304800" cy="304800"/>
                    <a:chOff x="0" y="3962400"/>
                    <a:chExt cx="304800" cy="304800"/>
                  </a:xfrm>
                </p:grpSpPr>
                <p:grpSp>
                  <p:nvGrpSpPr>
                    <p:cNvPr id="219" name="Google Shape;219;p2"/>
                    <p:cNvGrpSpPr/>
                    <p:nvPr/>
                  </p:nvGrpSpPr>
                  <p:grpSpPr>
                    <a:xfrm>
                      <a:off x="0" y="3962400"/>
                      <a:ext cx="304800" cy="152400"/>
                      <a:chOff x="0" y="3962400"/>
                      <a:chExt cx="304800" cy="152400"/>
                    </a:xfrm>
                  </p:grpSpPr>
                  <p:pic>
                    <p:nvPicPr>
                      <p:cNvPr id="220" name="Google Shape;2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1" name="Google Shape;2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2" name="Google Shape;222;p2"/>
                    <p:cNvGrpSpPr/>
                    <p:nvPr/>
                  </p:nvGrpSpPr>
                  <p:grpSpPr>
                    <a:xfrm>
                      <a:off x="0" y="4114800"/>
                      <a:ext cx="304800" cy="152400"/>
                      <a:chOff x="0" y="3962400"/>
                      <a:chExt cx="304800" cy="152400"/>
                    </a:xfrm>
                  </p:grpSpPr>
                  <p:pic>
                    <p:nvPicPr>
                      <p:cNvPr id="223" name="Google Shape;2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4" name="Google Shape;2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5" name="Google Shape;225;p2"/>
                <p:cNvGrpSpPr/>
                <p:nvPr/>
              </p:nvGrpSpPr>
              <p:grpSpPr>
                <a:xfrm>
                  <a:off x="1828800" y="3962400"/>
                  <a:ext cx="609600" cy="304800"/>
                  <a:chOff x="0" y="3962400"/>
                  <a:chExt cx="609600" cy="304800"/>
                </a:xfrm>
              </p:grpSpPr>
              <p:grpSp>
                <p:nvGrpSpPr>
                  <p:cNvPr id="226" name="Google Shape;226;p2"/>
                  <p:cNvGrpSpPr/>
                  <p:nvPr/>
                </p:nvGrpSpPr>
                <p:grpSpPr>
                  <a:xfrm>
                    <a:off x="0" y="3962400"/>
                    <a:ext cx="304800" cy="304800"/>
                    <a:chOff x="0" y="3962400"/>
                    <a:chExt cx="304800" cy="304800"/>
                  </a:xfrm>
                </p:grpSpPr>
                <p:grpSp>
                  <p:nvGrpSpPr>
                    <p:cNvPr id="227" name="Google Shape;227;p2"/>
                    <p:cNvGrpSpPr/>
                    <p:nvPr/>
                  </p:nvGrpSpPr>
                  <p:grpSpPr>
                    <a:xfrm>
                      <a:off x="0" y="3962400"/>
                      <a:ext cx="304800" cy="152400"/>
                      <a:chOff x="0" y="3962400"/>
                      <a:chExt cx="304800" cy="152400"/>
                    </a:xfrm>
                  </p:grpSpPr>
                  <p:pic>
                    <p:nvPicPr>
                      <p:cNvPr id="228" name="Google Shape;2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 name="Google Shape;2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0" name="Google Shape;230;p2"/>
                    <p:cNvGrpSpPr/>
                    <p:nvPr/>
                  </p:nvGrpSpPr>
                  <p:grpSpPr>
                    <a:xfrm>
                      <a:off x="0" y="4114800"/>
                      <a:ext cx="304800" cy="152400"/>
                      <a:chOff x="0" y="3962400"/>
                      <a:chExt cx="304800" cy="152400"/>
                    </a:xfrm>
                  </p:grpSpPr>
                  <p:pic>
                    <p:nvPicPr>
                      <p:cNvPr id="231" name="Google Shape;2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 name="Google Shape;2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3" name="Google Shape;233;p2"/>
                  <p:cNvGrpSpPr/>
                  <p:nvPr/>
                </p:nvGrpSpPr>
                <p:grpSpPr>
                  <a:xfrm>
                    <a:off x="304800" y="3962400"/>
                    <a:ext cx="304800" cy="304800"/>
                    <a:chOff x="0" y="3962400"/>
                    <a:chExt cx="304800" cy="304800"/>
                  </a:xfrm>
                </p:grpSpPr>
                <p:grpSp>
                  <p:nvGrpSpPr>
                    <p:cNvPr id="234" name="Google Shape;234;p2"/>
                    <p:cNvGrpSpPr/>
                    <p:nvPr/>
                  </p:nvGrpSpPr>
                  <p:grpSpPr>
                    <a:xfrm>
                      <a:off x="0" y="3962400"/>
                      <a:ext cx="304800" cy="152400"/>
                      <a:chOff x="0" y="3962400"/>
                      <a:chExt cx="304800" cy="152400"/>
                    </a:xfrm>
                  </p:grpSpPr>
                  <p:pic>
                    <p:nvPicPr>
                      <p:cNvPr id="235" name="Google Shape;2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 name="Google Shape;2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7" name="Google Shape;237;p2"/>
                    <p:cNvGrpSpPr/>
                    <p:nvPr/>
                  </p:nvGrpSpPr>
                  <p:grpSpPr>
                    <a:xfrm>
                      <a:off x="0" y="4114800"/>
                      <a:ext cx="304800" cy="152400"/>
                      <a:chOff x="0" y="3962400"/>
                      <a:chExt cx="304800" cy="152400"/>
                    </a:xfrm>
                  </p:grpSpPr>
                  <p:pic>
                    <p:nvPicPr>
                      <p:cNvPr id="238" name="Google Shape;2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 name="Google Shape;2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0" name="Google Shape;240;p2"/>
                <p:cNvGrpSpPr/>
                <p:nvPr/>
              </p:nvGrpSpPr>
              <p:grpSpPr>
                <a:xfrm>
                  <a:off x="1219200" y="4267200"/>
                  <a:ext cx="609600" cy="304800"/>
                  <a:chOff x="0" y="3962400"/>
                  <a:chExt cx="609600" cy="304800"/>
                </a:xfrm>
              </p:grpSpPr>
              <p:grpSp>
                <p:nvGrpSpPr>
                  <p:cNvPr id="241" name="Google Shape;241;p2"/>
                  <p:cNvGrpSpPr/>
                  <p:nvPr/>
                </p:nvGrpSpPr>
                <p:grpSpPr>
                  <a:xfrm>
                    <a:off x="0" y="3962400"/>
                    <a:ext cx="304800" cy="304800"/>
                    <a:chOff x="0" y="3962400"/>
                    <a:chExt cx="304800" cy="304800"/>
                  </a:xfrm>
                </p:grpSpPr>
                <p:grpSp>
                  <p:nvGrpSpPr>
                    <p:cNvPr id="242" name="Google Shape;242;p2"/>
                    <p:cNvGrpSpPr/>
                    <p:nvPr/>
                  </p:nvGrpSpPr>
                  <p:grpSpPr>
                    <a:xfrm>
                      <a:off x="0" y="3962400"/>
                      <a:ext cx="304800" cy="152400"/>
                      <a:chOff x="0" y="3962400"/>
                      <a:chExt cx="304800" cy="152400"/>
                    </a:xfrm>
                  </p:grpSpPr>
                  <p:pic>
                    <p:nvPicPr>
                      <p:cNvPr id="243" name="Google Shape;2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 name="Google Shape;2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5" name="Google Shape;245;p2"/>
                    <p:cNvGrpSpPr/>
                    <p:nvPr/>
                  </p:nvGrpSpPr>
                  <p:grpSpPr>
                    <a:xfrm>
                      <a:off x="0" y="4114800"/>
                      <a:ext cx="304800" cy="152400"/>
                      <a:chOff x="0" y="3962400"/>
                      <a:chExt cx="304800" cy="152400"/>
                    </a:xfrm>
                  </p:grpSpPr>
                  <p:pic>
                    <p:nvPicPr>
                      <p:cNvPr id="246" name="Google Shape;2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7" name="Google Shape;2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8" name="Google Shape;248;p2"/>
                  <p:cNvGrpSpPr/>
                  <p:nvPr/>
                </p:nvGrpSpPr>
                <p:grpSpPr>
                  <a:xfrm>
                    <a:off x="304800" y="3962400"/>
                    <a:ext cx="304800" cy="304800"/>
                    <a:chOff x="0" y="3962400"/>
                    <a:chExt cx="304800" cy="304800"/>
                  </a:xfrm>
                </p:grpSpPr>
                <p:grpSp>
                  <p:nvGrpSpPr>
                    <p:cNvPr id="249" name="Google Shape;249;p2"/>
                    <p:cNvGrpSpPr/>
                    <p:nvPr/>
                  </p:nvGrpSpPr>
                  <p:grpSpPr>
                    <a:xfrm>
                      <a:off x="0" y="3962400"/>
                      <a:ext cx="304800" cy="152400"/>
                      <a:chOff x="0" y="3962400"/>
                      <a:chExt cx="304800" cy="152400"/>
                    </a:xfrm>
                  </p:grpSpPr>
                  <p:pic>
                    <p:nvPicPr>
                      <p:cNvPr id="250" name="Google Shape;2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51" name="Google Shape;2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52" name="Google Shape;252;p2"/>
                    <p:cNvGrpSpPr/>
                    <p:nvPr/>
                  </p:nvGrpSpPr>
                  <p:grpSpPr>
                    <a:xfrm>
                      <a:off x="0" y="4114800"/>
                      <a:ext cx="304800" cy="152400"/>
                      <a:chOff x="0" y="3962400"/>
                      <a:chExt cx="304800" cy="152400"/>
                    </a:xfrm>
                  </p:grpSpPr>
                  <p:pic>
                    <p:nvPicPr>
                      <p:cNvPr id="253" name="Google Shape;2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54" name="Google Shape;2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55" name="Google Shape;255;p2"/>
                <p:cNvGrpSpPr/>
                <p:nvPr/>
              </p:nvGrpSpPr>
              <p:grpSpPr>
                <a:xfrm>
                  <a:off x="1828800" y="4267200"/>
                  <a:ext cx="609600" cy="304800"/>
                  <a:chOff x="0" y="3962400"/>
                  <a:chExt cx="609600" cy="304800"/>
                </a:xfrm>
              </p:grpSpPr>
              <p:grpSp>
                <p:nvGrpSpPr>
                  <p:cNvPr id="256" name="Google Shape;256;p2"/>
                  <p:cNvGrpSpPr/>
                  <p:nvPr/>
                </p:nvGrpSpPr>
                <p:grpSpPr>
                  <a:xfrm>
                    <a:off x="0" y="3962400"/>
                    <a:ext cx="304800" cy="304800"/>
                    <a:chOff x="0" y="3962400"/>
                    <a:chExt cx="304800" cy="304800"/>
                  </a:xfrm>
                </p:grpSpPr>
                <p:grpSp>
                  <p:nvGrpSpPr>
                    <p:cNvPr id="257" name="Google Shape;257;p2"/>
                    <p:cNvGrpSpPr/>
                    <p:nvPr/>
                  </p:nvGrpSpPr>
                  <p:grpSpPr>
                    <a:xfrm>
                      <a:off x="0" y="3962400"/>
                      <a:ext cx="304800" cy="152400"/>
                      <a:chOff x="0" y="3962400"/>
                      <a:chExt cx="304800" cy="152400"/>
                    </a:xfrm>
                  </p:grpSpPr>
                  <p:pic>
                    <p:nvPicPr>
                      <p:cNvPr id="258" name="Google Shape;2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59" name="Google Shape;2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60" name="Google Shape;260;p2"/>
                    <p:cNvGrpSpPr/>
                    <p:nvPr/>
                  </p:nvGrpSpPr>
                  <p:grpSpPr>
                    <a:xfrm>
                      <a:off x="0" y="4114800"/>
                      <a:ext cx="304800" cy="152400"/>
                      <a:chOff x="0" y="3962400"/>
                      <a:chExt cx="304800" cy="152400"/>
                    </a:xfrm>
                  </p:grpSpPr>
                  <p:pic>
                    <p:nvPicPr>
                      <p:cNvPr id="261" name="Google Shape;2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62" name="Google Shape;2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63" name="Google Shape;263;p2"/>
                  <p:cNvGrpSpPr/>
                  <p:nvPr/>
                </p:nvGrpSpPr>
                <p:grpSpPr>
                  <a:xfrm>
                    <a:off x="304800" y="3962400"/>
                    <a:ext cx="304800" cy="304800"/>
                    <a:chOff x="0" y="3962400"/>
                    <a:chExt cx="304800" cy="304800"/>
                  </a:xfrm>
                </p:grpSpPr>
                <p:grpSp>
                  <p:nvGrpSpPr>
                    <p:cNvPr id="264" name="Google Shape;264;p2"/>
                    <p:cNvGrpSpPr/>
                    <p:nvPr/>
                  </p:nvGrpSpPr>
                  <p:grpSpPr>
                    <a:xfrm>
                      <a:off x="0" y="3962400"/>
                      <a:ext cx="304800" cy="152400"/>
                      <a:chOff x="0" y="3962400"/>
                      <a:chExt cx="304800" cy="152400"/>
                    </a:xfrm>
                  </p:grpSpPr>
                  <p:pic>
                    <p:nvPicPr>
                      <p:cNvPr id="265" name="Google Shape;2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66" name="Google Shape;2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67" name="Google Shape;267;p2"/>
                    <p:cNvGrpSpPr/>
                    <p:nvPr/>
                  </p:nvGrpSpPr>
                  <p:grpSpPr>
                    <a:xfrm>
                      <a:off x="0" y="4114800"/>
                      <a:ext cx="304800" cy="152400"/>
                      <a:chOff x="0" y="3962400"/>
                      <a:chExt cx="304800" cy="152400"/>
                    </a:xfrm>
                  </p:grpSpPr>
                  <p:pic>
                    <p:nvPicPr>
                      <p:cNvPr id="268" name="Google Shape;2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69" name="Google Shape;2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70" name="Google Shape;270;p2"/>
              <p:cNvGrpSpPr/>
              <p:nvPr/>
            </p:nvGrpSpPr>
            <p:grpSpPr>
              <a:xfrm>
                <a:off x="4876800" y="3962400"/>
                <a:ext cx="2438400" cy="609600"/>
                <a:chOff x="0" y="3962400"/>
                <a:chExt cx="2438400" cy="609600"/>
              </a:xfrm>
            </p:grpSpPr>
            <p:grpSp>
              <p:nvGrpSpPr>
                <p:cNvPr id="271" name="Google Shape;271;p2"/>
                <p:cNvGrpSpPr/>
                <p:nvPr/>
              </p:nvGrpSpPr>
              <p:grpSpPr>
                <a:xfrm>
                  <a:off x="0" y="3962400"/>
                  <a:ext cx="609600" cy="304800"/>
                  <a:chOff x="0" y="3962400"/>
                  <a:chExt cx="609600" cy="304800"/>
                </a:xfrm>
              </p:grpSpPr>
              <p:grpSp>
                <p:nvGrpSpPr>
                  <p:cNvPr id="272" name="Google Shape;272;p2"/>
                  <p:cNvGrpSpPr/>
                  <p:nvPr/>
                </p:nvGrpSpPr>
                <p:grpSpPr>
                  <a:xfrm>
                    <a:off x="0" y="3962400"/>
                    <a:ext cx="304800" cy="304800"/>
                    <a:chOff x="0" y="3962400"/>
                    <a:chExt cx="304800" cy="304800"/>
                  </a:xfrm>
                </p:grpSpPr>
                <p:grpSp>
                  <p:nvGrpSpPr>
                    <p:cNvPr id="273" name="Google Shape;273;p2"/>
                    <p:cNvGrpSpPr/>
                    <p:nvPr/>
                  </p:nvGrpSpPr>
                  <p:grpSpPr>
                    <a:xfrm>
                      <a:off x="0" y="3962400"/>
                      <a:ext cx="304800" cy="152400"/>
                      <a:chOff x="0" y="3962400"/>
                      <a:chExt cx="304800" cy="152400"/>
                    </a:xfrm>
                  </p:grpSpPr>
                  <p:pic>
                    <p:nvPicPr>
                      <p:cNvPr id="274" name="Google Shape;2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75" name="Google Shape;2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76" name="Google Shape;276;p2"/>
                    <p:cNvGrpSpPr/>
                    <p:nvPr/>
                  </p:nvGrpSpPr>
                  <p:grpSpPr>
                    <a:xfrm>
                      <a:off x="0" y="4114800"/>
                      <a:ext cx="304800" cy="152400"/>
                      <a:chOff x="0" y="3962400"/>
                      <a:chExt cx="304800" cy="152400"/>
                    </a:xfrm>
                  </p:grpSpPr>
                  <p:pic>
                    <p:nvPicPr>
                      <p:cNvPr id="277" name="Google Shape;2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78" name="Google Shape;2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79" name="Google Shape;279;p2"/>
                  <p:cNvGrpSpPr/>
                  <p:nvPr/>
                </p:nvGrpSpPr>
                <p:grpSpPr>
                  <a:xfrm>
                    <a:off x="304800" y="3962400"/>
                    <a:ext cx="304800" cy="304800"/>
                    <a:chOff x="0" y="3962400"/>
                    <a:chExt cx="304800" cy="304800"/>
                  </a:xfrm>
                </p:grpSpPr>
                <p:grpSp>
                  <p:nvGrpSpPr>
                    <p:cNvPr id="280" name="Google Shape;280;p2"/>
                    <p:cNvGrpSpPr/>
                    <p:nvPr/>
                  </p:nvGrpSpPr>
                  <p:grpSpPr>
                    <a:xfrm>
                      <a:off x="0" y="3962400"/>
                      <a:ext cx="304800" cy="152400"/>
                      <a:chOff x="0" y="3962400"/>
                      <a:chExt cx="304800" cy="152400"/>
                    </a:xfrm>
                  </p:grpSpPr>
                  <p:pic>
                    <p:nvPicPr>
                      <p:cNvPr id="281" name="Google Shape;2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82" name="Google Shape;2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83" name="Google Shape;283;p2"/>
                    <p:cNvGrpSpPr/>
                    <p:nvPr/>
                  </p:nvGrpSpPr>
                  <p:grpSpPr>
                    <a:xfrm>
                      <a:off x="0" y="4114800"/>
                      <a:ext cx="304800" cy="152400"/>
                      <a:chOff x="0" y="3962400"/>
                      <a:chExt cx="304800" cy="152400"/>
                    </a:xfrm>
                  </p:grpSpPr>
                  <p:pic>
                    <p:nvPicPr>
                      <p:cNvPr id="284" name="Google Shape;2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85" name="Google Shape;2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86" name="Google Shape;286;p2"/>
                <p:cNvGrpSpPr/>
                <p:nvPr/>
              </p:nvGrpSpPr>
              <p:grpSpPr>
                <a:xfrm>
                  <a:off x="609600" y="3962400"/>
                  <a:ext cx="609600" cy="304800"/>
                  <a:chOff x="0" y="3962400"/>
                  <a:chExt cx="609600" cy="304800"/>
                </a:xfrm>
              </p:grpSpPr>
              <p:grpSp>
                <p:nvGrpSpPr>
                  <p:cNvPr id="287" name="Google Shape;287;p2"/>
                  <p:cNvGrpSpPr/>
                  <p:nvPr/>
                </p:nvGrpSpPr>
                <p:grpSpPr>
                  <a:xfrm>
                    <a:off x="0" y="3962400"/>
                    <a:ext cx="304800" cy="304800"/>
                    <a:chOff x="0" y="3962400"/>
                    <a:chExt cx="304800" cy="304800"/>
                  </a:xfrm>
                </p:grpSpPr>
                <p:grpSp>
                  <p:nvGrpSpPr>
                    <p:cNvPr id="288" name="Google Shape;288;p2"/>
                    <p:cNvGrpSpPr/>
                    <p:nvPr/>
                  </p:nvGrpSpPr>
                  <p:grpSpPr>
                    <a:xfrm>
                      <a:off x="0" y="3962400"/>
                      <a:ext cx="304800" cy="152400"/>
                      <a:chOff x="0" y="3962400"/>
                      <a:chExt cx="304800" cy="152400"/>
                    </a:xfrm>
                  </p:grpSpPr>
                  <p:pic>
                    <p:nvPicPr>
                      <p:cNvPr id="289" name="Google Shape;2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90" name="Google Shape;2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91" name="Google Shape;291;p2"/>
                    <p:cNvGrpSpPr/>
                    <p:nvPr/>
                  </p:nvGrpSpPr>
                  <p:grpSpPr>
                    <a:xfrm>
                      <a:off x="0" y="4114800"/>
                      <a:ext cx="304800" cy="152400"/>
                      <a:chOff x="0" y="3962400"/>
                      <a:chExt cx="304800" cy="152400"/>
                    </a:xfrm>
                  </p:grpSpPr>
                  <p:pic>
                    <p:nvPicPr>
                      <p:cNvPr id="292" name="Google Shape;2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93" name="Google Shape;2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94" name="Google Shape;294;p2"/>
                  <p:cNvGrpSpPr/>
                  <p:nvPr/>
                </p:nvGrpSpPr>
                <p:grpSpPr>
                  <a:xfrm>
                    <a:off x="304800" y="3962400"/>
                    <a:ext cx="304800" cy="304800"/>
                    <a:chOff x="0" y="3962400"/>
                    <a:chExt cx="304800" cy="304800"/>
                  </a:xfrm>
                </p:grpSpPr>
                <p:grpSp>
                  <p:nvGrpSpPr>
                    <p:cNvPr id="295" name="Google Shape;295;p2"/>
                    <p:cNvGrpSpPr/>
                    <p:nvPr/>
                  </p:nvGrpSpPr>
                  <p:grpSpPr>
                    <a:xfrm>
                      <a:off x="0" y="3962400"/>
                      <a:ext cx="304800" cy="152400"/>
                      <a:chOff x="0" y="3962400"/>
                      <a:chExt cx="304800" cy="152400"/>
                    </a:xfrm>
                  </p:grpSpPr>
                  <p:pic>
                    <p:nvPicPr>
                      <p:cNvPr id="296" name="Google Shape;2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97" name="Google Shape;2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98" name="Google Shape;298;p2"/>
                    <p:cNvGrpSpPr/>
                    <p:nvPr/>
                  </p:nvGrpSpPr>
                  <p:grpSpPr>
                    <a:xfrm>
                      <a:off x="0" y="4114800"/>
                      <a:ext cx="304800" cy="152400"/>
                      <a:chOff x="0" y="3962400"/>
                      <a:chExt cx="304800" cy="152400"/>
                    </a:xfrm>
                  </p:grpSpPr>
                  <p:pic>
                    <p:nvPicPr>
                      <p:cNvPr id="299" name="Google Shape;2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00" name="Google Shape;3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01" name="Google Shape;301;p2"/>
                <p:cNvGrpSpPr/>
                <p:nvPr/>
              </p:nvGrpSpPr>
              <p:grpSpPr>
                <a:xfrm>
                  <a:off x="0" y="4267200"/>
                  <a:ext cx="609600" cy="304800"/>
                  <a:chOff x="0" y="3962400"/>
                  <a:chExt cx="609600" cy="304800"/>
                </a:xfrm>
              </p:grpSpPr>
              <p:grpSp>
                <p:nvGrpSpPr>
                  <p:cNvPr id="302" name="Google Shape;302;p2"/>
                  <p:cNvGrpSpPr/>
                  <p:nvPr/>
                </p:nvGrpSpPr>
                <p:grpSpPr>
                  <a:xfrm>
                    <a:off x="0" y="3962400"/>
                    <a:ext cx="304800" cy="304800"/>
                    <a:chOff x="0" y="3962400"/>
                    <a:chExt cx="304800" cy="304800"/>
                  </a:xfrm>
                </p:grpSpPr>
                <p:grpSp>
                  <p:nvGrpSpPr>
                    <p:cNvPr id="303" name="Google Shape;303;p2"/>
                    <p:cNvGrpSpPr/>
                    <p:nvPr/>
                  </p:nvGrpSpPr>
                  <p:grpSpPr>
                    <a:xfrm>
                      <a:off x="0" y="3962400"/>
                      <a:ext cx="304800" cy="152400"/>
                      <a:chOff x="0" y="3962400"/>
                      <a:chExt cx="304800" cy="152400"/>
                    </a:xfrm>
                  </p:grpSpPr>
                  <p:pic>
                    <p:nvPicPr>
                      <p:cNvPr id="304" name="Google Shape;3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05" name="Google Shape;3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06" name="Google Shape;306;p2"/>
                    <p:cNvGrpSpPr/>
                    <p:nvPr/>
                  </p:nvGrpSpPr>
                  <p:grpSpPr>
                    <a:xfrm>
                      <a:off x="0" y="4114800"/>
                      <a:ext cx="304800" cy="152400"/>
                      <a:chOff x="0" y="3962400"/>
                      <a:chExt cx="304800" cy="152400"/>
                    </a:xfrm>
                  </p:grpSpPr>
                  <p:pic>
                    <p:nvPicPr>
                      <p:cNvPr id="307" name="Google Shape;3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08" name="Google Shape;3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09" name="Google Shape;309;p2"/>
                  <p:cNvGrpSpPr/>
                  <p:nvPr/>
                </p:nvGrpSpPr>
                <p:grpSpPr>
                  <a:xfrm>
                    <a:off x="304800" y="3962400"/>
                    <a:ext cx="304800" cy="304800"/>
                    <a:chOff x="0" y="3962400"/>
                    <a:chExt cx="304800" cy="304800"/>
                  </a:xfrm>
                </p:grpSpPr>
                <p:grpSp>
                  <p:nvGrpSpPr>
                    <p:cNvPr id="310" name="Google Shape;310;p2"/>
                    <p:cNvGrpSpPr/>
                    <p:nvPr/>
                  </p:nvGrpSpPr>
                  <p:grpSpPr>
                    <a:xfrm>
                      <a:off x="0" y="3962400"/>
                      <a:ext cx="304800" cy="152400"/>
                      <a:chOff x="0" y="3962400"/>
                      <a:chExt cx="304800" cy="152400"/>
                    </a:xfrm>
                  </p:grpSpPr>
                  <p:pic>
                    <p:nvPicPr>
                      <p:cNvPr id="311" name="Google Shape;3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12" name="Google Shape;3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13" name="Google Shape;313;p2"/>
                    <p:cNvGrpSpPr/>
                    <p:nvPr/>
                  </p:nvGrpSpPr>
                  <p:grpSpPr>
                    <a:xfrm>
                      <a:off x="0" y="4114800"/>
                      <a:ext cx="304800" cy="152400"/>
                      <a:chOff x="0" y="3962400"/>
                      <a:chExt cx="304800" cy="152400"/>
                    </a:xfrm>
                  </p:grpSpPr>
                  <p:pic>
                    <p:nvPicPr>
                      <p:cNvPr id="314" name="Google Shape;3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15" name="Google Shape;3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16" name="Google Shape;316;p2"/>
                <p:cNvGrpSpPr/>
                <p:nvPr/>
              </p:nvGrpSpPr>
              <p:grpSpPr>
                <a:xfrm>
                  <a:off x="609600" y="4267200"/>
                  <a:ext cx="609600" cy="304800"/>
                  <a:chOff x="0" y="3962400"/>
                  <a:chExt cx="609600" cy="304800"/>
                </a:xfrm>
              </p:grpSpPr>
              <p:grpSp>
                <p:nvGrpSpPr>
                  <p:cNvPr id="317" name="Google Shape;317;p2"/>
                  <p:cNvGrpSpPr/>
                  <p:nvPr/>
                </p:nvGrpSpPr>
                <p:grpSpPr>
                  <a:xfrm>
                    <a:off x="0" y="3962400"/>
                    <a:ext cx="304800" cy="304800"/>
                    <a:chOff x="0" y="3962400"/>
                    <a:chExt cx="304800" cy="304800"/>
                  </a:xfrm>
                </p:grpSpPr>
                <p:grpSp>
                  <p:nvGrpSpPr>
                    <p:cNvPr id="318" name="Google Shape;318;p2"/>
                    <p:cNvGrpSpPr/>
                    <p:nvPr/>
                  </p:nvGrpSpPr>
                  <p:grpSpPr>
                    <a:xfrm>
                      <a:off x="0" y="3962400"/>
                      <a:ext cx="304800" cy="152400"/>
                      <a:chOff x="0" y="3962400"/>
                      <a:chExt cx="304800" cy="152400"/>
                    </a:xfrm>
                  </p:grpSpPr>
                  <p:pic>
                    <p:nvPicPr>
                      <p:cNvPr id="319" name="Google Shape;3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20" name="Google Shape;3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21" name="Google Shape;321;p2"/>
                    <p:cNvGrpSpPr/>
                    <p:nvPr/>
                  </p:nvGrpSpPr>
                  <p:grpSpPr>
                    <a:xfrm>
                      <a:off x="0" y="4114800"/>
                      <a:ext cx="304800" cy="152400"/>
                      <a:chOff x="0" y="3962400"/>
                      <a:chExt cx="304800" cy="152400"/>
                    </a:xfrm>
                  </p:grpSpPr>
                  <p:pic>
                    <p:nvPicPr>
                      <p:cNvPr id="322" name="Google Shape;3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23" name="Google Shape;3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24" name="Google Shape;324;p2"/>
                  <p:cNvGrpSpPr/>
                  <p:nvPr/>
                </p:nvGrpSpPr>
                <p:grpSpPr>
                  <a:xfrm>
                    <a:off x="304800" y="3962400"/>
                    <a:ext cx="304800" cy="304800"/>
                    <a:chOff x="0" y="3962400"/>
                    <a:chExt cx="304800" cy="304800"/>
                  </a:xfrm>
                </p:grpSpPr>
                <p:grpSp>
                  <p:nvGrpSpPr>
                    <p:cNvPr id="325" name="Google Shape;325;p2"/>
                    <p:cNvGrpSpPr/>
                    <p:nvPr/>
                  </p:nvGrpSpPr>
                  <p:grpSpPr>
                    <a:xfrm>
                      <a:off x="0" y="3962400"/>
                      <a:ext cx="304800" cy="152400"/>
                      <a:chOff x="0" y="3962400"/>
                      <a:chExt cx="304800" cy="152400"/>
                    </a:xfrm>
                  </p:grpSpPr>
                  <p:pic>
                    <p:nvPicPr>
                      <p:cNvPr id="326" name="Google Shape;3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27" name="Google Shape;3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28" name="Google Shape;328;p2"/>
                    <p:cNvGrpSpPr/>
                    <p:nvPr/>
                  </p:nvGrpSpPr>
                  <p:grpSpPr>
                    <a:xfrm>
                      <a:off x="0" y="4114800"/>
                      <a:ext cx="304800" cy="152400"/>
                      <a:chOff x="0" y="3962400"/>
                      <a:chExt cx="304800" cy="152400"/>
                    </a:xfrm>
                  </p:grpSpPr>
                  <p:pic>
                    <p:nvPicPr>
                      <p:cNvPr id="329" name="Google Shape;3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0" name="Google Shape;3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31" name="Google Shape;331;p2"/>
                <p:cNvGrpSpPr/>
                <p:nvPr/>
              </p:nvGrpSpPr>
              <p:grpSpPr>
                <a:xfrm>
                  <a:off x="1219200" y="3962400"/>
                  <a:ext cx="609600" cy="304800"/>
                  <a:chOff x="0" y="3962400"/>
                  <a:chExt cx="609600" cy="304800"/>
                </a:xfrm>
              </p:grpSpPr>
              <p:grpSp>
                <p:nvGrpSpPr>
                  <p:cNvPr id="332" name="Google Shape;332;p2"/>
                  <p:cNvGrpSpPr/>
                  <p:nvPr/>
                </p:nvGrpSpPr>
                <p:grpSpPr>
                  <a:xfrm>
                    <a:off x="0" y="3962400"/>
                    <a:ext cx="304800" cy="304800"/>
                    <a:chOff x="0" y="3962400"/>
                    <a:chExt cx="304800" cy="304800"/>
                  </a:xfrm>
                </p:grpSpPr>
                <p:grpSp>
                  <p:nvGrpSpPr>
                    <p:cNvPr id="333" name="Google Shape;333;p2"/>
                    <p:cNvGrpSpPr/>
                    <p:nvPr/>
                  </p:nvGrpSpPr>
                  <p:grpSpPr>
                    <a:xfrm>
                      <a:off x="0" y="3962400"/>
                      <a:ext cx="304800" cy="152400"/>
                      <a:chOff x="0" y="3962400"/>
                      <a:chExt cx="304800" cy="152400"/>
                    </a:xfrm>
                  </p:grpSpPr>
                  <p:pic>
                    <p:nvPicPr>
                      <p:cNvPr id="334" name="Google Shape;3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5" name="Google Shape;3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36" name="Google Shape;336;p2"/>
                    <p:cNvGrpSpPr/>
                    <p:nvPr/>
                  </p:nvGrpSpPr>
                  <p:grpSpPr>
                    <a:xfrm>
                      <a:off x="0" y="4114800"/>
                      <a:ext cx="304800" cy="152400"/>
                      <a:chOff x="0" y="3962400"/>
                      <a:chExt cx="304800" cy="152400"/>
                    </a:xfrm>
                  </p:grpSpPr>
                  <p:pic>
                    <p:nvPicPr>
                      <p:cNvPr id="337" name="Google Shape;3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8" name="Google Shape;3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39" name="Google Shape;339;p2"/>
                  <p:cNvGrpSpPr/>
                  <p:nvPr/>
                </p:nvGrpSpPr>
                <p:grpSpPr>
                  <a:xfrm>
                    <a:off x="304800" y="3962400"/>
                    <a:ext cx="304800" cy="304800"/>
                    <a:chOff x="0" y="3962400"/>
                    <a:chExt cx="304800" cy="304800"/>
                  </a:xfrm>
                </p:grpSpPr>
                <p:grpSp>
                  <p:nvGrpSpPr>
                    <p:cNvPr id="340" name="Google Shape;340;p2"/>
                    <p:cNvGrpSpPr/>
                    <p:nvPr/>
                  </p:nvGrpSpPr>
                  <p:grpSpPr>
                    <a:xfrm>
                      <a:off x="0" y="3962400"/>
                      <a:ext cx="304800" cy="152400"/>
                      <a:chOff x="0" y="3962400"/>
                      <a:chExt cx="304800" cy="152400"/>
                    </a:xfrm>
                  </p:grpSpPr>
                  <p:pic>
                    <p:nvPicPr>
                      <p:cNvPr id="341" name="Google Shape;3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42" name="Google Shape;3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43" name="Google Shape;343;p2"/>
                    <p:cNvGrpSpPr/>
                    <p:nvPr/>
                  </p:nvGrpSpPr>
                  <p:grpSpPr>
                    <a:xfrm>
                      <a:off x="0" y="4114800"/>
                      <a:ext cx="304800" cy="152400"/>
                      <a:chOff x="0" y="3962400"/>
                      <a:chExt cx="304800" cy="152400"/>
                    </a:xfrm>
                  </p:grpSpPr>
                  <p:pic>
                    <p:nvPicPr>
                      <p:cNvPr id="344" name="Google Shape;3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45" name="Google Shape;3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46" name="Google Shape;346;p2"/>
                <p:cNvGrpSpPr/>
                <p:nvPr/>
              </p:nvGrpSpPr>
              <p:grpSpPr>
                <a:xfrm>
                  <a:off x="1828800" y="3962400"/>
                  <a:ext cx="609600" cy="304800"/>
                  <a:chOff x="0" y="3962400"/>
                  <a:chExt cx="609600" cy="304800"/>
                </a:xfrm>
              </p:grpSpPr>
              <p:grpSp>
                <p:nvGrpSpPr>
                  <p:cNvPr id="347" name="Google Shape;347;p2"/>
                  <p:cNvGrpSpPr/>
                  <p:nvPr/>
                </p:nvGrpSpPr>
                <p:grpSpPr>
                  <a:xfrm>
                    <a:off x="0" y="3962400"/>
                    <a:ext cx="304800" cy="304800"/>
                    <a:chOff x="0" y="3962400"/>
                    <a:chExt cx="304800" cy="304800"/>
                  </a:xfrm>
                </p:grpSpPr>
                <p:grpSp>
                  <p:nvGrpSpPr>
                    <p:cNvPr id="348" name="Google Shape;348;p2"/>
                    <p:cNvGrpSpPr/>
                    <p:nvPr/>
                  </p:nvGrpSpPr>
                  <p:grpSpPr>
                    <a:xfrm>
                      <a:off x="0" y="3962400"/>
                      <a:ext cx="304800" cy="152400"/>
                      <a:chOff x="0" y="3962400"/>
                      <a:chExt cx="304800" cy="152400"/>
                    </a:xfrm>
                  </p:grpSpPr>
                  <p:pic>
                    <p:nvPicPr>
                      <p:cNvPr id="349" name="Google Shape;3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50" name="Google Shape;3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51" name="Google Shape;351;p2"/>
                    <p:cNvGrpSpPr/>
                    <p:nvPr/>
                  </p:nvGrpSpPr>
                  <p:grpSpPr>
                    <a:xfrm>
                      <a:off x="0" y="4114800"/>
                      <a:ext cx="304800" cy="152400"/>
                      <a:chOff x="0" y="3962400"/>
                      <a:chExt cx="304800" cy="152400"/>
                    </a:xfrm>
                  </p:grpSpPr>
                  <p:pic>
                    <p:nvPicPr>
                      <p:cNvPr id="352" name="Google Shape;3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53" name="Google Shape;3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54" name="Google Shape;354;p2"/>
                  <p:cNvGrpSpPr/>
                  <p:nvPr/>
                </p:nvGrpSpPr>
                <p:grpSpPr>
                  <a:xfrm>
                    <a:off x="304800" y="3962400"/>
                    <a:ext cx="304800" cy="304800"/>
                    <a:chOff x="0" y="3962400"/>
                    <a:chExt cx="304800" cy="304800"/>
                  </a:xfrm>
                </p:grpSpPr>
                <p:grpSp>
                  <p:nvGrpSpPr>
                    <p:cNvPr id="355" name="Google Shape;355;p2"/>
                    <p:cNvGrpSpPr/>
                    <p:nvPr/>
                  </p:nvGrpSpPr>
                  <p:grpSpPr>
                    <a:xfrm>
                      <a:off x="0" y="3962400"/>
                      <a:ext cx="304800" cy="152400"/>
                      <a:chOff x="0" y="3962400"/>
                      <a:chExt cx="304800" cy="152400"/>
                    </a:xfrm>
                  </p:grpSpPr>
                  <p:pic>
                    <p:nvPicPr>
                      <p:cNvPr id="356" name="Google Shape;3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57" name="Google Shape;3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58" name="Google Shape;358;p2"/>
                    <p:cNvGrpSpPr/>
                    <p:nvPr/>
                  </p:nvGrpSpPr>
                  <p:grpSpPr>
                    <a:xfrm>
                      <a:off x="0" y="4114800"/>
                      <a:ext cx="304800" cy="152400"/>
                      <a:chOff x="0" y="3962400"/>
                      <a:chExt cx="304800" cy="152400"/>
                    </a:xfrm>
                  </p:grpSpPr>
                  <p:pic>
                    <p:nvPicPr>
                      <p:cNvPr id="359" name="Google Shape;3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0" name="Google Shape;3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61" name="Google Shape;361;p2"/>
                <p:cNvGrpSpPr/>
                <p:nvPr/>
              </p:nvGrpSpPr>
              <p:grpSpPr>
                <a:xfrm>
                  <a:off x="1219200" y="4267200"/>
                  <a:ext cx="609600" cy="304800"/>
                  <a:chOff x="0" y="3962400"/>
                  <a:chExt cx="609600" cy="304800"/>
                </a:xfrm>
              </p:grpSpPr>
              <p:grpSp>
                <p:nvGrpSpPr>
                  <p:cNvPr id="362" name="Google Shape;362;p2"/>
                  <p:cNvGrpSpPr/>
                  <p:nvPr/>
                </p:nvGrpSpPr>
                <p:grpSpPr>
                  <a:xfrm>
                    <a:off x="0" y="3962400"/>
                    <a:ext cx="304800" cy="304800"/>
                    <a:chOff x="0" y="3962400"/>
                    <a:chExt cx="304800" cy="304800"/>
                  </a:xfrm>
                </p:grpSpPr>
                <p:grpSp>
                  <p:nvGrpSpPr>
                    <p:cNvPr id="363" name="Google Shape;363;p2"/>
                    <p:cNvGrpSpPr/>
                    <p:nvPr/>
                  </p:nvGrpSpPr>
                  <p:grpSpPr>
                    <a:xfrm>
                      <a:off x="0" y="3962400"/>
                      <a:ext cx="304800" cy="152400"/>
                      <a:chOff x="0" y="3962400"/>
                      <a:chExt cx="304800" cy="152400"/>
                    </a:xfrm>
                  </p:grpSpPr>
                  <p:pic>
                    <p:nvPicPr>
                      <p:cNvPr id="364" name="Google Shape;3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5" name="Google Shape;3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66" name="Google Shape;366;p2"/>
                    <p:cNvGrpSpPr/>
                    <p:nvPr/>
                  </p:nvGrpSpPr>
                  <p:grpSpPr>
                    <a:xfrm>
                      <a:off x="0" y="4114800"/>
                      <a:ext cx="304800" cy="152400"/>
                      <a:chOff x="0" y="3962400"/>
                      <a:chExt cx="304800" cy="152400"/>
                    </a:xfrm>
                  </p:grpSpPr>
                  <p:pic>
                    <p:nvPicPr>
                      <p:cNvPr id="367" name="Google Shape;3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8" name="Google Shape;3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69" name="Google Shape;369;p2"/>
                  <p:cNvGrpSpPr/>
                  <p:nvPr/>
                </p:nvGrpSpPr>
                <p:grpSpPr>
                  <a:xfrm>
                    <a:off x="304800" y="3962400"/>
                    <a:ext cx="304800" cy="304800"/>
                    <a:chOff x="0" y="3962400"/>
                    <a:chExt cx="304800" cy="304800"/>
                  </a:xfrm>
                </p:grpSpPr>
                <p:grpSp>
                  <p:nvGrpSpPr>
                    <p:cNvPr id="370" name="Google Shape;370;p2"/>
                    <p:cNvGrpSpPr/>
                    <p:nvPr/>
                  </p:nvGrpSpPr>
                  <p:grpSpPr>
                    <a:xfrm>
                      <a:off x="0" y="3962400"/>
                      <a:ext cx="304800" cy="152400"/>
                      <a:chOff x="0" y="3962400"/>
                      <a:chExt cx="304800" cy="152400"/>
                    </a:xfrm>
                  </p:grpSpPr>
                  <p:pic>
                    <p:nvPicPr>
                      <p:cNvPr id="371" name="Google Shape;3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72" name="Google Shape;3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73" name="Google Shape;373;p2"/>
                    <p:cNvGrpSpPr/>
                    <p:nvPr/>
                  </p:nvGrpSpPr>
                  <p:grpSpPr>
                    <a:xfrm>
                      <a:off x="0" y="4114800"/>
                      <a:ext cx="304800" cy="152400"/>
                      <a:chOff x="0" y="3962400"/>
                      <a:chExt cx="304800" cy="152400"/>
                    </a:xfrm>
                  </p:grpSpPr>
                  <p:pic>
                    <p:nvPicPr>
                      <p:cNvPr id="374" name="Google Shape;3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75" name="Google Shape;3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76" name="Google Shape;376;p2"/>
                <p:cNvGrpSpPr/>
                <p:nvPr/>
              </p:nvGrpSpPr>
              <p:grpSpPr>
                <a:xfrm>
                  <a:off x="1828800" y="4267200"/>
                  <a:ext cx="609600" cy="304800"/>
                  <a:chOff x="0" y="3962400"/>
                  <a:chExt cx="609600" cy="304800"/>
                </a:xfrm>
              </p:grpSpPr>
              <p:grpSp>
                <p:nvGrpSpPr>
                  <p:cNvPr id="377" name="Google Shape;377;p2"/>
                  <p:cNvGrpSpPr/>
                  <p:nvPr/>
                </p:nvGrpSpPr>
                <p:grpSpPr>
                  <a:xfrm>
                    <a:off x="0" y="3962400"/>
                    <a:ext cx="304800" cy="304800"/>
                    <a:chOff x="0" y="3962400"/>
                    <a:chExt cx="304800" cy="304800"/>
                  </a:xfrm>
                </p:grpSpPr>
                <p:grpSp>
                  <p:nvGrpSpPr>
                    <p:cNvPr id="378" name="Google Shape;378;p2"/>
                    <p:cNvGrpSpPr/>
                    <p:nvPr/>
                  </p:nvGrpSpPr>
                  <p:grpSpPr>
                    <a:xfrm>
                      <a:off x="0" y="3962400"/>
                      <a:ext cx="304800" cy="152400"/>
                      <a:chOff x="0" y="3962400"/>
                      <a:chExt cx="304800" cy="152400"/>
                    </a:xfrm>
                  </p:grpSpPr>
                  <p:pic>
                    <p:nvPicPr>
                      <p:cNvPr id="379" name="Google Shape;3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80" name="Google Shape;3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81" name="Google Shape;381;p2"/>
                    <p:cNvGrpSpPr/>
                    <p:nvPr/>
                  </p:nvGrpSpPr>
                  <p:grpSpPr>
                    <a:xfrm>
                      <a:off x="0" y="4114800"/>
                      <a:ext cx="304800" cy="152400"/>
                      <a:chOff x="0" y="3962400"/>
                      <a:chExt cx="304800" cy="152400"/>
                    </a:xfrm>
                  </p:grpSpPr>
                  <p:pic>
                    <p:nvPicPr>
                      <p:cNvPr id="382" name="Google Shape;3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83" name="Google Shape;3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84" name="Google Shape;384;p2"/>
                  <p:cNvGrpSpPr/>
                  <p:nvPr/>
                </p:nvGrpSpPr>
                <p:grpSpPr>
                  <a:xfrm>
                    <a:off x="304800" y="3962400"/>
                    <a:ext cx="304800" cy="304800"/>
                    <a:chOff x="0" y="3962400"/>
                    <a:chExt cx="304800" cy="304800"/>
                  </a:xfrm>
                </p:grpSpPr>
                <p:grpSp>
                  <p:nvGrpSpPr>
                    <p:cNvPr id="385" name="Google Shape;385;p2"/>
                    <p:cNvGrpSpPr/>
                    <p:nvPr/>
                  </p:nvGrpSpPr>
                  <p:grpSpPr>
                    <a:xfrm>
                      <a:off x="0" y="3962400"/>
                      <a:ext cx="304800" cy="152400"/>
                      <a:chOff x="0" y="3962400"/>
                      <a:chExt cx="304800" cy="152400"/>
                    </a:xfrm>
                  </p:grpSpPr>
                  <p:pic>
                    <p:nvPicPr>
                      <p:cNvPr id="386" name="Google Shape;3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87" name="Google Shape;3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88" name="Google Shape;388;p2"/>
                    <p:cNvGrpSpPr/>
                    <p:nvPr/>
                  </p:nvGrpSpPr>
                  <p:grpSpPr>
                    <a:xfrm>
                      <a:off x="0" y="4114800"/>
                      <a:ext cx="304800" cy="152400"/>
                      <a:chOff x="0" y="3962400"/>
                      <a:chExt cx="304800" cy="152400"/>
                    </a:xfrm>
                  </p:grpSpPr>
                  <p:pic>
                    <p:nvPicPr>
                      <p:cNvPr id="389" name="Google Shape;3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90" name="Google Shape;3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391" name="Google Shape;391;p2"/>
              <p:cNvGrpSpPr/>
              <p:nvPr/>
            </p:nvGrpSpPr>
            <p:grpSpPr>
              <a:xfrm>
                <a:off x="7315200" y="3962400"/>
                <a:ext cx="2438400" cy="609600"/>
                <a:chOff x="0" y="3962400"/>
                <a:chExt cx="2438400" cy="609600"/>
              </a:xfrm>
            </p:grpSpPr>
            <p:grpSp>
              <p:nvGrpSpPr>
                <p:cNvPr id="392" name="Google Shape;392;p2"/>
                <p:cNvGrpSpPr/>
                <p:nvPr/>
              </p:nvGrpSpPr>
              <p:grpSpPr>
                <a:xfrm>
                  <a:off x="0" y="3962400"/>
                  <a:ext cx="609600" cy="304800"/>
                  <a:chOff x="0" y="3962400"/>
                  <a:chExt cx="609600" cy="304800"/>
                </a:xfrm>
              </p:grpSpPr>
              <p:grpSp>
                <p:nvGrpSpPr>
                  <p:cNvPr id="393" name="Google Shape;393;p2"/>
                  <p:cNvGrpSpPr/>
                  <p:nvPr/>
                </p:nvGrpSpPr>
                <p:grpSpPr>
                  <a:xfrm>
                    <a:off x="0" y="3962400"/>
                    <a:ext cx="304800" cy="304800"/>
                    <a:chOff x="0" y="3962400"/>
                    <a:chExt cx="304800" cy="304800"/>
                  </a:xfrm>
                </p:grpSpPr>
                <p:grpSp>
                  <p:nvGrpSpPr>
                    <p:cNvPr id="394" name="Google Shape;394;p2"/>
                    <p:cNvGrpSpPr/>
                    <p:nvPr/>
                  </p:nvGrpSpPr>
                  <p:grpSpPr>
                    <a:xfrm>
                      <a:off x="0" y="3962400"/>
                      <a:ext cx="304800" cy="152400"/>
                      <a:chOff x="0" y="3962400"/>
                      <a:chExt cx="304800" cy="152400"/>
                    </a:xfrm>
                  </p:grpSpPr>
                  <p:pic>
                    <p:nvPicPr>
                      <p:cNvPr id="395" name="Google Shape;3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96" name="Google Shape;3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97" name="Google Shape;397;p2"/>
                    <p:cNvGrpSpPr/>
                    <p:nvPr/>
                  </p:nvGrpSpPr>
                  <p:grpSpPr>
                    <a:xfrm>
                      <a:off x="0" y="4114800"/>
                      <a:ext cx="304800" cy="152400"/>
                      <a:chOff x="0" y="3962400"/>
                      <a:chExt cx="304800" cy="152400"/>
                    </a:xfrm>
                  </p:grpSpPr>
                  <p:pic>
                    <p:nvPicPr>
                      <p:cNvPr id="398" name="Google Shape;3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99" name="Google Shape;3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00" name="Google Shape;400;p2"/>
                  <p:cNvGrpSpPr/>
                  <p:nvPr/>
                </p:nvGrpSpPr>
                <p:grpSpPr>
                  <a:xfrm>
                    <a:off x="304800" y="3962400"/>
                    <a:ext cx="304800" cy="304800"/>
                    <a:chOff x="0" y="3962400"/>
                    <a:chExt cx="304800" cy="304800"/>
                  </a:xfrm>
                </p:grpSpPr>
                <p:grpSp>
                  <p:nvGrpSpPr>
                    <p:cNvPr id="401" name="Google Shape;401;p2"/>
                    <p:cNvGrpSpPr/>
                    <p:nvPr/>
                  </p:nvGrpSpPr>
                  <p:grpSpPr>
                    <a:xfrm>
                      <a:off x="0" y="3962400"/>
                      <a:ext cx="304800" cy="152400"/>
                      <a:chOff x="0" y="3962400"/>
                      <a:chExt cx="304800" cy="152400"/>
                    </a:xfrm>
                  </p:grpSpPr>
                  <p:pic>
                    <p:nvPicPr>
                      <p:cNvPr id="402" name="Google Shape;4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03" name="Google Shape;4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04" name="Google Shape;404;p2"/>
                    <p:cNvGrpSpPr/>
                    <p:nvPr/>
                  </p:nvGrpSpPr>
                  <p:grpSpPr>
                    <a:xfrm>
                      <a:off x="0" y="4114800"/>
                      <a:ext cx="304800" cy="152400"/>
                      <a:chOff x="0" y="3962400"/>
                      <a:chExt cx="304800" cy="152400"/>
                    </a:xfrm>
                  </p:grpSpPr>
                  <p:pic>
                    <p:nvPicPr>
                      <p:cNvPr id="405" name="Google Shape;4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06" name="Google Shape;4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07" name="Google Shape;407;p2"/>
                <p:cNvGrpSpPr/>
                <p:nvPr/>
              </p:nvGrpSpPr>
              <p:grpSpPr>
                <a:xfrm>
                  <a:off x="609600" y="3962400"/>
                  <a:ext cx="609600" cy="304800"/>
                  <a:chOff x="0" y="3962400"/>
                  <a:chExt cx="609600" cy="304800"/>
                </a:xfrm>
              </p:grpSpPr>
              <p:grpSp>
                <p:nvGrpSpPr>
                  <p:cNvPr id="408" name="Google Shape;408;p2"/>
                  <p:cNvGrpSpPr/>
                  <p:nvPr/>
                </p:nvGrpSpPr>
                <p:grpSpPr>
                  <a:xfrm>
                    <a:off x="0" y="3962400"/>
                    <a:ext cx="304800" cy="304800"/>
                    <a:chOff x="0" y="3962400"/>
                    <a:chExt cx="304800" cy="304800"/>
                  </a:xfrm>
                </p:grpSpPr>
                <p:grpSp>
                  <p:nvGrpSpPr>
                    <p:cNvPr id="409" name="Google Shape;409;p2"/>
                    <p:cNvGrpSpPr/>
                    <p:nvPr/>
                  </p:nvGrpSpPr>
                  <p:grpSpPr>
                    <a:xfrm>
                      <a:off x="0" y="3962400"/>
                      <a:ext cx="304800" cy="152400"/>
                      <a:chOff x="0" y="3962400"/>
                      <a:chExt cx="304800" cy="152400"/>
                    </a:xfrm>
                  </p:grpSpPr>
                  <p:pic>
                    <p:nvPicPr>
                      <p:cNvPr id="410" name="Google Shape;4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11" name="Google Shape;4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12" name="Google Shape;412;p2"/>
                    <p:cNvGrpSpPr/>
                    <p:nvPr/>
                  </p:nvGrpSpPr>
                  <p:grpSpPr>
                    <a:xfrm>
                      <a:off x="0" y="4114800"/>
                      <a:ext cx="304800" cy="152400"/>
                      <a:chOff x="0" y="3962400"/>
                      <a:chExt cx="304800" cy="152400"/>
                    </a:xfrm>
                  </p:grpSpPr>
                  <p:pic>
                    <p:nvPicPr>
                      <p:cNvPr id="413" name="Google Shape;4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14" name="Google Shape;4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15" name="Google Shape;415;p2"/>
                  <p:cNvGrpSpPr/>
                  <p:nvPr/>
                </p:nvGrpSpPr>
                <p:grpSpPr>
                  <a:xfrm>
                    <a:off x="304800" y="3962400"/>
                    <a:ext cx="304800" cy="304800"/>
                    <a:chOff x="0" y="3962400"/>
                    <a:chExt cx="304800" cy="304800"/>
                  </a:xfrm>
                </p:grpSpPr>
                <p:grpSp>
                  <p:nvGrpSpPr>
                    <p:cNvPr id="416" name="Google Shape;416;p2"/>
                    <p:cNvGrpSpPr/>
                    <p:nvPr/>
                  </p:nvGrpSpPr>
                  <p:grpSpPr>
                    <a:xfrm>
                      <a:off x="0" y="3962400"/>
                      <a:ext cx="304800" cy="152400"/>
                      <a:chOff x="0" y="3962400"/>
                      <a:chExt cx="304800" cy="152400"/>
                    </a:xfrm>
                  </p:grpSpPr>
                  <p:pic>
                    <p:nvPicPr>
                      <p:cNvPr id="417" name="Google Shape;4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18" name="Google Shape;4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19" name="Google Shape;419;p2"/>
                    <p:cNvGrpSpPr/>
                    <p:nvPr/>
                  </p:nvGrpSpPr>
                  <p:grpSpPr>
                    <a:xfrm>
                      <a:off x="0" y="4114800"/>
                      <a:ext cx="304800" cy="152400"/>
                      <a:chOff x="0" y="3962400"/>
                      <a:chExt cx="304800" cy="152400"/>
                    </a:xfrm>
                  </p:grpSpPr>
                  <p:pic>
                    <p:nvPicPr>
                      <p:cNvPr id="420" name="Google Shape;4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21" name="Google Shape;4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22" name="Google Shape;422;p2"/>
                <p:cNvGrpSpPr/>
                <p:nvPr/>
              </p:nvGrpSpPr>
              <p:grpSpPr>
                <a:xfrm>
                  <a:off x="0" y="4267200"/>
                  <a:ext cx="609600" cy="304800"/>
                  <a:chOff x="0" y="3962400"/>
                  <a:chExt cx="609600" cy="304800"/>
                </a:xfrm>
              </p:grpSpPr>
              <p:grpSp>
                <p:nvGrpSpPr>
                  <p:cNvPr id="423" name="Google Shape;423;p2"/>
                  <p:cNvGrpSpPr/>
                  <p:nvPr/>
                </p:nvGrpSpPr>
                <p:grpSpPr>
                  <a:xfrm>
                    <a:off x="0" y="3962400"/>
                    <a:ext cx="304800" cy="304800"/>
                    <a:chOff x="0" y="3962400"/>
                    <a:chExt cx="304800" cy="304800"/>
                  </a:xfrm>
                </p:grpSpPr>
                <p:grpSp>
                  <p:nvGrpSpPr>
                    <p:cNvPr id="424" name="Google Shape;424;p2"/>
                    <p:cNvGrpSpPr/>
                    <p:nvPr/>
                  </p:nvGrpSpPr>
                  <p:grpSpPr>
                    <a:xfrm>
                      <a:off x="0" y="3962400"/>
                      <a:ext cx="304800" cy="152400"/>
                      <a:chOff x="0" y="3962400"/>
                      <a:chExt cx="304800" cy="152400"/>
                    </a:xfrm>
                  </p:grpSpPr>
                  <p:pic>
                    <p:nvPicPr>
                      <p:cNvPr id="425" name="Google Shape;4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26" name="Google Shape;4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27" name="Google Shape;427;p2"/>
                    <p:cNvGrpSpPr/>
                    <p:nvPr/>
                  </p:nvGrpSpPr>
                  <p:grpSpPr>
                    <a:xfrm>
                      <a:off x="0" y="4114800"/>
                      <a:ext cx="304800" cy="152400"/>
                      <a:chOff x="0" y="3962400"/>
                      <a:chExt cx="304800" cy="152400"/>
                    </a:xfrm>
                  </p:grpSpPr>
                  <p:pic>
                    <p:nvPicPr>
                      <p:cNvPr id="428" name="Google Shape;4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29" name="Google Shape;4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30" name="Google Shape;430;p2"/>
                  <p:cNvGrpSpPr/>
                  <p:nvPr/>
                </p:nvGrpSpPr>
                <p:grpSpPr>
                  <a:xfrm>
                    <a:off x="304800" y="3962400"/>
                    <a:ext cx="304800" cy="304800"/>
                    <a:chOff x="0" y="3962400"/>
                    <a:chExt cx="304800" cy="304800"/>
                  </a:xfrm>
                </p:grpSpPr>
                <p:grpSp>
                  <p:nvGrpSpPr>
                    <p:cNvPr id="431" name="Google Shape;431;p2"/>
                    <p:cNvGrpSpPr/>
                    <p:nvPr/>
                  </p:nvGrpSpPr>
                  <p:grpSpPr>
                    <a:xfrm>
                      <a:off x="0" y="3962400"/>
                      <a:ext cx="304800" cy="152400"/>
                      <a:chOff x="0" y="3962400"/>
                      <a:chExt cx="304800" cy="152400"/>
                    </a:xfrm>
                  </p:grpSpPr>
                  <p:pic>
                    <p:nvPicPr>
                      <p:cNvPr id="432" name="Google Shape;4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33" name="Google Shape;4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34" name="Google Shape;434;p2"/>
                    <p:cNvGrpSpPr/>
                    <p:nvPr/>
                  </p:nvGrpSpPr>
                  <p:grpSpPr>
                    <a:xfrm>
                      <a:off x="0" y="4114800"/>
                      <a:ext cx="304800" cy="152400"/>
                      <a:chOff x="0" y="3962400"/>
                      <a:chExt cx="304800" cy="152400"/>
                    </a:xfrm>
                  </p:grpSpPr>
                  <p:pic>
                    <p:nvPicPr>
                      <p:cNvPr id="435" name="Google Shape;4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36" name="Google Shape;4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37" name="Google Shape;437;p2"/>
                <p:cNvGrpSpPr/>
                <p:nvPr/>
              </p:nvGrpSpPr>
              <p:grpSpPr>
                <a:xfrm>
                  <a:off x="609600" y="4267200"/>
                  <a:ext cx="609600" cy="304800"/>
                  <a:chOff x="0" y="3962400"/>
                  <a:chExt cx="609600" cy="304800"/>
                </a:xfrm>
              </p:grpSpPr>
              <p:grpSp>
                <p:nvGrpSpPr>
                  <p:cNvPr id="438" name="Google Shape;438;p2"/>
                  <p:cNvGrpSpPr/>
                  <p:nvPr/>
                </p:nvGrpSpPr>
                <p:grpSpPr>
                  <a:xfrm>
                    <a:off x="0" y="3962400"/>
                    <a:ext cx="304800" cy="304800"/>
                    <a:chOff x="0" y="3962400"/>
                    <a:chExt cx="304800" cy="304800"/>
                  </a:xfrm>
                </p:grpSpPr>
                <p:grpSp>
                  <p:nvGrpSpPr>
                    <p:cNvPr id="439" name="Google Shape;439;p2"/>
                    <p:cNvGrpSpPr/>
                    <p:nvPr/>
                  </p:nvGrpSpPr>
                  <p:grpSpPr>
                    <a:xfrm>
                      <a:off x="0" y="3962400"/>
                      <a:ext cx="304800" cy="152400"/>
                      <a:chOff x="0" y="3962400"/>
                      <a:chExt cx="304800" cy="152400"/>
                    </a:xfrm>
                  </p:grpSpPr>
                  <p:pic>
                    <p:nvPicPr>
                      <p:cNvPr id="440" name="Google Shape;4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41" name="Google Shape;4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42" name="Google Shape;442;p2"/>
                    <p:cNvGrpSpPr/>
                    <p:nvPr/>
                  </p:nvGrpSpPr>
                  <p:grpSpPr>
                    <a:xfrm>
                      <a:off x="0" y="4114800"/>
                      <a:ext cx="304800" cy="152400"/>
                      <a:chOff x="0" y="3962400"/>
                      <a:chExt cx="304800" cy="152400"/>
                    </a:xfrm>
                  </p:grpSpPr>
                  <p:pic>
                    <p:nvPicPr>
                      <p:cNvPr id="443" name="Google Shape;4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44" name="Google Shape;4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45" name="Google Shape;445;p2"/>
                  <p:cNvGrpSpPr/>
                  <p:nvPr/>
                </p:nvGrpSpPr>
                <p:grpSpPr>
                  <a:xfrm>
                    <a:off x="304800" y="3962400"/>
                    <a:ext cx="304800" cy="304800"/>
                    <a:chOff x="0" y="3962400"/>
                    <a:chExt cx="304800" cy="304800"/>
                  </a:xfrm>
                </p:grpSpPr>
                <p:grpSp>
                  <p:nvGrpSpPr>
                    <p:cNvPr id="446" name="Google Shape;446;p2"/>
                    <p:cNvGrpSpPr/>
                    <p:nvPr/>
                  </p:nvGrpSpPr>
                  <p:grpSpPr>
                    <a:xfrm>
                      <a:off x="0" y="3962400"/>
                      <a:ext cx="304800" cy="152400"/>
                      <a:chOff x="0" y="3962400"/>
                      <a:chExt cx="304800" cy="152400"/>
                    </a:xfrm>
                  </p:grpSpPr>
                  <p:pic>
                    <p:nvPicPr>
                      <p:cNvPr id="447" name="Google Shape;4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48" name="Google Shape;4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49" name="Google Shape;449;p2"/>
                    <p:cNvGrpSpPr/>
                    <p:nvPr/>
                  </p:nvGrpSpPr>
                  <p:grpSpPr>
                    <a:xfrm>
                      <a:off x="0" y="4114800"/>
                      <a:ext cx="304800" cy="152400"/>
                      <a:chOff x="0" y="3962400"/>
                      <a:chExt cx="304800" cy="152400"/>
                    </a:xfrm>
                  </p:grpSpPr>
                  <p:pic>
                    <p:nvPicPr>
                      <p:cNvPr id="450" name="Google Shape;4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51" name="Google Shape;4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52" name="Google Shape;452;p2"/>
                <p:cNvGrpSpPr/>
                <p:nvPr/>
              </p:nvGrpSpPr>
              <p:grpSpPr>
                <a:xfrm>
                  <a:off x="1219200" y="3962400"/>
                  <a:ext cx="609600" cy="304800"/>
                  <a:chOff x="0" y="3962400"/>
                  <a:chExt cx="609600" cy="304800"/>
                </a:xfrm>
              </p:grpSpPr>
              <p:grpSp>
                <p:nvGrpSpPr>
                  <p:cNvPr id="453" name="Google Shape;453;p2"/>
                  <p:cNvGrpSpPr/>
                  <p:nvPr/>
                </p:nvGrpSpPr>
                <p:grpSpPr>
                  <a:xfrm>
                    <a:off x="0" y="3962400"/>
                    <a:ext cx="304800" cy="304800"/>
                    <a:chOff x="0" y="3962400"/>
                    <a:chExt cx="304800" cy="304800"/>
                  </a:xfrm>
                </p:grpSpPr>
                <p:grpSp>
                  <p:nvGrpSpPr>
                    <p:cNvPr id="454" name="Google Shape;454;p2"/>
                    <p:cNvGrpSpPr/>
                    <p:nvPr/>
                  </p:nvGrpSpPr>
                  <p:grpSpPr>
                    <a:xfrm>
                      <a:off x="0" y="3962400"/>
                      <a:ext cx="304800" cy="152400"/>
                      <a:chOff x="0" y="3962400"/>
                      <a:chExt cx="304800" cy="152400"/>
                    </a:xfrm>
                  </p:grpSpPr>
                  <p:pic>
                    <p:nvPicPr>
                      <p:cNvPr id="455" name="Google Shape;4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56" name="Google Shape;4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57" name="Google Shape;457;p2"/>
                    <p:cNvGrpSpPr/>
                    <p:nvPr/>
                  </p:nvGrpSpPr>
                  <p:grpSpPr>
                    <a:xfrm>
                      <a:off x="0" y="4114800"/>
                      <a:ext cx="304800" cy="152400"/>
                      <a:chOff x="0" y="3962400"/>
                      <a:chExt cx="304800" cy="152400"/>
                    </a:xfrm>
                  </p:grpSpPr>
                  <p:pic>
                    <p:nvPicPr>
                      <p:cNvPr id="458" name="Google Shape;4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59" name="Google Shape;4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60" name="Google Shape;460;p2"/>
                  <p:cNvGrpSpPr/>
                  <p:nvPr/>
                </p:nvGrpSpPr>
                <p:grpSpPr>
                  <a:xfrm>
                    <a:off x="304800" y="3962400"/>
                    <a:ext cx="304800" cy="304800"/>
                    <a:chOff x="0" y="3962400"/>
                    <a:chExt cx="304800" cy="304800"/>
                  </a:xfrm>
                </p:grpSpPr>
                <p:grpSp>
                  <p:nvGrpSpPr>
                    <p:cNvPr id="461" name="Google Shape;461;p2"/>
                    <p:cNvGrpSpPr/>
                    <p:nvPr/>
                  </p:nvGrpSpPr>
                  <p:grpSpPr>
                    <a:xfrm>
                      <a:off x="0" y="3962400"/>
                      <a:ext cx="304800" cy="152400"/>
                      <a:chOff x="0" y="3962400"/>
                      <a:chExt cx="304800" cy="152400"/>
                    </a:xfrm>
                  </p:grpSpPr>
                  <p:pic>
                    <p:nvPicPr>
                      <p:cNvPr id="462" name="Google Shape;4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63" name="Google Shape;4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64" name="Google Shape;464;p2"/>
                    <p:cNvGrpSpPr/>
                    <p:nvPr/>
                  </p:nvGrpSpPr>
                  <p:grpSpPr>
                    <a:xfrm>
                      <a:off x="0" y="4114800"/>
                      <a:ext cx="304800" cy="152400"/>
                      <a:chOff x="0" y="3962400"/>
                      <a:chExt cx="304800" cy="152400"/>
                    </a:xfrm>
                  </p:grpSpPr>
                  <p:pic>
                    <p:nvPicPr>
                      <p:cNvPr id="465" name="Google Shape;4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66" name="Google Shape;4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67" name="Google Shape;467;p2"/>
                <p:cNvGrpSpPr/>
                <p:nvPr/>
              </p:nvGrpSpPr>
              <p:grpSpPr>
                <a:xfrm>
                  <a:off x="1828800" y="3962400"/>
                  <a:ext cx="609600" cy="304800"/>
                  <a:chOff x="0" y="3962400"/>
                  <a:chExt cx="609600" cy="304800"/>
                </a:xfrm>
              </p:grpSpPr>
              <p:grpSp>
                <p:nvGrpSpPr>
                  <p:cNvPr id="468" name="Google Shape;468;p2"/>
                  <p:cNvGrpSpPr/>
                  <p:nvPr/>
                </p:nvGrpSpPr>
                <p:grpSpPr>
                  <a:xfrm>
                    <a:off x="0" y="3962400"/>
                    <a:ext cx="304800" cy="304800"/>
                    <a:chOff x="0" y="3962400"/>
                    <a:chExt cx="304800" cy="304800"/>
                  </a:xfrm>
                </p:grpSpPr>
                <p:grpSp>
                  <p:nvGrpSpPr>
                    <p:cNvPr id="469" name="Google Shape;469;p2"/>
                    <p:cNvGrpSpPr/>
                    <p:nvPr/>
                  </p:nvGrpSpPr>
                  <p:grpSpPr>
                    <a:xfrm>
                      <a:off x="0" y="3962400"/>
                      <a:ext cx="304800" cy="152400"/>
                      <a:chOff x="0" y="3962400"/>
                      <a:chExt cx="304800" cy="152400"/>
                    </a:xfrm>
                  </p:grpSpPr>
                  <p:pic>
                    <p:nvPicPr>
                      <p:cNvPr id="470" name="Google Shape;4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71" name="Google Shape;4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72" name="Google Shape;472;p2"/>
                    <p:cNvGrpSpPr/>
                    <p:nvPr/>
                  </p:nvGrpSpPr>
                  <p:grpSpPr>
                    <a:xfrm>
                      <a:off x="0" y="4114800"/>
                      <a:ext cx="304800" cy="152400"/>
                      <a:chOff x="0" y="3962400"/>
                      <a:chExt cx="304800" cy="152400"/>
                    </a:xfrm>
                  </p:grpSpPr>
                  <p:pic>
                    <p:nvPicPr>
                      <p:cNvPr id="473" name="Google Shape;4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74" name="Google Shape;4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75" name="Google Shape;475;p2"/>
                  <p:cNvGrpSpPr/>
                  <p:nvPr/>
                </p:nvGrpSpPr>
                <p:grpSpPr>
                  <a:xfrm>
                    <a:off x="304800" y="3962400"/>
                    <a:ext cx="304800" cy="304800"/>
                    <a:chOff x="0" y="3962400"/>
                    <a:chExt cx="304800" cy="304800"/>
                  </a:xfrm>
                </p:grpSpPr>
                <p:grpSp>
                  <p:nvGrpSpPr>
                    <p:cNvPr id="476" name="Google Shape;476;p2"/>
                    <p:cNvGrpSpPr/>
                    <p:nvPr/>
                  </p:nvGrpSpPr>
                  <p:grpSpPr>
                    <a:xfrm>
                      <a:off x="0" y="3962400"/>
                      <a:ext cx="304800" cy="152400"/>
                      <a:chOff x="0" y="3962400"/>
                      <a:chExt cx="304800" cy="152400"/>
                    </a:xfrm>
                  </p:grpSpPr>
                  <p:pic>
                    <p:nvPicPr>
                      <p:cNvPr id="477" name="Google Shape;4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78" name="Google Shape;4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79" name="Google Shape;479;p2"/>
                    <p:cNvGrpSpPr/>
                    <p:nvPr/>
                  </p:nvGrpSpPr>
                  <p:grpSpPr>
                    <a:xfrm>
                      <a:off x="0" y="4114800"/>
                      <a:ext cx="304800" cy="152400"/>
                      <a:chOff x="0" y="3962400"/>
                      <a:chExt cx="304800" cy="152400"/>
                    </a:xfrm>
                  </p:grpSpPr>
                  <p:pic>
                    <p:nvPicPr>
                      <p:cNvPr id="480" name="Google Shape;4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1" name="Google Shape;4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82" name="Google Shape;482;p2"/>
                <p:cNvGrpSpPr/>
                <p:nvPr/>
              </p:nvGrpSpPr>
              <p:grpSpPr>
                <a:xfrm>
                  <a:off x="1219200" y="4267200"/>
                  <a:ext cx="609600" cy="304800"/>
                  <a:chOff x="0" y="3962400"/>
                  <a:chExt cx="609600" cy="304800"/>
                </a:xfrm>
              </p:grpSpPr>
              <p:grpSp>
                <p:nvGrpSpPr>
                  <p:cNvPr id="483" name="Google Shape;483;p2"/>
                  <p:cNvGrpSpPr/>
                  <p:nvPr/>
                </p:nvGrpSpPr>
                <p:grpSpPr>
                  <a:xfrm>
                    <a:off x="0" y="3962400"/>
                    <a:ext cx="304800" cy="304800"/>
                    <a:chOff x="0" y="3962400"/>
                    <a:chExt cx="304800" cy="304800"/>
                  </a:xfrm>
                </p:grpSpPr>
                <p:grpSp>
                  <p:nvGrpSpPr>
                    <p:cNvPr id="484" name="Google Shape;484;p2"/>
                    <p:cNvGrpSpPr/>
                    <p:nvPr/>
                  </p:nvGrpSpPr>
                  <p:grpSpPr>
                    <a:xfrm>
                      <a:off x="0" y="3962400"/>
                      <a:ext cx="304800" cy="152400"/>
                      <a:chOff x="0" y="3962400"/>
                      <a:chExt cx="304800" cy="152400"/>
                    </a:xfrm>
                  </p:grpSpPr>
                  <p:pic>
                    <p:nvPicPr>
                      <p:cNvPr id="485" name="Google Shape;4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6" name="Google Shape;4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87" name="Google Shape;487;p2"/>
                    <p:cNvGrpSpPr/>
                    <p:nvPr/>
                  </p:nvGrpSpPr>
                  <p:grpSpPr>
                    <a:xfrm>
                      <a:off x="0" y="4114800"/>
                      <a:ext cx="304800" cy="152400"/>
                      <a:chOff x="0" y="3962400"/>
                      <a:chExt cx="304800" cy="152400"/>
                    </a:xfrm>
                  </p:grpSpPr>
                  <p:pic>
                    <p:nvPicPr>
                      <p:cNvPr id="488" name="Google Shape;4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9" name="Google Shape;4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90" name="Google Shape;490;p2"/>
                  <p:cNvGrpSpPr/>
                  <p:nvPr/>
                </p:nvGrpSpPr>
                <p:grpSpPr>
                  <a:xfrm>
                    <a:off x="304800" y="3962400"/>
                    <a:ext cx="304800" cy="304800"/>
                    <a:chOff x="0" y="3962400"/>
                    <a:chExt cx="304800" cy="304800"/>
                  </a:xfrm>
                </p:grpSpPr>
                <p:grpSp>
                  <p:nvGrpSpPr>
                    <p:cNvPr id="491" name="Google Shape;491;p2"/>
                    <p:cNvGrpSpPr/>
                    <p:nvPr/>
                  </p:nvGrpSpPr>
                  <p:grpSpPr>
                    <a:xfrm>
                      <a:off x="0" y="3962400"/>
                      <a:ext cx="304800" cy="152400"/>
                      <a:chOff x="0" y="3962400"/>
                      <a:chExt cx="304800" cy="152400"/>
                    </a:xfrm>
                  </p:grpSpPr>
                  <p:pic>
                    <p:nvPicPr>
                      <p:cNvPr id="492" name="Google Shape;4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93" name="Google Shape;4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94" name="Google Shape;494;p2"/>
                    <p:cNvGrpSpPr/>
                    <p:nvPr/>
                  </p:nvGrpSpPr>
                  <p:grpSpPr>
                    <a:xfrm>
                      <a:off x="0" y="4114800"/>
                      <a:ext cx="304800" cy="152400"/>
                      <a:chOff x="0" y="3962400"/>
                      <a:chExt cx="304800" cy="152400"/>
                    </a:xfrm>
                  </p:grpSpPr>
                  <p:pic>
                    <p:nvPicPr>
                      <p:cNvPr id="495" name="Google Shape;4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96" name="Google Shape;4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97" name="Google Shape;497;p2"/>
                <p:cNvGrpSpPr/>
                <p:nvPr/>
              </p:nvGrpSpPr>
              <p:grpSpPr>
                <a:xfrm>
                  <a:off x="1828800" y="4267200"/>
                  <a:ext cx="609600" cy="304800"/>
                  <a:chOff x="0" y="3962400"/>
                  <a:chExt cx="609600" cy="304800"/>
                </a:xfrm>
              </p:grpSpPr>
              <p:grpSp>
                <p:nvGrpSpPr>
                  <p:cNvPr id="498" name="Google Shape;498;p2"/>
                  <p:cNvGrpSpPr/>
                  <p:nvPr/>
                </p:nvGrpSpPr>
                <p:grpSpPr>
                  <a:xfrm>
                    <a:off x="0" y="3962400"/>
                    <a:ext cx="304800" cy="304800"/>
                    <a:chOff x="0" y="3962400"/>
                    <a:chExt cx="304800" cy="304800"/>
                  </a:xfrm>
                </p:grpSpPr>
                <p:grpSp>
                  <p:nvGrpSpPr>
                    <p:cNvPr id="499" name="Google Shape;499;p2"/>
                    <p:cNvGrpSpPr/>
                    <p:nvPr/>
                  </p:nvGrpSpPr>
                  <p:grpSpPr>
                    <a:xfrm>
                      <a:off x="0" y="3962400"/>
                      <a:ext cx="304800" cy="152400"/>
                      <a:chOff x="0" y="3962400"/>
                      <a:chExt cx="304800" cy="152400"/>
                    </a:xfrm>
                  </p:grpSpPr>
                  <p:pic>
                    <p:nvPicPr>
                      <p:cNvPr id="500" name="Google Shape;5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01" name="Google Shape;5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02" name="Google Shape;502;p2"/>
                    <p:cNvGrpSpPr/>
                    <p:nvPr/>
                  </p:nvGrpSpPr>
                  <p:grpSpPr>
                    <a:xfrm>
                      <a:off x="0" y="4114800"/>
                      <a:ext cx="304800" cy="152400"/>
                      <a:chOff x="0" y="3962400"/>
                      <a:chExt cx="304800" cy="152400"/>
                    </a:xfrm>
                  </p:grpSpPr>
                  <p:pic>
                    <p:nvPicPr>
                      <p:cNvPr id="503" name="Google Shape;50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04" name="Google Shape;50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05" name="Google Shape;505;p2"/>
                  <p:cNvGrpSpPr/>
                  <p:nvPr/>
                </p:nvGrpSpPr>
                <p:grpSpPr>
                  <a:xfrm>
                    <a:off x="304800" y="3962400"/>
                    <a:ext cx="304800" cy="304800"/>
                    <a:chOff x="0" y="3962400"/>
                    <a:chExt cx="304800" cy="304800"/>
                  </a:xfrm>
                </p:grpSpPr>
                <p:grpSp>
                  <p:nvGrpSpPr>
                    <p:cNvPr id="506" name="Google Shape;506;p2"/>
                    <p:cNvGrpSpPr/>
                    <p:nvPr/>
                  </p:nvGrpSpPr>
                  <p:grpSpPr>
                    <a:xfrm>
                      <a:off x="0" y="3962400"/>
                      <a:ext cx="304800" cy="152400"/>
                      <a:chOff x="0" y="3962400"/>
                      <a:chExt cx="304800" cy="152400"/>
                    </a:xfrm>
                  </p:grpSpPr>
                  <p:pic>
                    <p:nvPicPr>
                      <p:cNvPr id="507" name="Google Shape;5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08" name="Google Shape;5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09" name="Google Shape;509;p2"/>
                    <p:cNvGrpSpPr/>
                    <p:nvPr/>
                  </p:nvGrpSpPr>
                  <p:grpSpPr>
                    <a:xfrm>
                      <a:off x="0" y="4114800"/>
                      <a:ext cx="304800" cy="152400"/>
                      <a:chOff x="0" y="3962400"/>
                      <a:chExt cx="304800" cy="152400"/>
                    </a:xfrm>
                  </p:grpSpPr>
                  <p:pic>
                    <p:nvPicPr>
                      <p:cNvPr id="510" name="Google Shape;5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11" name="Google Shape;5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512" name="Google Shape;512;p2"/>
              <p:cNvGrpSpPr/>
              <p:nvPr/>
            </p:nvGrpSpPr>
            <p:grpSpPr>
              <a:xfrm>
                <a:off x="9753600" y="3962400"/>
                <a:ext cx="2438400" cy="609600"/>
                <a:chOff x="0" y="3962400"/>
                <a:chExt cx="2438400" cy="609600"/>
              </a:xfrm>
            </p:grpSpPr>
            <p:grpSp>
              <p:nvGrpSpPr>
                <p:cNvPr id="513" name="Google Shape;513;p2"/>
                <p:cNvGrpSpPr/>
                <p:nvPr/>
              </p:nvGrpSpPr>
              <p:grpSpPr>
                <a:xfrm>
                  <a:off x="0" y="3962400"/>
                  <a:ext cx="609600" cy="304800"/>
                  <a:chOff x="0" y="3962400"/>
                  <a:chExt cx="609600" cy="304800"/>
                </a:xfrm>
              </p:grpSpPr>
              <p:grpSp>
                <p:nvGrpSpPr>
                  <p:cNvPr id="514" name="Google Shape;514;p2"/>
                  <p:cNvGrpSpPr/>
                  <p:nvPr/>
                </p:nvGrpSpPr>
                <p:grpSpPr>
                  <a:xfrm>
                    <a:off x="0" y="3962400"/>
                    <a:ext cx="304800" cy="304800"/>
                    <a:chOff x="0" y="3962400"/>
                    <a:chExt cx="304800" cy="304800"/>
                  </a:xfrm>
                </p:grpSpPr>
                <p:grpSp>
                  <p:nvGrpSpPr>
                    <p:cNvPr id="515" name="Google Shape;515;p2"/>
                    <p:cNvGrpSpPr/>
                    <p:nvPr/>
                  </p:nvGrpSpPr>
                  <p:grpSpPr>
                    <a:xfrm>
                      <a:off x="0" y="3962400"/>
                      <a:ext cx="304800" cy="152400"/>
                      <a:chOff x="0" y="3962400"/>
                      <a:chExt cx="304800" cy="152400"/>
                    </a:xfrm>
                  </p:grpSpPr>
                  <p:pic>
                    <p:nvPicPr>
                      <p:cNvPr id="516" name="Google Shape;5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17" name="Google Shape;5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18" name="Google Shape;518;p2"/>
                    <p:cNvGrpSpPr/>
                    <p:nvPr/>
                  </p:nvGrpSpPr>
                  <p:grpSpPr>
                    <a:xfrm>
                      <a:off x="0" y="4114800"/>
                      <a:ext cx="304800" cy="152400"/>
                      <a:chOff x="0" y="3962400"/>
                      <a:chExt cx="304800" cy="152400"/>
                    </a:xfrm>
                  </p:grpSpPr>
                  <p:pic>
                    <p:nvPicPr>
                      <p:cNvPr id="519" name="Google Shape;5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20" name="Google Shape;5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21" name="Google Shape;521;p2"/>
                  <p:cNvGrpSpPr/>
                  <p:nvPr/>
                </p:nvGrpSpPr>
                <p:grpSpPr>
                  <a:xfrm>
                    <a:off x="304800" y="3962400"/>
                    <a:ext cx="304800" cy="304800"/>
                    <a:chOff x="0" y="3962400"/>
                    <a:chExt cx="304800" cy="304800"/>
                  </a:xfrm>
                </p:grpSpPr>
                <p:grpSp>
                  <p:nvGrpSpPr>
                    <p:cNvPr id="522" name="Google Shape;522;p2"/>
                    <p:cNvGrpSpPr/>
                    <p:nvPr/>
                  </p:nvGrpSpPr>
                  <p:grpSpPr>
                    <a:xfrm>
                      <a:off x="0" y="3962400"/>
                      <a:ext cx="304800" cy="152400"/>
                      <a:chOff x="0" y="3962400"/>
                      <a:chExt cx="304800" cy="152400"/>
                    </a:xfrm>
                  </p:grpSpPr>
                  <p:pic>
                    <p:nvPicPr>
                      <p:cNvPr id="523" name="Google Shape;5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24" name="Google Shape;5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25" name="Google Shape;525;p2"/>
                    <p:cNvGrpSpPr/>
                    <p:nvPr/>
                  </p:nvGrpSpPr>
                  <p:grpSpPr>
                    <a:xfrm>
                      <a:off x="0" y="4114800"/>
                      <a:ext cx="304800" cy="152400"/>
                      <a:chOff x="0" y="3962400"/>
                      <a:chExt cx="304800" cy="152400"/>
                    </a:xfrm>
                  </p:grpSpPr>
                  <p:pic>
                    <p:nvPicPr>
                      <p:cNvPr id="526" name="Google Shape;5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27" name="Google Shape;5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28" name="Google Shape;528;p2"/>
                <p:cNvGrpSpPr/>
                <p:nvPr/>
              </p:nvGrpSpPr>
              <p:grpSpPr>
                <a:xfrm>
                  <a:off x="609600" y="3962400"/>
                  <a:ext cx="609600" cy="304800"/>
                  <a:chOff x="0" y="3962400"/>
                  <a:chExt cx="609600" cy="304800"/>
                </a:xfrm>
              </p:grpSpPr>
              <p:grpSp>
                <p:nvGrpSpPr>
                  <p:cNvPr id="529" name="Google Shape;529;p2"/>
                  <p:cNvGrpSpPr/>
                  <p:nvPr/>
                </p:nvGrpSpPr>
                <p:grpSpPr>
                  <a:xfrm>
                    <a:off x="0" y="3962400"/>
                    <a:ext cx="304800" cy="304800"/>
                    <a:chOff x="0" y="3962400"/>
                    <a:chExt cx="304800" cy="304800"/>
                  </a:xfrm>
                </p:grpSpPr>
                <p:grpSp>
                  <p:nvGrpSpPr>
                    <p:cNvPr id="530" name="Google Shape;530;p2"/>
                    <p:cNvGrpSpPr/>
                    <p:nvPr/>
                  </p:nvGrpSpPr>
                  <p:grpSpPr>
                    <a:xfrm>
                      <a:off x="0" y="3962400"/>
                      <a:ext cx="304800" cy="152400"/>
                      <a:chOff x="0" y="3962400"/>
                      <a:chExt cx="304800" cy="152400"/>
                    </a:xfrm>
                  </p:grpSpPr>
                  <p:pic>
                    <p:nvPicPr>
                      <p:cNvPr id="531" name="Google Shape;5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32" name="Google Shape;5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33" name="Google Shape;533;p2"/>
                    <p:cNvGrpSpPr/>
                    <p:nvPr/>
                  </p:nvGrpSpPr>
                  <p:grpSpPr>
                    <a:xfrm>
                      <a:off x="0" y="4114800"/>
                      <a:ext cx="304800" cy="152400"/>
                      <a:chOff x="0" y="3962400"/>
                      <a:chExt cx="304800" cy="152400"/>
                    </a:xfrm>
                  </p:grpSpPr>
                  <p:pic>
                    <p:nvPicPr>
                      <p:cNvPr id="534" name="Google Shape;5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35" name="Google Shape;5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36" name="Google Shape;536;p2"/>
                  <p:cNvGrpSpPr/>
                  <p:nvPr/>
                </p:nvGrpSpPr>
                <p:grpSpPr>
                  <a:xfrm>
                    <a:off x="304800" y="3962400"/>
                    <a:ext cx="304800" cy="304800"/>
                    <a:chOff x="0" y="3962400"/>
                    <a:chExt cx="304800" cy="304800"/>
                  </a:xfrm>
                </p:grpSpPr>
                <p:grpSp>
                  <p:nvGrpSpPr>
                    <p:cNvPr id="537" name="Google Shape;537;p2"/>
                    <p:cNvGrpSpPr/>
                    <p:nvPr/>
                  </p:nvGrpSpPr>
                  <p:grpSpPr>
                    <a:xfrm>
                      <a:off x="0" y="3962400"/>
                      <a:ext cx="304800" cy="152400"/>
                      <a:chOff x="0" y="3962400"/>
                      <a:chExt cx="304800" cy="152400"/>
                    </a:xfrm>
                  </p:grpSpPr>
                  <p:pic>
                    <p:nvPicPr>
                      <p:cNvPr id="538" name="Google Shape;5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39" name="Google Shape;5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40" name="Google Shape;540;p2"/>
                    <p:cNvGrpSpPr/>
                    <p:nvPr/>
                  </p:nvGrpSpPr>
                  <p:grpSpPr>
                    <a:xfrm>
                      <a:off x="0" y="4114800"/>
                      <a:ext cx="304800" cy="152400"/>
                      <a:chOff x="0" y="3962400"/>
                      <a:chExt cx="304800" cy="152400"/>
                    </a:xfrm>
                  </p:grpSpPr>
                  <p:pic>
                    <p:nvPicPr>
                      <p:cNvPr id="541" name="Google Shape;5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42" name="Google Shape;5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43" name="Google Shape;543;p2"/>
                <p:cNvGrpSpPr/>
                <p:nvPr/>
              </p:nvGrpSpPr>
              <p:grpSpPr>
                <a:xfrm>
                  <a:off x="0" y="4267200"/>
                  <a:ext cx="609600" cy="304800"/>
                  <a:chOff x="0" y="3962400"/>
                  <a:chExt cx="609600" cy="304800"/>
                </a:xfrm>
              </p:grpSpPr>
              <p:grpSp>
                <p:nvGrpSpPr>
                  <p:cNvPr id="544" name="Google Shape;544;p2"/>
                  <p:cNvGrpSpPr/>
                  <p:nvPr/>
                </p:nvGrpSpPr>
                <p:grpSpPr>
                  <a:xfrm>
                    <a:off x="0" y="3962400"/>
                    <a:ext cx="304800" cy="304800"/>
                    <a:chOff x="0" y="3962400"/>
                    <a:chExt cx="304800" cy="304800"/>
                  </a:xfrm>
                </p:grpSpPr>
                <p:grpSp>
                  <p:nvGrpSpPr>
                    <p:cNvPr id="545" name="Google Shape;545;p2"/>
                    <p:cNvGrpSpPr/>
                    <p:nvPr/>
                  </p:nvGrpSpPr>
                  <p:grpSpPr>
                    <a:xfrm>
                      <a:off x="0" y="3962400"/>
                      <a:ext cx="304800" cy="152400"/>
                      <a:chOff x="0" y="3962400"/>
                      <a:chExt cx="304800" cy="152400"/>
                    </a:xfrm>
                  </p:grpSpPr>
                  <p:pic>
                    <p:nvPicPr>
                      <p:cNvPr id="546" name="Google Shape;5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47" name="Google Shape;5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48" name="Google Shape;548;p2"/>
                    <p:cNvGrpSpPr/>
                    <p:nvPr/>
                  </p:nvGrpSpPr>
                  <p:grpSpPr>
                    <a:xfrm>
                      <a:off x="0" y="4114800"/>
                      <a:ext cx="304800" cy="152400"/>
                      <a:chOff x="0" y="3962400"/>
                      <a:chExt cx="304800" cy="152400"/>
                    </a:xfrm>
                  </p:grpSpPr>
                  <p:pic>
                    <p:nvPicPr>
                      <p:cNvPr id="549" name="Google Shape;5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0" name="Google Shape;5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51" name="Google Shape;551;p2"/>
                  <p:cNvGrpSpPr/>
                  <p:nvPr/>
                </p:nvGrpSpPr>
                <p:grpSpPr>
                  <a:xfrm>
                    <a:off x="304800" y="3962400"/>
                    <a:ext cx="304800" cy="304800"/>
                    <a:chOff x="0" y="3962400"/>
                    <a:chExt cx="304800" cy="304800"/>
                  </a:xfrm>
                </p:grpSpPr>
                <p:grpSp>
                  <p:nvGrpSpPr>
                    <p:cNvPr id="552" name="Google Shape;552;p2"/>
                    <p:cNvGrpSpPr/>
                    <p:nvPr/>
                  </p:nvGrpSpPr>
                  <p:grpSpPr>
                    <a:xfrm>
                      <a:off x="0" y="3962400"/>
                      <a:ext cx="304800" cy="152400"/>
                      <a:chOff x="0" y="3962400"/>
                      <a:chExt cx="304800" cy="152400"/>
                    </a:xfrm>
                  </p:grpSpPr>
                  <p:pic>
                    <p:nvPicPr>
                      <p:cNvPr id="553" name="Google Shape;5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4" name="Google Shape;5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55" name="Google Shape;555;p2"/>
                    <p:cNvGrpSpPr/>
                    <p:nvPr/>
                  </p:nvGrpSpPr>
                  <p:grpSpPr>
                    <a:xfrm>
                      <a:off x="0" y="4114800"/>
                      <a:ext cx="304800" cy="152400"/>
                      <a:chOff x="0" y="3962400"/>
                      <a:chExt cx="304800" cy="152400"/>
                    </a:xfrm>
                  </p:grpSpPr>
                  <p:pic>
                    <p:nvPicPr>
                      <p:cNvPr id="556" name="Google Shape;5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7" name="Google Shape;5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58" name="Google Shape;558;p2"/>
                <p:cNvGrpSpPr/>
                <p:nvPr/>
              </p:nvGrpSpPr>
              <p:grpSpPr>
                <a:xfrm>
                  <a:off x="609600" y="4267200"/>
                  <a:ext cx="609600" cy="304800"/>
                  <a:chOff x="0" y="3962400"/>
                  <a:chExt cx="609600" cy="304800"/>
                </a:xfrm>
              </p:grpSpPr>
              <p:grpSp>
                <p:nvGrpSpPr>
                  <p:cNvPr id="559" name="Google Shape;559;p2"/>
                  <p:cNvGrpSpPr/>
                  <p:nvPr/>
                </p:nvGrpSpPr>
                <p:grpSpPr>
                  <a:xfrm>
                    <a:off x="0" y="3962400"/>
                    <a:ext cx="304800" cy="304800"/>
                    <a:chOff x="0" y="3962400"/>
                    <a:chExt cx="304800" cy="304800"/>
                  </a:xfrm>
                </p:grpSpPr>
                <p:grpSp>
                  <p:nvGrpSpPr>
                    <p:cNvPr id="560" name="Google Shape;560;p2"/>
                    <p:cNvGrpSpPr/>
                    <p:nvPr/>
                  </p:nvGrpSpPr>
                  <p:grpSpPr>
                    <a:xfrm>
                      <a:off x="0" y="3962400"/>
                      <a:ext cx="304800" cy="152400"/>
                      <a:chOff x="0" y="3962400"/>
                      <a:chExt cx="304800" cy="152400"/>
                    </a:xfrm>
                  </p:grpSpPr>
                  <p:pic>
                    <p:nvPicPr>
                      <p:cNvPr id="561" name="Google Shape;5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62" name="Google Shape;5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63" name="Google Shape;563;p2"/>
                    <p:cNvGrpSpPr/>
                    <p:nvPr/>
                  </p:nvGrpSpPr>
                  <p:grpSpPr>
                    <a:xfrm>
                      <a:off x="0" y="4114800"/>
                      <a:ext cx="304800" cy="152400"/>
                      <a:chOff x="0" y="3962400"/>
                      <a:chExt cx="304800" cy="152400"/>
                    </a:xfrm>
                  </p:grpSpPr>
                  <p:pic>
                    <p:nvPicPr>
                      <p:cNvPr id="564" name="Google Shape;5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65" name="Google Shape;5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66" name="Google Shape;566;p2"/>
                  <p:cNvGrpSpPr/>
                  <p:nvPr/>
                </p:nvGrpSpPr>
                <p:grpSpPr>
                  <a:xfrm>
                    <a:off x="304800" y="3962400"/>
                    <a:ext cx="304800" cy="304800"/>
                    <a:chOff x="0" y="3962400"/>
                    <a:chExt cx="304800" cy="304800"/>
                  </a:xfrm>
                </p:grpSpPr>
                <p:grpSp>
                  <p:nvGrpSpPr>
                    <p:cNvPr id="567" name="Google Shape;567;p2"/>
                    <p:cNvGrpSpPr/>
                    <p:nvPr/>
                  </p:nvGrpSpPr>
                  <p:grpSpPr>
                    <a:xfrm>
                      <a:off x="0" y="3962400"/>
                      <a:ext cx="304800" cy="152400"/>
                      <a:chOff x="0" y="3962400"/>
                      <a:chExt cx="304800" cy="152400"/>
                    </a:xfrm>
                  </p:grpSpPr>
                  <p:pic>
                    <p:nvPicPr>
                      <p:cNvPr id="568" name="Google Shape;5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69" name="Google Shape;5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70" name="Google Shape;570;p2"/>
                    <p:cNvGrpSpPr/>
                    <p:nvPr/>
                  </p:nvGrpSpPr>
                  <p:grpSpPr>
                    <a:xfrm>
                      <a:off x="0" y="4114800"/>
                      <a:ext cx="304800" cy="152400"/>
                      <a:chOff x="0" y="3962400"/>
                      <a:chExt cx="304800" cy="152400"/>
                    </a:xfrm>
                  </p:grpSpPr>
                  <p:pic>
                    <p:nvPicPr>
                      <p:cNvPr id="571" name="Google Shape;5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72" name="Google Shape;5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73" name="Google Shape;573;p2"/>
                <p:cNvGrpSpPr/>
                <p:nvPr/>
              </p:nvGrpSpPr>
              <p:grpSpPr>
                <a:xfrm>
                  <a:off x="1219200" y="3962400"/>
                  <a:ext cx="609600" cy="304800"/>
                  <a:chOff x="0" y="3962400"/>
                  <a:chExt cx="609600" cy="304800"/>
                </a:xfrm>
              </p:grpSpPr>
              <p:grpSp>
                <p:nvGrpSpPr>
                  <p:cNvPr id="574" name="Google Shape;574;p2"/>
                  <p:cNvGrpSpPr/>
                  <p:nvPr/>
                </p:nvGrpSpPr>
                <p:grpSpPr>
                  <a:xfrm>
                    <a:off x="0" y="3962400"/>
                    <a:ext cx="304800" cy="304800"/>
                    <a:chOff x="0" y="3962400"/>
                    <a:chExt cx="304800" cy="304800"/>
                  </a:xfrm>
                </p:grpSpPr>
                <p:grpSp>
                  <p:nvGrpSpPr>
                    <p:cNvPr id="575" name="Google Shape;575;p2"/>
                    <p:cNvGrpSpPr/>
                    <p:nvPr/>
                  </p:nvGrpSpPr>
                  <p:grpSpPr>
                    <a:xfrm>
                      <a:off x="0" y="3962400"/>
                      <a:ext cx="304800" cy="152400"/>
                      <a:chOff x="0" y="3962400"/>
                      <a:chExt cx="304800" cy="152400"/>
                    </a:xfrm>
                  </p:grpSpPr>
                  <p:pic>
                    <p:nvPicPr>
                      <p:cNvPr id="576" name="Google Shape;5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77" name="Google Shape;5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78" name="Google Shape;578;p2"/>
                    <p:cNvGrpSpPr/>
                    <p:nvPr/>
                  </p:nvGrpSpPr>
                  <p:grpSpPr>
                    <a:xfrm>
                      <a:off x="0" y="4114800"/>
                      <a:ext cx="304800" cy="152400"/>
                      <a:chOff x="0" y="3962400"/>
                      <a:chExt cx="304800" cy="152400"/>
                    </a:xfrm>
                  </p:grpSpPr>
                  <p:pic>
                    <p:nvPicPr>
                      <p:cNvPr id="579" name="Google Shape;5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0" name="Google Shape;5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81" name="Google Shape;581;p2"/>
                  <p:cNvGrpSpPr/>
                  <p:nvPr/>
                </p:nvGrpSpPr>
                <p:grpSpPr>
                  <a:xfrm>
                    <a:off x="304800" y="3962400"/>
                    <a:ext cx="304800" cy="304800"/>
                    <a:chOff x="0" y="3962400"/>
                    <a:chExt cx="304800" cy="304800"/>
                  </a:xfrm>
                </p:grpSpPr>
                <p:grpSp>
                  <p:nvGrpSpPr>
                    <p:cNvPr id="582" name="Google Shape;582;p2"/>
                    <p:cNvGrpSpPr/>
                    <p:nvPr/>
                  </p:nvGrpSpPr>
                  <p:grpSpPr>
                    <a:xfrm>
                      <a:off x="0" y="3962400"/>
                      <a:ext cx="304800" cy="152400"/>
                      <a:chOff x="0" y="3962400"/>
                      <a:chExt cx="304800" cy="152400"/>
                    </a:xfrm>
                  </p:grpSpPr>
                  <p:pic>
                    <p:nvPicPr>
                      <p:cNvPr id="583" name="Google Shape;5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4" name="Google Shape;5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85" name="Google Shape;585;p2"/>
                    <p:cNvGrpSpPr/>
                    <p:nvPr/>
                  </p:nvGrpSpPr>
                  <p:grpSpPr>
                    <a:xfrm>
                      <a:off x="0" y="4114800"/>
                      <a:ext cx="304800" cy="152400"/>
                      <a:chOff x="0" y="3962400"/>
                      <a:chExt cx="304800" cy="152400"/>
                    </a:xfrm>
                  </p:grpSpPr>
                  <p:pic>
                    <p:nvPicPr>
                      <p:cNvPr id="586" name="Google Shape;5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7" name="Google Shape;5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88" name="Google Shape;588;p2"/>
                <p:cNvGrpSpPr/>
                <p:nvPr/>
              </p:nvGrpSpPr>
              <p:grpSpPr>
                <a:xfrm>
                  <a:off x="1828800" y="3962400"/>
                  <a:ext cx="609600" cy="304800"/>
                  <a:chOff x="0" y="3962400"/>
                  <a:chExt cx="609600" cy="304800"/>
                </a:xfrm>
              </p:grpSpPr>
              <p:grpSp>
                <p:nvGrpSpPr>
                  <p:cNvPr id="589" name="Google Shape;589;p2"/>
                  <p:cNvGrpSpPr/>
                  <p:nvPr/>
                </p:nvGrpSpPr>
                <p:grpSpPr>
                  <a:xfrm>
                    <a:off x="0" y="3962400"/>
                    <a:ext cx="304800" cy="304800"/>
                    <a:chOff x="0" y="3962400"/>
                    <a:chExt cx="304800" cy="304800"/>
                  </a:xfrm>
                </p:grpSpPr>
                <p:grpSp>
                  <p:nvGrpSpPr>
                    <p:cNvPr id="590" name="Google Shape;590;p2"/>
                    <p:cNvGrpSpPr/>
                    <p:nvPr/>
                  </p:nvGrpSpPr>
                  <p:grpSpPr>
                    <a:xfrm>
                      <a:off x="0" y="3962400"/>
                      <a:ext cx="304800" cy="152400"/>
                      <a:chOff x="0" y="3962400"/>
                      <a:chExt cx="304800" cy="152400"/>
                    </a:xfrm>
                  </p:grpSpPr>
                  <p:pic>
                    <p:nvPicPr>
                      <p:cNvPr id="591" name="Google Shape;5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92" name="Google Shape;5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93" name="Google Shape;593;p2"/>
                    <p:cNvGrpSpPr/>
                    <p:nvPr/>
                  </p:nvGrpSpPr>
                  <p:grpSpPr>
                    <a:xfrm>
                      <a:off x="0" y="4114800"/>
                      <a:ext cx="304800" cy="152400"/>
                      <a:chOff x="0" y="3962400"/>
                      <a:chExt cx="304800" cy="152400"/>
                    </a:xfrm>
                  </p:grpSpPr>
                  <p:pic>
                    <p:nvPicPr>
                      <p:cNvPr id="594" name="Google Shape;5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95" name="Google Shape;5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96" name="Google Shape;596;p2"/>
                  <p:cNvGrpSpPr/>
                  <p:nvPr/>
                </p:nvGrpSpPr>
                <p:grpSpPr>
                  <a:xfrm>
                    <a:off x="304800" y="3962400"/>
                    <a:ext cx="304800" cy="304800"/>
                    <a:chOff x="0" y="3962400"/>
                    <a:chExt cx="304800" cy="304800"/>
                  </a:xfrm>
                </p:grpSpPr>
                <p:grpSp>
                  <p:nvGrpSpPr>
                    <p:cNvPr id="597" name="Google Shape;597;p2"/>
                    <p:cNvGrpSpPr/>
                    <p:nvPr/>
                  </p:nvGrpSpPr>
                  <p:grpSpPr>
                    <a:xfrm>
                      <a:off x="0" y="3962400"/>
                      <a:ext cx="304800" cy="152400"/>
                      <a:chOff x="0" y="3962400"/>
                      <a:chExt cx="304800" cy="152400"/>
                    </a:xfrm>
                  </p:grpSpPr>
                  <p:pic>
                    <p:nvPicPr>
                      <p:cNvPr id="598" name="Google Shape;5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99" name="Google Shape;5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00" name="Google Shape;600;p2"/>
                    <p:cNvGrpSpPr/>
                    <p:nvPr/>
                  </p:nvGrpSpPr>
                  <p:grpSpPr>
                    <a:xfrm>
                      <a:off x="0" y="4114800"/>
                      <a:ext cx="304800" cy="152400"/>
                      <a:chOff x="0" y="3962400"/>
                      <a:chExt cx="304800" cy="152400"/>
                    </a:xfrm>
                  </p:grpSpPr>
                  <p:pic>
                    <p:nvPicPr>
                      <p:cNvPr id="601" name="Google Shape;6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02" name="Google Shape;6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03" name="Google Shape;603;p2"/>
                <p:cNvGrpSpPr/>
                <p:nvPr/>
              </p:nvGrpSpPr>
              <p:grpSpPr>
                <a:xfrm>
                  <a:off x="1219200" y="4267200"/>
                  <a:ext cx="609600" cy="304800"/>
                  <a:chOff x="0" y="3962400"/>
                  <a:chExt cx="609600" cy="304800"/>
                </a:xfrm>
              </p:grpSpPr>
              <p:grpSp>
                <p:nvGrpSpPr>
                  <p:cNvPr id="604" name="Google Shape;604;p2"/>
                  <p:cNvGrpSpPr/>
                  <p:nvPr/>
                </p:nvGrpSpPr>
                <p:grpSpPr>
                  <a:xfrm>
                    <a:off x="0" y="3962400"/>
                    <a:ext cx="304800" cy="304800"/>
                    <a:chOff x="0" y="3962400"/>
                    <a:chExt cx="304800" cy="304800"/>
                  </a:xfrm>
                </p:grpSpPr>
                <p:grpSp>
                  <p:nvGrpSpPr>
                    <p:cNvPr id="605" name="Google Shape;605;p2"/>
                    <p:cNvGrpSpPr/>
                    <p:nvPr/>
                  </p:nvGrpSpPr>
                  <p:grpSpPr>
                    <a:xfrm>
                      <a:off x="0" y="3962400"/>
                      <a:ext cx="304800" cy="152400"/>
                      <a:chOff x="0" y="3962400"/>
                      <a:chExt cx="304800" cy="152400"/>
                    </a:xfrm>
                  </p:grpSpPr>
                  <p:pic>
                    <p:nvPicPr>
                      <p:cNvPr id="606" name="Google Shape;6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07" name="Google Shape;6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08" name="Google Shape;608;p2"/>
                    <p:cNvGrpSpPr/>
                    <p:nvPr/>
                  </p:nvGrpSpPr>
                  <p:grpSpPr>
                    <a:xfrm>
                      <a:off x="0" y="4114800"/>
                      <a:ext cx="304800" cy="152400"/>
                      <a:chOff x="0" y="3962400"/>
                      <a:chExt cx="304800" cy="152400"/>
                    </a:xfrm>
                  </p:grpSpPr>
                  <p:pic>
                    <p:nvPicPr>
                      <p:cNvPr id="609" name="Google Shape;60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10" name="Google Shape;61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11" name="Google Shape;611;p2"/>
                  <p:cNvGrpSpPr/>
                  <p:nvPr/>
                </p:nvGrpSpPr>
                <p:grpSpPr>
                  <a:xfrm>
                    <a:off x="304800" y="3962400"/>
                    <a:ext cx="304800" cy="304800"/>
                    <a:chOff x="0" y="3962400"/>
                    <a:chExt cx="304800" cy="304800"/>
                  </a:xfrm>
                </p:grpSpPr>
                <p:grpSp>
                  <p:nvGrpSpPr>
                    <p:cNvPr id="612" name="Google Shape;612;p2"/>
                    <p:cNvGrpSpPr/>
                    <p:nvPr/>
                  </p:nvGrpSpPr>
                  <p:grpSpPr>
                    <a:xfrm>
                      <a:off x="0" y="3962400"/>
                      <a:ext cx="304800" cy="152400"/>
                      <a:chOff x="0" y="3962400"/>
                      <a:chExt cx="304800" cy="152400"/>
                    </a:xfrm>
                  </p:grpSpPr>
                  <p:pic>
                    <p:nvPicPr>
                      <p:cNvPr id="613" name="Google Shape;6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14" name="Google Shape;6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15" name="Google Shape;615;p2"/>
                    <p:cNvGrpSpPr/>
                    <p:nvPr/>
                  </p:nvGrpSpPr>
                  <p:grpSpPr>
                    <a:xfrm>
                      <a:off x="0" y="4114800"/>
                      <a:ext cx="304800" cy="152400"/>
                      <a:chOff x="0" y="3962400"/>
                      <a:chExt cx="304800" cy="152400"/>
                    </a:xfrm>
                  </p:grpSpPr>
                  <p:pic>
                    <p:nvPicPr>
                      <p:cNvPr id="616" name="Google Shape;6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17" name="Google Shape;6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18" name="Google Shape;618;p2"/>
                <p:cNvGrpSpPr/>
                <p:nvPr/>
              </p:nvGrpSpPr>
              <p:grpSpPr>
                <a:xfrm>
                  <a:off x="1828800" y="4267200"/>
                  <a:ext cx="609600" cy="304800"/>
                  <a:chOff x="0" y="3962400"/>
                  <a:chExt cx="609600" cy="304800"/>
                </a:xfrm>
              </p:grpSpPr>
              <p:grpSp>
                <p:nvGrpSpPr>
                  <p:cNvPr id="619" name="Google Shape;619;p2"/>
                  <p:cNvGrpSpPr/>
                  <p:nvPr/>
                </p:nvGrpSpPr>
                <p:grpSpPr>
                  <a:xfrm>
                    <a:off x="0" y="3962400"/>
                    <a:ext cx="304800" cy="304800"/>
                    <a:chOff x="0" y="3962400"/>
                    <a:chExt cx="304800" cy="304800"/>
                  </a:xfrm>
                </p:grpSpPr>
                <p:grpSp>
                  <p:nvGrpSpPr>
                    <p:cNvPr id="620" name="Google Shape;620;p2"/>
                    <p:cNvGrpSpPr/>
                    <p:nvPr/>
                  </p:nvGrpSpPr>
                  <p:grpSpPr>
                    <a:xfrm>
                      <a:off x="0" y="3962400"/>
                      <a:ext cx="304800" cy="152400"/>
                      <a:chOff x="0" y="3962400"/>
                      <a:chExt cx="304800" cy="152400"/>
                    </a:xfrm>
                  </p:grpSpPr>
                  <p:pic>
                    <p:nvPicPr>
                      <p:cNvPr id="621" name="Google Shape;62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22" name="Google Shape;62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23" name="Google Shape;623;p2"/>
                    <p:cNvGrpSpPr/>
                    <p:nvPr/>
                  </p:nvGrpSpPr>
                  <p:grpSpPr>
                    <a:xfrm>
                      <a:off x="0" y="4114800"/>
                      <a:ext cx="304800" cy="152400"/>
                      <a:chOff x="0" y="3962400"/>
                      <a:chExt cx="304800" cy="152400"/>
                    </a:xfrm>
                  </p:grpSpPr>
                  <p:pic>
                    <p:nvPicPr>
                      <p:cNvPr id="624" name="Google Shape;62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25" name="Google Shape;62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26" name="Google Shape;626;p2"/>
                  <p:cNvGrpSpPr/>
                  <p:nvPr/>
                </p:nvGrpSpPr>
                <p:grpSpPr>
                  <a:xfrm>
                    <a:off x="304800" y="3962400"/>
                    <a:ext cx="304800" cy="304800"/>
                    <a:chOff x="0" y="3962400"/>
                    <a:chExt cx="304800" cy="304800"/>
                  </a:xfrm>
                </p:grpSpPr>
                <p:grpSp>
                  <p:nvGrpSpPr>
                    <p:cNvPr id="627" name="Google Shape;627;p2"/>
                    <p:cNvGrpSpPr/>
                    <p:nvPr/>
                  </p:nvGrpSpPr>
                  <p:grpSpPr>
                    <a:xfrm>
                      <a:off x="0" y="3962400"/>
                      <a:ext cx="304800" cy="152400"/>
                      <a:chOff x="0" y="3962400"/>
                      <a:chExt cx="304800" cy="152400"/>
                    </a:xfrm>
                  </p:grpSpPr>
                  <p:pic>
                    <p:nvPicPr>
                      <p:cNvPr id="628" name="Google Shape;6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29" name="Google Shape;6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30" name="Google Shape;630;p2"/>
                    <p:cNvGrpSpPr/>
                    <p:nvPr/>
                  </p:nvGrpSpPr>
                  <p:grpSpPr>
                    <a:xfrm>
                      <a:off x="0" y="4114800"/>
                      <a:ext cx="304800" cy="152400"/>
                      <a:chOff x="0" y="3962400"/>
                      <a:chExt cx="304800" cy="152400"/>
                    </a:xfrm>
                  </p:grpSpPr>
                  <p:pic>
                    <p:nvPicPr>
                      <p:cNvPr id="631" name="Google Shape;6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32" name="Google Shape;6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nvGrpSpPr>
            <p:cNvPr id="633" name="Google Shape;633;p2"/>
            <p:cNvGrpSpPr/>
            <p:nvPr/>
          </p:nvGrpSpPr>
          <p:grpSpPr>
            <a:xfrm>
              <a:off x="0" y="4648200"/>
              <a:ext cx="12192000" cy="609600"/>
              <a:chOff x="0" y="3962400"/>
              <a:chExt cx="12192000" cy="609600"/>
            </a:xfrm>
          </p:grpSpPr>
          <p:grpSp>
            <p:nvGrpSpPr>
              <p:cNvPr id="634" name="Google Shape;634;p2"/>
              <p:cNvGrpSpPr/>
              <p:nvPr/>
            </p:nvGrpSpPr>
            <p:grpSpPr>
              <a:xfrm>
                <a:off x="0" y="3962400"/>
                <a:ext cx="2438400" cy="609600"/>
                <a:chOff x="0" y="3962400"/>
                <a:chExt cx="2438400" cy="609600"/>
              </a:xfrm>
            </p:grpSpPr>
            <p:grpSp>
              <p:nvGrpSpPr>
                <p:cNvPr id="635" name="Google Shape;635;p2"/>
                <p:cNvGrpSpPr/>
                <p:nvPr/>
              </p:nvGrpSpPr>
              <p:grpSpPr>
                <a:xfrm>
                  <a:off x="0" y="3962400"/>
                  <a:ext cx="609600" cy="304800"/>
                  <a:chOff x="0" y="3962400"/>
                  <a:chExt cx="609600" cy="304800"/>
                </a:xfrm>
              </p:grpSpPr>
              <p:grpSp>
                <p:nvGrpSpPr>
                  <p:cNvPr id="636" name="Google Shape;636;p2"/>
                  <p:cNvGrpSpPr/>
                  <p:nvPr/>
                </p:nvGrpSpPr>
                <p:grpSpPr>
                  <a:xfrm>
                    <a:off x="0" y="3962400"/>
                    <a:ext cx="304800" cy="304800"/>
                    <a:chOff x="0" y="3962400"/>
                    <a:chExt cx="304800" cy="304800"/>
                  </a:xfrm>
                </p:grpSpPr>
                <p:grpSp>
                  <p:nvGrpSpPr>
                    <p:cNvPr id="637" name="Google Shape;637;p2"/>
                    <p:cNvGrpSpPr/>
                    <p:nvPr/>
                  </p:nvGrpSpPr>
                  <p:grpSpPr>
                    <a:xfrm>
                      <a:off x="0" y="3962400"/>
                      <a:ext cx="304800" cy="152400"/>
                      <a:chOff x="0" y="3962400"/>
                      <a:chExt cx="304800" cy="152400"/>
                    </a:xfrm>
                  </p:grpSpPr>
                  <p:pic>
                    <p:nvPicPr>
                      <p:cNvPr id="638" name="Google Shape;6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39" name="Google Shape;6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40" name="Google Shape;640;p2"/>
                    <p:cNvGrpSpPr/>
                    <p:nvPr/>
                  </p:nvGrpSpPr>
                  <p:grpSpPr>
                    <a:xfrm>
                      <a:off x="0" y="4114800"/>
                      <a:ext cx="304800" cy="152400"/>
                      <a:chOff x="0" y="3962400"/>
                      <a:chExt cx="304800" cy="152400"/>
                    </a:xfrm>
                  </p:grpSpPr>
                  <p:pic>
                    <p:nvPicPr>
                      <p:cNvPr id="641" name="Google Shape;6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42" name="Google Shape;6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43" name="Google Shape;643;p2"/>
                  <p:cNvGrpSpPr/>
                  <p:nvPr/>
                </p:nvGrpSpPr>
                <p:grpSpPr>
                  <a:xfrm>
                    <a:off x="304800" y="3962400"/>
                    <a:ext cx="304800" cy="304800"/>
                    <a:chOff x="0" y="3962400"/>
                    <a:chExt cx="304800" cy="304800"/>
                  </a:xfrm>
                </p:grpSpPr>
                <p:grpSp>
                  <p:nvGrpSpPr>
                    <p:cNvPr id="644" name="Google Shape;644;p2"/>
                    <p:cNvGrpSpPr/>
                    <p:nvPr/>
                  </p:nvGrpSpPr>
                  <p:grpSpPr>
                    <a:xfrm>
                      <a:off x="0" y="3962400"/>
                      <a:ext cx="304800" cy="152400"/>
                      <a:chOff x="0" y="3962400"/>
                      <a:chExt cx="304800" cy="152400"/>
                    </a:xfrm>
                  </p:grpSpPr>
                  <p:pic>
                    <p:nvPicPr>
                      <p:cNvPr id="645" name="Google Shape;64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46" name="Google Shape;64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47" name="Google Shape;647;p2"/>
                    <p:cNvGrpSpPr/>
                    <p:nvPr/>
                  </p:nvGrpSpPr>
                  <p:grpSpPr>
                    <a:xfrm>
                      <a:off x="0" y="4114800"/>
                      <a:ext cx="304800" cy="152400"/>
                      <a:chOff x="0" y="3962400"/>
                      <a:chExt cx="304800" cy="152400"/>
                    </a:xfrm>
                  </p:grpSpPr>
                  <p:pic>
                    <p:nvPicPr>
                      <p:cNvPr id="648" name="Google Shape;64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49" name="Google Shape;64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50" name="Google Shape;650;p2"/>
                <p:cNvGrpSpPr/>
                <p:nvPr/>
              </p:nvGrpSpPr>
              <p:grpSpPr>
                <a:xfrm>
                  <a:off x="609600" y="3962400"/>
                  <a:ext cx="609600" cy="304800"/>
                  <a:chOff x="0" y="3962400"/>
                  <a:chExt cx="609600" cy="304800"/>
                </a:xfrm>
              </p:grpSpPr>
              <p:grpSp>
                <p:nvGrpSpPr>
                  <p:cNvPr id="651" name="Google Shape;651;p2"/>
                  <p:cNvGrpSpPr/>
                  <p:nvPr/>
                </p:nvGrpSpPr>
                <p:grpSpPr>
                  <a:xfrm>
                    <a:off x="0" y="3962400"/>
                    <a:ext cx="304800" cy="304800"/>
                    <a:chOff x="0" y="3962400"/>
                    <a:chExt cx="304800" cy="304800"/>
                  </a:xfrm>
                </p:grpSpPr>
                <p:grpSp>
                  <p:nvGrpSpPr>
                    <p:cNvPr id="652" name="Google Shape;652;p2"/>
                    <p:cNvGrpSpPr/>
                    <p:nvPr/>
                  </p:nvGrpSpPr>
                  <p:grpSpPr>
                    <a:xfrm>
                      <a:off x="0" y="3962400"/>
                      <a:ext cx="304800" cy="152400"/>
                      <a:chOff x="0" y="3962400"/>
                      <a:chExt cx="304800" cy="152400"/>
                    </a:xfrm>
                  </p:grpSpPr>
                  <p:pic>
                    <p:nvPicPr>
                      <p:cNvPr id="653" name="Google Shape;6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54" name="Google Shape;6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55" name="Google Shape;655;p2"/>
                    <p:cNvGrpSpPr/>
                    <p:nvPr/>
                  </p:nvGrpSpPr>
                  <p:grpSpPr>
                    <a:xfrm>
                      <a:off x="0" y="4114800"/>
                      <a:ext cx="304800" cy="152400"/>
                      <a:chOff x="0" y="3962400"/>
                      <a:chExt cx="304800" cy="152400"/>
                    </a:xfrm>
                  </p:grpSpPr>
                  <p:pic>
                    <p:nvPicPr>
                      <p:cNvPr id="656" name="Google Shape;6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57" name="Google Shape;6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58" name="Google Shape;658;p2"/>
                  <p:cNvGrpSpPr/>
                  <p:nvPr/>
                </p:nvGrpSpPr>
                <p:grpSpPr>
                  <a:xfrm>
                    <a:off x="304800" y="3962400"/>
                    <a:ext cx="304800" cy="304800"/>
                    <a:chOff x="0" y="3962400"/>
                    <a:chExt cx="304800" cy="304800"/>
                  </a:xfrm>
                </p:grpSpPr>
                <p:grpSp>
                  <p:nvGrpSpPr>
                    <p:cNvPr id="659" name="Google Shape;659;p2"/>
                    <p:cNvGrpSpPr/>
                    <p:nvPr/>
                  </p:nvGrpSpPr>
                  <p:grpSpPr>
                    <a:xfrm>
                      <a:off x="0" y="3962400"/>
                      <a:ext cx="304800" cy="152400"/>
                      <a:chOff x="0" y="3962400"/>
                      <a:chExt cx="304800" cy="152400"/>
                    </a:xfrm>
                  </p:grpSpPr>
                  <p:pic>
                    <p:nvPicPr>
                      <p:cNvPr id="660" name="Google Shape;66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1" name="Google Shape;66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62" name="Google Shape;662;p2"/>
                    <p:cNvGrpSpPr/>
                    <p:nvPr/>
                  </p:nvGrpSpPr>
                  <p:grpSpPr>
                    <a:xfrm>
                      <a:off x="0" y="4114800"/>
                      <a:ext cx="304800" cy="152400"/>
                      <a:chOff x="0" y="3962400"/>
                      <a:chExt cx="304800" cy="152400"/>
                    </a:xfrm>
                  </p:grpSpPr>
                  <p:pic>
                    <p:nvPicPr>
                      <p:cNvPr id="663" name="Google Shape;66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4" name="Google Shape;66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65" name="Google Shape;665;p2"/>
                <p:cNvGrpSpPr/>
                <p:nvPr/>
              </p:nvGrpSpPr>
              <p:grpSpPr>
                <a:xfrm>
                  <a:off x="0" y="4267200"/>
                  <a:ext cx="609600" cy="304800"/>
                  <a:chOff x="0" y="3962400"/>
                  <a:chExt cx="609600" cy="304800"/>
                </a:xfrm>
              </p:grpSpPr>
              <p:grpSp>
                <p:nvGrpSpPr>
                  <p:cNvPr id="666" name="Google Shape;666;p2"/>
                  <p:cNvGrpSpPr/>
                  <p:nvPr/>
                </p:nvGrpSpPr>
                <p:grpSpPr>
                  <a:xfrm>
                    <a:off x="0" y="3962400"/>
                    <a:ext cx="304800" cy="304800"/>
                    <a:chOff x="0" y="3962400"/>
                    <a:chExt cx="304800" cy="304800"/>
                  </a:xfrm>
                </p:grpSpPr>
                <p:grpSp>
                  <p:nvGrpSpPr>
                    <p:cNvPr id="667" name="Google Shape;667;p2"/>
                    <p:cNvGrpSpPr/>
                    <p:nvPr/>
                  </p:nvGrpSpPr>
                  <p:grpSpPr>
                    <a:xfrm>
                      <a:off x="0" y="3962400"/>
                      <a:ext cx="304800" cy="152400"/>
                      <a:chOff x="0" y="3962400"/>
                      <a:chExt cx="304800" cy="152400"/>
                    </a:xfrm>
                  </p:grpSpPr>
                  <p:pic>
                    <p:nvPicPr>
                      <p:cNvPr id="668" name="Google Shape;6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9" name="Google Shape;6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70" name="Google Shape;670;p2"/>
                    <p:cNvGrpSpPr/>
                    <p:nvPr/>
                  </p:nvGrpSpPr>
                  <p:grpSpPr>
                    <a:xfrm>
                      <a:off x="0" y="4114800"/>
                      <a:ext cx="304800" cy="152400"/>
                      <a:chOff x="0" y="3962400"/>
                      <a:chExt cx="304800" cy="152400"/>
                    </a:xfrm>
                  </p:grpSpPr>
                  <p:pic>
                    <p:nvPicPr>
                      <p:cNvPr id="671" name="Google Shape;6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72" name="Google Shape;6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73" name="Google Shape;673;p2"/>
                  <p:cNvGrpSpPr/>
                  <p:nvPr/>
                </p:nvGrpSpPr>
                <p:grpSpPr>
                  <a:xfrm>
                    <a:off x="304800" y="3962400"/>
                    <a:ext cx="304800" cy="304800"/>
                    <a:chOff x="0" y="3962400"/>
                    <a:chExt cx="304800" cy="304800"/>
                  </a:xfrm>
                </p:grpSpPr>
                <p:grpSp>
                  <p:nvGrpSpPr>
                    <p:cNvPr id="674" name="Google Shape;674;p2"/>
                    <p:cNvGrpSpPr/>
                    <p:nvPr/>
                  </p:nvGrpSpPr>
                  <p:grpSpPr>
                    <a:xfrm>
                      <a:off x="0" y="3962400"/>
                      <a:ext cx="304800" cy="152400"/>
                      <a:chOff x="0" y="3962400"/>
                      <a:chExt cx="304800" cy="152400"/>
                    </a:xfrm>
                  </p:grpSpPr>
                  <p:pic>
                    <p:nvPicPr>
                      <p:cNvPr id="675" name="Google Shape;6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76" name="Google Shape;6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77" name="Google Shape;677;p2"/>
                    <p:cNvGrpSpPr/>
                    <p:nvPr/>
                  </p:nvGrpSpPr>
                  <p:grpSpPr>
                    <a:xfrm>
                      <a:off x="0" y="4114800"/>
                      <a:ext cx="304800" cy="152400"/>
                      <a:chOff x="0" y="3962400"/>
                      <a:chExt cx="304800" cy="152400"/>
                    </a:xfrm>
                  </p:grpSpPr>
                  <p:pic>
                    <p:nvPicPr>
                      <p:cNvPr id="678" name="Google Shape;67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79" name="Google Shape;67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80" name="Google Shape;680;p2"/>
                <p:cNvGrpSpPr/>
                <p:nvPr/>
              </p:nvGrpSpPr>
              <p:grpSpPr>
                <a:xfrm>
                  <a:off x="609600" y="4267200"/>
                  <a:ext cx="609600" cy="304800"/>
                  <a:chOff x="0" y="3962400"/>
                  <a:chExt cx="609600" cy="304800"/>
                </a:xfrm>
              </p:grpSpPr>
              <p:grpSp>
                <p:nvGrpSpPr>
                  <p:cNvPr id="681" name="Google Shape;681;p2"/>
                  <p:cNvGrpSpPr/>
                  <p:nvPr/>
                </p:nvGrpSpPr>
                <p:grpSpPr>
                  <a:xfrm>
                    <a:off x="0" y="3962400"/>
                    <a:ext cx="304800" cy="304800"/>
                    <a:chOff x="0" y="3962400"/>
                    <a:chExt cx="304800" cy="304800"/>
                  </a:xfrm>
                </p:grpSpPr>
                <p:grpSp>
                  <p:nvGrpSpPr>
                    <p:cNvPr id="682" name="Google Shape;682;p2"/>
                    <p:cNvGrpSpPr/>
                    <p:nvPr/>
                  </p:nvGrpSpPr>
                  <p:grpSpPr>
                    <a:xfrm>
                      <a:off x="0" y="3962400"/>
                      <a:ext cx="304800" cy="152400"/>
                      <a:chOff x="0" y="3962400"/>
                      <a:chExt cx="304800" cy="152400"/>
                    </a:xfrm>
                  </p:grpSpPr>
                  <p:pic>
                    <p:nvPicPr>
                      <p:cNvPr id="683" name="Google Shape;6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84" name="Google Shape;6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85" name="Google Shape;685;p2"/>
                    <p:cNvGrpSpPr/>
                    <p:nvPr/>
                  </p:nvGrpSpPr>
                  <p:grpSpPr>
                    <a:xfrm>
                      <a:off x="0" y="4114800"/>
                      <a:ext cx="304800" cy="152400"/>
                      <a:chOff x="0" y="3962400"/>
                      <a:chExt cx="304800" cy="152400"/>
                    </a:xfrm>
                  </p:grpSpPr>
                  <p:pic>
                    <p:nvPicPr>
                      <p:cNvPr id="686" name="Google Shape;6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87" name="Google Shape;6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88" name="Google Shape;688;p2"/>
                  <p:cNvGrpSpPr/>
                  <p:nvPr/>
                </p:nvGrpSpPr>
                <p:grpSpPr>
                  <a:xfrm>
                    <a:off x="304800" y="3962400"/>
                    <a:ext cx="304800" cy="304800"/>
                    <a:chOff x="0" y="3962400"/>
                    <a:chExt cx="304800" cy="304800"/>
                  </a:xfrm>
                </p:grpSpPr>
                <p:grpSp>
                  <p:nvGrpSpPr>
                    <p:cNvPr id="689" name="Google Shape;689;p2"/>
                    <p:cNvGrpSpPr/>
                    <p:nvPr/>
                  </p:nvGrpSpPr>
                  <p:grpSpPr>
                    <a:xfrm>
                      <a:off x="0" y="3962400"/>
                      <a:ext cx="304800" cy="152400"/>
                      <a:chOff x="0" y="3962400"/>
                      <a:chExt cx="304800" cy="152400"/>
                    </a:xfrm>
                  </p:grpSpPr>
                  <p:pic>
                    <p:nvPicPr>
                      <p:cNvPr id="690" name="Google Shape;6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91" name="Google Shape;6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92" name="Google Shape;692;p2"/>
                    <p:cNvGrpSpPr/>
                    <p:nvPr/>
                  </p:nvGrpSpPr>
                  <p:grpSpPr>
                    <a:xfrm>
                      <a:off x="0" y="4114800"/>
                      <a:ext cx="304800" cy="152400"/>
                      <a:chOff x="0" y="3962400"/>
                      <a:chExt cx="304800" cy="152400"/>
                    </a:xfrm>
                  </p:grpSpPr>
                  <p:pic>
                    <p:nvPicPr>
                      <p:cNvPr id="693" name="Google Shape;6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94" name="Google Shape;6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95" name="Google Shape;695;p2"/>
                <p:cNvGrpSpPr/>
                <p:nvPr/>
              </p:nvGrpSpPr>
              <p:grpSpPr>
                <a:xfrm>
                  <a:off x="1219200" y="3962400"/>
                  <a:ext cx="609600" cy="304800"/>
                  <a:chOff x="0" y="3962400"/>
                  <a:chExt cx="609600" cy="304800"/>
                </a:xfrm>
              </p:grpSpPr>
              <p:grpSp>
                <p:nvGrpSpPr>
                  <p:cNvPr id="696" name="Google Shape;696;p2"/>
                  <p:cNvGrpSpPr/>
                  <p:nvPr/>
                </p:nvGrpSpPr>
                <p:grpSpPr>
                  <a:xfrm>
                    <a:off x="0" y="3962400"/>
                    <a:ext cx="304800" cy="304800"/>
                    <a:chOff x="0" y="3962400"/>
                    <a:chExt cx="304800" cy="304800"/>
                  </a:xfrm>
                </p:grpSpPr>
                <p:grpSp>
                  <p:nvGrpSpPr>
                    <p:cNvPr id="697" name="Google Shape;697;p2"/>
                    <p:cNvGrpSpPr/>
                    <p:nvPr/>
                  </p:nvGrpSpPr>
                  <p:grpSpPr>
                    <a:xfrm>
                      <a:off x="0" y="3962400"/>
                      <a:ext cx="304800" cy="152400"/>
                      <a:chOff x="0" y="3962400"/>
                      <a:chExt cx="304800" cy="152400"/>
                    </a:xfrm>
                  </p:grpSpPr>
                  <p:pic>
                    <p:nvPicPr>
                      <p:cNvPr id="698" name="Google Shape;6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99" name="Google Shape;6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00" name="Google Shape;700;p2"/>
                    <p:cNvGrpSpPr/>
                    <p:nvPr/>
                  </p:nvGrpSpPr>
                  <p:grpSpPr>
                    <a:xfrm>
                      <a:off x="0" y="4114800"/>
                      <a:ext cx="304800" cy="152400"/>
                      <a:chOff x="0" y="3962400"/>
                      <a:chExt cx="304800" cy="152400"/>
                    </a:xfrm>
                  </p:grpSpPr>
                  <p:pic>
                    <p:nvPicPr>
                      <p:cNvPr id="701" name="Google Shape;7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2" name="Google Shape;7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03" name="Google Shape;703;p2"/>
                  <p:cNvGrpSpPr/>
                  <p:nvPr/>
                </p:nvGrpSpPr>
                <p:grpSpPr>
                  <a:xfrm>
                    <a:off x="304800" y="3962400"/>
                    <a:ext cx="304800" cy="304800"/>
                    <a:chOff x="0" y="3962400"/>
                    <a:chExt cx="304800" cy="304800"/>
                  </a:xfrm>
                </p:grpSpPr>
                <p:grpSp>
                  <p:nvGrpSpPr>
                    <p:cNvPr id="704" name="Google Shape;704;p2"/>
                    <p:cNvGrpSpPr/>
                    <p:nvPr/>
                  </p:nvGrpSpPr>
                  <p:grpSpPr>
                    <a:xfrm>
                      <a:off x="0" y="3962400"/>
                      <a:ext cx="304800" cy="152400"/>
                      <a:chOff x="0" y="3962400"/>
                      <a:chExt cx="304800" cy="152400"/>
                    </a:xfrm>
                  </p:grpSpPr>
                  <p:pic>
                    <p:nvPicPr>
                      <p:cNvPr id="705" name="Google Shape;7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6" name="Google Shape;7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07" name="Google Shape;707;p2"/>
                    <p:cNvGrpSpPr/>
                    <p:nvPr/>
                  </p:nvGrpSpPr>
                  <p:grpSpPr>
                    <a:xfrm>
                      <a:off x="0" y="4114800"/>
                      <a:ext cx="304800" cy="152400"/>
                      <a:chOff x="0" y="3962400"/>
                      <a:chExt cx="304800" cy="152400"/>
                    </a:xfrm>
                  </p:grpSpPr>
                  <p:pic>
                    <p:nvPicPr>
                      <p:cNvPr id="708" name="Google Shape;7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9" name="Google Shape;7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10" name="Google Shape;710;p2"/>
                <p:cNvGrpSpPr/>
                <p:nvPr/>
              </p:nvGrpSpPr>
              <p:grpSpPr>
                <a:xfrm>
                  <a:off x="1828800" y="3962400"/>
                  <a:ext cx="609600" cy="304800"/>
                  <a:chOff x="0" y="3962400"/>
                  <a:chExt cx="609600" cy="304800"/>
                </a:xfrm>
              </p:grpSpPr>
              <p:grpSp>
                <p:nvGrpSpPr>
                  <p:cNvPr id="711" name="Google Shape;711;p2"/>
                  <p:cNvGrpSpPr/>
                  <p:nvPr/>
                </p:nvGrpSpPr>
                <p:grpSpPr>
                  <a:xfrm>
                    <a:off x="0" y="3962400"/>
                    <a:ext cx="304800" cy="304800"/>
                    <a:chOff x="0" y="3962400"/>
                    <a:chExt cx="304800" cy="304800"/>
                  </a:xfrm>
                </p:grpSpPr>
                <p:grpSp>
                  <p:nvGrpSpPr>
                    <p:cNvPr id="712" name="Google Shape;712;p2"/>
                    <p:cNvGrpSpPr/>
                    <p:nvPr/>
                  </p:nvGrpSpPr>
                  <p:grpSpPr>
                    <a:xfrm>
                      <a:off x="0" y="3962400"/>
                      <a:ext cx="304800" cy="152400"/>
                      <a:chOff x="0" y="3962400"/>
                      <a:chExt cx="304800" cy="152400"/>
                    </a:xfrm>
                  </p:grpSpPr>
                  <p:pic>
                    <p:nvPicPr>
                      <p:cNvPr id="713" name="Google Shape;7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14" name="Google Shape;7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15" name="Google Shape;715;p2"/>
                    <p:cNvGrpSpPr/>
                    <p:nvPr/>
                  </p:nvGrpSpPr>
                  <p:grpSpPr>
                    <a:xfrm>
                      <a:off x="0" y="4114800"/>
                      <a:ext cx="304800" cy="152400"/>
                      <a:chOff x="0" y="3962400"/>
                      <a:chExt cx="304800" cy="152400"/>
                    </a:xfrm>
                  </p:grpSpPr>
                  <p:pic>
                    <p:nvPicPr>
                      <p:cNvPr id="716" name="Google Shape;7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17" name="Google Shape;7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18" name="Google Shape;718;p2"/>
                  <p:cNvGrpSpPr/>
                  <p:nvPr/>
                </p:nvGrpSpPr>
                <p:grpSpPr>
                  <a:xfrm>
                    <a:off x="304800" y="3962400"/>
                    <a:ext cx="304800" cy="304800"/>
                    <a:chOff x="0" y="3962400"/>
                    <a:chExt cx="304800" cy="304800"/>
                  </a:xfrm>
                </p:grpSpPr>
                <p:grpSp>
                  <p:nvGrpSpPr>
                    <p:cNvPr id="719" name="Google Shape;719;p2"/>
                    <p:cNvGrpSpPr/>
                    <p:nvPr/>
                  </p:nvGrpSpPr>
                  <p:grpSpPr>
                    <a:xfrm>
                      <a:off x="0" y="3962400"/>
                      <a:ext cx="304800" cy="152400"/>
                      <a:chOff x="0" y="3962400"/>
                      <a:chExt cx="304800" cy="152400"/>
                    </a:xfrm>
                  </p:grpSpPr>
                  <p:pic>
                    <p:nvPicPr>
                      <p:cNvPr id="720" name="Google Shape;7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21" name="Google Shape;7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22" name="Google Shape;722;p2"/>
                    <p:cNvGrpSpPr/>
                    <p:nvPr/>
                  </p:nvGrpSpPr>
                  <p:grpSpPr>
                    <a:xfrm>
                      <a:off x="0" y="4114800"/>
                      <a:ext cx="304800" cy="152400"/>
                      <a:chOff x="0" y="3962400"/>
                      <a:chExt cx="304800" cy="152400"/>
                    </a:xfrm>
                  </p:grpSpPr>
                  <p:pic>
                    <p:nvPicPr>
                      <p:cNvPr id="723" name="Google Shape;7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24" name="Google Shape;7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25" name="Google Shape;725;p2"/>
                <p:cNvGrpSpPr/>
                <p:nvPr/>
              </p:nvGrpSpPr>
              <p:grpSpPr>
                <a:xfrm>
                  <a:off x="1219200" y="4267200"/>
                  <a:ext cx="609600" cy="304800"/>
                  <a:chOff x="0" y="3962400"/>
                  <a:chExt cx="609600" cy="304800"/>
                </a:xfrm>
              </p:grpSpPr>
              <p:grpSp>
                <p:nvGrpSpPr>
                  <p:cNvPr id="726" name="Google Shape;726;p2"/>
                  <p:cNvGrpSpPr/>
                  <p:nvPr/>
                </p:nvGrpSpPr>
                <p:grpSpPr>
                  <a:xfrm>
                    <a:off x="0" y="3962400"/>
                    <a:ext cx="304800" cy="304800"/>
                    <a:chOff x="0" y="3962400"/>
                    <a:chExt cx="304800" cy="304800"/>
                  </a:xfrm>
                </p:grpSpPr>
                <p:grpSp>
                  <p:nvGrpSpPr>
                    <p:cNvPr id="727" name="Google Shape;727;p2"/>
                    <p:cNvGrpSpPr/>
                    <p:nvPr/>
                  </p:nvGrpSpPr>
                  <p:grpSpPr>
                    <a:xfrm>
                      <a:off x="0" y="3962400"/>
                      <a:ext cx="304800" cy="152400"/>
                      <a:chOff x="0" y="3962400"/>
                      <a:chExt cx="304800" cy="152400"/>
                    </a:xfrm>
                  </p:grpSpPr>
                  <p:pic>
                    <p:nvPicPr>
                      <p:cNvPr id="728" name="Google Shape;7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29" name="Google Shape;7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30" name="Google Shape;730;p2"/>
                    <p:cNvGrpSpPr/>
                    <p:nvPr/>
                  </p:nvGrpSpPr>
                  <p:grpSpPr>
                    <a:xfrm>
                      <a:off x="0" y="4114800"/>
                      <a:ext cx="304800" cy="152400"/>
                      <a:chOff x="0" y="3962400"/>
                      <a:chExt cx="304800" cy="152400"/>
                    </a:xfrm>
                  </p:grpSpPr>
                  <p:pic>
                    <p:nvPicPr>
                      <p:cNvPr id="731" name="Google Shape;7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2" name="Google Shape;7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33" name="Google Shape;733;p2"/>
                  <p:cNvGrpSpPr/>
                  <p:nvPr/>
                </p:nvGrpSpPr>
                <p:grpSpPr>
                  <a:xfrm>
                    <a:off x="304800" y="3962400"/>
                    <a:ext cx="304800" cy="304800"/>
                    <a:chOff x="0" y="3962400"/>
                    <a:chExt cx="304800" cy="304800"/>
                  </a:xfrm>
                </p:grpSpPr>
                <p:grpSp>
                  <p:nvGrpSpPr>
                    <p:cNvPr id="734" name="Google Shape;734;p2"/>
                    <p:cNvGrpSpPr/>
                    <p:nvPr/>
                  </p:nvGrpSpPr>
                  <p:grpSpPr>
                    <a:xfrm>
                      <a:off x="0" y="3962400"/>
                      <a:ext cx="304800" cy="152400"/>
                      <a:chOff x="0" y="3962400"/>
                      <a:chExt cx="304800" cy="152400"/>
                    </a:xfrm>
                  </p:grpSpPr>
                  <p:pic>
                    <p:nvPicPr>
                      <p:cNvPr id="735" name="Google Shape;7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6" name="Google Shape;7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37" name="Google Shape;737;p2"/>
                    <p:cNvGrpSpPr/>
                    <p:nvPr/>
                  </p:nvGrpSpPr>
                  <p:grpSpPr>
                    <a:xfrm>
                      <a:off x="0" y="4114800"/>
                      <a:ext cx="304800" cy="152400"/>
                      <a:chOff x="0" y="3962400"/>
                      <a:chExt cx="304800" cy="152400"/>
                    </a:xfrm>
                  </p:grpSpPr>
                  <p:pic>
                    <p:nvPicPr>
                      <p:cNvPr id="738" name="Google Shape;7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9" name="Google Shape;7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40" name="Google Shape;740;p2"/>
                <p:cNvGrpSpPr/>
                <p:nvPr/>
              </p:nvGrpSpPr>
              <p:grpSpPr>
                <a:xfrm>
                  <a:off x="1828800" y="4267200"/>
                  <a:ext cx="609600" cy="304800"/>
                  <a:chOff x="0" y="3962400"/>
                  <a:chExt cx="609600" cy="304800"/>
                </a:xfrm>
              </p:grpSpPr>
              <p:grpSp>
                <p:nvGrpSpPr>
                  <p:cNvPr id="741" name="Google Shape;741;p2"/>
                  <p:cNvGrpSpPr/>
                  <p:nvPr/>
                </p:nvGrpSpPr>
                <p:grpSpPr>
                  <a:xfrm>
                    <a:off x="0" y="3962400"/>
                    <a:ext cx="304800" cy="304800"/>
                    <a:chOff x="0" y="3962400"/>
                    <a:chExt cx="304800" cy="304800"/>
                  </a:xfrm>
                </p:grpSpPr>
                <p:grpSp>
                  <p:nvGrpSpPr>
                    <p:cNvPr id="742" name="Google Shape;742;p2"/>
                    <p:cNvGrpSpPr/>
                    <p:nvPr/>
                  </p:nvGrpSpPr>
                  <p:grpSpPr>
                    <a:xfrm>
                      <a:off x="0" y="3962400"/>
                      <a:ext cx="304800" cy="152400"/>
                      <a:chOff x="0" y="3962400"/>
                      <a:chExt cx="304800" cy="152400"/>
                    </a:xfrm>
                  </p:grpSpPr>
                  <p:pic>
                    <p:nvPicPr>
                      <p:cNvPr id="743" name="Google Shape;7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44" name="Google Shape;7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45" name="Google Shape;745;p2"/>
                    <p:cNvGrpSpPr/>
                    <p:nvPr/>
                  </p:nvGrpSpPr>
                  <p:grpSpPr>
                    <a:xfrm>
                      <a:off x="0" y="4114800"/>
                      <a:ext cx="304800" cy="152400"/>
                      <a:chOff x="0" y="3962400"/>
                      <a:chExt cx="304800" cy="152400"/>
                    </a:xfrm>
                  </p:grpSpPr>
                  <p:pic>
                    <p:nvPicPr>
                      <p:cNvPr id="746" name="Google Shape;7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47" name="Google Shape;7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48" name="Google Shape;748;p2"/>
                  <p:cNvGrpSpPr/>
                  <p:nvPr/>
                </p:nvGrpSpPr>
                <p:grpSpPr>
                  <a:xfrm>
                    <a:off x="304800" y="3962400"/>
                    <a:ext cx="304800" cy="304800"/>
                    <a:chOff x="0" y="3962400"/>
                    <a:chExt cx="304800" cy="304800"/>
                  </a:xfrm>
                </p:grpSpPr>
                <p:grpSp>
                  <p:nvGrpSpPr>
                    <p:cNvPr id="749" name="Google Shape;749;p2"/>
                    <p:cNvGrpSpPr/>
                    <p:nvPr/>
                  </p:nvGrpSpPr>
                  <p:grpSpPr>
                    <a:xfrm>
                      <a:off x="0" y="3962400"/>
                      <a:ext cx="304800" cy="152400"/>
                      <a:chOff x="0" y="3962400"/>
                      <a:chExt cx="304800" cy="152400"/>
                    </a:xfrm>
                  </p:grpSpPr>
                  <p:pic>
                    <p:nvPicPr>
                      <p:cNvPr id="750" name="Google Shape;7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51" name="Google Shape;7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52" name="Google Shape;752;p2"/>
                    <p:cNvGrpSpPr/>
                    <p:nvPr/>
                  </p:nvGrpSpPr>
                  <p:grpSpPr>
                    <a:xfrm>
                      <a:off x="0" y="4114800"/>
                      <a:ext cx="304800" cy="152400"/>
                      <a:chOff x="0" y="3962400"/>
                      <a:chExt cx="304800" cy="152400"/>
                    </a:xfrm>
                  </p:grpSpPr>
                  <p:pic>
                    <p:nvPicPr>
                      <p:cNvPr id="753" name="Google Shape;7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54" name="Google Shape;7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755" name="Google Shape;755;p2"/>
              <p:cNvGrpSpPr/>
              <p:nvPr/>
            </p:nvGrpSpPr>
            <p:grpSpPr>
              <a:xfrm>
                <a:off x="2438400" y="3962400"/>
                <a:ext cx="2438400" cy="609600"/>
                <a:chOff x="0" y="3962400"/>
                <a:chExt cx="2438400" cy="609600"/>
              </a:xfrm>
            </p:grpSpPr>
            <p:grpSp>
              <p:nvGrpSpPr>
                <p:cNvPr id="756" name="Google Shape;756;p2"/>
                <p:cNvGrpSpPr/>
                <p:nvPr/>
              </p:nvGrpSpPr>
              <p:grpSpPr>
                <a:xfrm>
                  <a:off x="0" y="3962400"/>
                  <a:ext cx="609600" cy="304800"/>
                  <a:chOff x="0" y="3962400"/>
                  <a:chExt cx="609600" cy="304800"/>
                </a:xfrm>
              </p:grpSpPr>
              <p:grpSp>
                <p:nvGrpSpPr>
                  <p:cNvPr id="757" name="Google Shape;757;p2"/>
                  <p:cNvGrpSpPr/>
                  <p:nvPr/>
                </p:nvGrpSpPr>
                <p:grpSpPr>
                  <a:xfrm>
                    <a:off x="0" y="3962400"/>
                    <a:ext cx="304800" cy="304800"/>
                    <a:chOff x="0" y="3962400"/>
                    <a:chExt cx="304800" cy="304800"/>
                  </a:xfrm>
                </p:grpSpPr>
                <p:grpSp>
                  <p:nvGrpSpPr>
                    <p:cNvPr id="758" name="Google Shape;758;p2"/>
                    <p:cNvGrpSpPr/>
                    <p:nvPr/>
                  </p:nvGrpSpPr>
                  <p:grpSpPr>
                    <a:xfrm>
                      <a:off x="0" y="3962400"/>
                      <a:ext cx="304800" cy="152400"/>
                      <a:chOff x="0" y="3962400"/>
                      <a:chExt cx="304800" cy="152400"/>
                    </a:xfrm>
                  </p:grpSpPr>
                  <p:pic>
                    <p:nvPicPr>
                      <p:cNvPr id="759" name="Google Shape;7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60" name="Google Shape;7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61" name="Google Shape;761;p2"/>
                    <p:cNvGrpSpPr/>
                    <p:nvPr/>
                  </p:nvGrpSpPr>
                  <p:grpSpPr>
                    <a:xfrm>
                      <a:off x="0" y="4114800"/>
                      <a:ext cx="304800" cy="152400"/>
                      <a:chOff x="0" y="3962400"/>
                      <a:chExt cx="304800" cy="152400"/>
                    </a:xfrm>
                  </p:grpSpPr>
                  <p:pic>
                    <p:nvPicPr>
                      <p:cNvPr id="762" name="Google Shape;7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63" name="Google Shape;7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64" name="Google Shape;764;p2"/>
                  <p:cNvGrpSpPr/>
                  <p:nvPr/>
                </p:nvGrpSpPr>
                <p:grpSpPr>
                  <a:xfrm>
                    <a:off x="304800" y="3962400"/>
                    <a:ext cx="304800" cy="304800"/>
                    <a:chOff x="0" y="3962400"/>
                    <a:chExt cx="304800" cy="304800"/>
                  </a:xfrm>
                </p:grpSpPr>
                <p:grpSp>
                  <p:nvGrpSpPr>
                    <p:cNvPr id="765" name="Google Shape;765;p2"/>
                    <p:cNvGrpSpPr/>
                    <p:nvPr/>
                  </p:nvGrpSpPr>
                  <p:grpSpPr>
                    <a:xfrm>
                      <a:off x="0" y="3962400"/>
                      <a:ext cx="304800" cy="152400"/>
                      <a:chOff x="0" y="3962400"/>
                      <a:chExt cx="304800" cy="152400"/>
                    </a:xfrm>
                  </p:grpSpPr>
                  <p:pic>
                    <p:nvPicPr>
                      <p:cNvPr id="766" name="Google Shape;76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67" name="Google Shape;76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68" name="Google Shape;768;p2"/>
                    <p:cNvGrpSpPr/>
                    <p:nvPr/>
                  </p:nvGrpSpPr>
                  <p:grpSpPr>
                    <a:xfrm>
                      <a:off x="0" y="4114800"/>
                      <a:ext cx="304800" cy="152400"/>
                      <a:chOff x="0" y="3962400"/>
                      <a:chExt cx="304800" cy="152400"/>
                    </a:xfrm>
                  </p:grpSpPr>
                  <p:pic>
                    <p:nvPicPr>
                      <p:cNvPr id="769" name="Google Shape;76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70" name="Google Shape;77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71" name="Google Shape;771;p2"/>
                <p:cNvGrpSpPr/>
                <p:nvPr/>
              </p:nvGrpSpPr>
              <p:grpSpPr>
                <a:xfrm>
                  <a:off x="609600" y="3962400"/>
                  <a:ext cx="609600" cy="304800"/>
                  <a:chOff x="0" y="3962400"/>
                  <a:chExt cx="609600" cy="304800"/>
                </a:xfrm>
              </p:grpSpPr>
              <p:grpSp>
                <p:nvGrpSpPr>
                  <p:cNvPr id="772" name="Google Shape;772;p2"/>
                  <p:cNvGrpSpPr/>
                  <p:nvPr/>
                </p:nvGrpSpPr>
                <p:grpSpPr>
                  <a:xfrm>
                    <a:off x="0" y="3962400"/>
                    <a:ext cx="304800" cy="304800"/>
                    <a:chOff x="0" y="3962400"/>
                    <a:chExt cx="304800" cy="304800"/>
                  </a:xfrm>
                </p:grpSpPr>
                <p:grpSp>
                  <p:nvGrpSpPr>
                    <p:cNvPr id="773" name="Google Shape;773;p2"/>
                    <p:cNvGrpSpPr/>
                    <p:nvPr/>
                  </p:nvGrpSpPr>
                  <p:grpSpPr>
                    <a:xfrm>
                      <a:off x="0" y="3962400"/>
                      <a:ext cx="304800" cy="152400"/>
                      <a:chOff x="0" y="3962400"/>
                      <a:chExt cx="304800" cy="152400"/>
                    </a:xfrm>
                  </p:grpSpPr>
                  <p:pic>
                    <p:nvPicPr>
                      <p:cNvPr id="774" name="Google Shape;7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75" name="Google Shape;7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76" name="Google Shape;776;p2"/>
                    <p:cNvGrpSpPr/>
                    <p:nvPr/>
                  </p:nvGrpSpPr>
                  <p:grpSpPr>
                    <a:xfrm>
                      <a:off x="0" y="4114800"/>
                      <a:ext cx="304800" cy="152400"/>
                      <a:chOff x="0" y="3962400"/>
                      <a:chExt cx="304800" cy="152400"/>
                    </a:xfrm>
                  </p:grpSpPr>
                  <p:pic>
                    <p:nvPicPr>
                      <p:cNvPr id="777" name="Google Shape;7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78" name="Google Shape;7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79" name="Google Shape;779;p2"/>
                  <p:cNvGrpSpPr/>
                  <p:nvPr/>
                </p:nvGrpSpPr>
                <p:grpSpPr>
                  <a:xfrm>
                    <a:off x="304800" y="3962400"/>
                    <a:ext cx="304800" cy="304800"/>
                    <a:chOff x="0" y="3962400"/>
                    <a:chExt cx="304800" cy="304800"/>
                  </a:xfrm>
                </p:grpSpPr>
                <p:grpSp>
                  <p:nvGrpSpPr>
                    <p:cNvPr id="780" name="Google Shape;780;p2"/>
                    <p:cNvGrpSpPr/>
                    <p:nvPr/>
                  </p:nvGrpSpPr>
                  <p:grpSpPr>
                    <a:xfrm>
                      <a:off x="0" y="3962400"/>
                      <a:ext cx="304800" cy="152400"/>
                      <a:chOff x="0" y="3962400"/>
                      <a:chExt cx="304800" cy="152400"/>
                    </a:xfrm>
                  </p:grpSpPr>
                  <p:pic>
                    <p:nvPicPr>
                      <p:cNvPr id="781" name="Google Shape;7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82" name="Google Shape;7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83" name="Google Shape;783;p2"/>
                    <p:cNvGrpSpPr/>
                    <p:nvPr/>
                  </p:nvGrpSpPr>
                  <p:grpSpPr>
                    <a:xfrm>
                      <a:off x="0" y="4114800"/>
                      <a:ext cx="304800" cy="152400"/>
                      <a:chOff x="0" y="3962400"/>
                      <a:chExt cx="304800" cy="152400"/>
                    </a:xfrm>
                  </p:grpSpPr>
                  <p:pic>
                    <p:nvPicPr>
                      <p:cNvPr id="784" name="Google Shape;7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85" name="Google Shape;7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86" name="Google Shape;786;p2"/>
                <p:cNvGrpSpPr/>
                <p:nvPr/>
              </p:nvGrpSpPr>
              <p:grpSpPr>
                <a:xfrm>
                  <a:off x="0" y="4267200"/>
                  <a:ext cx="609600" cy="304800"/>
                  <a:chOff x="0" y="3962400"/>
                  <a:chExt cx="609600" cy="304800"/>
                </a:xfrm>
              </p:grpSpPr>
              <p:grpSp>
                <p:nvGrpSpPr>
                  <p:cNvPr id="787" name="Google Shape;787;p2"/>
                  <p:cNvGrpSpPr/>
                  <p:nvPr/>
                </p:nvGrpSpPr>
                <p:grpSpPr>
                  <a:xfrm>
                    <a:off x="0" y="3962400"/>
                    <a:ext cx="304800" cy="304800"/>
                    <a:chOff x="0" y="3962400"/>
                    <a:chExt cx="304800" cy="304800"/>
                  </a:xfrm>
                </p:grpSpPr>
                <p:grpSp>
                  <p:nvGrpSpPr>
                    <p:cNvPr id="788" name="Google Shape;788;p2"/>
                    <p:cNvGrpSpPr/>
                    <p:nvPr/>
                  </p:nvGrpSpPr>
                  <p:grpSpPr>
                    <a:xfrm>
                      <a:off x="0" y="3962400"/>
                      <a:ext cx="304800" cy="152400"/>
                      <a:chOff x="0" y="3962400"/>
                      <a:chExt cx="304800" cy="152400"/>
                    </a:xfrm>
                  </p:grpSpPr>
                  <p:pic>
                    <p:nvPicPr>
                      <p:cNvPr id="789" name="Google Shape;7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90" name="Google Shape;7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91" name="Google Shape;791;p2"/>
                    <p:cNvGrpSpPr/>
                    <p:nvPr/>
                  </p:nvGrpSpPr>
                  <p:grpSpPr>
                    <a:xfrm>
                      <a:off x="0" y="4114800"/>
                      <a:ext cx="304800" cy="152400"/>
                      <a:chOff x="0" y="3962400"/>
                      <a:chExt cx="304800" cy="152400"/>
                    </a:xfrm>
                  </p:grpSpPr>
                  <p:pic>
                    <p:nvPicPr>
                      <p:cNvPr id="792" name="Google Shape;7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93" name="Google Shape;7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94" name="Google Shape;794;p2"/>
                  <p:cNvGrpSpPr/>
                  <p:nvPr/>
                </p:nvGrpSpPr>
                <p:grpSpPr>
                  <a:xfrm>
                    <a:off x="304800" y="3962400"/>
                    <a:ext cx="304800" cy="304800"/>
                    <a:chOff x="0" y="3962400"/>
                    <a:chExt cx="304800" cy="304800"/>
                  </a:xfrm>
                </p:grpSpPr>
                <p:grpSp>
                  <p:nvGrpSpPr>
                    <p:cNvPr id="795" name="Google Shape;795;p2"/>
                    <p:cNvGrpSpPr/>
                    <p:nvPr/>
                  </p:nvGrpSpPr>
                  <p:grpSpPr>
                    <a:xfrm>
                      <a:off x="0" y="3962400"/>
                      <a:ext cx="304800" cy="152400"/>
                      <a:chOff x="0" y="3962400"/>
                      <a:chExt cx="304800" cy="152400"/>
                    </a:xfrm>
                  </p:grpSpPr>
                  <p:pic>
                    <p:nvPicPr>
                      <p:cNvPr id="796" name="Google Shape;7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97" name="Google Shape;7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98" name="Google Shape;798;p2"/>
                    <p:cNvGrpSpPr/>
                    <p:nvPr/>
                  </p:nvGrpSpPr>
                  <p:grpSpPr>
                    <a:xfrm>
                      <a:off x="0" y="4114800"/>
                      <a:ext cx="304800" cy="152400"/>
                      <a:chOff x="0" y="3962400"/>
                      <a:chExt cx="304800" cy="152400"/>
                    </a:xfrm>
                  </p:grpSpPr>
                  <p:pic>
                    <p:nvPicPr>
                      <p:cNvPr id="799" name="Google Shape;7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00" name="Google Shape;8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01" name="Google Shape;801;p2"/>
                <p:cNvGrpSpPr/>
                <p:nvPr/>
              </p:nvGrpSpPr>
              <p:grpSpPr>
                <a:xfrm>
                  <a:off x="609600" y="4267200"/>
                  <a:ext cx="609600" cy="304800"/>
                  <a:chOff x="0" y="3962400"/>
                  <a:chExt cx="609600" cy="304800"/>
                </a:xfrm>
              </p:grpSpPr>
              <p:grpSp>
                <p:nvGrpSpPr>
                  <p:cNvPr id="802" name="Google Shape;802;p2"/>
                  <p:cNvGrpSpPr/>
                  <p:nvPr/>
                </p:nvGrpSpPr>
                <p:grpSpPr>
                  <a:xfrm>
                    <a:off x="0" y="3962400"/>
                    <a:ext cx="304800" cy="304800"/>
                    <a:chOff x="0" y="3962400"/>
                    <a:chExt cx="304800" cy="304800"/>
                  </a:xfrm>
                </p:grpSpPr>
                <p:grpSp>
                  <p:nvGrpSpPr>
                    <p:cNvPr id="803" name="Google Shape;803;p2"/>
                    <p:cNvGrpSpPr/>
                    <p:nvPr/>
                  </p:nvGrpSpPr>
                  <p:grpSpPr>
                    <a:xfrm>
                      <a:off x="0" y="3962400"/>
                      <a:ext cx="304800" cy="152400"/>
                      <a:chOff x="0" y="3962400"/>
                      <a:chExt cx="304800" cy="152400"/>
                    </a:xfrm>
                  </p:grpSpPr>
                  <p:pic>
                    <p:nvPicPr>
                      <p:cNvPr id="804" name="Google Shape;8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05" name="Google Shape;8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06" name="Google Shape;806;p2"/>
                    <p:cNvGrpSpPr/>
                    <p:nvPr/>
                  </p:nvGrpSpPr>
                  <p:grpSpPr>
                    <a:xfrm>
                      <a:off x="0" y="4114800"/>
                      <a:ext cx="304800" cy="152400"/>
                      <a:chOff x="0" y="3962400"/>
                      <a:chExt cx="304800" cy="152400"/>
                    </a:xfrm>
                  </p:grpSpPr>
                  <p:pic>
                    <p:nvPicPr>
                      <p:cNvPr id="807" name="Google Shape;8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08" name="Google Shape;8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09" name="Google Shape;809;p2"/>
                  <p:cNvGrpSpPr/>
                  <p:nvPr/>
                </p:nvGrpSpPr>
                <p:grpSpPr>
                  <a:xfrm>
                    <a:off x="304800" y="3962400"/>
                    <a:ext cx="304800" cy="304800"/>
                    <a:chOff x="0" y="3962400"/>
                    <a:chExt cx="304800" cy="304800"/>
                  </a:xfrm>
                </p:grpSpPr>
                <p:grpSp>
                  <p:nvGrpSpPr>
                    <p:cNvPr id="810" name="Google Shape;810;p2"/>
                    <p:cNvGrpSpPr/>
                    <p:nvPr/>
                  </p:nvGrpSpPr>
                  <p:grpSpPr>
                    <a:xfrm>
                      <a:off x="0" y="3962400"/>
                      <a:ext cx="304800" cy="152400"/>
                      <a:chOff x="0" y="3962400"/>
                      <a:chExt cx="304800" cy="152400"/>
                    </a:xfrm>
                  </p:grpSpPr>
                  <p:pic>
                    <p:nvPicPr>
                      <p:cNvPr id="811" name="Google Shape;8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12" name="Google Shape;8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13" name="Google Shape;813;p2"/>
                    <p:cNvGrpSpPr/>
                    <p:nvPr/>
                  </p:nvGrpSpPr>
                  <p:grpSpPr>
                    <a:xfrm>
                      <a:off x="0" y="4114800"/>
                      <a:ext cx="304800" cy="152400"/>
                      <a:chOff x="0" y="3962400"/>
                      <a:chExt cx="304800" cy="152400"/>
                    </a:xfrm>
                  </p:grpSpPr>
                  <p:pic>
                    <p:nvPicPr>
                      <p:cNvPr id="814" name="Google Shape;8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15" name="Google Shape;8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16" name="Google Shape;816;p2"/>
                <p:cNvGrpSpPr/>
                <p:nvPr/>
              </p:nvGrpSpPr>
              <p:grpSpPr>
                <a:xfrm>
                  <a:off x="1219200" y="3962400"/>
                  <a:ext cx="609600" cy="304800"/>
                  <a:chOff x="0" y="3962400"/>
                  <a:chExt cx="609600" cy="304800"/>
                </a:xfrm>
              </p:grpSpPr>
              <p:grpSp>
                <p:nvGrpSpPr>
                  <p:cNvPr id="817" name="Google Shape;817;p2"/>
                  <p:cNvGrpSpPr/>
                  <p:nvPr/>
                </p:nvGrpSpPr>
                <p:grpSpPr>
                  <a:xfrm>
                    <a:off x="0" y="3962400"/>
                    <a:ext cx="304800" cy="304800"/>
                    <a:chOff x="0" y="3962400"/>
                    <a:chExt cx="304800" cy="304800"/>
                  </a:xfrm>
                </p:grpSpPr>
                <p:grpSp>
                  <p:nvGrpSpPr>
                    <p:cNvPr id="818" name="Google Shape;818;p2"/>
                    <p:cNvGrpSpPr/>
                    <p:nvPr/>
                  </p:nvGrpSpPr>
                  <p:grpSpPr>
                    <a:xfrm>
                      <a:off x="0" y="3962400"/>
                      <a:ext cx="304800" cy="152400"/>
                      <a:chOff x="0" y="3962400"/>
                      <a:chExt cx="304800" cy="152400"/>
                    </a:xfrm>
                  </p:grpSpPr>
                  <p:pic>
                    <p:nvPicPr>
                      <p:cNvPr id="819" name="Google Shape;8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20" name="Google Shape;8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21" name="Google Shape;821;p2"/>
                    <p:cNvGrpSpPr/>
                    <p:nvPr/>
                  </p:nvGrpSpPr>
                  <p:grpSpPr>
                    <a:xfrm>
                      <a:off x="0" y="4114800"/>
                      <a:ext cx="304800" cy="152400"/>
                      <a:chOff x="0" y="3962400"/>
                      <a:chExt cx="304800" cy="152400"/>
                    </a:xfrm>
                  </p:grpSpPr>
                  <p:pic>
                    <p:nvPicPr>
                      <p:cNvPr id="822" name="Google Shape;8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23" name="Google Shape;8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24" name="Google Shape;824;p2"/>
                  <p:cNvGrpSpPr/>
                  <p:nvPr/>
                </p:nvGrpSpPr>
                <p:grpSpPr>
                  <a:xfrm>
                    <a:off x="304800" y="3962400"/>
                    <a:ext cx="304800" cy="304800"/>
                    <a:chOff x="0" y="3962400"/>
                    <a:chExt cx="304800" cy="304800"/>
                  </a:xfrm>
                </p:grpSpPr>
                <p:grpSp>
                  <p:nvGrpSpPr>
                    <p:cNvPr id="825" name="Google Shape;825;p2"/>
                    <p:cNvGrpSpPr/>
                    <p:nvPr/>
                  </p:nvGrpSpPr>
                  <p:grpSpPr>
                    <a:xfrm>
                      <a:off x="0" y="3962400"/>
                      <a:ext cx="304800" cy="152400"/>
                      <a:chOff x="0" y="3962400"/>
                      <a:chExt cx="304800" cy="152400"/>
                    </a:xfrm>
                  </p:grpSpPr>
                  <p:pic>
                    <p:nvPicPr>
                      <p:cNvPr id="826" name="Google Shape;8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27" name="Google Shape;8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28" name="Google Shape;828;p2"/>
                    <p:cNvGrpSpPr/>
                    <p:nvPr/>
                  </p:nvGrpSpPr>
                  <p:grpSpPr>
                    <a:xfrm>
                      <a:off x="0" y="4114800"/>
                      <a:ext cx="304800" cy="152400"/>
                      <a:chOff x="0" y="3962400"/>
                      <a:chExt cx="304800" cy="152400"/>
                    </a:xfrm>
                  </p:grpSpPr>
                  <p:pic>
                    <p:nvPicPr>
                      <p:cNvPr id="829" name="Google Shape;8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30" name="Google Shape;8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31" name="Google Shape;831;p2"/>
                <p:cNvGrpSpPr/>
                <p:nvPr/>
              </p:nvGrpSpPr>
              <p:grpSpPr>
                <a:xfrm>
                  <a:off x="1828800" y="3962400"/>
                  <a:ext cx="609600" cy="304800"/>
                  <a:chOff x="0" y="3962400"/>
                  <a:chExt cx="609600" cy="304800"/>
                </a:xfrm>
              </p:grpSpPr>
              <p:grpSp>
                <p:nvGrpSpPr>
                  <p:cNvPr id="832" name="Google Shape;832;p2"/>
                  <p:cNvGrpSpPr/>
                  <p:nvPr/>
                </p:nvGrpSpPr>
                <p:grpSpPr>
                  <a:xfrm>
                    <a:off x="0" y="3962400"/>
                    <a:ext cx="304800" cy="304800"/>
                    <a:chOff x="0" y="3962400"/>
                    <a:chExt cx="304800" cy="304800"/>
                  </a:xfrm>
                </p:grpSpPr>
                <p:grpSp>
                  <p:nvGrpSpPr>
                    <p:cNvPr id="833" name="Google Shape;833;p2"/>
                    <p:cNvGrpSpPr/>
                    <p:nvPr/>
                  </p:nvGrpSpPr>
                  <p:grpSpPr>
                    <a:xfrm>
                      <a:off x="0" y="3962400"/>
                      <a:ext cx="304800" cy="152400"/>
                      <a:chOff x="0" y="3962400"/>
                      <a:chExt cx="304800" cy="152400"/>
                    </a:xfrm>
                  </p:grpSpPr>
                  <p:pic>
                    <p:nvPicPr>
                      <p:cNvPr id="834" name="Google Shape;8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35" name="Google Shape;8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36" name="Google Shape;836;p2"/>
                    <p:cNvGrpSpPr/>
                    <p:nvPr/>
                  </p:nvGrpSpPr>
                  <p:grpSpPr>
                    <a:xfrm>
                      <a:off x="0" y="4114800"/>
                      <a:ext cx="304800" cy="152400"/>
                      <a:chOff x="0" y="3962400"/>
                      <a:chExt cx="304800" cy="152400"/>
                    </a:xfrm>
                  </p:grpSpPr>
                  <p:pic>
                    <p:nvPicPr>
                      <p:cNvPr id="837" name="Google Shape;8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38" name="Google Shape;8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39" name="Google Shape;839;p2"/>
                  <p:cNvGrpSpPr/>
                  <p:nvPr/>
                </p:nvGrpSpPr>
                <p:grpSpPr>
                  <a:xfrm>
                    <a:off x="304800" y="3962400"/>
                    <a:ext cx="304800" cy="304800"/>
                    <a:chOff x="0" y="3962400"/>
                    <a:chExt cx="304800" cy="304800"/>
                  </a:xfrm>
                </p:grpSpPr>
                <p:grpSp>
                  <p:nvGrpSpPr>
                    <p:cNvPr id="840" name="Google Shape;840;p2"/>
                    <p:cNvGrpSpPr/>
                    <p:nvPr/>
                  </p:nvGrpSpPr>
                  <p:grpSpPr>
                    <a:xfrm>
                      <a:off x="0" y="3962400"/>
                      <a:ext cx="304800" cy="152400"/>
                      <a:chOff x="0" y="3962400"/>
                      <a:chExt cx="304800" cy="152400"/>
                    </a:xfrm>
                  </p:grpSpPr>
                  <p:pic>
                    <p:nvPicPr>
                      <p:cNvPr id="841" name="Google Shape;8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42" name="Google Shape;8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43" name="Google Shape;843;p2"/>
                    <p:cNvGrpSpPr/>
                    <p:nvPr/>
                  </p:nvGrpSpPr>
                  <p:grpSpPr>
                    <a:xfrm>
                      <a:off x="0" y="4114800"/>
                      <a:ext cx="304800" cy="152400"/>
                      <a:chOff x="0" y="3962400"/>
                      <a:chExt cx="304800" cy="152400"/>
                    </a:xfrm>
                  </p:grpSpPr>
                  <p:pic>
                    <p:nvPicPr>
                      <p:cNvPr id="844" name="Google Shape;8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45" name="Google Shape;8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46" name="Google Shape;846;p2"/>
                <p:cNvGrpSpPr/>
                <p:nvPr/>
              </p:nvGrpSpPr>
              <p:grpSpPr>
                <a:xfrm>
                  <a:off x="1219200" y="4267200"/>
                  <a:ext cx="609600" cy="304800"/>
                  <a:chOff x="0" y="3962400"/>
                  <a:chExt cx="609600" cy="304800"/>
                </a:xfrm>
              </p:grpSpPr>
              <p:grpSp>
                <p:nvGrpSpPr>
                  <p:cNvPr id="847" name="Google Shape;847;p2"/>
                  <p:cNvGrpSpPr/>
                  <p:nvPr/>
                </p:nvGrpSpPr>
                <p:grpSpPr>
                  <a:xfrm>
                    <a:off x="0" y="3962400"/>
                    <a:ext cx="304800" cy="304800"/>
                    <a:chOff x="0" y="3962400"/>
                    <a:chExt cx="304800" cy="304800"/>
                  </a:xfrm>
                </p:grpSpPr>
                <p:grpSp>
                  <p:nvGrpSpPr>
                    <p:cNvPr id="848" name="Google Shape;848;p2"/>
                    <p:cNvGrpSpPr/>
                    <p:nvPr/>
                  </p:nvGrpSpPr>
                  <p:grpSpPr>
                    <a:xfrm>
                      <a:off x="0" y="3962400"/>
                      <a:ext cx="304800" cy="152400"/>
                      <a:chOff x="0" y="3962400"/>
                      <a:chExt cx="304800" cy="152400"/>
                    </a:xfrm>
                  </p:grpSpPr>
                  <p:pic>
                    <p:nvPicPr>
                      <p:cNvPr id="849" name="Google Shape;8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0" name="Google Shape;8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51" name="Google Shape;851;p2"/>
                    <p:cNvGrpSpPr/>
                    <p:nvPr/>
                  </p:nvGrpSpPr>
                  <p:grpSpPr>
                    <a:xfrm>
                      <a:off x="0" y="4114800"/>
                      <a:ext cx="304800" cy="152400"/>
                      <a:chOff x="0" y="3962400"/>
                      <a:chExt cx="304800" cy="152400"/>
                    </a:xfrm>
                  </p:grpSpPr>
                  <p:pic>
                    <p:nvPicPr>
                      <p:cNvPr id="852" name="Google Shape;8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3" name="Google Shape;8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54" name="Google Shape;854;p2"/>
                  <p:cNvGrpSpPr/>
                  <p:nvPr/>
                </p:nvGrpSpPr>
                <p:grpSpPr>
                  <a:xfrm>
                    <a:off x="304800" y="3962400"/>
                    <a:ext cx="304800" cy="304800"/>
                    <a:chOff x="0" y="3962400"/>
                    <a:chExt cx="304800" cy="304800"/>
                  </a:xfrm>
                </p:grpSpPr>
                <p:grpSp>
                  <p:nvGrpSpPr>
                    <p:cNvPr id="855" name="Google Shape;855;p2"/>
                    <p:cNvGrpSpPr/>
                    <p:nvPr/>
                  </p:nvGrpSpPr>
                  <p:grpSpPr>
                    <a:xfrm>
                      <a:off x="0" y="3962400"/>
                      <a:ext cx="304800" cy="152400"/>
                      <a:chOff x="0" y="3962400"/>
                      <a:chExt cx="304800" cy="152400"/>
                    </a:xfrm>
                  </p:grpSpPr>
                  <p:pic>
                    <p:nvPicPr>
                      <p:cNvPr id="856" name="Google Shape;8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7" name="Google Shape;8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58" name="Google Shape;858;p2"/>
                    <p:cNvGrpSpPr/>
                    <p:nvPr/>
                  </p:nvGrpSpPr>
                  <p:grpSpPr>
                    <a:xfrm>
                      <a:off x="0" y="4114800"/>
                      <a:ext cx="304800" cy="152400"/>
                      <a:chOff x="0" y="3962400"/>
                      <a:chExt cx="304800" cy="152400"/>
                    </a:xfrm>
                  </p:grpSpPr>
                  <p:pic>
                    <p:nvPicPr>
                      <p:cNvPr id="859" name="Google Shape;8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60" name="Google Shape;8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61" name="Google Shape;861;p2"/>
                <p:cNvGrpSpPr/>
                <p:nvPr/>
              </p:nvGrpSpPr>
              <p:grpSpPr>
                <a:xfrm>
                  <a:off x="1828800" y="4267200"/>
                  <a:ext cx="609600" cy="304800"/>
                  <a:chOff x="0" y="3962400"/>
                  <a:chExt cx="609600" cy="304800"/>
                </a:xfrm>
              </p:grpSpPr>
              <p:grpSp>
                <p:nvGrpSpPr>
                  <p:cNvPr id="862" name="Google Shape;862;p2"/>
                  <p:cNvGrpSpPr/>
                  <p:nvPr/>
                </p:nvGrpSpPr>
                <p:grpSpPr>
                  <a:xfrm>
                    <a:off x="0" y="3962400"/>
                    <a:ext cx="304800" cy="304800"/>
                    <a:chOff x="0" y="3962400"/>
                    <a:chExt cx="304800" cy="304800"/>
                  </a:xfrm>
                </p:grpSpPr>
                <p:grpSp>
                  <p:nvGrpSpPr>
                    <p:cNvPr id="863" name="Google Shape;863;p2"/>
                    <p:cNvGrpSpPr/>
                    <p:nvPr/>
                  </p:nvGrpSpPr>
                  <p:grpSpPr>
                    <a:xfrm>
                      <a:off x="0" y="3962400"/>
                      <a:ext cx="304800" cy="152400"/>
                      <a:chOff x="0" y="3962400"/>
                      <a:chExt cx="304800" cy="152400"/>
                    </a:xfrm>
                  </p:grpSpPr>
                  <p:pic>
                    <p:nvPicPr>
                      <p:cNvPr id="864" name="Google Shape;8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65" name="Google Shape;8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66" name="Google Shape;866;p2"/>
                    <p:cNvGrpSpPr/>
                    <p:nvPr/>
                  </p:nvGrpSpPr>
                  <p:grpSpPr>
                    <a:xfrm>
                      <a:off x="0" y="4114800"/>
                      <a:ext cx="304800" cy="152400"/>
                      <a:chOff x="0" y="3962400"/>
                      <a:chExt cx="304800" cy="152400"/>
                    </a:xfrm>
                  </p:grpSpPr>
                  <p:pic>
                    <p:nvPicPr>
                      <p:cNvPr id="867" name="Google Shape;8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68" name="Google Shape;8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69" name="Google Shape;869;p2"/>
                  <p:cNvGrpSpPr/>
                  <p:nvPr/>
                </p:nvGrpSpPr>
                <p:grpSpPr>
                  <a:xfrm>
                    <a:off x="304800" y="3962400"/>
                    <a:ext cx="304800" cy="304800"/>
                    <a:chOff x="0" y="3962400"/>
                    <a:chExt cx="304800" cy="304800"/>
                  </a:xfrm>
                </p:grpSpPr>
                <p:grpSp>
                  <p:nvGrpSpPr>
                    <p:cNvPr id="870" name="Google Shape;870;p2"/>
                    <p:cNvGrpSpPr/>
                    <p:nvPr/>
                  </p:nvGrpSpPr>
                  <p:grpSpPr>
                    <a:xfrm>
                      <a:off x="0" y="3962400"/>
                      <a:ext cx="304800" cy="152400"/>
                      <a:chOff x="0" y="3962400"/>
                      <a:chExt cx="304800" cy="152400"/>
                    </a:xfrm>
                  </p:grpSpPr>
                  <p:pic>
                    <p:nvPicPr>
                      <p:cNvPr id="871" name="Google Shape;8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72" name="Google Shape;8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73" name="Google Shape;873;p2"/>
                    <p:cNvGrpSpPr/>
                    <p:nvPr/>
                  </p:nvGrpSpPr>
                  <p:grpSpPr>
                    <a:xfrm>
                      <a:off x="0" y="4114800"/>
                      <a:ext cx="304800" cy="152400"/>
                      <a:chOff x="0" y="3962400"/>
                      <a:chExt cx="304800" cy="152400"/>
                    </a:xfrm>
                  </p:grpSpPr>
                  <p:pic>
                    <p:nvPicPr>
                      <p:cNvPr id="874" name="Google Shape;8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75" name="Google Shape;8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876" name="Google Shape;876;p2"/>
              <p:cNvGrpSpPr/>
              <p:nvPr/>
            </p:nvGrpSpPr>
            <p:grpSpPr>
              <a:xfrm>
                <a:off x="4876800" y="3962400"/>
                <a:ext cx="2438400" cy="609600"/>
                <a:chOff x="0" y="3962400"/>
                <a:chExt cx="2438400" cy="609600"/>
              </a:xfrm>
            </p:grpSpPr>
            <p:grpSp>
              <p:nvGrpSpPr>
                <p:cNvPr id="877" name="Google Shape;877;p2"/>
                <p:cNvGrpSpPr/>
                <p:nvPr/>
              </p:nvGrpSpPr>
              <p:grpSpPr>
                <a:xfrm>
                  <a:off x="0" y="3962400"/>
                  <a:ext cx="609600" cy="304800"/>
                  <a:chOff x="0" y="3962400"/>
                  <a:chExt cx="609600" cy="304800"/>
                </a:xfrm>
              </p:grpSpPr>
              <p:grpSp>
                <p:nvGrpSpPr>
                  <p:cNvPr id="878" name="Google Shape;878;p2"/>
                  <p:cNvGrpSpPr/>
                  <p:nvPr/>
                </p:nvGrpSpPr>
                <p:grpSpPr>
                  <a:xfrm>
                    <a:off x="0" y="3962400"/>
                    <a:ext cx="304800" cy="304800"/>
                    <a:chOff x="0" y="3962400"/>
                    <a:chExt cx="304800" cy="304800"/>
                  </a:xfrm>
                </p:grpSpPr>
                <p:grpSp>
                  <p:nvGrpSpPr>
                    <p:cNvPr id="879" name="Google Shape;879;p2"/>
                    <p:cNvGrpSpPr/>
                    <p:nvPr/>
                  </p:nvGrpSpPr>
                  <p:grpSpPr>
                    <a:xfrm>
                      <a:off x="0" y="3962400"/>
                      <a:ext cx="304800" cy="152400"/>
                      <a:chOff x="0" y="3962400"/>
                      <a:chExt cx="304800" cy="152400"/>
                    </a:xfrm>
                  </p:grpSpPr>
                  <p:pic>
                    <p:nvPicPr>
                      <p:cNvPr id="880" name="Google Shape;8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1" name="Google Shape;8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82" name="Google Shape;882;p2"/>
                    <p:cNvGrpSpPr/>
                    <p:nvPr/>
                  </p:nvGrpSpPr>
                  <p:grpSpPr>
                    <a:xfrm>
                      <a:off x="0" y="4114800"/>
                      <a:ext cx="304800" cy="152400"/>
                      <a:chOff x="0" y="3962400"/>
                      <a:chExt cx="304800" cy="152400"/>
                    </a:xfrm>
                  </p:grpSpPr>
                  <p:pic>
                    <p:nvPicPr>
                      <p:cNvPr id="883" name="Google Shape;8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4" name="Google Shape;8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85" name="Google Shape;885;p2"/>
                  <p:cNvGrpSpPr/>
                  <p:nvPr/>
                </p:nvGrpSpPr>
                <p:grpSpPr>
                  <a:xfrm>
                    <a:off x="304800" y="3962400"/>
                    <a:ext cx="304800" cy="304800"/>
                    <a:chOff x="0" y="3962400"/>
                    <a:chExt cx="304800" cy="304800"/>
                  </a:xfrm>
                </p:grpSpPr>
                <p:grpSp>
                  <p:nvGrpSpPr>
                    <p:cNvPr id="886" name="Google Shape;886;p2"/>
                    <p:cNvGrpSpPr/>
                    <p:nvPr/>
                  </p:nvGrpSpPr>
                  <p:grpSpPr>
                    <a:xfrm>
                      <a:off x="0" y="3962400"/>
                      <a:ext cx="304800" cy="152400"/>
                      <a:chOff x="0" y="3962400"/>
                      <a:chExt cx="304800" cy="152400"/>
                    </a:xfrm>
                  </p:grpSpPr>
                  <p:pic>
                    <p:nvPicPr>
                      <p:cNvPr id="887" name="Google Shape;8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8" name="Google Shape;8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89" name="Google Shape;889;p2"/>
                    <p:cNvGrpSpPr/>
                    <p:nvPr/>
                  </p:nvGrpSpPr>
                  <p:grpSpPr>
                    <a:xfrm>
                      <a:off x="0" y="4114800"/>
                      <a:ext cx="304800" cy="152400"/>
                      <a:chOff x="0" y="3962400"/>
                      <a:chExt cx="304800" cy="152400"/>
                    </a:xfrm>
                  </p:grpSpPr>
                  <p:pic>
                    <p:nvPicPr>
                      <p:cNvPr id="890" name="Google Shape;8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91" name="Google Shape;8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92" name="Google Shape;892;p2"/>
                <p:cNvGrpSpPr/>
                <p:nvPr/>
              </p:nvGrpSpPr>
              <p:grpSpPr>
                <a:xfrm>
                  <a:off x="609600" y="3962400"/>
                  <a:ext cx="609600" cy="304800"/>
                  <a:chOff x="0" y="3962400"/>
                  <a:chExt cx="609600" cy="304800"/>
                </a:xfrm>
              </p:grpSpPr>
              <p:grpSp>
                <p:nvGrpSpPr>
                  <p:cNvPr id="893" name="Google Shape;893;p2"/>
                  <p:cNvGrpSpPr/>
                  <p:nvPr/>
                </p:nvGrpSpPr>
                <p:grpSpPr>
                  <a:xfrm>
                    <a:off x="0" y="3962400"/>
                    <a:ext cx="304800" cy="304800"/>
                    <a:chOff x="0" y="3962400"/>
                    <a:chExt cx="304800" cy="304800"/>
                  </a:xfrm>
                </p:grpSpPr>
                <p:grpSp>
                  <p:nvGrpSpPr>
                    <p:cNvPr id="894" name="Google Shape;894;p2"/>
                    <p:cNvGrpSpPr/>
                    <p:nvPr/>
                  </p:nvGrpSpPr>
                  <p:grpSpPr>
                    <a:xfrm>
                      <a:off x="0" y="3962400"/>
                      <a:ext cx="304800" cy="152400"/>
                      <a:chOff x="0" y="3962400"/>
                      <a:chExt cx="304800" cy="152400"/>
                    </a:xfrm>
                  </p:grpSpPr>
                  <p:pic>
                    <p:nvPicPr>
                      <p:cNvPr id="895" name="Google Shape;8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96" name="Google Shape;8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97" name="Google Shape;897;p2"/>
                    <p:cNvGrpSpPr/>
                    <p:nvPr/>
                  </p:nvGrpSpPr>
                  <p:grpSpPr>
                    <a:xfrm>
                      <a:off x="0" y="4114800"/>
                      <a:ext cx="304800" cy="152400"/>
                      <a:chOff x="0" y="3962400"/>
                      <a:chExt cx="304800" cy="152400"/>
                    </a:xfrm>
                  </p:grpSpPr>
                  <p:pic>
                    <p:nvPicPr>
                      <p:cNvPr id="898" name="Google Shape;8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99" name="Google Shape;8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00" name="Google Shape;900;p2"/>
                  <p:cNvGrpSpPr/>
                  <p:nvPr/>
                </p:nvGrpSpPr>
                <p:grpSpPr>
                  <a:xfrm>
                    <a:off x="304800" y="3962400"/>
                    <a:ext cx="304800" cy="304800"/>
                    <a:chOff x="0" y="3962400"/>
                    <a:chExt cx="304800" cy="304800"/>
                  </a:xfrm>
                </p:grpSpPr>
                <p:grpSp>
                  <p:nvGrpSpPr>
                    <p:cNvPr id="901" name="Google Shape;901;p2"/>
                    <p:cNvGrpSpPr/>
                    <p:nvPr/>
                  </p:nvGrpSpPr>
                  <p:grpSpPr>
                    <a:xfrm>
                      <a:off x="0" y="3962400"/>
                      <a:ext cx="304800" cy="152400"/>
                      <a:chOff x="0" y="3962400"/>
                      <a:chExt cx="304800" cy="152400"/>
                    </a:xfrm>
                  </p:grpSpPr>
                  <p:pic>
                    <p:nvPicPr>
                      <p:cNvPr id="902" name="Google Shape;9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03" name="Google Shape;9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04" name="Google Shape;904;p2"/>
                    <p:cNvGrpSpPr/>
                    <p:nvPr/>
                  </p:nvGrpSpPr>
                  <p:grpSpPr>
                    <a:xfrm>
                      <a:off x="0" y="4114800"/>
                      <a:ext cx="304800" cy="152400"/>
                      <a:chOff x="0" y="3962400"/>
                      <a:chExt cx="304800" cy="152400"/>
                    </a:xfrm>
                  </p:grpSpPr>
                  <p:pic>
                    <p:nvPicPr>
                      <p:cNvPr id="905" name="Google Shape;9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06" name="Google Shape;9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07" name="Google Shape;907;p2"/>
                <p:cNvGrpSpPr/>
                <p:nvPr/>
              </p:nvGrpSpPr>
              <p:grpSpPr>
                <a:xfrm>
                  <a:off x="0" y="4267200"/>
                  <a:ext cx="609600" cy="304800"/>
                  <a:chOff x="0" y="3962400"/>
                  <a:chExt cx="609600" cy="304800"/>
                </a:xfrm>
              </p:grpSpPr>
              <p:grpSp>
                <p:nvGrpSpPr>
                  <p:cNvPr id="908" name="Google Shape;908;p2"/>
                  <p:cNvGrpSpPr/>
                  <p:nvPr/>
                </p:nvGrpSpPr>
                <p:grpSpPr>
                  <a:xfrm>
                    <a:off x="0" y="3962400"/>
                    <a:ext cx="304800" cy="304800"/>
                    <a:chOff x="0" y="3962400"/>
                    <a:chExt cx="304800" cy="304800"/>
                  </a:xfrm>
                </p:grpSpPr>
                <p:grpSp>
                  <p:nvGrpSpPr>
                    <p:cNvPr id="909" name="Google Shape;909;p2"/>
                    <p:cNvGrpSpPr/>
                    <p:nvPr/>
                  </p:nvGrpSpPr>
                  <p:grpSpPr>
                    <a:xfrm>
                      <a:off x="0" y="3962400"/>
                      <a:ext cx="304800" cy="152400"/>
                      <a:chOff x="0" y="3962400"/>
                      <a:chExt cx="304800" cy="152400"/>
                    </a:xfrm>
                  </p:grpSpPr>
                  <p:pic>
                    <p:nvPicPr>
                      <p:cNvPr id="910" name="Google Shape;9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11" name="Google Shape;9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12" name="Google Shape;912;p2"/>
                    <p:cNvGrpSpPr/>
                    <p:nvPr/>
                  </p:nvGrpSpPr>
                  <p:grpSpPr>
                    <a:xfrm>
                      <a:off x="0" y="4114800"/>
                      <a:ext cx="304800" cy="152400"/>
                      <a:chOff x="0" y="3962400"/>
                      <a:chExt cx="304800" cy="152400"/>
                    </a:xfrm>
                  </p:grpSpPr>
                  <p:pic>
                    <p:nvPicPr>
                      <p:cNvPr id="913" name="Google Shape;9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14" name="Google Shape;9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15" name="Google Shape;915;p2"/>
                  <p:cNvGrpSpPr/>
                  <p:nvPr/>
                </p:nvGrpSpPr>
                <p:grpSpPr>
                  <a:xfrm>
                    <a:off x="304800" y="3962400"/>
                    <a:ext cx="304800" cy="304800"/>
                    <a:chOff x="0" y="3962400"/>
                    <a:chExt cx="304800" cy="304800"/>
                  </a:xfrm>
                </p:grpSpPr>
                <p:grpSp>
                  <p:nvGrpSpPr>
                    <p:cNvPr id="916" name="Google Shape;916;p2"/>
                    <p:cNvGrpSpPr/>
                    <p:nvPr/>
                  </p:nvGrpSpPr>
                  <p:grpSpPr>
                    <a:xfrm>
                      <a:off x="0" y="3962400"/>
                      <a:ext cx="304800" cy="152400"/>
                      <a:chOff x="0" y="3962400"/>
                      <a:chExt cx="304800" cy="152400"/>
                    </a:xfrm>
                  </p:grpSpPr>
                  <p:pic>
                    <p:nvPicPr>
                      <p:cNvPr id="917" name="Google Shape;9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18" name="Google Shape;9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19" name="Google Shape;919;p2"/>
                    <p:cNvGrpSpPr/>
                    <p:nvPr/>
                  </p:nvGrpSpPr>
                  <p:grpSpPr>
                    <a:xfrm>
                      <a:off x="0" y="4114800"/>
                      <a:ext cx="304800" cy="152400"/>
                      <a:chOff x="0" y="3962400"/>
                      <a:chExt cx="304800" cy="152400"/>
                    </a:xfrm>
                  </p:grpSpPr>
                  <p:pic>
                    <p:nvPicPr>
                      <p:cNvPr id="920" name="Google Shape;9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21" name="Google Shape;9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22" name="Google Shape;922;p2"/>
                <p:cNvGrpSpPr/>
                <p:nvPr/>
              </p:nvGrpSpPr>
              <p:grpSpPr>
                <a:xfrm>
                  <a:off x="609600" y="4267200"/>
                  <a:ext cx="609600" cy="304800"/>
                  <a:chOff x="0" y="3962400"/>
                  <a:chExt cx="609600" cy="304800"/>
                </a:xfrm>
              </p:grpSpPr>
              <p:grpSp>
                <p:nvGrpSpPr>
                  <p:cNvPr id="923" name="Google Shape;923;p2"/>
                  <p:cNvGrpSpPr/>
                  <p:nvPr/>
                </p:nvGrpSpPr>
                <p:grpSpPr>
                  <a:xfrm>
                    <a:off x="0" y="3962400"/>
                    <a:ext cx="304800" cy="304800"/>
                    <a:chOff x="0" y="3962400"/>
                    <a:chExt cx="304800" cy="304800"/>
                  </a:xfrm>
                </p:grpSpPr>
                <p:grpSp>
                  <p:nvGrpSpPr>
                    <p:cNvPr id="924" name="Google Shape;924;p2"/>
                    <p:cNvGrpSpPr/>
                    <p:nvPr/>
                  </p:nvGrpSpPr>
                  <p:grpSpPr>
                    <a:xfrm>
                      <a:off x="0" y="3962400"/>
                      <a:ext cx="304800" cy="152400"/>
                      <a:chOff x="0" y="3962400"/>
                      <a:chExt cx="304800" cy="152400"/>
                    </a:xfrm>
                  </p:grpSpPr>
                  <p:pic>
                    <p:nvPicPr>
                      <p:cNvPr id="925" name="Google Shape;9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26" name="Google Shape;9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27" name="Google Shape;927;p2"/>
                    <p:cNvGrpSpPr/>
                    <p:nvPr/>
                  </p:nvGrpSpPr>
                  <p:grpSpPr>
                    <a:xfrm>
                      <a:off x="0" y="4114800"/>
                      <a:ext cx="304800" cy="152400"/>
                      <a:chOff x="0" y="3962400"/>
                      <a:chExt cx="304800" cy="152400"/>
                    </a:xfrm>
                  </p:grpSpPr>
                  <p:pic>
                    <p:nvPicPr>
                      <p:cNvPr id="928" name="Google Shape;9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29" name="Google Shape;9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30" name="Google Shape;930;p2"/>
                  <p:cNvGrpSpPr/>
                  <p:nvPr/>
                </p:nvGrpSpPr>
                <p:grpSpPr>
                  <a:xfrm>
                    <a:off x="304800" y="3962400"/>
                    <a:ext cx="304800" cy="304800"/>
                    <a:chOff x="0" y="3962400"/>
                    <a:chExt cx="304800" cy="304800"/>
                  </a:xfrm>
                </p:grpSpPr>
                <p:grpSp>
                  <p:nvGrpSpPr>
                    <p:cNvPr id="931" name="Google Shape;931;p2"/>
                    <p:cNvGrpSpPr/>
                    <p:nvPr/>
                  </p:nvGrpSpPr>
                  <p:grpSpPr>
                    <a:xfrm>
                      <a:off x="0" y="3962400"/>
                      <a:ext cx="304800" cy="152400"/>
                      <a:chOff x="0" y="3962400"/>
                      <a:chExt cx="304800" cy="152400"/>
                    </a:xfrm>
                  </p:grpSpPr>
                  <p:pic>
                    <p:nvPicPr>
                      <p:cNvPr id="932" name="Google Shape;9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33" name="Google Shape;9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34" name="Google Shape;934;p2"/>
                    <p:cNvGrpSpPr/>
                    <p:nvPr/>
                  </p:nvGrpSpPr>
                  <p:grpSpPr>
                    <a:xfrm>
                      <a:off x="0" y="4114800"/>
                      <a:ext cx="304800" cy="152400"/>
                      <a:chOff x="0" y="3962400"/>
                      <a:chExt cx="304800" cy="152400"/>
                    </a:xfrm>
                  </p:grpSpPr>
                  <p:pic>
                    <p:nvPicPr>
                      <p:cNvPr id="935" name="Google Shape;9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36" name="Google Shape;9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37" name="Google Shape;937;p2"/>
                <p:cNvGrpSpPr/>
                <p:nvPr/>
              </p:nvGrpSpPr>
              <p:grpSpPr>
                <a:xfrm>
                  <a:off x="1219200" y="3962400"/>
                  <a:ext cx="609600" cy="304800"/>
                  <a:chOff x="0" y="3962400"/>
                  <a:chExt cx="609600" cy="304800"/>
                </a:xfrm>
              </p:grpSpPr>
              <p:grpSp>
                <p:nvGrpSpPr>
                  <p:cNvPr id="938" name="Google Shape;938;p2"/>
                  <p:cNvGrpSpPr/>
                  <p:nvPr/>
                </p:nvGrpSpPr>
                <p:grpSpPr>
                  <a:xfrm>
                    <a:off x="0" y="3962400"/>
                    <a:ext cx="304800" cy="304800"/>
                    <a:chOff x="0" y="3962400"/>
                    <a:chExt cx="304800" cy="304800"/>
                  </a:xfrm>
                </p:grpSpPr>
                <p:grpSp>
                  <p:nvGrpSpPr>
                    <p:cNvPr id="939" name="Google Shape;939;p2"/>
                    <p:cNvGrpSpPr/>
                    <p:nvPr/>
                  </p:nvGrpSpPr>
                  <p:grpSpPr>
                    <a:xfrm>
                      <a:off x="0" y="3962400"/>
                      <a:ext cx="304800" cy="152400"/>
                      <a:chOff x="0" y="3962400"/>
                      <a:chExt cx="304800" cy="152400"/>
                    </a:xfrm>
                  </p:grpSpPr>
                  <p:pic>
                    <p:nvPicPr>
                      <p:cNvPr id="940" name="Google Shape;9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41" name="Google Shape;9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42" name="Google Shape;942;p2"/>
                    <p:cNvGrpSpPr/>
                    <p:nvPr/>
                  </p:nvGrpSpPr>
                  <p:grpSpPr>
                    <a:xfrm>
                      <a:off x="0" y="4114800"/>
                      <a:ext cx="304800" cy="152400"/>
                      <a:chOff x="0" y="3962400"/>
                      <a:chExt cx="304800" cy="152400"/>
                    </a:xfrm>
                  </p:grpSpPr>
                  <p:pic>
                    <p:nvPicPr>
                      <p:cNvPr id="943" name="Google Shape;9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44" name="Google Shape;9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45" name="Google Shape;945;p2"/>
                  <p:cNvGrpSpPr/>
                  <p:nvPr/>
                </p:nvGrpSpPr>
                <p:grpSpPr>
                  <a:xfrm>
                    <a:off x="304800" y="3962400"/>
                    <a:ext cx="304800" cy="304800"/>
                    <a:chOff x="0" y="3962400"/>
                    <a:chExt cx="304800" cy="304800"/>
                  </a:xfrm>
                </p:grpSpPr>
                <p:grpSp>
                  <p:nvGrpSpPr>
                    <p:cNvPr id="946" name="Google Shape;946;p2"/>
                    <p:cNvGrpSpPr/>
                    <p:nvPr/>
                  </p:nvGrpSpPr>
                  <p:grpSpPr>
                    <a:xfrm>
                      <a:off x="0" y="3962400"/>
                      <a:ext cx="304800" cy="152400"/>
                      <a:chOff x="0" y="3962400"/>
                      <a:chExt cx="304800" cy="152400"/>
                    </a:xfrm>
                  </p:grpSpPr>
                  <p:pic>
                    <p:nvPicPr>
                      <p:cNvPr id="947" name="Google Shape;9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48" name="Google Shape;9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49" name="Google Shape;949;p2"/>
                    <p:cNvGrpSpPr/>
                    <p:nvPr/>
                  </p:nvGrpSpPr>
                  <p:grpSpPr>
                    <a:xfrm>
                      <a:off x="0" y="4114800"/>
                      <a:ext cx="304800" cy="152400"/>
                      <a:chOff x="0" y="3962400"/>
                      <a:chExt cx="304800" cy="152400"/>
                    </a:xfrm>
                  </p:grpSpPr>
                  <p:pic>
                    <p:nvPicPr>
                      <p:cNvPr id="950" name="Google Shape;9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51" name="Google Shape;9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52" name="Google Shape;952;p2"/>
                <p:cNvGrpSpPr/>
                <p:nvPr/>
              </p:nvGrpSpPr>
              <p:grpSpPr>
                <a:xfrm>
                  <a:off x="1828800" y="3962400"/>
                  <a:ext cx="609600" cy="304800"/>
                  <a:chOff x="0" y="3962400"/>
                  <a:chExt cx="609600" cy="304800"/>
                </a:xfrm>
              </p:grpSpPr>
              <p:grpSp>
                <p:nvGrpSpPr>
                  <p:cNvPr id="953" name="Google Shape;953;p2"/>
                  <p:cNvGrpSpPr/>
                  <p:nvPr/>
                </p:nvGrpSpPr>
                <p:grpSpPr>
                  <a:xfrm>
                    <a:off x="0" y="3962400"/>
                    <a:ext cx="304800" cy="304800"/>
                    <a:chOff x="0" y="3962400"/>
                    <a:chExt cx="304800" cy="304800"/>
                  </a:xfrm>
                </p:grpSpPr>
                <p:grpSp>
                  <p:nvGrpSpPr>
                    <p:cNvPr id="954" name="Google Shape;954;p2"/>
                    <p:cNvGrpSpPr/>
                    <p:nvPr/>
                  </p:nvGrpSpPr>
                  <p:grpSpPr>
                    <a:xfrm>
                      <a:off x="0" y="3962400"/>
                      <a:ext cx="304800" cy="152400"/>
                      <a:chOff x="0" y="3962400"/>
                      <a:chExt cx="304800" cy="152400"/>
                    </a:xfrm>
                  </p:grpSpPr>
                  <p:pic>
                    <p:nvPicPr>
                      <p:cNvPr id="955" name="Google Shape;9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56" name="Google Shape;9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57" name="Google Shape;957;p2"/>
                    <p:cNvGrpSpPr/>
                    <p:nvPr/>
                  </p:nvGrpSpPr>
                  <p:grpSpPr>
                    <a:xfrm>
                      <a:off x="0" y="4114800"/>
                      <a:ext cx="304800" cy="152400"/>
                      <a:chOff x="0" y="3962400"/>
                      <a:chExt cx="304800" cy="152400"/>
                    </a:xfrm>
                  </p:grpSpPr>
                  <p:pic>
                    <p:nvPicPr>
                      <p:cNvPr id="958" name="Google Shape;9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59" name="Google Shape;9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60" name="Google Shape;960;p2"/>
                  <p:cNvGrpSpPr/>
                  <p:nvPr/>
                </p:nvGrpSpPr>
                <p:grpSpPr>
                  <a:xfrm>
                    <a:off x="304800" y="3962400"/>
                    <a:ext cx="304800" cy="304800"/>
                    <a:chOff x="0" y="3962400"/>
                    <a:chExt cx="304800" cy="304800"/>
                  </a:xfrm>
                </p:grpSpPr>
                <p:grpSp>
                  <p:nvGrpSpPr>
                    <p:cNvPr id="961" name="Google Shape;961;p2"/>
                    <p:cNvGrpSpPr/>
                    <p:nvPr/>
                  </p:nvGrpSpPr>
                  <p:grpSpPr>
                    <a:xfrm>
                      <a:off x="0" y="3962400"/>
                      <a:ext cx="304800" cy="152400"/>
                      <a:chOff x="0" y="3962400"/>
                      <a:chExt cx="304800" cy="152400"/>
                    </a:xfrm>
                  </p:grpSpPr>
                  <p:pic>
                    <p:nvPicPr>
                      <p:cNvPr id="962" name="Google Shape;9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63" name="Google Shape;9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64" name="Google Shape;964;p2"/>
                    <p:cNvGrpSpPr/>
                    <p:nvPr/>
                  </p:nvGrpSpPr>
                  <p:grpSpPr>
                    <a:xfrm>
                      <a:off x="0" y="4114800"/>
                      <a:ext cx="304800" cy="152400"/>
                      <a:chOff x="0" y="3962400"/>
                      <a:chExt cx="304800" cy="152400"/>
                    </a:xfrm>
                  </p:grpSpPr>
                  <p:pic>
                    <p:nvPicPr>
                      <p:cNvPr id="965" name="Google Shape;9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66" name="Google Shape;9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67" name="Google Shape;967;p2"/>
                <p:cNvGrpSpPr/>
                <p:nvPr/>
              </p:nvGrpSpPr>
              <p:grpSpPr>
                <a:xfrm>
                  <a:off x="1219200" y="4267200"/>
                  <a:ext cx="609600" cy="304800"/>
                  <a:chOff x="0" y="3962400"/>
                  <a:chExt cx="609600" cy="304800"/>
                </a:xfrm>
              </p:grpSpPr>
              <p:grpSp>
                <p:nvGrpSpPr>
                  <p:cNvPr id="968" name="Google Shape;968;p2"/>
                  <p:cNvGrpSpPr/>
                  <p:nvPr/>
                </p:nvGrpSpPr>
                <p:grpSpPr>
                  <a:xfrm>
                    <a:off x="0" y="3962400"/>
                    <a:ext cx="304800" cy="304800"/>
                    <a:chOff x="0" y="3962400"/>
                    <a:chExt cx="304800" cy="304800"/>
                  </a:xfrm>
                </p:grpSpPr>
                <p:grpSp>
                  <p:nvGrpSpPr>
                    <p:cNvPr id="969" name="Google Shape;969;p2"/>
                    <p:cNvGrpSpPr/>
                    <p:nvPr/>
                  </p:nvGrpSpPr>
                  <p:grpSpPr>
                    <a:xfrm>
                      <a:off x="0" y="3962400"/>
                      <a:ext cx="304800" cy="152400"/>
                      <a:chOff x="0" y="3962400"/>
                      <a:chExt cx="304800" cy="152400"/>
                    </a:xfrm>
                  </p:grpSpPr>
                  <p:pic>
                    <p:nvPicPr>
                      <p:cNvPr id="970" name="Google Shape;9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71" name="Google Shape;9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72" name="Google Shape;972;p2"/>
                    <p:cNvGrpSpPr/>
                    <p:nvPr/>
                  </p:nvGrpSpPr>
                  <p:grpSpPr>
                    <a:xfrm>
                      <a:off x="0" y="4114800"/>
                      <a:ext cx="304800" cy="152400"/>
                      <a:chOff x="0" y="3962400"/>
                      <a:chExt cx="304800" cy="152400"/>
                    </a:xfrm>
                  </p:grpSpPr>
                  <p:pic>
                    <p:nvPicPr>
                      <p:cNvPr id="973" name="Google Shape;9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74" name="Google Shape;9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75" name="Google Shape;975;p2"/>
                  <p:cNvGrpSpPr/>
                  <p:nvPr/>
                </p:nvGrpSpPr>
                <p:grpSpPr>
                  <a:xfrm>
                    <a:off x="304800" y="3962400"/>
                    <a:ext cx="304800" cy="304800"/>
                    <a:chOff x="0" y="3962400"/>
                    <a:chExt cx="304800" cy="304800"/>
                  </a:xfrm>
                </p:grpSpPr>
                <p:grpSp>
                  <p:nvGrpSpPr>
                    <p:cNvPr id="976" name="Google Shape;976;p2"/>
                    <p:cNvGrpSpPr/>
                    <p:nvPr/>
                  </p:nvGrpSpPr>
                  <p:grpSpPr>
                    <a:xfrm>
                      <a:off x="0" y="3962400"/>
                      <a:ext cx="304800" cy="152400"/>
                      <a:chOff x="0" y="3962400"/>
                      <a:chExt cx="304800" cy="152400"/>
                    </a:xfrm>
                  </p:grpSpPr>
                  <p:pic>
                    <p:nvPicPr>
                      <p:cNvPr id="977" name="Google Shape;9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78" name="Google Shape;9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79" name="Google Shape;979;p2"/>
                    <p:cNvGrpSpPr/>
                    <p:nvPr/>
                  </p:nvGrpSpPr>
                  <p:grpSpPr>
                    <a:xfrm>
                      <a:off x="0" y="4114800"/>
                      <a:ext cx="304800" cy="152400"/>
                      <a:chOff x="0" y="3962400"/>
                      <a:chExt cx="304800" cy="152400"/>
                    </a:xfrm>
                  </p:grpSpPr>
                  <p:pic>
                    <p:nvPicPr>
                      <p:cNvPr id="980" name="Google Shape;9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81" name="Google Shape;9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82" name="Google Shape;982;p2"/>
                <p:cNvGrpSpPr/>
                <p:nvPr/>
              </p:nvGrpSpPr>
              <p:grpSpPr>
                <a:xfrm>
                  <a:off x="1828800" y="4267200"/>
                  <a:ext cx="609600" cy="304800"/>
                  <a:chOff x="0" y="3962400"/>
                  <a:chExt cx="609600" cy="304800"/>
                </a:xfrm>
              </p:grpSpPr>
              <p:grpSp>
                <p:nvGrpSpPr>
                  <p:cNvPr id="983" name="Google Shape;983;p2"/>
                  <p:cNvGrpSpPr/>
                  <p:nvPr/>
                </p:nvGrpSpPr>
                <p:grpSpPr>
                  <a:xfrm>
                    <a:off x="0" y="3962400"/>
                    <a:ext cx="304800" cy="304800"/>
                    <a:chOff x="0" y="3962400"/>
                    <a:chExt cx="304800" cy="304800"/>
                  </a:xfrm>
                </p:grpSpPr>
                <p:grpSp>
                  <p:nvGrpSpPr>
                    <p:cNvPr id="984" name="Google Shape;984;p2"/>
                    <p:cNvGrpSpPr/>
                    <p:nvPr/>
                  </p:nvGrpSpPr>
                  <p:grpSpPr>
                    <a:xfrm>
                      <a:off x="0" y="3962400"/>
                      <a:ext cx="304800" cy="152400"/>
                      <a:chOff x="0" y="3962400"/>
                      <a:chExt cx="304800" cy="152400"/>
                    </a:xfrm>
                  </p:grpSpPr>
                  <p:pic>
                    <p:nvPicPr>
                      <p:cNvPr id="985" name="Google Shape;9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86" name="Google Shape;9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87" name="Google Shape;987;p2"/>
                    <p:cNvGrpSpPr/>
                    <p:nvPr/>
                  </p:nvGrpSpPr>
                  <p:grpSpPr>
                    <a:xfrm>
                      <a:off x="0" y="4114800"/>
                      <a:ext cx="304800" cy="152400"/>
                      <a:chOff x="0" y="3962400"/>
                      <a:chExt cx="304800" cy="152400"/>
                    </a:xfrm>
                  </p:grpSpPr>
                  <p:pic>
                    <p:nvPicPr>
                      <p:cNvPr id="988" name="Google Shape;9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89" name="Google Shape;9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90" name="Google Shape;990;p2"/>
                  <p:cNvGrpSpPr/>
                  <p:nvPr/>
                </p:nvGrpSpPr>
                <p:grpSpPr>
                  <a:xfrm>
                    <a:off x="304800" y="3962400"/>
                    <a:ext cx="304800" cy="304800"/>
                    <a:chOff x="0" y="3962400"/>
                    <a:chExt cx="304800" cy="304800"/>
                  </a:xfrm>
                </p:grpSpPr>
                <p:grpSp>
                  <p:nvGrpSpPr>
                    <p:cNvPr id="991" name="Google Shape;991;p2"/>
                    <p:cNvGrpSpPr/>
                    <p:nvPr/>
                  </p:nvGrpSpPr>
                  <p:grpSpPr>
                    <a:xfrm>
                      <a:off x="0" y="3962400"/>
                      <a:ext cx="304800" cy="152400"/>
                      <a:chOff x="0" y="3962400"/>
                      <a:chExt cx="304800" cy="152400"/>
                    </a:xfrm>
                  </p:grpSpPr>
                  <p:pic>
                    <p:nvPicPr>
                      <p:cNvPr id="992" name="Google Shape;9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93" name="Google Shape;9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94" name="Google Shape;994;p2"/>
                    <p:cNvGrpSpPr/>
                    <p:nvPr/>
                  </p:nvGrpSpPr>
                  <p:grpSpPr>
                    <a:xfrm>
                      <a:off x="0" y="4114800"/>
                      <a:ext cx="304800" cy="152400"/>
                      <a:chOff x="0" y="3962400"/>
                      <a:chExt cx="304800" cy="152400"/>
                    </a:xfrm>
                  </p:grpSpPr>
                  <p:pic>
                    <p:nvPicPr>
                      <p:cNvPr id="995" name="Google Shape;9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96" name="Google Shape;9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997" name="Google Shape;997;p2"/>
              <p:cNvGrpSpPr/>
              <p:nvPr/>
            </p:nvGrpSpPr>
            <p:grpSpPr>
              <a:xfrm>
                <a:off x="7315200" y="3962400"/>
                <a:ext cx="2438400" cy="609600"/>
                <a:chOff x="0" y="3962400"/>
                <a:chExt cx="2438400" cy="609600"/>
              </a:xfrm>
            </p:grpSpPr>
            <p:grpSp>
              <p:nvGrpSpPr>
                <p:cNvPr id="998" name="Google Shape;998;p2"/>
                <p:cNvGrpSpPr/>
                <p:nvPr/>
              </p:nvGrpSpPr>
              <p:grpSpPr>
                <a:xfrm>
                  <a:off x="0" y="3962400"/>
                  <a:ext cx="609600" cy="304800"/>
                  <a:chOff x="0" y="3962400"/>
                  <a:chExt cx="609600" cy="304800"/>
                </a:xfrm>
              </p:grpSpPr>
              <p:grpSp>
                <p:nvGrpSpPr>
                  <p:cNvPr id="999" name="Google Shape;999;p2"/>
                  <p:cNvGrpSpPr/>
                  <p:nvPr/>
                </p:nvGrpSpPr>
                <p:grpSpPr>
                  <a:xfrm>
                    <a:off x="0" y="3962400"/>
                    <a:ext cx="304800" cy="304800"/>
                    <a:chOff x="0" y="3962400"/>
                    <a:chExt cx="304800" cy="304800"/>
                  </a:xfrm>
                </p:grpSpPr>
                <p:grpSp>
                  <p:nvGrpSpPr>
                    <p:cNvPr id="1000" name="Google Shape;1000;p2"/>
                    <p:cNvGrpSpPr/>
                    <p:nvPr/>
                  </p:nvGrpSpPr>
                  <p:grpSpPr>
                    <a:xfrm>
                      <a:off x="0" y="3962400"/>
                      <a:ext cx="304800" cy="152400"/>
                      <a:chOff x="0" y="3962400"/>
                      <a:chExt cx="304800" cy="152400"/>
                    </a:xfrm>
                  </p:grpSpPr>
                  <p:pic>
                    <p:nvPicPr>
                      <p:cNvPr id="1001" name="Google Shape;10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2" name="Google Shape;10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03" name="Google Shape;1003;p2"/>
                    <p:cNvGrpSpPr/>
                    <p:nvPr/>
                  </p:nvGrpSpPr>
                  <p:grpSpPr>
                    <a:xfrm>
                      <a:off x="0" y="4114800"/>
                      <a:ext cx="304800" cy="152400"/>
                      <a:chOff x="0" y="3962400"/>
                      <a:chExt cx="304800" cy="152400"/>
                    </a:xfrm>
                  </p:grpSpPr>
                  <p:pic>
                    <p:nvPicPr>
                      <p:cNvPr id="1004" name="Google Shape;10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5" name="Google Shape;10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06" name="Google Shape;1006;p2"/>
                  <p:cNvGrpSpPr/>
                  <p:nvPr/>
                </p:nvGrpSpPr>
                <p:grpSpPr>
                  <a:xfrm>
                    <a:off x="304800" y="3962400"/>
                    <a:ext cx="304800" cy="304800"/>
                    <a:chOff x="0" y="3962400"/>
                    <a:chExt cx="304800" cy="304800"/>
                  </a:xfrm>
                </p:grpSpPr>
                <p:grpSp>
                  <p:nvGrpSpPr>
                    <p:cNvPr id="1007" name="Google Shape;1007;p2"/>
                    <p:cNvGrpSpPr/>
                    <p:nvPr/>
                  </p:nvGrpSpPr>
                  <p:grpSpPr>
                    <a:xfrm>
                      <a:off x="0" y="3962400"/>
                      <a:ext cx="304800" cy="152400"/>
                      <a:chOff x="0" y="3962400"/>
                      <a:chExt cx="304800" cy="152400"/>
                    </a:xfrm>
                  </p:grpSpPr>
                  <p:pic>
                    <p:nvPicPr>
                      <p:cNvPr id="1008" name="Google Shape;10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9" name="Google Shape;10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10" name="Google Shape;1010;p2"/>
                    <p:cNvGrpSpPr/>
                    <p:nvPr/>
                  </p:nvGrpSpPr>
                  <p:grpSpPr>
                    <a:xfrm>
                      <a:off x="0" y="4114800"/>
                      <a:ext cx="304800" cy="152400"/>
                      <a:chOff x="0" y="3962400"/>
                      <a:chExt cx="304800" cy="152400"/>
                    </a:xfrm>
                  </p:grpSpPr>
                  <p:pic>
                    <p:nvPicPr>
                      <p:cNvPr id="1011" name="Google Shape;10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12" name="Google Shape;10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13" name="Google Shape;1013;p2"/>
                <p:cNvGrpSpPr/>
                <p:nvPr/>
              </p:nvGrpSpPr>
              <p:grpSpPr>
                <a:xfrm>
                  <a:off x="609600" y="3962400"/>
                  <a:ext cx="609600" cy="304800"/>
                  <a:chOff x="0" y="3962400"/>
                  <a:chExt cx="609600" cy="304800"/>
                </a:xfrm>
              </p:grpSpPr>
              <p:grpSp>
                <p:nvGrpSpPr>
                  <p:cNvPr id="1014" name="Google Shape;1014;p2"/>
                  <p:cNvGrpSpPr/>
                  <p:nvPr/>
                </p:nvGrpSpPr>
                <p:grpSpPr>
                  <a:xfrm>
                    <a:off x="0" y="3962400"/>
                    <a:ext cx="304800" cy="304800"/>
                    <a:chOff x="0" y="3962400"/>
                    <a:chExt cx="304800" cy="304800"/>
                  </a:xfrm>
                </p:grpSpPr>
                <p:grpSp>
                  <p:nvGrpSpPr>
                    <p:cNvPr id="1015" name="Google Shape;1015;p2"/>
                    <p:cNvGrpSpPr/>
                    <p:nvPr/>
                  </p:nvGrpSpPr>
                  <p:grpSpPr>
                    <a:xfrm>
                      <a:off x="0" y="3962400"/>
                      <a:ext cx="304800" cy="152400"/>
                      <a:chOff x="0" y="3962400"/>
                      <a:chExt cx="304800" cy="152400"/>
                    </a:xfrm>
                  </p:grpSpPr>
                  <p:pic>
                    <p:nvPicPr>
                      <p:cNvPr id="1016" name="Google Shape;10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17" name="Google Shape;10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18" name="Google Shape;1018;p2"/>
                    <p:cNvGrpSpPr/>
                    <p:nvPr/>
                  </p:nvGrpSpPr>
                  <p:grpSpPr>
                    <a:xfrm>
                      <a:off x="0" y="4114800"/>
                      <a:ext cx="304800" cy="152400"/>
                      <a:chOff x="0" y="3962400"/>
                      <a:chExt cx="304800" cy="152400"/>
                    </a:xfrm>
                  </p:grpSpPr>
                  <p:pic>
                    <p:nvPicPr>
                      <p:cNvPr id="1019" name="Google Shape;10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20" name="Google Shape;10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21" name="Google Shape;1021;p2"/>
                  <p:cNvGrpSpPr/>
                  <p:nvPr/>
                </p:nvGrpSpPr>
                <p:grpSpPr>
                  <a:xfrm>
                    <a:off x="304800" y="3962400"/>
                    <a:ext cx="304800" cy="304800"/>
                    <a:chOff x="0" y="3962400"/>
                    <a:chExt cx="304800" cy="304800"/>
                  </a:xfrm>
                </p:grpSpPr>
                <p:grpSp>
                  <p:nvGrpSpPr>
                    <p:cNvPr id="1022" name="Google Shape;1022;p2"/>
                    <p:cNvGrpSpPr/>
                    <p:nvPr/>
                  </p:nvGrpSpPr>
                  <p:grpSpPr>
                    <a:xfrm>
                      <a:off x="0" y="3962400"/>
                      <a:ext cx="304800" cy="152400"/>
                      <a:chOff x="0" y="3962400"/>
                      <a:chExt cx="304800" cy="152400"/>
                    </a:xfrm>
                  </p:grpSpPr>
                  <p:pic>
                    <p:nvPicPr>
                      <p:cNvPr id="1023" name="Google Shape;10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24" name="Google Shape;10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25" name="Google Shape;1025;p2"/>
                    <p:cNvGrpSpPr/>
                    <p:nvPr/>
                  </p:nvGrpSpPr>
                  <p:grpSpPr>
                    <a:xfrm>
                      <a:off x="0" y="4114800"/>
                      <a:ext cx="304800" cy="152400"/>
                      <a:chOff x="0" y="3962400"/>
                      <a:chExt cx="304800" cy="152400"/>
                    </a:xfrm>
                  </p:grpSpPr>
                  <p:pic>
                    <p:nvPicPr>
                      <p:cNvPr id="1026" name="Google Shape;10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27" name="Google Shape;10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28" name="Google Shape;1028;p2"/>
                <p:cNvGrpSpPr/>
                <p:nvPr/>
              </p:nvGrpSpPr>
              <p:grpSpPr>
                <a:xfrm>
                  <a:off x="0" y="4267200"/>
                  <a:ext cx="609600" cy="304800"/>
                  <a:chOff x="0" y="3962400"/>
                  <a:chExt cx="609600" cy="304800"/>
                </a:xfrm>
              </p:grpSpPr>
              <p:grpSp>
                <p:nvGrpSpPr>
                  <p:cNvPr id="1029" name="Google Shape;1029;p2"/>
                  <p:cNvGrpSpPr/>
                  <p:nvPr/>
                </p:nvGrpSpPr>
                <p:grpSpPr>
                  <a:xfrm>
                    <a:off x="0" y="3962400"/>
                    <a:ext cx="304800" cy="304800"/>
                    <a:chOff x="0" y="3962400"/>
                    <a:chExt cx="304800" cy="304800"/>
                  </a:xfrm>
                </p:grpSpPr>
                <p:grpSp>
                  <p:nvGrpSpPr>
                    <p:cNvPr id="1030" name="Google Shape;1030;p2"/>
                    <p:cNvGrpSpPr/>
                    <p:nvPr/>
                  </p:nvGrpSpPr>
                  <p:grpSpPr>
                    <a:xfrm>
                      <a:off x="0" y="3962400"/>
                      <a:ext cx="304800" cy="152400"/>
                      <a:chOff x="0" y="3962400"/>
                      <a:chExt cx="304800" cy="152400"/>
                    </a:xfrm>
                  </p:grpSpPr>
                  <p:pic>
                    <p:nvPicPr>
                      <p:cNvPr id="1031" name="Google Shape;10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2" name="Google Shape;10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33" name="Google Shape;1033;p2"/>
                    <p:cNvGrpSpPr/>
                    <p:nvPr/>
                  </p:nvGrpSpPr>
                  <p:grpSpPr>
                    <a:xfrm>
                      <a:off x="0" y="4114800"/>
                      <a:ext cx="304800" cy="152400"/>
                      <a:chOff x="0" y="3962400"/>
                      <a:chExt cx="304800" cy="152400"/>
                    </a:xfrm>
                  </p:grpSpPr>
                  <p:pic>
                    <p:nvPicPr>
                      <p:cNvPr id="1034" name="Google Shape;10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5" name="Google Shape;10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36" name="Google Shape;1036;p2"/>
                  <p:cNvGrpSpPr/>
                  <p:nvPr/>
                </p:nvGrpSpPr>
                <p:grpSpPr>
                  <a:xfrm>
                    <a:off x="304800" y="3962400"/>
                    <a:ext cx="304800" cy="304800"/>
                    <a:chOff x="0" y="3962400"/>
                    <a:chExt cx="304800" cy="304800"/>
                  </a:xfrm>
                </p:grpSpPr>
                <p:grpSp>
                  <p:nvGrpSpPr>
                    <p:cNvPr id="1037" name="Google Shape;1037;p2"/>
                    <p:cNvGrpSpPr/>
                    <p:nvPr/>
                  </p:nvGrpSpPr>
                  <p:grpSpPr>
                    <a:xfrm>
                      <a:off x="0" y="3962400"/>
                      <a:ext cx="304800" cy="152400"/>
                      <a:chOff x="0" y="3962400"/>
                      <a:chExt cx="304800" cy="152400"/>
                    </a:xfrm>
                  </p:grpSpPr>
                  <p:pic>
                    <p:nvPicPr>
                      <p:cNvPr id="1038" name="Google Shape;10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9" name="Google Shape;10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40" name="Google Shape;1040;p2"/>
                    <p:cNvGrpSpPr/>
                    <p:nvPr/>
                  </p:nvGrpSpPr>
                  <p:grpSpPr>
                    <a:xfrm>
                      <a:off x="0" y="4114800"/>
                      <a:ext cx="304800" cy="152400"/>
                      <a:chOff x="0" y="3962400"/>
                      <a:chExt cx="304800" cy="152400"/>
                    </a:xfrm>
                  </p:grpSpPr>
                  <p:pic>
                    <p:nvPicPr>
                      <p:cNvPr id="1041" name="Google Shape;10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42" name="Google Shape;10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43" name="Google Shape;1043;p2"/>
                <p:cNvGrpSpPr/>
                <p:nvPr/>
              </p:nvGrpSpPr>
              <p:grpSpPr>
                <a:xfrm>
                  <a:off x="609600" y="4267200"/>
                  <a:ext cx="609600" cy="304800"/>
                  <a:chOff x="0" y="3962400"/>
                  <a:chExt cx="609600" cy="304800"/>
                </a:xfrm>
              </p:grpSpPr>
              <p:grpSp>
                <p:nvGrpSpPr>
                  <p:cNvPr id="1044" name="Google Shape;1044;p2"/>
                  <p:cNvGrpSpPr/>
                  <p:nvPr/>
                </p:nvGrpSpPr>
                <p:grpSpPr>
                  <a:xfrm>
                    <a:off x="0" y="3962400"/>
                    <a:ext cx="304800" cy="304800"/>
                    <a:chOff x="0" y="3962400"/>
                    <a:chExt cx="304800" cy="304800"/>
                  </a:xfrm>
                </p:grpSpPr>
                <p:grpSp>
                  <p:nvGrpSpPr>
                    <p:cNvPr id="1045" name="Google Shape;1045;p2"/>
                    <p:cNvGrpSpPr/>
                    <p:nvPr/>
                  </p:nvGrpSpPr>
                  <p:grpSpPr>
                    <a:xfrm>
                      <a:off x="0" y="3962400"/>
                      <a:ext cx="304800" cy="152400"/>
                      <a:chOff x="0" y="3962400"/>
                      <a:chExt cx="304800" cy="152400"/>
                    </a:xfrm>
                  </p:grpSpPr>
                  <p:pic>
                    <p:nvPicPr>
                      <p:cNvPr id="1046" name="Google Shape;10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47" name="Google Shape;10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48" name="Google Shape;1048;p2"/>
                    <p:cNvGrpSpPr/>
                    <p:nvPr/>
                  </p:nvGrpSpPr>
                  <p:grpSpPr>
                    <a:xfrm>
                      <a:off x="0" y="4114800"/>
                      <a:ext cx="304800" cy="152400"/>
                      <a:chOff x="0" y="3962400"/>
                      <a:chExt cx="304800" cy="152400"/>
                    </a:xfrm>
                  </p:grpSpPr>
                  <p:pic>
                    <p:nvPicPr>
                      <p:cNvPr id="1049" name="Google Shape;10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50" name="Google Shape;10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51" name="Google Shape;1051;p2"/>
                  <p:cNvGrpSpPr/>
                  <p:nvPr/>
                </p:nvGrpSpPr>
                <p:grpSpPr>
                  <a:xfrm>
                    <a:off x="304800" y="3962400"/>
                    <a:ext cx="304800" cy="304800"/>
                    <a:chOff x="0" y="3962400"/>
                    <a:chExt cx="304800" cy="304800"/>
                  </a:xfrm>
                </p:grpSpPr>
                <p:grpSp>
                  <p:nvGrpSpPr>
                    <p:cNvPr id="1052" name="Google Shape;1052;p2"/>
                    <p:cNvGrpSpPr/>
                    <p:nvPr/>
                  </p:nvGrpSpPr>
                  <p:grpSpPr>
                    <a:xfrm>
                      <a:off x="0" y="3962400"/>
                      <a:ext cx="304800" cy="152400"/>
                      <a:chOff x="0" y="3962400"/>
                      <a:chExt cx="304800" cy="152400"/>
                    </a:xfrm>
                  </p:grpSpPr>
                  <p:pic>
                    <p:nvPicPr>
                      <p:cNvPr id="1053" name="Google Shape;10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54" name="Google Shape;10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55" name="Google Shape;1055;p2"/>
                    <p:cNvGrpSpPr/>
                    <p:nvPr/>
                  </p:nvGrpSpPr>
                  <p:grpSpPr>
                    <a:xfrm>
                      <a:off x="0" y="4114800"/>
                      <a:ext cx="304800" cy="152400"/>
                      <a:chOff x="0" y="3962400"/>
                      <a:chExt cx="304800" cy="152400"/>
                    </a:xfrm>
                  </p:grpSpPr>
                  <p:pic>
                    <p:nvPicPr>
                      <p:cNvPr id="1056" name="Google Shape;10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57" name="Google Shape;10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58" name="Google Shape;1058;p2"/>
                <p:cNvGrpSpPr/>
                <p:nvPr/>
              </p:nvGrpSpPr>
              <p:grpSpPr>
                <a:xfrm>
                  <a:off x="1219200" y="3962400"/>
                  <a:ext cx="609600" cy="304800"/>
                  <a:chOff x="0" y="3962400"/>
                  <a:chExt cx="609600" cy="304800"/>
                </a:xfrm>
              </p:grpSpPr>
              <p:grpSp>
                <p:nvGrpSpPr>
                  <p:cNvPr id="1059" name="Google Shape;1059;p2"/>
                  <p:cNvGrpSpPr/>
                  <p:nvPr/>
                </p:nvGrpSpPr>
                <p:grpSpPr>
                  <a:xfrm>
                    <a:off x="0" y="3962400"/>
                    <a:ext cx="304800" cy="304800"/>
                    <a:chOff x="0" y="3962400"/>
                    <a:chExt cx="304800" cy="304800"/>
                  </a:xfrm>
                </p:grpSpPr>
                <p:grpSp>
                  <p:nvGrpSpPr>
                    <p:cNvPr id="1060" name="Google Shape;1060;p2"/>
                    <p:cNvGrpSpPr/>
                    <p:nvPr/>
                  </p:nvGrpSpPr>
                  <p:grpSpPr>
                    <a:xfrm>
                      <a:off x="0" y="3962400"/>
                      <a:ext cx="304800" cy="152400"/>
                      <a:chOff x="0" y="3962400"/>
                      <a:chExt cx="304800" cy="152400"/>
                    </a:xfrm>
                  </p:grpSpPr>
                  <p:pic>
                    <p:nvPicPr>
                      <p:cNvPr id="1061" name="Google Shape;10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62" name="Google Shape;10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63" name="Google Shape;1063;p2"/>
                    <p:cNvGrpSpPr/>
                    <p:nvPr/>
                  </p:nvGrpSpPr>
                  <p:grpSpPr>
                    <a:xfrm>
                      <a:off x="0" y="4114800"/>
                      <a:ext cx="304800" cy="152400"/>
                      <a:chOff x="0" y="3962400"/>
                      <a:chExt cx="304800" cy="152400"/>
                    </a:xfrm>
                  </p:grpSpPr>
                  <p:pic>
                    <p:nvPicPr>
                      <p:cNvPr id="1064" name="Google Shape;10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65" name="Google Shape;10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66" name="Google Shape;1066;p2"/>
                  <p:cNvGrpSpPr/>
                  <p:nvPr/>
                </p:nvGrpSpPr>
                <p:grpSpPr>
                  <a:xfrm>
                    <a:off x="304800" y="3962400"/>
                    <a:ext cx="304800" cy="304800"/>
                    <a:chOff x="0" y="3962400"/>
                    <a:chExt cx="304800" cy="304800"/>
                  </a:xfrm>
                </p:grpSpPr>
                <p:grpSp>
                  <p:nvGrpSpPr>
                    <p:cNvPr id="1067" name="Google Shape;1067;p2"/>
                    <p:cNvGrpSpPr/>
                    <p:nvPr/>
                  </p:nvGrpSpPr>
                  <p:grpSpPr>
                    <a:xfrm>
                      <a:off x="0" y="3962400"/>
                      <a:ext cx="304800" cy="152400"/>
                      <a:chOff x="0" y="3962400"/>
                      <a:chExt cx="304800" cy="152400"/>
                    </a:xfrm>
                  </p:grpSpPr>
                  <p:pic>
                    <p:nvPicPr>
                      <p:cNvPr id="1068" name="Google Shape;10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69" name="Google Shape;10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70" name="Google Shape;1070;p2"/>
                    <p:cNvGrpSpPr/>
                    <p:nvPr/>
                  </p:nvGrpSpPr>
                  <p:grpSpPr>
                    <a:xfrm>
                      <a:off x="0" y="4114800"/>
                      <a:ext cx="304800" cy="152400"/>
                      <a:chOff x="0" y="3962400"/>
                      <a:chExt cx="304800" cy="152400"/>
                    </a:xfrm>
                  </p:grpSpPr>
                  <p:pic>
                    <p:nvPicPr>
                      <p:cNvPr id="1071" name="Google Shape;10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72" name="Google Shape;10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73" name="Google Shape;1073;p2"/>
                <p:cNvGrpSpPr/>
                <p:nvPr/>
              </p:nvGrpSpPr>
              <p:grpSpPr>
                <a:xfrm>
                  <a:off x="1828800" y="3962400"/>
                  <a:ext cx="609600" cy="304800"/>
                  <a:chOff x="0" y="3962400"/>
                  <a:chExt cx="609600" cy="304800"/>
                </a:xfrm>
              </p:grpSpPr>
              <p:grpSp>
                <p:nvGrpSpPr>
                  <p:cNvPr id="1074" name="Google Shape;1074;p2"/>
                  <p:cNvGrpSpPr/>
                  <p:nvPr/>
                </p:nvGrpSpPr>
                <p:grpSpPr>
                  <a:xfrm>
                    <a:off x="0" y="3962400"/>
                    <a:ext cx="304800" cy="304800"/>
                    <a:chOff x="0" y="3962400"/>
                    <a:chExt cx="304800" cy="304800"/>
                  </a:xfrm>
                </p:grpSpPr>
                <p:grpSp>
                  <p:nvGrpSpPr>
                    <p:cNvPr id="1075" name="Google Shape;1075;p2"/>
                    <p:cNvGrpSpPr/>
                    <p:nvPr/>
                  </p:nvGrpSpPr>
                  <p:grpSpPr>
                    <a:xfrm>
                      <a:off x="0" y="3962400"/>
                      <a:ext cx="304800" cy="152400"/>
                      <a:chOff x="0" y="3962400"/>
                      <a:chExt cx="304800" cy="152400"/>
                    </a:xfrm>
                  </p:grpSpPr>
                  <p:pic>
                    <p:nvPicPr>
                      <p:cNvPr id="1076" name="Google Shape;10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77" name="Google Shape;10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78" name="Google Shape;1078;p2"/>
                    <p:cNvGrpSpPr/>
                    <p:nvPr/>
                  </p:nvGrpSpPr>
                  <p:grpSpPr>
                    <a:xfrm>
                      <a:off x="0" y="4114800"/>
                      <a:ext cx="304800" cy="152400"/>
                      <a:chOff x="0" y="3962400"/>
                      <a:chExt cx="304800" cy="152400"/>
                    </a:xfrm>
                  </p:grpSpPr>
                  <p:pic>
                    <p:nvPicPr>
                      <p:cNvPr id="1079" name="Google Shape;10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0" name="Google Shape;10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81" name="Google Shape;1081;p2"/>
                  <p:cNvGrpSpPr/>
                  <p:nvPr/>
                </p:nvGrpSpPr>
                <p:grpSpPr>
                  <a:xfrm>
                    <a:off x="304800" y="3962400"/>
                    <a:ext cx="304800" cy="304800"/>
                    <a:chOff x="0" y="3962400"/>
                    <a:chExt cx="304800" cy="304800"/>
                  </a:xfrm>
                </p:grpSpPr>
                <p:grpSp>
                  <p:nvGrpSpPr>
                    <p:cNvPr id="1082" name="Google Shape;1082;p2"/>
                    <p:cNvGrpSpPr/>
                    <p:nvPr/>
                  </p:nvGrpSpPr>
                  <p:grpSpPr>
                    <a:xfrm>
                      <a:off x="0" y="3962400"/>
                      <a:ext cx="304800" cy="152400"/>
                      <a:chOff x="0" y="3962400"/>
                      <a:chExt cx="304800" cy="152400"/>
                    </a:xfrm>
                  </p:grpSpPr>
                  <p:pic>
                    <p:nvPicPr>
                      <p:cNvPr id="1083" name="Google Shape;10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4" name="Google Shape;10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85" name="Google Shape;1085;p2"/>
                    <p:cNvGrpSpPr/>
                    <p:nvPr/>
                  </p:nvGrpSpPr>
                  <p:grpSpPr>
                    <a:xfrm>
                      <a:off x="0" y="4114800"/>
                      <a:ext cx="304800" cy="152400"/>
                      <a:chOff x="0" y="3962400"/>
                      <a:chExt cx="304800" cy="152400"/>
                    </a:xfrm>
                  </p:grpSpPr>
                  <p:pic>
                    <p:nvPicPr>
                      <p:cNvPr id="1086" name="Google Shape;10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7" name="Google Shape;10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88" name="Google Shape;1088;p2"/>
                <p:cNvGrpSpPr/>
                <p:nvPr/>
              </p:nvGrpSpPr>
              <p:grpSpPr>
                <a:xfrm>
                  <a:off x="1219200" y="4267200"/>
                  <a:ext cx="609600" cy="304800"/>
                  <a:chOff x="0" y="3962400"/>
                  <a:chExt cx="609600" cy="304800"/>
                </a:xfrm>
              </p:grpSpPr>
              <p:grpSp>
                <p:nvGrpSpPr>
                  <p:cNvPr id="1089" name="Google Shape;1089;p2"/>
                  <p:cNvGrpSpPr/>
                  <p:nvPr/>
                </p:nvGrpSpPr>
                <p:grpSpPr>
                  <a:xfrm>
                    <a:off x="0" y="3962400"/>
                    <a:ext cx="304800" cy="304800"/>
                    <a:chOff x="0" y="3962400"/>
                    <a:chExt cx="304800" cy="304800"/>
                  </a:xfrm>
                </p:grpSpPr>
                <p:grpSp>
                  <p:nvGrpSpPr>
                    <p:cNvPr id="1090" name="Google Shape;1090;p2"/>
                    <p:cNvGrpSpPr/>
                    <p:nvPr/>
                  </p:nvGrpSpPr>
                  <p:grpSpPr>
                    <a:xfrm>
                      <a:off x="0" y="3962400"/>
                      <a:ext cx="304800" cy="152400"/>
                      <a:chOff x="0" y="3962400"/>
                      <a:chExt cx="304800" cy="152400"/>
                    </a:xfrm>
                  </p:grpSpPr>
                  <p:pic>
                    <p:nvPicPr>
                      <p:cNvPr id="1091" name="Google Shape;10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92" name="Google Shape;10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93" name="Google Shape;1093;p2"/>
                    <p:cNvGrpSpPr/>
                    <p:nvPr/>
                  </p:nvGrpSpPr>
                  <p:grpSpPr>
                    <a:xfrm>
                      <a:off x="0" y="4114800"/>
                      <a:ext cx="304800" cy="152400"/>
                      <a:chOff x="0" y="3962400"/>
                      <a:chExt cx="304800" cy="152400"/>
                    </a:xfrm>
                  </p:grpSpPr>
                  <p:pic>
                    <p:nvPicPr>
                      <p:cNvPr id="1094" name="Google Shape;10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95" name="Google Shape;10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96" name="Google Shape;1096;p2"/>
                  <p:cNvGrpSpPr/>
                  <p:nvPr/>
                </p:nvGrpSpPr>
                <p:grpSpPr>
                  <a:xfrm>
                    <a:off x="304800" y="3962400"/>
                    <a:ext cx="304800" cy="304800"/>
                    <a:chOff x="0" y="3962400"/>
                    <a:chExt cx="304800" cy="304800"/>
                  </a:xfrm>
                </p:grpSpPr>
                <p:grpSp>
                  <p:nvGrpSpPr>
                    <p:cNvPr id="1097" name="Google Shape;1097;p2"/>
                    <p:cNvGrpSpPr/>
                    <p:nvPr/>
                  </p:nvGrpSpPr>
                  <p:grpSpPr>
                    <a:xfrm>
                      <a:off x="0" y="3962400"/>
                      <a:ext cx="304800" cy="152400"/>
                      <a:chOff x="0" y="3962400"/>
                      <a:chExt cx="304800" cy="152400"/>
                    </a:xfrm>
                  </p:grpSpPr>
                  <p:pic>
                    <p:nvPicPr>
                      <p:cNvPr id="1098" name="Google Shape;10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99" name="Google Shape;10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00" name="Google Shape;1100;p2"/>
                    <p:cNvGrpSpPr/>
                    <p:nvPr/>
                  </p:nvGrpSpPr>
                  <p:grpSpPr>
                    <a:xfrm>
                      <a:off x="0" y="4114800"/>
                      <a:ext cx="304800" cy="152400"/>
                      <a:chOff x="0" y="3962400"/>
                      <a:chExt cx="304800" cy="152400"/>
                    </a:xfrm>
                  </p:grpSpPr>
                  <p:pic>
                    <p:nvPicPr>
                      <p:cNvPr id="1101" name="Google Shape;11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02" name="Google Shape;11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03" name="Google Shape;1103;p2"/>
                <p:cNvGrpSpPr/>
                <p:nvPr/>
              </p:nvGrpSpPr>
              <p:grpSpPr>
                <a:xfrm>
                  <a:off x="1828800" y="4267200"/>
                  <a:ext cx="609600" cy="304800"/>
                  <a:chOff x="0" y="3962400"/>
                  <a:chExt cx="609600" cy="304800"/>
                </a:xfrm>
              </p:grpSpPr>
              <p:grpSp>
                <p:nvGrpSpPr>
                  <p:cNvPr id="1104" name="Google Shape;1104;p2"/>
                  <p:cNvGrpSpPr/>
                  <p:nvPr/>
                </p:nvGrpSpPr>
                <p:grpSpPr>
                  <a:xfrm>
                    <a:off x="0" y="3962400"/>
                    <a:ext cx="304800" cy="304800"/>
                    <a:chOff x="0" y="3962400"/>
                    <a:chExt cx="304800" cy="304800"/>
                  </a:xfrm>
                </p:grpSpPr>
                <p:grpSp>
                  <p:nvGrpSpPr>
                    <p:cNvPr id="1105" name="Google Shape;1105;p2"/>
                    <p:cNvGrpSpPr/>
                    <p:nvPr/>
                  </p:nvGrpSpPr>
                  <p:grpSpPr>
                    <a:xfrm>
                      <a:off x="0" y="3962400"/>
                      <a:ext cx="304800" cy="152400"/>
                      <a:chOff x="0" y="3962400"/>
                      <a:chExt cx="304800" cy="152400"/>
                    </a:xfrm>
                  </p:grpSpPr>
                  <p:pic>
                    <p:nvPicPr>
                      <p:cNvPr id="1106" name="Google Shape;11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07" name="Google Shape;11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08" name="Google Shape;1108;p2"/>
                    <p:cNvGrpSpPr/>
                    <p:nvPr/>
                  </p:nvGrpSpPr>
                  <p:grpSpPr>
                    <a:xfrm>
                      <a:off x="0" y="4114800"/>
                      <a:ext cx="304800" cy="152400"/>
                      <a:chOff x="0" y="3962400"/>
                      <a:chExt cx="304800" cy="152400"/>
                    </a:xfrm>
                  </p:grpSpPr>
                  <p:pic>
                    <p:nvPicPr>
                      <p:cNvPr id="1109" name="Google Shape;110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0" name="Google Shape;111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11" name="Google Shape;1111;p2"/>
                  <p:cNvGrpSpPr/>
                  <p:nvPr/>
                </p:nvGrpSpPr>
                <p:grpSpPr>
                  <a:xfrm>
                    <a:off x="304800" y="3962400"/>
                    <a:ext cx="304800" cy="304800"/>
                    <a:chOff x="0" y="3962400"/>
                    <a:chExt cx="304800" cy="304800"/>
                  </a:xfrm>
                </p:grpSpPr>
                <p:grpSp>
                  <p:nvGrpSpPr>
                    <p:cNvPr id="1112" name="Google Shape;1112;p2"/>
                    <p:cNvGrpSpPr/>
                    <p:nvPr/>
                  </p:nvGrpSpPr>
                  <p:grpSpPr>
                    <a:xfrm>
                      <a:off x="0" y="3962400"/>
                      <a:ext cx="304800" cy="152400"/>
                      <a:chOff x="0" y="3962400"/>
                      <a:chExt cx="304800" cy="152400"/>
                    </a:xfrm>
                  </p:grpSpPr>
                  <p:pic>
                    <p:nvPicPr>
                      <p:cNvPr id="1113" name="Google Shape;11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4" name="Google Shape;11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15" name="Google Shape;1115;p2"/>
                    <p:cNvGrpSpPr/>
                    <p:nvPr/>
                  </p:nvGrpSpPr>
                  <p:grpSpPr>
                    <a:xfrm>
                      <a:off x="0" y="4114800"/>
                      <a:ext cx="304800" cy="152400"/>
                      <a:chOff x="0" y="3962400"/>
                      <a:chExt cx="304800" cy="152400"/>
                    </a:xfrm>
                  </p:grpSpPr>
                  <p:pic>
                    <p:nvPicPr>
                      <p:cNvPr id="1116" name="Google Shape;11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7" name="Google Shape;11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118" name="Google Shape;1118;p2"/>
              <p:cNvGrpSpPr/>
              <p:nvPr/>
            </p:nvGrpSpPr>
            <p:grpSpPr>
              <a:xfrm>
                <a:off x="9753600" y="3962400"/>
                <a:ext cx="2438400" cy="609600"/>
                <a:chOff x="0" y="3962400"/>
                <a:chExt cx="2438400" cy="609600"/>
              </a:xfrm>
            </p:grpSpPr>
            <p:grpSp>
              <p:nvGrpSpPr>
                <p:cNvPr id="1119" name="Google Shape;1119;p2"/>
                <p:cNvGrpSpPr/>
                <p:nvPr/>
              </p:nvGrpSpPr>
              <p:grpSpPr>
                <a:xfrm>
                  <a:off x="0" y="3962400"/>
                  <a:ext cx="609600" cy="304800"/>
                  <a:chOff x="0" y="3962400"/>
                  <a:chExt cx="609600" cy="304800"/>
                </a:xfrm>
              </p:grpSpPr>
              <p:grpSp>
                <p:nvGrpSpPr>
                  <p:cNvPr id="1120" name="Google Shape;1120;p2"/>
                  <p:cNvGrpSpPr/>
                  <p:nvPr/>
                </p:nvGrpSpPr>
                <p:grpSpPr>
                  <a:xfrm>
                    <a:off x="0" y="3962400"/>
                    <a:ext cx="304800" cy="304800"/>
                    <a:chOff x="0" y="3962400"/>
                    <a:chExt cx="304800" cy="304800"/>
                  </a:xfrm>
                </p:grpSpPr>
                <p:grpSp>
                  <p:nvGrpSpPr>
                    <p:cNvPr id="1121" name="Google Shape;1121;p2"/>
                    <p:cNvGrpSpPr/>
                    <p:nvPr/>
                  </p:nvGrpSpPr>
                  <p:grpSpPr>
                    <a:xfrm>
                      <a:off x="0" y="3962400"/>
                      <a:ext cx="304800" cy="152400"/>
                      <a:chOff x="0" y="3962400"/>
                      <a:chExt cx="304800" cy="152400"/>
                    </a:xfrm>
                  </p:grpSpPr>
                  <p:pic>
                    <p:nvPicPr>
                      <p:cNvPr id="1122" name="Google Shape;11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23" name="Google Shape;11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24" name="Google Shape;1124;p2"/>
                    <p:cNvGrpSpPr/>
                    <p:nvPr/>
                  </p:nvGrpSpPr>
                  <p:grpSpPr>
                    <a:xfrm>
                      <a:off x="0" y="4114800"/>
                      <a:ext cx="304800" cy="152400"/>
                      <a:chOff x="0" y="3962400"/>
                      <a:chExt cx="304800" cy="152400"/>
                    </a:xfrm>
                  </p:grpSpPr>
                  <p:pic>
                    <p:nvPicPr>
                      <p:cNvPr id="1125" name="Google Shape;11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26" name="Google Shape;11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27" name="Google Shape;1127;p2"/>
                  <p:cNvGrpSpPr/>
                  <p:nvPr/>
                </p:nvGrpSpPr>
                <p:grpSpPr>
                  <a:xfrm>
                    <a:off x="304800" y="3962400"/>
                    <a:ext cx="304800" cy="304800"/>
                    <a:chOff x="0" y="3962400"/>
                    <a:chExt cx="304800" cy="304800"/>
                  </a:xfrm>
                </p:grpSpPr>
                <p:grpSp>
                  <p:nvGrpSpPr>
                    <p:cNvPr id="1128" name="Google Shape;1128;p2"/>
                    <p:cNvGrpSpPr/>
                    <p:nvPr/>
                  </p:nvGrpSpPr>
                  <p:grpSpPr>
                    <a:xfrm>
                      <a:off x="0" y="3962400"/>
                      <a:ext cx="304800" cy="152400"/>
                      <a:chOff x="0" y="3962400"/>
                      <a:chExt cx="304800" cy="152400"/>
                    </a:xfrm>
                  </p:grpSpPr>
                  <p:pic>
                    <p:nvPicPr>
                      <p:cNvPr id="1129" name="Google Shape;11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30" name="Google Shape;11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31" name="Google Shape;1131;p2"/>
                    <p:cNvGrpSpPr/>
                    <p:nvPr/>
                  </p:nvGrpSpPr>
                  <p:grpSpPr>
                    <a:xfrm>
                      <a:off x="0" y="4114800"/>
                      <a:ext cx="304800" cy="152400"/>
                      <a:chOff x="0" y="3962400"/>
                      <a:chExt cx="304800" cy="152400"/>
                    </a:xfrm>
                  </p:grpSpPr>
                  <p:pic>
                    <p:nvPicPr>
                      <p:cNvPr id="1132" name="Google Shape;11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33" name="Google Shape;11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34" name="Google Shape;1134;p2"/>
                <p:cNvGrpSpPr/>
                <p:nvPr/>
              </p:nvGrpSpPr>
              <p:grpSpPr>
                <a:xfrm>
                  <a:off x="609600" y="3962400"/>
                  <a:ext cx="609600" cy="304800"/>
                  <a:chOff x="0" y="3962400"/>
                  <a:chExt cx="609600" cy="304800"/>
                </a:xfrm>
              </p:grpSpPr>
              <p:grpSp>
                <p:nvGrpSpPr>
                  <p:cNvPr id="1135" name="Google Shape;1135;p2"/>
                  <p:cNvGrpSpPr/>
                  <p:nvPr/>
                </p:nvGrpSpPr>
                <p:grpSpPr>
                  <a:xfrm>
                    <a:off x="0" y="3962400"/>
                    <a:ext cx="304800" cy="304800"/>
                    <a:chOff x="0" y="3962400"/>
                    <a:chExt cx="304800" cy="304800"/>
                  </a:xfrm>
                </p:grpSpPr>
                <p:grpSp>
                  <p:nvGrpSpPr>
                    <p:cNvPr id="1136" name="Google Shape;1136;p2"/>
                    <p:cNvGrpSpPr/>
                    <p:nvPr/>
                  </p:nvGrpSpPr>
                  <p:grpSpPr>
                    <a:xfrm>
                      <a:off x="0" y="3962400"/>
                      <a:ext cx="304800" cy="152400"/>
                      <a:chOff x="0" y="3962400"/>
                      <a:chExt cx="304800" cy="152400"/>
                    </a:xfrm>
                  </p:grpSpPr>
                  <p:pic>
                    <p:nvPicPr>
                      <p:cNvPr id="1137" name="Google Shape;11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38" name="Google Shape;11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39" name="Google Shape;1139;p2"/>
                    <p:cNvGrpSpPr/>
                    <p:nvPr/>
                  </p:nvGrpSpPr>
                  <p:grpSpPr>
                    <a:xfrm>
                      <a:off x="0" y="4114800"/>
                      <a:ext cx="304800" cy="152400"/>
                      <a:chOff x="0" y="3962400"/>
                      <a:chExt cx="304800" cy="152400"/>
                    </a:xfrm>
                  </p:grpSpPr>
                  <p:pic>
                    <p:nvPicPr>
                      <p:cNvPr id="1140" name="Google Shape;11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41" name="Google Shape;11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42" name="Google Shape;1142;p2"/>
                  <p:cNvGrpSpPr/>
                  <p:nvPr/>
                </p:nvGrpSpPr>
                <p:grpSpPr>
                  <a:xfrm>
                    <a:off x="304800" y="3962400"/>
                    <a:ext cx="304800" cy="304800"/>
                    <a:chOff x="0" y="3962400"/>
                    <a:chExt cx="304800" cy="304800"/>
                  </a:xfrm>
                </p:grpSpPr>
                <p:grpSp>
                  <p:nvGrpSpPr>
                    <p:cNvPr id="1143" name="Google Shape;1143;p2"/>
                    <p:cNvGrpSpPr/>
                    <p:nvPr/>
                  </p:nvGrpSpPr>
                  <p:grpSpPr>
                    <a:xfrm>
                      <a:off x="0" y="3962400"/>
                      <a:ext cx="304800" cy="152400"/>
                      <a:chOff x="0" y="3962400"/>
                      <a:chExt cx="304800" cy="152400"/>
                    </a:xfrm>
                  </p:grpSpPr>
                  <p:pic>
                    <p:nvPicPr>
                      <p:cNvPr id="1144" name="Google Shape;11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45" name="Google Shape;11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46" name="Google Shape;1146;p2"/>
                    <p:cNvGrpSpPr/>
                    <p:nvPr/>
                  </p:nvGrpSpPr>
                  <p:grpSpPr>
                    <a:xfrm>
                      <a:off x="0" y="4114800"/>
                      <a:ext cx="304800" cy="152400"/>
                      <a:chOff x="0" y="3962400"/>
                      <a:chExt cx="304800" cy="152400"/>
                    </a:xfrm>
                  </p:grpSpPr>
                  <p:pic>
                    <p:nvPicPr>
                      <p:cNvPr id="1147" name="Google Shape;11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48" name="Google Shape;11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49" name="Google Shape;1149;p2"/>
                <p:cNvGrpSpPr/>
                <p:nvPr/>
              </p:nvGrpSpPr>
              <p:grpSpPr>
                <a:xfrm>
                  <a:off x="0" y="4267200"/>
                  <a:ext cx="609600" cy="304800"/>
                  <a:chOff x="0" y="3962400"/>
                  <a:chExt cx="609600" cy="304800"/>
                </a:xfrm>
              </p:grpSpPr>
              <p:grpSp>
                <p:nvGrpSpPr>
                  <p:cNvPr id="1150" name="Google Shape;1150;p2"/>
                  <p:cNvGrpSpPr/>
                  <p:nvPr/>
                </p:nvGrpSpPr>
                <p:grpSpPr>
                  <a:xfrm>
                    <a:off x="0" y="3962400"/>
                    <a:ext cx="304800" cy="304800"/>
                    <a:chOff x="0" y="3962400"/>
                    <a:chExt cx="304800" cy="304800"/>
                  </a:xfrm>
                </p:grpSpPr>
                <p:grpSp>
                  <p:nvGrpSpPr>
                    <p:cNvPr id="1151" name="Google Shape;1151;p2"/>
                    <p:cNvGrpSpPr/>
                    <p:nvPr/>
                  </p:nvGrpSpPr>
                  <p:grpSpPr>
                    <a:xfrm>
                      <a:off x="0" y="3962400"/>
                      <a:ext cx="304800" cy="152400"/>
                      <a:chOff x="0" y="3962400"/>
                      <a:chExt cx="304800" cy="152400"/>
                    </a:xfrm>
                  </p:grpSpPr>
                  <p:pic>
                    <p:nvPicPr>
                      <p:cNvPr id="1152" name="Google Shape;11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53" name="Google Shape;11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54" name="Google Shape;1154;p2"/>
                    <p:cNvGrpSpPr/>
                    <p:nvPr/>
                  </p:nvGrpSpPr>
                  <p:grpSpPr>
                    <a:xfrm>
                      <a:off x="0" y="4114800"/>
                      <a:ext cx="304800" cy="152400"/>
                      <a:chOff x="0" y="3962400"/>
                      <a:chExt cx="304800" cy="152400"/>
                    </a:xfrm>
                  </p:grpSpPr>
                  <p:pic>
                    <p:nvPicPr>
                      <p:cNvPr id="1155" name="Google Shape;11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56" name="Google Shape;11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57" name="Google Shape;1157;p2"/>
                  <p:cNvGrpSpPr/>
                  <p:nvPr/>
                </p:nvGrpSpPr>
                <p:grpSpPr>
                  <a:xfrm>
                    <a:off x="304800" y="3962400"/>
                    <a:ext cx="304800" cy="304800"/>
                    <a:chOff x="0" y="3962400"/>
                    <a:chExt cx="304800" cy="304800"/>
                  </a:xfrm>
                </p:grpSpPr>
                <p:grpSp>
                  <p:nvGrpSpPr>
                    <p:cNvPr id="1158" name="Google Shape;1158;p2"/>
                    <p:cNvGrpSpPr/>
                    <p:nvPr/>
                  </p:nvGrpSpPr>
                  <p:grpSpPr>
                    <a:xfrm>
                      <a:off x="0" y="3962400"/>
                      <a:ext cx="304800" cy="152400"/>
                      <a:chOff x="0" y="3962400"/>
                      <a:chExt cx="304800" cy="152400"/>
                    </a:xfrm>
                  </p:grpSpPr>
                  <p:pic>
                    <p:nvPicPr>
                      <p:cNvPr id="1159" name="Google Shape;11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60" name="Google Shape;11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61" name="Google Shape;1161;p2"/>
                    <p:cNvGrpSpPr/>
                    <p:nvPr/>
                  </p:nvGrpSpPr>
                  <p:grpSpPr>
                    <a:xfrm>
                      <a:off x="0" y="4114800"/>
                      <a:ext cx="304800" cy="152400"/>
                      <a:chOff x="0" y="3962400"/>
                      <a:chExt cx="304800" cy="152400"/>
                    </a:xfrm>
                  </p:grpSpPr>
                  <p:pic>
                    <p:nvPicPr>
                      <p:cNvPr id="1162" name="Google Shape;11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63" name="Google Shape;11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64" name="Google Shape;1164;p2"/>
                <p:cNvGrpSpPr/>
                <p:nvPr/>
              </p:nvGrpSpPr>
              <p:grpSpPr>
                <a:xfrm>
                  <a:off x="609600" y="4267200"/>
                  <a:ext cx="609600" cy="304800"/>
                  <a:chOff x="0" y="3962400"/>
                  <a:chExt cx="609600" cy="304800"/>
                </a:xfrm>
              </p:grpSpPr>
              <p:grpSp>
                <p:nvGrpSpPr>
                  <p:cNvPr id="1165" name="Google Shape;1165;p2"/>
                  <p:cNvGrpSpPr/>
                  <p:nvPr/>
                </p:nvGrpSpPr>
                <p:grpSpPr>
                  <a:xfrm>
                    <a:off x="0" y="3962400"/>
                    <a:ext cx="304800" cy="304800"/>
                    <a:chOff x="0" y="3962400"/>
                    <a:chExt cx="304800" cy="304800"/>
                  </a:xfrm>
                </p:grpSpPr>
                <p:grpSp>
                  <p:nvGrpSpPr>
                    <p:cNvPr id="1166" name="Google Shape;1166;p2"/>
                    <p:cNvGrpSpPr/>
                    <p:nvPr/>
                  </p:nvGrpSpPr>
                  <p:grpSpPr>
                    <a:xfrm>
                      <a:off x="0" y="3962400"/>
                      <a:ext cx="304800" cy="152400"/>
                      <a:chOff x="0" y="3962400"/>
                      <a:chExt cx="304800" cy="152400"/>
                    </a:xfrm>
                  </p:grpSpPr>
                  <p:pic>
                    <p:nvPicPr>
                      <p:cNvPr id="1167" name="Google Shape;11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68" name="Google Shape;11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69" name="Google Shape;1169;p2"/>
                    <p:cNvGrpSpPr/>
                    <p:nvPr/>
                  </p:nvGrpSpPr>
                  <p:grpSpPr>
                    <a:xfrm>
                      <a:off x="0" y="4114800"/>
                      <a:ext cx="304800" cy="152400"/>
                      <a:chOff x="0" y="3962400"/>
                      <a:chExt cx="304800" cy="152400"/>
                    </a:xfrm>
                  </p:grpSpPr>
                  <p:pic>
                    <p:nvPicPr>
                      <p:cNvPr id="1170" name="Google Shape;11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71" name="Google Shape;11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72" name="Google Shape;1172;p2"/>
                  <p:cNvGrpSpPr/>
                  <p:nvPr/>
                </p:nvGrpSpPr>
                <p:grpSpPr>
                  <a:xfrm>
                    <a:off x="304800" y="3962400"/>
                    <a:ext cx="304800" cy="304800"/>
                    <a:chOff x="0" y="3962400"/>
                    <a:chExt cx="304800" cy="304800"/>
                  </a:xfrm>
                </p:grpSpPr>
                <p:grpSp>
                  <p:nvGrpSpPr>
                    <p:cNvPr id="1173" name="Google Shape;1173;p2"/>
                    <p:cNvGrpSpPr/>
                    <p:nvPr/>
                  </p:nvGrpSpPr>
                  <p:grpSpPr>
                    <a:xfrm>
                      <a:off x="0" y="3962400"/>
                      <a:ext cx="304800" cy="152400"/>
                      <a:chOff x="0" y="3962400"/>
                      <a:chExt cx="304800" cy="152400"/>
                    </a:xfrm>
                  </p:grpSpPr>
                  <p:pic>
                    <p:nvPicPr>
                      <p:cNvPr id="1174" name="Google Shape;11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75" name="Google Shape;11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76" name="Google Shape;1176;p2"/>
                    <p:cNvGrpSpPr/>
                    <p:nvPr/>
                  </p:nvGrpSpPr>
                  <p:grpSpPr>
                    <a:xfrm>
                      <a:off x="0" y="4114800"/>
                      <a:ext cx="304800" cy="152400"/>
                      <a:chOff x="0" y="3962400"/>
                      <a:chExt cx="304800" cy="152400"/>
                    </a:xfrm>
                  </p:grpSpPr>
                  <p:pic>
                    <p:nvPicPr>
                      <p:cNvPr id="1177" name="Google Shape;11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78" name="Google Shape;11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79" name="Google Shape;1179;p2"/>
                <p:cNvGrpSpPr/>
                <p:nvPr/>
              </p:nvGrpSpPr>
              <p:grpSpPr>
                <a:xfrm>
                  <a:off x="1219200" y="3962400"/>
                  <a:ext cx="609600" cy="304800"/>
                  <a:chOff x="0" y="3962400"/>
                  <a:chExt cx="609600" cy="304800"/>
                </a:xfrm>
              </p:grpSpPr>
              <p:grpSp>
                <p:nvGrpSpPr>
                  <p:cNvPr id="1180" name="Google Shape;1180;p2"/>
                  <p:cNvGrpSpPr/>
                  <p:nvPr/>
                </p:nvGrpSpPr>
                <p:grpSpPr>
                  <a:xfrm>
                    <a:off x="0" y="3962400"/>
                    <a:ext cx="304800" cy="304800"/>
                    <a:chOff x="0" y="3962400"/>
                    <a:chExt cx="304800" cy="304800"/>
                  </a:xfrm>
                </p:grpSpPr>
                <p:grpSp>
                  <p:nvGrpSpPr>
                    <p:cNvPr id="1181" name="Google Shape;1181;p2"/>
                    <p:cNvGrpSpPr/>
                    <p:nvPr/>
                  </p:nvGrpSpPr>
                  <p:grpSpPr>
                    <a:xfrm>
                      <a:off x="0" y="3962400"/>
                      <a:ext cx="304800" cy="152400"/>
                      <a:chOff x="0" y="3962400"/>
                      <a:chExt cx="304800" cy="152400"/>
                    </a:xfrm>
                  </p:grpSpPr>
                  <p:pic>
                    <p:nvPicPr>
                      <p:cNvPr id="1182" name="Google Shape;11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83" name="Google Shape;11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84" name="Google Shape;1184;p2"/>
                    <p:cNvGrpSpPr/>
                    <p:nvPr/>
                  </p:nvGrpSpPr>
                  <p:grpSpPr>
                    <a:xfrm>
                      <a:off x="0" y="4114800"/>
                      <a:ext cx="304800" cy="152400"/>
                      <a:chOff x="0" y="3962400"/>
                      <a:chExt cx="304800" cy="152400"/>
                    </a:xfrm>
                  </p:grpSpPr>
                  <p:pic>
                    <p:nvPicPr>
                      <p:cNvPr id="1185" name="Google Shape;11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86" name="Google Shape;11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87" name="Google Shape;1187;p2"/>
                  <p:cNvGrpSpPr/>
                  <p:nvPr/>
                </p:nvGrpSpPr>
                <p:grpSpPr>
                  <a:xfrm>
                    <a:off x="304800" y="3962400"/>
                    <a:ext cx="304800" cy="304800"/>
                    <a:chOff x="0" y="3962400"/>
                    <a:chExt cx="304800" cy="304800"/>
                  </a:xfrm>
                </p:grpSpPr>
                <p:grpSp>
                  <p:nvGrpSpPr>
                    <p:cNvPr id="1188" name="Google Shape;1188;p2"/>
                    <p:cNvGrpSpPr/>
                    <p:nvPr/>
                  </p:nvGrpSpPr>
                  <p:grpSpPr>
                    <a:xfrm>
                      <a:off x="0" y="3962400"/>
                      <a:ext cx="304800" cy="152400"/>
                      <a:chOff x="0" y="3962400"/>
                      <a:chExt cx="304800" cy="152400"/>
                    </a:xfrm>
                  </p:grpSpPr>
                  <p:pic>
                    <p:nvPicPr>
                      <p:cNvPr id="1189" name="Google Shape;11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90" name="Google Shape;11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91" name="Google Shape;1191;p2"/>
                    <p:cNvGrpSpPr/>
                    <p:nvPr/>
                  </p:nvGrpSpPr>
                  <p:grpSpPr>
                    <a:xfrm>
                      <a:off x="0" y="4114800"/>
                      <a:ext cx="304800" cy="152400"/>
                      <a:chOff x="0" y="3962400"/>
                      <a:chExt cx="304800" cy="152400"/>
                    </a:xfrm>
                  </p:grpSpPr>
                  <p:pic>
                    <p:nvPicPr>
                      <p:cNvPr id="1192" name="Google Shape;11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93" name="Google Shape;11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94" name="Google Shape;1194;p2"/>
                <p:cNvGrpSpPr/>
                <p:nvPr/>
              </p:nvGrpSpPr>
              <p:grpSpPr>
                <a:xfrm>
                  <a:off x="1828800" y="3962400"/>
                  <a:ext cx="609600" cy="304800"/>
                  <a:chOff x="0" y="3962400"/>
                  <a:chExt cx="609600" cy="304800"/>
                </a:xfrm>
              </p:grpSpPr>
              <p:grpSp>
                <p:nvGrpSpPr>
                  <p:cNvPr id="1195" name="Google Shape;1195;p2"/>
                  <p:cNvGrpSpPr/>
                  <p:nvPr/>
                </p:nvGrpSpPr>
                <p:grpSpPr>
                  <a:xfrm>
                    <a:off x="0" y="3962400"/>
                    <a:ext cx="304800" cy="304800"/>
                    <a:chOff x="0" y="3962400"/>
                    <a:chExt cx="304800" cy="304800"/>
                  </a:xfrm>
                </p:grpSpPr>
                <p:grpSp>
                  <p:nvGrpSpPr>
                    <p:cNvPr id="1196" name="Google Shape;1196;p2"/>
                    <p:cNvGrpSpPr/>
                    <p:nvPr/>
                  </p:nvGrpSpPr>
                  <p:grpSpPr>
                    <a:xfrm>
                      <a:off x="0" y="3962400"/>
                      <a:ext cx="304800" cy="152400"/>
                      <a:chOff x="0" y="3962400"/>
                      <a:chExt cx="304800" cy="152400"/>
                    </a:xfrm>
                  </p:grpSpPr>
                  <p:pic>
                    <p:nvPicPr>
                      <p:cNvPr id="1197" name="Google Shape;11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98" name="Google Shape;11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99" name="Google Shape;1199;p2"/>
                    <p:cNvGrpSpPr/>
                    <p:nvPr/>
                  </p:nvGrpSpPr>
                  <p:grpSpPr>
                    <a:xfrm>
                      <a:off x="0" y="4114800"/>
                      <a:ext cx="304800" cy="152400"/>
                      <a:chOff x="0" y="3962400"/>
                      <a:chExt cx="304800" cy="152400"/>
                    </a:xfrm>
                  </p:grpSpPr>
                  <p:pic>
                    <p:nvPicPr>
                      <p:cNvPr id="1200" name="Google Shape;12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01" name="Google Shape;12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02" name="Google Shape;1202;p2"/>
                  <p:cNvGrpSpPr/>
                  <p:nvPr/>
                </p:nvGrpSpPr>
                <p:grpSpPr>
                  <a:xfrm>
                    <a:off x="304800" y="3962400"/>
                    <a:ext cx="304800" cy="304800"/>
                    <a:chOff x="0" y="3962400"/>
                    <a:chExt cx="304800" cy="304800"/>
                  </a:xfrm>
                </p:grpSpPr>
                <p:grpSp>
                  <p:nvGrpSpPr>
                    <p:cNvPr id="1203" name="Google Shape;1203;p2"/>
                    <p:cNvGrpSpPr/>
                    <p:nvPr/>
                  </p:nvGrpSpPr>
                  <p:grpSpPr>
                    <a:xfrm>
                      <a:off x="0" y="3962400"/>
                      <a:ext cx="304800" cy="152400"/>
                      <a:chOff x="0" y="3962400"/>
                      <a:chExt cx="304800" cy="152400"/>
                    </a:xfrm>
                  </p:grpSpPr>
                  <p:pic>
                    <p:nvPicPr>
                      <p:cNvPr id="1204" name="Google Shape;12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05" name="Google Shape;12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06" name="Google Shape;1206;p2"/>
                    <p:cNvGrpSpPr/>
                    <p:nvPr/>
                  </p:nvGrpSpPr>
                  <p:grpSpPr>
                    <a:xfrm>
                      <a:off x="0" y="4114800"/>
                      <a:ext cx="304800" cy="152400"/>
                      <a:chOff x="0" y="3962400"/>
                      <a:chExt cx="304800" cy="152400"/>
                    </a:xfrm>
                  </p:grpSpPr>
                  <p:pic>
                    <p:nvPicPr>
                      <p:cNvPr id="1207" name="Google Shape;12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08" name="Google Shape;12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09" name="Google Shape;1209;p2"/>
                <p:cNvGrpSpPr/>
                <p:nvPr/>
              </p:nvGrpSpPr>
              <p:grpSpPr>
                <a:xfrm>
                  <a:off x="1219200" y="4267200"/>
                  <a:ext cx="609600" cy="304800"/>
                  <a:chOff x="0" y="3962400"/>
                  <a:chExt cx="609600" cy="304800"/>
                </a:xfrm>
              </p:grpSpPr>
              <p:grpSp>
                <p:nvGrpSpPr>
                  <p:cNvPr id="1210" name="Google Shape;1210;p2"/>
                  <p:cNvGrpSpPr/>
                  <p:nvPr/>
                </p:nvGrpSpPr>
                <p:grpSpPr>
                  <a:xfrm>
                    <a:off x="0" y="3962400"/>
                    <a:ext cx="304800" cy="304800"/>
                    <a:chOff x="0" y="3962400"/>
                    <a:chExt cx="304800" cy="304800"/>
                  </a:xfrm>
                </p:grpSpPr>
                <p:grpSp>
                  <p:nvGrpSpPr>
                    <p:cNvPr id="1211" name="Google Shape;1211;p2"/>
                    <p:cNvGrpSpPr/>
                    <p:nvPr/>
                  </p:nvGrpSpPr>
                  <p:grpSpPr>
                    <a:xfrm>
                      <a:off x="0" y="3962400"/>
                      <a:ext cx="304800" cy="152400"/>
                      <a:chOff x="0" y="3962400"/>
                      <a:chExt cx="304800" cy="152400"/>
                    </a:xfrm>
                  </p:grpSpPr>
                  <p:pic>
                    <p:nvPicPr>
                      <p:cNvPr id="1212" name="Google Shape;121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13" name="Google Shape;121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14" name="Google Shape;1214;p2"/>
                    <p:cNvGrpSpPr/>
                    <p:nvPr/>
                  </p:nvGrpSpPr>
                  <p:grpSpPr>
                    <a:xfrm>
                      <a:off x="0" y="4114800"/>
                      <a:ext cx="304800" cy="152400"/>
                      <a:chOff x="0" y="3962400"/>
                      <a:chExt cx="304800" cy="152400"/>
                    </a:xfrm>
                  </p:grpSpPr>
                  <p:pic>
                    <p:nvPicPr>
                      <p:cNvPr id="1215" name="Google Shape;121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16" name="Google Shape;121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17" name="Google Shape;1217;p2"/>
                  <p:cNvGrpSpPr/>
                  <p:nvPr/>
                </p:nvGrpSpPr>
                <p:grpSpPr>
                  <a:xfrm>
                    <a:off x="304800" y="3962400"/>
                    <a:ext cx="304800" cy="304800"/>
                    <a:chOff x="0" y="3962400"/>
                    <a:chExt cx="304800" cy="304800"/>
                  </a:xfrm>
                </p:grpSpPr>
                <p:grpSp>
                  <p:nvGrpSpPr>
                    <p:cNvPr id="1218" name="Google Shape;1218;p2"/>
                    <p:cNvGrpSpPr/>
                    <p:nvPr/>
                  </p:nvGrpSpPr>
                  <p:grpSpPr>
                    <a:xfrm>
                      <a:off x="0" y="3962400"/>
                      <a:ext cx="304800" cy="152400"/>
                      <a:chOff x="0" y="3962400"/>
                      <a:chExt cx="304800" cy="152400"/>
                    </a:xfrm>
                  </p:grpSpPr>
                  <p:pic>
                    <p:nvPicPr>
                      <p:cNvPr id="1219" name="Google Shape;12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20" name="Google Shape;12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21" name="Google Shape;1221;p2"/>
                    <p:cNvGrpSpPr/>
                    <p:nvPr/>
                  </p:nvGrpSpPr>
                  <p:grpSpPr>
                    <a:xfrm>
                      <a:off x="0" y="4114800"/>
                      <a:ext cx="304800" cy="152400"/>
                      <a:chOff x="0" y="3962400"/>
                      <a:chExt cx="304800" cy="152400"/>
                    </a:xfrm>
                  </p:grpSpPr>
                  <p:pic>
                    <p:nvPicPr>
                      <p:cNvPr id="1222" name="Google Shape;12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23" name="Google Shape;12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24" name="Google Shape;1224;p2"/>
                <p:cNvGrpSpPr/>
                <p:nvPr/>
              </p:nvGrpSpPr>
              <p:grpSpPr>
                <a:xfrm>
                  <a:off x="1828800" y="4267200"/>
                  <a:ext cx="609600" cy="304800"/>
                  <a:chOff x="0" y="3962400"/>
                  <a:chExt cx="609600" cy="304800"/>
                </a:xfrm>
              </p:grpSpPr>
              <p:grpSp>
                <p:nvGrpSpPr>
                  <p:cNvPr id="1225" name="Google Shape;1225;p2"/>
                  <p:cNvGrpSpPr/>
                  <p:nvPr/>
                </p:nvGrpSpPr>
                <p:grpSpPr>
                  <a:xfrm>
                    <a:off x="0" y="3962400"/>
                    <a:ext cx="304800" cy="304800"/>
                    <a:chOff x="0" y="3962400"/>
                    <a:chExt cx="304800" cy="304800"/>
                  </a:xfrm>
                </p:grpSpPr>
                <p:grpSp>
                  <p:nvGrpSpPr>
                    <p:cNvPr id="1226" name="Google Shape;1226;p2"/>
                    <p:cNvGrpSpPr/>
                    <p:nvPr/>
                  </p:nvGrpSpPr>
                  <p:grpSpPr>
                    <a:xfrm>
                      <a:off x="0" y="3962400"/>
                      <a:ext cx="304800" cy="152400"/>
                      <a:chOff x="0" y="3962400"/>
                      <a:chExt cx="304800" cy="152400"/>
                    </a:xfrm>
                  </p:grpSpPr>
                  <p:pic>
                    <p:nvPicPr>
                      <p:cNvPr id="1227" name="Google Shape;122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28" name="Google Shape;122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29" name="Google Shape;1229;p2"/>
                    <p:cNvGrpSpPr/>
                    <p:nvPr/>
                  </p:nvGrpSpPr>
                  <p:grpSpPr>
                    <a:xfrm>
                      <a:off x="0" y="4114800"/>
                      <a:ext cx="304800" cy="152400"/>
                      <a:chOff x="0" y="3962400"/>
                      <a:chExt cx="304800" cy="152400"/>
                    </a:xfrm>
                  </p:grpSpPr>
                  <p:pic>
                    <p:nvPicPr>
                      <p:cNvPr id="1230" name="Google Shape;123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1" name="Google Shape;123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32" name="Google Shape;1232;p2"/>
                  <p:cNvGrpSpPr/>
                  <p:nvPr/>
                </p:nvGrpSpPr>
                <p:grpSpPr>
                  <a:xfrm>
                    <a:off x="304800" y="3962400"/>
                    <a:ext cx="304800" cy="304800"/>
                    <a:chOff x="0" y="3962400"/>
                    <a:chExt cx="304800" cy="304800"/>
                  </a:xfrm>
                </p:grpSpPr>
                <p:grpSp>
                  <p:nvGrpSpPr>
                    <p:cNvPr id="1233" name="Google Shape;1233;p2"/>
                    <p:cNvGrpSpPr/>
                    <p:nvPr/>
                  </p:nvGrpSpPr>
                  <p:grpSpPr>
                    <a:xfrm>
                      <a:off x="0" y="3962400"/>
                      <a:ext cx="304800" cy="152400"/>
                      <a:chOff x="0" y="3962400"/>
                      <a:chExt cx="304800" cy="152400"/>
                    </a:xfrm>
                  </p:grpSpPr>
                  <p:pic>
                    <p:nvPicPr>
                      <p:cNvPr id="1234" name="Google Shape;12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5" name="Google Shape;12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36" name="Google Shape;1236;p2"/>
                    <p:cNvGrpSpPr/>
                    <p:nvPr/>
                  </p:nvGrpSpPr>
                  <p:grpSpPr>
                    <a:xfrm>
                      <a:off x="0" y="4114800"/>
                      <a:ext cx="304800" cy="152400"/>
                      <a:chOff x="0" y="3962400"/>
                      <a:chExt cx="304800" cy="152400"/>
                    </a:xfrm>
                  </p:grpSpPr>
                  <p:pic>
                    <p:nvPicPr>
                      <p:cNvPr id="1237" name="Google Shape;12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8" name="Google Shape;12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nvGrpSpPr>
            <p:cNvPr id="1239" name="Google Shape;1239;p2"/>
            <p:cNvGrpSpPr/>
            <p:nvPr/>
          </p:nvGrpSpPr>
          <p:grpSpPr>
            <a:xfrm>
              <a:off x="0" y="5257800"/>
              <a:ext cx="12192000" cy="609600"/>
              <a:chOff x="0" y="3962400"/>
              <a:chExt cx="12192000" cy="609600"/>
            </a:xfrm>
          </p:grpSpPr>
          <p:grpSp>
            <p:nvGrpSpPr>
              <p:cNvPr id="1240" name="Google Shape;1240;p2"/>
              <p:cNvGrpSpPr/>
              <p:nvPr/>
            </p:nvGrpSpPr>
            <p:grpSpPr>
              <a:xfrm>
                <a:off x="0" y="3962400"/>
                <a:ext cx="2438400" cy="609600"/>
                <a:chOff x="0" y="3962400"/>
                <a:chExt cx="2438400" cy="609600"/>
              </a:xfrm>
            </p:grpSpPr>
            <p:grpSp>
              <p:nvGrpSpPr>
                <p:cNvPr id="1241" name="Google Shape;1241;p2"/>
                <p:cNvGrpSpPr/>
                <p:nvPr/>
              </p:nvGrpSpPr>
              <p:grpSpPr>
                <a:xfrm>
                  <a:off x="0" y="3962400"/>
                  <a:ext cx="609600" cy="304800"/>
                  <a:chOff x="0" y="3962400"/>
                  <a:chExt cx="609600" cy="304800"/>
                </a:xfrm>
              </p:grpSpPr>
              <p:grpSp>
                <p:nvGrpSpPr>
                  <p:cNvPr id="1242" name="Google Shape;1242;p2"/>
                  <p:cNvGrpSpPr/>
                  <p:nvPr/>
                </p:nvGrpSpPr>
                <p:grpSpPr>
                  <a:xfrm>
                    <a:off x="0" y="3962400"/>
                    <a:ext cx="304800" cy="304800"/>
                    <a:chOff x="0" y="3962400"/>
                    <a:chExt cx="304800" cy="304800"/>
                  </a:xfrm>
                </p:grpSpPr>
                <p:grpSp>
                  <p:nvGrpSpPr>
                    <p:cNvPr id="1243" name="Google Shape;1243;p2"/>
                    <p:cNvGrpSpPr/>
                    <p:nvPr/>
                  </p:nvGrpSpPr>
                  <p:grpSpPr>
                    <a:xfrm>
                      <a:off x="0" y="3962400"/>
                      <a:ext cx="304800" cy="152400"/>
                      <a:chOff x="0" y="3962400"/>
                      <a:chExt cx="304800" cy="152400"/>
                    </a:xfrm>
                  </p:grpSpPr>
                  <p:pic>
                    <p:nvPicPr>
                      <p:cNvPr id="1244" name="Google Shape;12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45" name="Google Shape;12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46" name="Google Shape;1246;p2"/>
                    <p:cNvGrpSpPr/>
                    <p:nvPr/>
                  </p:nvGrpSpPr>
                  <p:grpSpPr>
                    <a:xfrm>
                      <a:off x="0" y="4114800"/>
                      <a:ext cx="304800" cy="152400"/>
                      <a:chOff x="0" y="3962400"/>
                      <a:chExt cx="304800" cy="152400"/>
                    </a:xfrm>
                  </p:grpSpPr>
                  <p:pic>
                    <p:nvPicPr>
                      <p:cNvPr id="1247" name="Google Shape;12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48" name="Google Shape;12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49" name="Google Shape;1249;p2"/>
                  <p:cNvGrpSpPr/>
                  <p:nvPr/>
                </p:nvGrpSpPr>
                <p:grpSpPr>
                  <a:xfrm>
                    <a:off x="304800" y="3962400"/>
                    <a:ext cx="304800" cy="304800"/>
                    <a:chOff x="0" y="3962400"/>
                    <a:chExt cx="304800" cy="304800"/>
                  </a:xfrm>
                </p:grpSpPr>
                <p:grpSp>
                  <p:nvGrpSpPr>
                    <p:cNvPr id="1250" name="Google Shape;1250;p2"/>
                    <p:cNvGrpSpPr/>
                    <p:nvPr/>
                  </p:nvGrpSpPr>
                  <p:grpSpPr>
                    <a:xfrm>
                      <a:off x="0" y="3962400"/>
                      <a:ext cx="304800" cy="152400"/>
                      <a:chOff x="0" y="3962400"/>
                      <a:chExt cx="304800" cy="152400"/>
                    </a:xfrm>
                  </p:grpSpPr>
                  <p:pic>
                    <p:nvPicPr>
                      <p:cNvPr id="1251" name="Google Shape;125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52" name="Google Shape;125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53" name="Google Shape;1253;p2"/>
                    <p:cNvGrpSpPr/>
                    <p:nvPr/>
                  </p:nvGrpSpPr>
                  <p:grpSpPr>
                    <a:xfrm>
                      <a:off x="0" y="4114800"/>
                      <a:ext cx="304800" cy="152400"/>
                      <a:chOff x="0" y="3962400"/>
                      <a:chExt cx="304800" cy="152400"/>
                    </a:xfrm>
                  </p:grpSpPr>
                  <p:pic>
                    <p:nvPicPr>
                      <p:cNvPr id="1254" name="Google Shape;125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55" name="Google Shape;125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56" name="Google Shape;1256;p2"/>
                <p:cNvGrpSpPr/>
                <p:nvPr/>
              </p:nvGrpSpPr>
              <p:grpSpPr>
                <a:xfrm>
                  <a:off x="609600" y="3962400"/>
                  <a:ext cx="609600" cy="304800"/>
                  <a:chOff x="0" y="3962400"/>
                  <a:chExt cx="609600" cy="304800"/>
                </a:xfrm>
              </p:grpSpPr>
              <p:grpSp>
                <p:nvGrpSpPr>
                  <p:cNvPr id="1257" name="Google Shape;1257;p2"/>
                  <p:cNvGrpSpPr/>
                  <p:nvPr/>
                </p:nvGrpSpPr>
                <p:grpSpPr>
                  <a:xfrm>
                    <a:off x="0" y="3962400"/>
                    <a:ext cx="304800" cy="304800"/>
                    <a:chOff x="0" y="3962400"/>
                    <a:chExt cx="304800" cy="304800"/>
                  </a:xfrm>
                </p:grpSpPr>
                <p:grpSp>
                  <p:nvGrpSpPr>
                    <p:cNvPr id="1258" name="Google Shape;1258;p2"/>
                    <p:cNvGrpSpPr/>
                    <p:nvPr/>
                  </p:nvGrpSpPr>
                  <p:grpSpPr>
                    <a:xfrm>
                      <a:off x="0" y="3962400"/>
                      <a:ext cx="304800" cy="152400"/>
                      <a:chOff x="0" y="3962400"/>
                      <a:chExt cx="304800" cy="152400"/>
                    </a:xfrm>
                  </p:grpSpPr>
                  <p:pic>
                    <p:nvPicPr>
                      <p:cNvPr id="1259" name="Google Shape;12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0" name="Google Shape;12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61" name="Google Shape;1261;p2"/>
                    <p:cNvGrpSpPr/>
                    <p:nvPr/>
                  </p:nvGrpSpPr>
                  <p:grpSpPr>
                    <a:xfrm>
                      <a:off x="0" y="4114800"/>
                      <a:ext cx="304800" cy="152400"/>
                      <a:chOff x="0" y="3962400"/>
                      <a:chExt cx="304800" cy="152400"/>
                    </a:xfrm>
                  </p:grpSpPr>
                  <p:pic>
                    <p:nvPicPr>
                      <p:cNvPr id="1262" name="Google Shape;12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3" name="Google Shape;12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64" name="Google Shape;1264;p2"/>
                  <p:cNvGrpSpPr/>
                  <p:nvPr/>
                </p:nvGrpSpPr>
                <p:grpSpPr>
                  <a:xfrm>
                    <a:off x="304800" y="3962400"/>
                    <a:ext cx="304800" cy="304800"/>
                    <a:chOff x="0" y="3962400"/>
                    <a:chExt cx="304800" cy="304800"/>
                  </a:xfrm>
                </p:grpSpPr>
                <p:grpSp>
                  <p:nvGrpSpPr>
                    <p:cNvPr id="1265" name="Google Shape;1265;p2"/>
                    <p:cNvGrpSpPr/>
                    <p:nvPr/>
                  </p:nvGrpSpPr>
                  <p:grpSpPr>
                    <a:xfrm>
                      <a:off x="0" y="3962400"/>
                      <a:ext cx="304800" cy="152400"/>
                      <a:chOff x="0" y="3962400"/>
                      <a:chExt cx="304800" cy="152400"/>
                    </a:xfrm>
                  </p:grpSpPr>
                  <p:pic>
                    <p:nvPicPr>
                      <p:cNvPr id="1266" name="Google Shape;126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7" name="Google Shape;126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68" name="Google Shape;1268;p2"/>
                    <p:cNvGrpSpPr/>
                    <p:nvPr/>
                  </p:nvGrpSpPr>
                  <p:grpSpPr>
                    <a:xfrm>
                      <a:off x="0" y="4114800"/>
                      <a:ext cx="304800" cy="152400"/>
                      <a:chOff x="0" y="3962400"/>
                      <a:chExt cx="304800" cy="152400"/>
                    </a:xfrm>
                  </p:grpSpPr>
                  <p:pic>
                    <p:nvPicPr>
                      <p:cNvPr id="1269" name="Google Shape;126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70" name="Google Shape;127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71" name="Google Shape;1271;p2"/>
                <p:cNvGrpSpPr/>
                <p:nvPr/>
              </p:nvGrpSpPr>
              <p:grpSpPr>
                <a:xfrm>
                  <a:off x="0" y="4267200"/>
                  <a:ext cx="609600" cy="304800"/>
                  <a:chOff x="0" y="3962400"/>
                  <a:chExt cx="609600" cy="304800"/>
                </a:xfrm>
              </p:grpSpPr>
              <p:grpSp>
                <p:nvGrpSpPr>
                  <p:cNvPr id="1272" name="Google Shape;1272;p2"/>
                  <p:cNvGrpSpPr/>
                  <p:nvPr/>
                </p:nvGrpSpPr>
                <p:grpSpPr>
                  <a:xfrm>
                    <a:off x="0" y="3962400"/>
                    <a:ext cx="304800" cy="304800"/>
                    <a:chOff x="0" y="3962400"/>
                    <a:chExt cx="304800" cy="304800"/>
                  </a:xfrm>
                </p:grpSpPr>
                <p:grpSp>
                  <p:nvGrpSpPr>
                    <p:cNvPr id="1273" name="Google Shape;1273;p2"/>
                    <p:cNvGrpSpPr/>
                    <p:nvPr/>
                  </p:nvGrpSpPr>
                  <p:grpSpPr>
                    <a:xfrm>
                      <a:off x="0" y="3962400"/>
                      <a:ext cx="304800" cy="152400"/>
                      <a:chOff x="0" y="3962400"/>
                      <a:chExt cx="304800" cy="152400"/>
                    </a:xfrm>
                  </p:grpSpPr>
                  <p:pic>
                    <p:nvPicPr>
                      <p:cNvPr id="1274" name="Google Shape;12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75" name="Google Shape;12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76" name="Google Shape;1276;p2"/>
                    <p:cNvGrpSpPr/>
                    <p:nvPr/>
                  </p:nvGrpSpPr>
                  <p:grpSpPr>
                    <a:xfrm>
                      <a:off x="0" y="4114800"/>
                      <a:ext cx="304800" cy="152400"/>
                      <a:chOff x="0" y="3962400"/>
                      <a:chExt cx="304800" cy="152400"/>
                    </a:xfrm>
                  </p:grpSpPr>
                  <p:pic>
                    <p:nvPicPr>
                      <p:cNvPr id="1277" name="Google Shape;12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78" name="Google Shape;12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79" name="Google Shape;1279;p2"/>
                  <p:cNvGrpSpPr/>
                  <p:nvPr/>
                </p:nvGrpSpPr>
                <p:grpSpPr>
                  <a:xfrm>
                    <a:off x="304800" y="3962400"/>
                    <a:ext cx="304800" cy="304800"/>
                    <a:chOff x="0" y="3962400"/>
                    <a:chExt cx="304800" cy="304800"/>
                  </a:xfrm>
                </p:grpSpPr>
                <p:grpSp>
                  <p:nvGrpSpPr>
                    <p:cNvPr id="1280" name="Google Shape;1280;p2"/>
                    <p:cNvGrpSpPr/>
                    <p:nvPr/>
                  </p:nvGrpSpPr>
                  <p:grpSpPr>
                    <a:xfrm>
                      <a:off x="0" y="3962400"/>
                      <a:ext cx="304800" cy="152400"/>
                      <a:chOff x="0" y="3962400"/>
                      <a:chExt cx="304800" cy="152400"/>
                    </a:xfrm>
                  </p:grpSpPr>
                  <p:pic>
                    <p:nvPicPr>
                      <p:cNvPr id="1281" name="Google Shape;12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82" name="Google Shape;12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83" name="Google Shape;1283;p2"/>
                    <p:cNvGrpSpPr/>
                    <p:nvPr/>
                  </p:nvGrpSpPr>
                  <p:grpSpPr>
                    <a:xfrm>
                      <a:off x="0" y="4114800"/>
                      <a:ext cx="304800" cy="152400"/>
                      <a:chOff x="0" y="3962400"/>
                      <a:chExt cx="304800" cy="152400"/>
                    </a:xfrm>
                  </p:grpSpPr>
                  <p:pic>
                    <p:nvPicPr>
                      <p:cNvPr id="1284" name="Google Shape;12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85" name="Google Shape;12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86" name="Google Shape;1286;p2"/>
                <p:cNvGrpSpPr/>
                <p:nvPr/>
              </p:nvGrpSpPr>
              <p:grpSpPr>
                <a:xfrm>
                  <a:off x="609600" y="4267200"/>
                  <a:ext cx="609600" cy="304800"/>
                  <a:chOff x="0" y="3962400"/>
                  <a:chExt cx="609600" cy="304800"/>
                </a:xfrm>
              </p:grpSpPr>
              <p:grpSp>
                <p:nvGrpSpPr>
                  <p:cNvPr id="1287" name="Google Shape;1287;p2"/>
                  <p:cNvGrpSpPr/>
                  <p:nvPr/>
                </p:nvGrpSpPr>
                <p:grpSpPr>
                  <a:xfrm>
                    <a:off x="0" y="3962400"/>
                    <a:ext cx="304800" cy="304800"/>
                    <a:chOff x="0" y="3962400"/>
                    <a:chExt cx="304800" cy="304800"/>
                  </a:xfrm>
                </p:grpSpPr>
                <p:grpSp>
                  <p:nvGrpSpPr>
                    <p:cNvPr id="1288" name="Google Shape;1288;p2"/>
                    <p:cNvGrpSpPr/>
                    <p:nvPr/>
                  </p:nvGrpSpPr>
                  <p:grpSpPr>
                    <a:xfrm>
                      <a:off x="0" y="3962400"/>
                      <a:ext cx="304800" cy="152400"/>
                      <a:chOff x="0" y="3962400"/>
                      <a:chExt cx="304800" cy="152400"/>
                    </a:xfrm>
                  </p:grpSpPr>
                  <p:pic>
                    <p:nvPicPr>
                      <p:cNvPr id="1289" name="Google Shape;12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90" name="Google Shape;12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91" name="Google Shape;1291;p2"/>
                    <p:cNvGrpSpPr/>
                    <p:nvPr/>
                  </p:nvGrpSpPr>
                  <p:grpSpPr>
                    <a:xfrm>
                      <a:off x="0" y="4114800"/>
                      <a:ext cx="304800" cy="152400"/>
                      <a:chOff x="0" y="3962400"/>
                      <a:chExt cx="304800" cy="152400"/>
                    </a:xfrm>
                  </p:grpSpPr>
                  <p:pic>
                    <p:nvPicPr>
                      <p:cNvPr id="1292" name="Google Shape;12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93" name="Google Shape;12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94" name="Google Shape;1294;p2"/>
                  <p:cNvGrpSpPr/>
                  <p:nvPr/>
                </p:nvGrpSpPr>
                <p:grpSpPr>
                  <a:xfrm>
                    <a:off x="304800" y="3962400"/>
                    <a:ext cx="304800" cy="304800"/>
                    <a:chOff x="0" y="3962400"/>
                    <a:chExt cx="304800" cy="304800"/>
                  </a:xfrm>
                </p:grpSpPr>
                <p:grpSp>
                  <p:nvGrpSpPr>
                    <p:cNvPr id="1295" name="Google Shape;1295;p2"/>
                    <p:cNvGrpSpPr/>
                    <p:nvPr/>
                  </p:nvGrpSpPr>
                  <p:grpSpPr>
                    <a:xfrm>
                      <a:off x="0" y="3962400"/>
                      <a:ext cx="304800" cy="152400"/>
                      <a:chOff x="0" y="3962400"/>
                      <a:chExt cx="304800" cy="152400"/>
                    </a:xfrm>
                  </p:grpSpPr>
                  <p:pic>
                    <p:nvPicPr>
                      <p:cNvPr id="1296" name="Google Shape;12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97" name="Google Shape;12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98" name="Google Shape;1298;p2"/>
                    <p:cNvGrpSpPr/>
                    <p:nvPr/>
                  </p:nvGrpSpPr>
                  <p:grpSpPr>
                    <a:xfrm>
                      <a:off x="0" y="4114800"/>
                      <a:ext cx="304800" cy="152400"/>
                      <a:chOff x="0" y="3962400"/>
                      <a:chExt cx="304800" cy="152400"/>
                    </a:xfrm>
                  </p:grpSpPr>
                  <p:pic>
                    <p:nvPicPr>
                      <p:cNvPr id="1299" name="Google Shape;12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0" name="Google Shape;13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01" name="Google Shape;1301;p2"/>
                <p:cNvGrpSpPr/>
                <p:nvPr/>
              </p:nvGrpSpPr>
              <p:grpSpPr>
                <a:xfrm>
                  <a:off x="1219200" y="3962400"/>
                  <a:ext cx="609600" cy="304800"/>
                  <a:chOff x="0" y="3962400"/>
                  <a:chExt cx="609600" cy="304800"/>
                </a:xfrm>
              </p:grpSpPr>
              <p:grpSp>
                <p:nvGrpSpPr>
                  <p:cNvPr id="1302" name="Google Shape;1302;p2"/>
                  <p:cNvGrpSpPr/>
                  <p:nvPr/>
                </p:nvGrpSpPr>
                <p:grpSpPr>
                  <a:xfrm>
                    <a:off x="0" y="3962400"/>
                    <a:ext cx="304800" cy="304800"/>
                    <a:chOff x="0" y="3962400"/>
                    <a:chExt cx="304800" cy="304800"/>
                  </a:xfrm>
                </p:grpSpPr>
                <p:grpSp>
                  <p:nvGrpSpPr>
                    <p:cNvPr id="1303" name="Google Shape;1303;p2"/>
                    <p:cNvGrpSpPr/>
                    <p:nvPr/>
                  </p:nvGrpSpPr>
                  <p:grpSpPr>
                    <a:xfrm>
                      <a:off x="0" y="3962400"/>
                      <a:ext cx="304800" cy="152400"/>
                      <a:chOff x="0" y="3962400"/>
                      <a:chExt cx="304800" cy="152400"/>
                    </a:xfrm>
                  </p:grpSpPr>
                  <p:pic>
                    <p:nvPicPr>
                      <p:cNvPr id="1304" name="Google Shape;13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5" name="Google Shape;13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06" name="Google Shape;1306;p2"/>
                    <p:cNvGrpSpPr/>
                    <p:nvPr/>
                  </p:nvGrpSpPr>
                  <p:grpSpPr>
                    <a:xfrm>
                      <a:off x="0" y="4114800"/>
                      <a:ext cx="304800" cy="152400"/>
                      <a:chOff x="0" y="3962400"/>
                      <a:chExt cx="304800" cy="152400"/>
                    </a:xfrm>
                  </p:grpSpPr>
                  <p:pic>
                    <p:nvPicPr>
                      <p:cNvPr id="1307" name="Google Shape;13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8" name="Google Shape;13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09" name="Google Shape;1309;p2"/>
                  <p:cNvGrpSpPr/>
                  <p:nvPr/>
                </p:nvGrpSpPr>
                <p:grpSpPr>
                  <a:xfrm>
                    <a:off x="304800" y="3962400"/>
                    <a:ext cx="304800" cy="304800"/>
                    <a:chOff x="0" y="3962400"/>
                    <a:chExt cx="304800" cy="304800"/>
                  </a:xfrm>
                </p:grpSpPr>
                <p:grpSp>
                  <p:nvGrpSpPr>
                    <p:cNvPr id="1310" name="Google Shape;1310;p2"/>
                    <p:cNvGrpSpPr/>
                    <p:nvPr/>
                  </p:nvGrpSpPr>
                  <p:grpSpPr>
                    <a:xfrm>
                      <a:off x="0" y="3962400"/>
                      <a:ext cx="304800" cy="152400"/>
                      <a:chOff x="0" y="3962400"/>
                      <a:chExt cx="304800" cy="152400"/>
                    </a:xfrm>
                  </p:grpSpPr>
                  <p:pic>
                    <p:nvPicPr>
                      <p:cNvPr id="1311" name="Google Shape;13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12" name="Google Shape;13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13" name="Google Shape;1313;p2"/>
                    <p:cNvGrpSpPr/>
                    <p:nvPr/>
                  </p:nvGrpSpPr>
                  <p:grpSpPr>
                    <a:xfrm>
                      <a:off x="0" y="4114800"/>
                      <a:ext cx="304800" cy="152400"/>
                      <a:chOff x="0" y="3962400"/>
                      <a:chExt cx="304800" cy="152400"/>
                    </a:xfrm>
                  </p:grpSpPr>
                  <p:pic>
                    <p:nvPicPr>
                      <p:cNvPr id="1314" name="Google Shape;13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15" name="Google Shape;13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16" name="Google Shape;1316;p2"/>
                <p:cNvGrpSpPr/>
                <p:nvPr/>
              </p:nvGrpSpPr>
              <p:grpSpPr>
                <a:xfrm>
                  <a:off x="1828800" y="3962400"/>
                  <a:ext cx="609600" cy="304800"/>
                  <a:chOff x="0" y="3962400"/>
                  <a:chExt cx="609600" cy="304800"/>
                </a:xfrm>
              </p:grpSpPr>
              <p:grpSp>
                <p:nvGrpSpPr>
                  <p:cNvPr id="1317" name="Google Shape;1317;p2"/>
                  <p:cNvGrpSpPr/>
                  <p:nvPr/>
                </p:nvGrpSpPr>
                <p:grpSpPr>
                  <a:xfrm>
                    <a:off x="0" y="3962400"/>
                    <a:ext cx="304800" cy="304800"/>
                    <a:chOff x="0" y="3962400"/>
                    <a:chExt cx="304800" cy="304800"/>
                  </a:xfrm>
                </p:grpSpPr>
                <p:grpSp>
                  <p:nvGrpSpPr>
                    <p:cNvPr id="1318" name="Google Shape;1318;p2"/>
                    <p:cNvGrpSpPr/>
                    <p:nvPr/>
                  </p:nvGrpSpPr>
                  <p:grpSpPr>
                    <a:xfrm>
                      <a:off x="0" y="3962400"/>
                      <a:ext cx="304800" cy="152400"/>
                      <a:chOff x="0" y="3962400"/>
                      <a:chExt cx="304800" cy="152400"/>
                    </a:xfrm>
                  </p:grpSpPr>
                  <p:pic>
                    <p:nvPicPr>
                      <p:cNvPr id="1319" name="Google Shape;13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20" name="Google Shape;13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21" name="Google Shape;1321;p2"/>
                    <p:cNvGrpSpPr/>
                    <p:nvPr/>
                  </p:nvGrpSpPr>
                  <p:grpSpPr>
                    <a:xfrm>
                      <a:off x="0" y="4114800"/>
                      <a:ext cx="304800" cy="152400"/>
                      <a:chOff x="0" y="3962400"/>
                      <a:chExt cx="304800" cy="152400"/>
                    </a:xfrm>
                  </p:grpSpPr>
                  <p:pic>
                    <p:nvPicPr>
                      <p:cNvPr id="1322" name="Google Shape;13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23" name="Google Shape;13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24" name="Google Shape;1324;p2"/>
                  <p:cNvGrpSpPr/>
                  <p:nvPr/>
                </p:nvGrpSpPr>
                <p:grpSpPr>
                  <a:xfrm>
                    <a:off x="304800" y="3962400"/>
                    <a:ext cx="304800" cy="304800"/>
                    <a:chOff x="0" y="3962400"/>
                    <a:chExt cx="304800" cy="304800"/>
                  </a:xfrm>
                </p:grpSpPr>
                <p:grpSp>
                  <p:nvGrpSpPr>
                    <p:cNvPr id="1325" name="Google Shape;1325;p2"/>
                    <p:cNvGrpSpPr/>
                    <p:nvPr/>
                  </p:nvGrpSpPr>
                  <p:grpSpPr>
                    <a:xfrm>
                      <a:off x="0" y="3962400"/>
                      <a:ext cx="304800" cy="152400"/>
                      <a:chOff x="0" y="3962400"/>
                      <a:chExt cx="304800" cy="152400"/>
                    </a:xfrm>
                  </p:grpSpPr>
                  <p:pic>
                    <p:nvPicPr>
                      <p:cNvPr id="1326" name="Google Shape;13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27" name="Google Shape;13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28" name="Google Shape;1328;p2"/>
                    <p:cNvGrpSpPr/>
                    <p:nvPr/>
                  </p:nvGrpSpPr>
                  <p:grpSpPr>
                    <a:xfrm>
                      <a:off x="0" y="4114800"/>
                      <a:ext cx="304800" cy="152400"/>
                      <a:chOff x="0" y="3962400"/>
                      <a:chExt cx="304800" cy="152400"/>
                    </a:xfrm>
                  </p:grpSpPr>
                  <p:pic>
                    <p:nvPicPr>
                      <p:cNvPr id="1329" name="Google Shape;13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0" name="Google Shape;13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31" name="Google Shape;1331;p2"/>
                <p:cNvGrpSpPr/>
                <p:nvPr/>
              </p:nvGrpSpPr>
              <p:grpSpPr>
                <a:xfrm>
                  <a:off x="1219200" y="4267200"/>
                  <a:ext cx="609600" cy="304800"/>
                  <a:chOff x="0" y="3962400"/>
                  <a:chExt cx="609600" cy="304800"/>
                </a:xfrm>
              </p:grpSpPr>
              <p:grpSp>
                <p:nvGrpSpPr>
                  <p:cNvPr id="1332" name="Google Shape;1332;p2"/>
                  <p:cNvGrpSpPr/>
                  <p:nvPr/>
                </p:nvGrpSpPr>
                <p:grpSpPr>
                  <a:xfrm>
                    <a:off x="0" y="3962400"/>
                    <a:ext cx="304800" cy="304800"/>
                    <a:chOff x="0" y="3962400"/>
                    <a:chExt cx="304800" cy="304800"/>
                  </a:xfrm>
                </p:grpSpPr>
                <p:grpSp>
                  <p:nvGrpSpPr>
                    <p:cNvPr id="1333" name="Google Shape;1333;p2"/>
                    <p:cNvGrpSpPr/>
                    <p:nvPr/>
                  </p:nvGrpSpPr>
                  <p:grpSpPr>
                    <a:xfrm>
                      <a:off x="0" y="3962400"/>
                      <a:ext cx="304800" cy="152400"/>
                      <a:chOff x="0" y="3962400"/>
                      <a:chExt cx="304800" cy="152400"/>
                    </a:xfrm>
                  </p:grpSpPr>
                  <p:pic>
                    <p:nvPicPr>
                      <p:cNvPr id="1334" name="Google Shape;13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5" name="Google Shape;13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36" name="Google Shape;1336;p2"/>
                    <p:cNvGrpSpPr/>
                    <p:nvPr/>
                  </p:nvGrpSpPr>
                  <p:grpSpPr>
                    <a:xfrm>
                      <a:off x="0" y="4114800"/>
                      <a:ext cx="304800" cy="152400"/>
                      <a:chOff x="0" y="3962400"/>
                      <a:chExt cx="304800" cy="152400"/>
                    </a:xfrm>
                  </p:grpSpPr>
                  <p:pic>
                    <p:nvPicPr>
                      <p:cNvPr id="1337" name="Google Shape;13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8" name="Google Shape;13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39" name="Google Shape;1339;p2"/>
                  <p:cNvGrpSpPr/>
                  <p:nvPr/>
                </p:nvGrpSpPr>
                <p:grpSpPr>
                  <a:xfrm>
                    <a:off x="304800" y="3962400"/>
                    <a:ext cx="304800" cy="304800"/>
                    <a:chOff x="0" y="3962400"/>
                    <a:chExt cx="304800" cy="304800"/>
                  </a:xfrm>
                </p:grpSpPr>
                <p:grpSp>
                  <p:nvGrpSpPr>
                    <p:cNvPr id="1340" name="Google Shape;1340;p2"/>
                    <p:cNvGrpSpPr/>
                    <p:nvPr/>
                  </p:nvGrpSpPr>
                  <p:grpSpPr>
                    <a:xfrm>
                      <a:off x="0" y="3962400"/>
                      <a:ext cx="304800" cy="152400"/>
                      <a:chOff x="0" y="3962400"/>
                      <a:chExt cx="304800" cy="152400"/>
                    </a:xfrm>
                  </p:grpSpPr>
                  <p:pic>
                    <p:nvPicPr>
                      <p:cNvPr id="1341" name="Google Shape;13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42" name="Google Shape;13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43" name="Google Shape;1343;p2"/>
                    <p:cNvGrpSpPr/>
                    <p:nvPr/>
                  </p:nvGrpSpPr>
                  <p:grpSpPr>
                    <a:xfrm>
                      <a:off x="0" y="4114800"/>
                      <a:ext cx="304800" cy="152400"/>
                      <a:chOff x="0" y="3962400"/>
                      <a:chExt cx="304800" cy="152400"/>
                    </a:xfrm>
                  </p:grpSpPr>
                  <p:pic>
                    <p:nvPicPr>
                      <p:cNvPr id="1344" name="Google Shape;13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45" name="Google Shape;13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46" name="Google Shape;1346;p2"/>
                <p:cNvGrpSpPr/>
                <p:nvPr/>
              </p:nvGrpSpPr>
              <p:grpSpPr>
                <a:xfrm>
                  <a:off x="1828800" y="4267200"/>
                  <a:ext cx="609600" cy="304800"/>
                  <a:chOff x="0" y="3962400"/>
                  <a:chExt cx="609600" cy="304800"/>
                </a:xfrm>
              </p:grpSpPr>
              <p:grpSp>
                <p:nvGrpSpPr>
                  <p:cNvPr id="1347" name="Google Shape;1347;p2"/>
                  <p:cNvGrpSpPr/>
                  <p:nvPr/>
                </p:nvGrpSpPr>
                <p:grpSpPr>
                  <a:xfrm>
                    <a:off x="0" y="3962400"/>
                    <a:ext cx="304800" cy="304800"/>
                    <a:chOff x="0" y="3962400"/>
                    <a:chExt cx="304800" cy="304800"/>
                  </a:xfrm>
                </p:grpSpPr>
                <p:grpSp>
                  <p:nvGrpSpPr>
                    <p:cNvPr id="1348" name="Google Shape;1348;p2"/>
                    <p:cNvGrpSpPr/>
                    <p:nvPr/>
                  </p:nvGrpSpPr>
                  <p:grpSpPr>
                    <a:xfrm>
                      <a:off x="0" y="3962400"/>
                      <a:ext cx="304800" cy="152400"/>
                      <a:chOff x="0" y="3962400"/>
                      <a:chExt cx="304800" cy="152400"/>
                    </a:xfrm>
                  </p:grpSpPr>
                  <p:pic>
                    <p:nvPicPr>
                      <p:cNvPr id="1349" name="Google Shape;13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50" name="Google Shape;13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51" name="Google Shape;1351;p2"/>
                    <p:cNvGrpSpPr/>
                    <p:nvPr/>
                  </p:nvGrpSpPr>
                  <p:grpSpPr>
                    <a:xfrm>
                      <a:off x="0" y="4114800"/>
                      <a:ext cx="304800" cy="152400"/>
                      <a:chOff x="0" y="3962400"/>
                      <a:chExt cx="304800" cy="152400"/>
                    </a:xfrm>
                  </p:grpSpPr>
                  <p:pic>
                    <p:nvPicPr>
                      <p:cNvPr id="1352" name="Google Shape;13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53" name="Google Shape;13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54" name="Google Shape;1354;p2"/>
                  <p:cNvGrpSpPr/>
                  <p:nvPr/>
                </p:nvGrpSpPr>
                <p:grpSpPr>
                  <a:xfrm>
                    <a:off x="304800" y="3962400"/>
                    <a:ext cx="304800" cy="304800"/>
                    <a:chOff x="0" y="3962400"/>
                    <a:chExt cx="304800" cy="304800"/>
                  </a:xfrm>
                </p:grpSpPr>
                <p:grpSp>
                  <p:nvGrpSpPr>
                    <p:cNvPr id="1355" name="Google Shape;1355;p2"/>
                    <p:cNvGrpSpPr/>
                    <p:nvPr/>
                  </p:nvGrpSpPr>
                  <p:grpSpPr>
                    <a:xfrm>
                      <a:off x="0" y="3962400"/>
                      <a:ext cx="304800" cy="152400"/>
                      <a:chOff x="0" y="3962400"/>
                      <a:chExt cx="304800" cy="152400"/>
                    </a:xfrm>
                  </p:grpSpPr>
                  <p:pic>
                    <p:nvPicPr>
                      <p:cNvPr id="1356" name="Google Shape;13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57" name="Google Shape;13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58" name="Google Shape;1358;p2"/>
                    <p:cNvGrpSpPr/>
                    <p:nvPr/>
                  </p:nvGrpSpPr>
                  <p:grpSpPr>
                    <a:xfrm>
                      <a:off x="0" y="4114800"/>
                      <a:ext cx="304800" cy="152400"/>
                      <a:chOff x="0" y="3962400"/>
                      <a:chExt cx="304800" cy="152400"/>
                    </a:xfrm>
                  </p:grpSpPr>
                  <p:pic>
                    <p:nvPicPr>
                      <p:cNvPr id="1359" name="Google Shape;13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60" name="Google Shape;13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361" name="Google Shape;1361;p2"/>
              <p:cNvGrpSpPr/>
              <p:nvPr/>
            </p:nvGrpSpPr>
            <p:grpSpPr>
              <a:xfrm>
                <a:off x="2438400" y="3962400"/>
                <a:ext cx="2438400" cy="609600"/>
                <a:chOff x="0" y="3962400"/>
                <a:chExt cx="2438400" cy="609600"/>
              </a:xfrm>
            </p:grpSpPr>
            <p:grpSp>
              <p:nvGrpSpPr>
                <p:cNvPr id="1362" name="Google Shape;1362;p2"/>
                <p:cNvGrpSpPr/>
                <p:nvPr/>
              </p:nvGrpSpPr>
              <p:grpSpPr>
                <a:xfrm>
                  <a:off x="0" y="3962400"/>
                  <a:ext cx="609600" cy="304800"/>
                  <a:chOff x="0" y="3962400"/>
                  <a:chExt cx="609600" cy="304800"/>
                </a:xfrm>
              </p:grpSpPr>
              <p:grpSp>
                <p:nvGrpSpPr>
                  <p:cNvPr id="1363" name="Google Shape;1363;p2"/>
                  <p:cNvGrpSpPr/>
                  <p:nvPr/>
                </p:nvGrpSpPr>
                <p:grpSpPr>
                  <a:xfrm>
                    <a:off x="0" y="3962400"/>
                    <a:ext cx="304800" cy="304800"/>
                    <a:chOff x="0" y="3962400"/>
                    <a:chExt cx="304800" cy="304800"/>
                  </a:xfrm>
                </p:grpSpPr>
                <p:grpSp>
                  <p:nvGrpSpPr>
                    <p:cNvPr id="1364" name="Google Shape;1364;p2"/>
                    <p:cNvGrpSpPr/>
                    <p:nvPr/>
                  </p:nvGrpSpPr>
                  <p:grpSpPr>
                    <a:xfrm>
                      <a:off x="0" y="3962400"/>
                      <a:ext cx="304800" cy="152400"/>
                      <a:chOff x="0" y="3962400"/>
                      <a:chExt cx="304800" cy="152400"/>
                    </a:xfrm>
                  </p:grpSpPr>
                  <p:pic>
                    <p:nvPicPr>
                      <p:cNvPr id="1365" name="Google Shape;13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66" name="Google Shape;13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67" name="Google Shape;1367;p2"/>
                    <p:cNvGrpSpPr/>
                    <p:nvPr/>
                  </p:nvGrpSpPr>
                  <p:grpSpPr>
                    <a:xfrm>
                      <a:off x="0" y="4114800"/>
                      <a:ext cx="304800" cy="152400"/>
                      <a:chOff x="0" y="3962400"/>
                      <a:chExt cx="304800" cy="152400"/>
                    </a:xfrm>
                  </p:grpSpPr>
                  <p:pic>
                    <p:nvPicPr>
                      <p:cNvPr id="1368" name="Google Shape;13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69" name="Google Shape;13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70" name="Google Shape;1370;p2"/>
                  <p:cNvGrpSpPr/>
                  <p:nvPr/>
                </p:nvGrpSpPr>
                <p:grpSpPr>
                  <a:xfrm>
                    <a:off x="304800" y="3962400"/>
                    <a:ext cx="304800" cy="304800"/>
                    <a:chOff x="0" y="3962400"/>
                    <a:chExt cx="304800" cy="304800"/>
                  </a:xfrm>
                </p:grpSpPr>
                <p:grpSp>
                  <p:nvGrpSpPr>
                    <p:cNvPr id="1371" name="Google Shape;1371;p2"/>
                    <p:cNvGrpSpPr/>
                    <p:nvPr/>
                  </p:nvGrpSpPr>
                  <p:grpSpPr>
                    <a:xfrm>
                      <a:off x="0" y="3962400"/>
                      <a:ext cx="304800" cy="152400"/>
                      <a:chOff x="0" y="3962400"/>
                      <a:chExt cx="304800" cy="152400"/>
                    </a:xfrm>
                  </p:grpSpPr>
                  <p:pic>
                    <p:nvPicPr>
                      <p:cNvPr id="1372" name="Google Shape;137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73" name="Google Shape;137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74" name="Google Shape;1374;p2"/>
                    <p:cNvGrpSpPr/>
                    <p:nvPr/>
                  </p:nvGrpSpPr>
                  <p:grpSpPr>
                    <a:xfrm>
                      <a:off x="0" y="4114800"/>
                      <a:ext cx="304800" cy="152400"/>
                      <a:chOff x="0" y="3962400"/>
                      <a:chExt cx="304800" cy="152400"/>
                    </a:xfrm>
                  </p:grpSpPr>
                  <p:pic>
                    <p:nvPicPr>
                      <p:cNvPr id="1375" name="Google Shape;13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76" name="Google Shape;13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77" name="Google Shape;1377;p2"/>
                <p:cNvGrpSpPr/>
                <p:nvPr/>
              </p:nvGrpSpPr>
              <p:grpSpPr>
                <a:xfrm>
                  <a:off x="609600" y="3962400"/>
                  <a:ext cx="609600" cy="304800"/>
                  <a:chOff x="0" y="3962400"/>
                  <a:chExt cx="609600" cy="304800"/>
                </a:xfrm>
              </p:grpSpPr>
              <p:grpSp>
                <p:nvGrpSpPr>
                  <p:cNvPr id="1378" name="Google Shape;1378;p2"/>
                  <p:cNvGrpSpPr/>
                  <p:nvPr/>
                </p:nvGrpSpPr>
                <p:grpSpPr>
                  <a:xfrm>
                    <a:off x="0" y="3962400"/>
                    <a:ext cx="304800" cy="304800"/>
                    <a:chOff x="0" y="3962400"/>
                    <a:chExt cx="304800" cy="304800"/>
                  </a:xfrm>
                </p:grpSpPr>
                <p:grpSp>
                  <p:nvGrpSpPr>
                    <p:cNvPr id="1379" name="Google Shape;1379;p2"/>
                    <p:cNvGrpSpPr/>
                    <p:nvPr/>
                  </p:nvGrpSpPr>
                  <p:grpSpPr>
                    <a:xfrm>
                      <a:off x="0" y="3962400"/>
                      <a:ext cx="304800" cy="152400"/>
                      <a:chOff x="0" y="3962400"/>
                      <a:chExt cx="304800" cy="152400"/>
                    </a:xfrm>
                  </p:grpSpPr>
                  <p:pic>
                    <p:nvPicPr>
                      <p:cNvPr id="1380" name="Google Shape;13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1" name="Google Shape;13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82" name="Google Shape;1382;p2"/>
                    <p:cNvGrpSpPr/>
                    <p:nvPr/>
                  </p:nvGrpSpPr>
                  <p:grpSpPr>
                    <a:xfrm>
                      <a:off x="0" y="4114800"/>
                      <a:ext cx="304800" cy="152400"/>
                      <a:chOff x="0" y="3962400"/>
                      <a:chExt cx="304800" cy="152400"/>
                    </a:xfrm>
                  </p:grpSpPr>
                  <p:pic>
                    <p:nvPicPr>
                      <p:cNvPr id="1383" name="Google Shape;13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4" name="Google Shape;13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85" name="Google Shape;1385;p2"/>
                  <p:cNvGrpSpPr/>
                  <p:nvPr/>
                </p:nvGrpSpPr>
                <p:grpSpPr>
                  <a:xfrm>
                    <a:off x="304800" y="3962400"/>
                    <a:ext cx="304800" cy="304800"/>
                    <a:chOff x="0" y="3962400"/>
                    <a:chExt cx="304800" cy="304800"/>
                  </a:xfrm>
                </p:grpSpPr>
                <p:grpSp>
                  <p:nvGrpSpPr>
                    <p:cNvPr id="1386" name="Google Shape;1386;p2"/>
                    <p:cNvGrpSpPr/>
                    <p:nvPr/>
                  </p:nvGrpSpPr>
                  <p:grpSpPr>
                    <a:xfrm>
                      <a:off x="0" y="3962400"/>
                      <a:ext cx="304800" cy="152400"/>
                      <a:chOff x="0" y="3962400"/>
                      <a:chExt cx="304800" cy="152400"/>
                    </a:xfrm>
                  </p:grpSpPr>
                  <p:pic>
                    <p:nvPicPr>
                      <p:cNvPr id="1387" name="Google Shape;13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8" name="Google Shape;13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89" name="Google Shape;1389;p2"/>
                    <p:cNvGrpSpPr/>
                    <p:nvPr/>
                  </p:nvGrpSpPr>
                  <p:grpSpPr>
                    <a:xfrm>
                      <a:off x="0" y="4114800"/>
                      <a:ext cx="304800" cy="152400"/>
                      <a:chOff x="0" y="3962400"/>
                      <a:chExt cx="304800" cy="152400"/>
                    </a:xfrm>
                  </p:grpSpPr>
                  <p:pic>
                    <p:nvPicPr>
                      <p:cNvPr id="1390" name="Google Shape;13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91" name="Google Shape;13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92" name="Google Shape;1392;p2"/>
                <p:cNvGrpSpPr/>
                <p:nvPr/>
              </p:nvGrpSpPr>
              <p:grpSpPr>
                <a:xfrm>
                  <a:off x="0" y="4267200"/>
                  <a:ext cx="609600" cy="304800"/>
                  <a:chOff x="0" y="3962400"/>
                  <a:chExt cx="609600" cy="304800"/>
                </a:xfrm>
              </p:grpSpPr>
              <p:grpSp>
                <p:nvGrpSpPr>
                  <p:cNvPr id="1393" name="Google Shape;1393;p2"/>
                  <p:cNvGrpSpPr/>
                  <p:nvPr/>
                </p:nvGrpSpPr>
                <p:grpSpPr>
                  <a:xfrm>
                    <a:off x="0" y="3962400"/>
                    <a:ext cx="304800" cy="304800"/>
                    <a:chOff x="0" y="3962400"/>
                    <a:chExt cx="304800" cy="304800"/>
                  </a:xfrm>
                </p:grpSpPr>
                <p:grpSp>
                  <p:nvGrpSpPr>
                    <p:cNvPr id="1394" name="Google Shape;1394;p2"/>
                    <p:cNvGrpSpPr/>
                    <p:nvPr/>
                  </p:nvGrpSpPr>
                  <p:grpSpPr>
                    <a:xfrm>
                      <a:off x="0" y="3962400"/>
                      <a:ext cx="304800" cy="152400"/>
                      <a:chOff x="0" y="3962400"/>
                      <a:chExt cx="304800" cy="152400"/>
                    </a:xfrm>
                  </p:grpSpPr>
                  <p:pic>
                    <p:nvPicPr>
                      <p:cNvPr id="1395" name="Google Shape;13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96" name="Google Shape;13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97" name="Google Shape;1397;p2"/>
                    <p:cNvGrpSpPr/>
                    <p:nvPr/>
                  </p:nvGrpSpPr>
                  <p:grpSpPr>
                    <a:xfrm>
                      <a:off x="0" y="4114800"/>
                      <a:ext cx="304800" cy="152400"/>
                      <a:chOff x="0" y="3962400"/>
                      <a:chExt cx="304800" cy="152400"/>
                    </a:xfrm>
                  </p:grpSpPr>
                  <p:pic>
                    <p:nvPicPr>
                      <p:cNvPr id="1398" name="Google Shape;13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99" name="Google Shape;13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00" name="Google Shape;1400;p2"/>
                  <p:cNvGrpSpPr/>
                  <p:nvPr/>
                </p:nvGrpSpPr>
                <p:grpSpPr>
                  <a:xfrm>
                    <a:off x="304800" y="3962400"/>
                    <a:ext cx="304800" cy="304800"/>
                    <a:chOff x="0" y="3962400"/>
                    <a:chExt cx="304800" cy="304800"/>
                  </a:xfrm>
                </p:grpSpPr>
                <p:grpSp>
                  <p:nvGrpSpPr>
                    <p:cNvPr id="1401" name="Google Shape;1401;p2"/>
                    <p:cNvGrpSpPr/>
                    <p:nvPr/>
                  </p:nvGrpSpPr>
                  <p:grpSpPr>
                    <a:xfrm>
                      <a:off x="0" y="3962400"/>
                      <a:ext cx="304800" cy="152400"/>
                      <a:chOff x="0" y="3962400"/>
                      <a:chExt cx="304800" cy="152400"/>
                    </a:xfrm>
                  </p:grpSpPr>
                  <p:pic>
                    <p:nvPicPr>
                      <p:cNvPr id="1402" name="Google Shape;14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03" name="Google Shape;14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04" name="Google Shape;1404;p2"/>
                    <p:cNvGrpSpPr/>
                    <p:nvPr/>
                  </p:nvGrpSpPr>
                  <p:grpSpPr>
                    <a:xfrm>
                      <a:off x="0" y="4114800"/>
                      <a:ext cx="304800" cy="152400"/>
                      <a:chOff x="0" y="3962400"/>
                      <a:chExt cx="304800" cy="152400"/>
                    </a:xfrm>
                  </p:grpSpPr>
                  <p:pic>
                    <p:nvPicPr>
                      <p:cNvPr id="1405" name="Google Shape;14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06" name="Google Shape;14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07" name="Google Shape;1407;p2"/>
                <p:cNvGrpSpPr/>
                <p:nvPr/>
              </p:nvGrpSpPr>
              <p:grpSpPr>
                <a:xfrm>
                  <a:off x="609600" y="4267200"/>
                  <a:ext cx="609600" cy="304800"/>
                  <a:chOff x="0" y="3962400"/>
                  <a:chExt cx="609600" cy="304800"/>
                </a:xfrm>
              </p:grpSpPr>
              <p:grpSp>
                <p:nvGrpSpPr>
                  <p:cNvPr id="1408" name="Google Shape;1408;p2"/>
                  <p:cNvGrpSpPr/>
                  <p:nvPr/>
                </p:nvGrpSpPr>
                <p:grpSpPr>
                  <a:xfrm>
                    <a:off x="0" y="3962400"/>
                    <a:ext cx="304800" cy="304800"/>
                    <a:chOff x="0" y="3962400"/>
                    <a:chExt cx="304800" cy="304800"/>
                  </a:xfrm>
                </p:grpSpPr>
                <p:grpSp>
                  <p:nvGrpSpPr>
                    <p:cNvPr id="1409" name="Google Shape;1409;p2"/>
                    <p:cNvGrpSpPr/>
                    <p:nvPr/>
                  </p:nvGrpSpPr>
                  <p:grpSpPr>
                    <a:xfrm>
                      <a:off x="0" y="3962400"/>
                      <a:ext cx="304800" cy="152400"/>
                      <a:chOff x="0" y="3962400"/>
                      <a:chExt cx="304800" cy="152400"/>
                    </a:xfrm>
                  </p:grpSpPr>
                  <p:pic>
                    <p:nvPicPr>
                      <p:cNvPr id="1410" name="Google Shape;14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1" name="Google Shape;14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12" name="Google Shape;1412;p2"/>
                    <p:cNvGrpSpPr/>
                    <p:nvPr/>
                  </p:nvGrpSpPr>
                  <p:grpSpPr>
                    <a:xfrm>
                      <a:off x="0" y="4114800"/>
                      <a:ext cx="304800" cy="152400"/>
                      <a:chOff x="0" y="3962400"/>
                      <a:chExt cx="304800" cy="152400"/>
                    </a:xfrm>
                  </p:grpSpPr>
                  <p:pic>
                    <p:nvPicPr>
                      <p:cNvPr id="1413" name="Google Shape;14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4" name="Google Shape;14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15" name="Google Shape;1415;p2"/>
                  <p:cNvGrpSpPr/>
                  <p:nvPr/>
                </p:nvGrpSpPr>
                <p:grpSpPr>
                  <a:xfrm>
                    <a:off x="304800" y="3962400"/>
                    <a:ext cx="304800" cy="304800"/>
                    <a:chOff x="0" y="3962400"/>
                    <a:chExt cx="304800" cy="304800"/>
                  </a:xfrm>
                </p:grpSpPr>
                <p:grpSp>
                  <p:nvGrpSpPr>
                    <p:cNvPr id="1416" name="Google Shape;1416;p2"/>
                    <p:cNvGrpSpPr/>
                    <p:nvPr/>
                  </p:nvGrpSpPr>
                  <p:grpSpPr>
                    <a:xfrm>
                      <a:off x="0" y="3962400"/>
                      <a:ext cx="304800" cy="152400"/>
                      <a:chOff x="0" y="3962400"/>
                      <a:chExt cx="304800" cy="152400"/>
                    </a:xfrm>
                  </p:grpSpPr>
                  <p:pic>
                    <p:nvPicPr>
                      <p:cNvPr id="1417" name="Google Shape;14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8" name="Google Shape;14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19" name="Google Shape;1419;p2"/>
                    <p:cNvGrpSpPr/>
                    <p:nvPr/>
                  </p:nvGrpSpPr>
                  <p:grpSpPr>
                    <a:xfrm>
                      <a:off x="0" y="4114800"/>
                      <a:ext cx="304800" cy="152400"/>
                      <a:chOff x="0" y="3962400"/>
                      <a:chExt cx="304800" cy="152400"/>
                    </a:xfrm>
                  </p:grpSpPr>
                  <p:pic>
                    <p:nvPicPr>
                      <p:cNvPr id="1420" name="Google Shape;14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21" name="Google Shape;14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22" name="Google Shape;1422;p2"/>
                <p:cNvGrpSpPr/>
                <p:nvPr/>
              </p:nvGrpSpPr>
              <p:grpSpPr>
                <a:xfrm>
                  <a:off x="1219200" y="3962400"/>
                  <a:ext cx="609600" cy="304800"/>
                  <a:chOff x="0" y="3962400"/>
                  <a:chExt cx="609600" cy="304800"/>
                </a:xfrm>
              </p:grpSpPr>
              <p:grpSp>
                <p:nvGrpSpPr>
                  <p:cNvPr id="1423" name="Google Shape;1423;p2"/>
                  <p:cNvGrpSpPr/>
                  <p:nvPr/>
                </p:nvGrpSpPr>
                <p:grpSpPr>
                  <a:xfrm>
                    <a:off x="0" y="3962400"/>
                    <a:ext cx="304800" cy="304800"/>
                    <a:chOff x="0" y="3962400"/>
                    <a:chExt cx="304800" cy="304800"/>
                  </a:xfrm>
                </p:grpSpPr>
                <p:grpSp>
                  <p:nvGrpSpPr>
                    <p:cNvPr id="1424" name="Google Shape;1424;p2"/>
                    <p:cNvGrpSpPr/>
                    <p:nvPr/>
                  </p:nvGrpSpPr>
                  <p:grpSpPr>
                    <a:xfrm>
                      <a:off x="0" y="3962400"/>
                      <a:ext cx="304800" cy="152400"/>
                      <a:chOff x="0" y="3962400"/>
                      <a:chExt cx="304800" cy="152400"/>
                    </a:xfrm>
                  </p:grpSpPr>
                  <p:pic>
                    <p:nvPicPr>
                      <p:cNvPr id="1425" name="Google Shape;14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26" name="Google Shape;14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27" name="Google Shape;1427;p2"/>
                    <p:cNvGrpSpPr/>
                    <p:nvPr/>
                  </p:nvGrpSpPr>
                  <p:grpSpPr>
                    <a:xfrm>
                      <a:off x="0" y="4114800"/>
                      <a:ext cx="304800" cy="152400"/>
                      <a:chOff x="0" y="3962400"/>
                      <a:chExt cx="304800" cy="152400"/>
                    </a:xfrm>
                  </p:grpSpPr>
                  <p:pic>
                    <p:nvPicPr>
                      <p:cNvPr id="1428" name="Google Shape;14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29" name="Google Shape;14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30" name="Google Shape;1430;p2"/>
                  <p:cNvGrpSpPr/>
                  <p:nvPr/>
                </p:nvGrpSpPr>
                <p:grpSpPr>
                  <a:xfrm>
                    <a:off x="304800" y="3962400"/>
                    <a:ext cx="304800" cy="304800"/>
                    <a:chOff x="0" y="3962400"/>
                    <a:chExt cx="304800" cy="304800"/>
                  </a:xfrm>
                </p:grpSpPr>
                <p:grpSp>
                  <p:nvGrpSpPr>
                    <p:cNvPr id="1431" name="Google Shape;1431;p2"/>
                    <p:cNvGrpSpPr/>
                    <p:nvPr/>
                  </p:nvGrpSpPr>
                  <p:grpSpPr>
                    <a:xfrm>
                      <a:off x="0" y="3962400"/>
                      <a:ext cx="304800" cy="152400"/>
                      <a:chOff x="0" y="3962400"/>
                      <a:chExt cx="304800" cy="152400"/>
                    </a:xfrm>
                  </p:grpSpPr>
                  <p:pic>
                    <p:nvPicPr>
                      <p:cNvPr id="1432" name="Google Shape;14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33" name="Google Shape;14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34" name="Google Shape;1434;p2"/>
                    <p:cNvGrpSpPr/>
                    <p:nvPr/>
                  </p:nvGrpSpPr>
                  <p:grpSpPr>
                    <a:xfrm>
                      <a:off x="0" y="4114800"/>
                      <a:ext cx="304800" cy="152400"/>
                      <a:chOff x="0" y="3962400"/>
                      <a:chExt cx="304800" cy="152400"/>
                    </a:xfrm>
                  </p:grpSpPr>
                  <p:pic>
                    <p:nvPicPr>
                      <p:cNvPr id="1435" name="Google Shape;14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36" name="Google Shape;14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37" name="Google Shape;1437;p2"/>
                <p:cNvGrpSpPr/>
                <p:nvPr/>
              </p:nvGrpSpPr>
              <p:grpSpPr>
                <a:xfrm>
                  <a:off x="1828800" y="3962400"/>
                  <a:ext cx="609600" cy="304800"/>
                  <a:chOff x="0" y="3962400"/>
                  <a:chExt cx="609600" cy="304800"/>
                </a:xfrm>
              </p:grpSpPr>
              <p:grpSp>
                <p:nvGrpSpPr>
                  <p:cNvPr id="1438" name="Google Shape;1438;p2"/>
                  <p:cNvGrpSpPr/>
                  <p:nvPr/>
                </p:nvGrpSpPr>
                <p:grpSpPr>
                  <a:xfrm>
                    <a:off x="0" y="3962400"/>
                    <a:ext cx="304800" cy="304800"/>
                    <a:chOff x="0" y="3962400"/>
                    <a:chExt cx="304800" cy="304800"/>
                  </a:xfrm>
                </p:grpSpPr>
                <p:grpSp>
                  <p:nvGrpSpPr>
                    <p:cNvPr id="1439" name="Google Shape;1439;p2"/>
                    <p:cNvGrpSpPr/>
                    <p:nvPr/>
                  </p:nvGrpSpPr>
                  <p:grpSpPr>
                    <a:xfrm>
                      <a:off x="0" y="3962400"/>
                      <a:ext cx="304800" cy="152400"/>
                      <a:chOff x="0" y="3962400"/>
                      <a:chExt cx="304800" cy="152400"/>
                    </a:xfrm>
                  </p:grpSpPr>
                  <p:pic>
                    <p:nvPicPr>
                      <p:cNvPr id="1440" name="Google Shape;14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41" name="Google Shape;14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42" name="Google Shape;1442;p2"/>
                    <p:cNvGrpSpPr/>
                    <p:nvPr/>
                  </p:nvGrpSpPr>
                  <p:grpSpPr>
                    <a:xfrm>
                      <a:off x="0" y="4114800"/>
                      <a:ext cx="304800" cy="152400"/>
                      <a:chOff x="0" y="3962400"/>
                      <a:chExt cx="304800" cy="152400"/>
                    </a:xfrm>
                  </p:grpSpPr>
                  <p:pic>
                    <p:nvPicPr>
                      <p:cNvPr id="1443" name="Google Shape;14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44" name="Google Shape;14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45" name="Google Shape;1445;p2"/>
                  <p:cNvGrpSpPr/>
                  <p:nvPr/>
                </p:nvGrpSpPr>
                <p:grpSpPr>
                  <a:xfrm>
                    <a:off x="304800" y="3962400"/>
                    <a:ext cx="304800" cy="304800"/>
                    <a:chOff x="0" y="3962400"/>
                    <a:chExt cx="304800" cy="304800"/>
                  </a:xfrm>
                </p:grpSpPr>
                <p:grpSp>
                  <p:nvGrpSpPr>
                    <p:cNvPr id="1446" name="Google Shape;1446;p2"/>
                    <p:cNvGrpSpPr/>
                    <p:nvPr/>
                  </p:nvGrpSpPr>
                  <p:grpSpPr>
                    <a:xfrm>
                      <a:off x="0" y="3962400"/>
                      <a:ext cx="304800" cy="152400"/>
                      <a:chOff x="0" y="3962400"/>
                      <a:chExt cx="304800" cy="152400"/>
                    </a:xfrm>
                  </p:grpSpPr>
                  <p:pic>
                    <p:nvPicPr>
                      <p:cNvPr id="1447" name="Google Shape;14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48" name="Google Shape;14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49" name="Google Shape;1449;p2"/>
                    <p:cNvGrpSpPr/>
                    <p:nvPr/>
                  </p:nvGrpSpPr>
                  <p:grpSpPr>
                    <a:xfrm>
                      <a:off x="0" y="4114800"/>
                      <a:ext cx="304800" cy="152400"/>
                      <a:chOff x="0" y="3962400"/>
                      <a:chExt cx="304800" cy="152400"/>
                    </a:xfrm>
                  </p:grpSpPr>
                  <p:pic>
                    <p:nvPicPr>
                      <p:cNvPr id="1450" name="Google Shape;14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1" name="Google Shape;14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52" name="Google Shape;1452;p2"/>
                <p:cNvGrpSpPr/>
                <p:nvPr/>
              </p:nvGrpSpPr>
              <p:grpSpPr>
                <a:xfrm>
                  <a:off x="1219200" y="4267200"/>
                  <a:ext cx="609600" cy="304800"/>
                  <a:chOff x="0" y="3962400"/>
                  <a:chExt cx="609600" cy="304800"/>
                </a:xfrm>
              </p:grpSpPr>
              <p:grpSp>
                <p:nvGrpSpPr>
                  <p:cNvPr id="1453" name="Google Shape;1453;p2"/>
                  <p:cNvGrpSpPr/>
                  <p:nvPr/>
                </p:nvGrpSpPr>
                <p:grpSpPr>
                  <a:xfrm>
                    <a:off x="0" y="3962400"/>
                    <a:ext cx="304800" cy="304800"/>
                    <a:chOff x="0" y="3962400"/>
                    <a:chExt cx="304800" cy="304800"/>
                  </a:xfrm>
                </p:grpSpPr>
                <p:grpSp>
                  <p:nvGrpSpPr>
                    <p:cNvPr id="1454" name="Google Shape;1454;p2"/>
                    <p:cNvGrpSpPr/>
                    <p:nvPr/>
                  </p:nvGrpSpPr>
                  <p:grpSpPr>
                    <a:xfrm>
                      <a:off x="0" y="3962400"/>
                      <a:ext cx="304800" cy="152400"/>
                      <a:chOff x="0" y="3962400"/>
                      <a:chExt cx="304800" cy="152400"/>
                    </a:xfrm>
                  </p:grpSpPr>
                  <p:pic>
                    <p:nvPicPr>
                      <p:cNvPr id="1455" name="Google Shape;14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6" name="Google Shape;14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57" name="Google Shape;1457;p2"/>
                    <p:cNvGrpSpPr/>
                    <p:nvPr/>
                  </p:nvGrpSpPr>
                  <p:grpSpPr>
                    <a:xfrm>
                      <a:off x="0" y="4114800"/>
                      <a:ext cx="304800" cy="152400"/>
                      <a:chOff x="0" y="3962400"/>
                      <a:chExt cx="304800" cy="152400"/>
                    </a:xfrm>
                  </p:grpSpPr>
                  <p:pic>
                    <p:nvPicPr>
                      <p:cNvPr id="1458" name="Google Shape;14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9" name="Google Shape;14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60" name="Google Shape;1460;p2"/>
                  <p:cNvGrpSpPr/>
                  <p:nvPr/>
                </p:nvGrpSpPr>
                <p:grpSpPr>
                  <a:xfrm>
                    <a:off x="304800" y="3962400"/>
                    <a:ext cx="304800" cy="304800"/>
                    <a:chOff x="0" y="3962400"/>
                    <a:chExt cx="304800" cy="304800"/>
                  </a:xfrm>
                </p:grpSpPr>
                <p:grpSp>
                  <p:nvGrpSpPr>
                    <p:cNvPr id="1461" name="Google Shape;1461;p2"/>
                    <p:cNvGrpSpPr/>
                    <p:nvPr/>
                  </p:nvGrpSpPr>
                  <p:grpSpPr>
                    <a:xfrm>
                      <a:off x="0" y="3962400"/>
                      <a:ext cx="304800" cy="152400"/>
                      <a:chOff x="0" y="3962400"/>
                      <a:chExt cx="304800" cy="152400"/>
                    </a:xfrm>
                  </p:grpSpPr>
                  <p:pic>
                    <p:nvPicPr>
                      <p:cNvPr id="1462" name="Google Shape;14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63" name="Google Shape;14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64" name="Google Shape;1464;p2"/>
                    <p:cNvGrpSpPr/>
                    <p:nvPr/>
                  </p:nvGrpSpPr>
                  <p:grpSpPr>
                    <a:xfrm>
                      <a:off x="0" y="4114800"/>
                      <a:ext cx="304800" cy="152400"/>
                      <a:chOff x="0" y="3962400"/>
                      <a:chExt cx="304800" cy="152400"/>
                    </a:xfrm>
                  </p:grpSpPr>
                  <p:pic>
                    <p:nvPicPr>
                      <p:cNvPr id="1465" name="Google Shape;14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66" name="Google Shape;14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67" name="Google Shape;1467;p2"/>
                <p:cNvGrpSpPr/>
                <p:nvPr/>
              </p:nvGrpSpPr>
              <p:grpSpPr>
                <a:xfrm>
                  <a:off x="1828800" y="4267200"/>
                  <a:ext cx="609600" cy="304800"/>
                  <a:chOff x="0" y="3962400"/>
                  <a:chExt cx="609600" cy="304800"/>
                </a:xfrm>
              </p:grpSpPr>
              <p:grpSp>
                <p:nvGrpSpPr>
                  <p:cNvPr id="1468" name="Google Shape;1468;p2"/>
                  <p:cNvGrpSpPr/>
                  <p:nvPr/>
                </p:nvGrpSpPr>
                <p:grpSpPr>
                  <a:xfrm>
                    <a:off x="0" y="3962400"/>
                    <a:ext cx="304800" cy="304800"/>
                    <a:chOff x="0" y="3962400"/>
                    <a:chExt cx="304800" cy="304800"/>
                  </a:xfrm>
                </p:grpSpPr>
                <p:grpSp>
                  <p:nvGrpSpPr>
                    <p:cNvPr id="1469" name="Google Shape;1469;p2"/>
                    <p:cNvGrpSpPr/>
                    <p:nvPr/>
                  </p:nvGrpSpPr>
                  <p:grpSpPr>
                    <a:xfrm>
                      <a:off x="0" y="3962400"/>
                      <a:ext cx="304800" cy="152400"/>
                      <a:chOff x="0" y="3962400"/>
                      <a:chExt cx="304800" cy="152400"/>
                    </a:xfrm>
                  </p:grpSpPr>
                  <p:pic>
                    <p:nvPicPr>
                      <p:cNvPr id="1470" name="Google Shape;14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71" name="Google Shape;14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72" name="Google Shape;1472;p2"/>
                    <p:cNvGrpSpPr/>
                    <p:nvPr/>
                  </p:nvGrpSpPr>
                  <p:grpSpPr>
                    <a:xfrm>
                      <a:off x="0" y="4114800"/>
                      <a:ext cx="304800" cy="152400"/>
                      <a:chOff x="0" y="3962400"/>
                      <a:chExt cx="304800" cy="152400"/>
                    </a:xfrm>
                  </p:grpSpPr>
                  <p:pic>
                    <p:nvPicPr>
                      <p:cNvPr id="1473" name="Google Shape;14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74" name="Google Shape;14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75" name="Google Shape;1475;p2"/>
                  <p:cNvGrpSpPr/>
                  <p:nvPr/>
                </p:nvGrpSpPr>
                <p:grpSpPr>
                  <a:xfrm>
                    <a:off x="304800" y="3962400"/>
                    <a:ext cx="304800" cy="304800"/>
                    <a:chOff x="0" y="3962400"/>
                    <a:chExt cx="304800" cy="304800"/>
                  </a:xfrm>
                </p:grpSpPr>
                <p:grpSp>
                  <p:nvGrpSpPr>
                    <p:cNvPr id="1476" name="Google Shape;1476;p2"/>
                    <p:cNvGrpSpPr/>
                    <p:nvPr/>
                  </p:nvGrpSpPr>
                  <p:grpSpPr>
                    <a:xfrm>
                      <a:off x="0" y="3962400"/>
                      <a:ext cx="304800" cy="152400"/>
                      <a:chOff x="0" y="3962400"/>
                      <a:chExt cx="304800" cy="152400"/>
                    </a:xfrm>
                  </p:grpSpPr>
                  <p:pic>
                    <p:nvPicPr>
                      <p:cNvPr id="1477" name="Google Shape;14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78" name="Google Shape;14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79" name="Google Shape;1479;p2"/>
                    <p:cNvGrpSpPr/>
                    <p:nvPr/>
                  </p:nvGrpSpPr>
                  <p:grpSpPr>
                    <a:xfrm>
                      <a:off x="0" y="4114800"/>
                      <a:ext cx="304800" cy="152400"/>
                      <a:chOff x="0" y="3962400"/>
                      <a:chExt cx="304800" cy="152400"/>
                    </a:xfrm>
                  </p:grpSpPr>
                  <p:pic>
                    <p:nvPicPr>
                      <p:cNvPr id="1480" name="Google Shape;14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81" name="Google Shape;14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482" name="Google Shape;1482;p2"/>
              <p:cNvGrpSpPr/>
              <p:nvPr/>
            </p:nvGrpSpPr>
            <p:grpSpPr>
              <a:xfrm>
                <a:off x="4876800" y="3962400"/>
                <a:ext cx="2438400" cy="609600"/>
                <a:chOff x="0" y="3962400"/>
                <a:chExt cx="2438400" cy="609600"/>
              </a:xfrm>
            </p:grpSpPr>
            <p:grpSp>
              <p:nvGrpSpPr>
                <p:cNvPr id="1483" name="Google Shape;1483;p2"/>
                <p:cNvGrpSpPr/>
                <p:nvPr/>
              </p:nvGrpSpPr>
              <p:grpSpPr>
                <a:xfrm>
                  <a:off x="0" y="3962400"/>
                  <a:ext cx="609600" cy="304800"/>
                  <a:chOff x="0" y="3962400"/>
                  <a:chExt cx="609600" cy="304800"/>
                </a:xfrm>
              </p:grpSpPr>
              <p:grpSp>
                <p:nvGrpSpPr>
                  <p:cNvPr id="1484" name="Google Shape;1484;p2"/>
                  <p:cNvGrpSpPr/>
                  <p:nvPr/>
                </p:nvGrpSpPr>
                <p:grpSpPr>
                  <a:xfrm>
                    <a:off x="0" y="3962400"/>
                    <a:ext cx="304800" cy="304800"/>
                    <a:chOff x="0" y="3962400"/>
                    <a:chExt cx="304800" cy="304800"/>
                  </a:xfrm>
                </p:grpSpPr>
                <p:grpSp>
                  <p:nvGrpSpPr>
                    <p:cNvPr id="1485" name="Google Shape;1485;p2"/>
                    <p:cNvGrpSpPr/>
                    <p:nvPr/>
                  </p:nvGrpSpPr>
                  <p:grpSpPr>
                    <a:xfrm>
                      <a:off x="0" y="3962400"/>
                      <a:ext cx="304800" cy="152400"/>
                      <a:chOff x="0" y="3962400"/>
                      <a:chExt cx="304800" cy="152400"/>
                    </a:xfrm>
                  </p:grpSpPr>
                  <p:pic>
                    <p:nvPicPr>
                      <p:cNvPr id="1486" name="Google Shape;14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87" name="Google Shape;14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88" name="Google Shape;1488;p2"/>
                    <p:cNvGrpSpPr/>
                    <p:nvPr/>
                  </p:nvGrpSpPr>
                  <p:grpSpPr>
                    <a:xfrm>
                      <a:off x="0" y="4114800"/>
                      <a:ext cx="304800" cy="152400"/>
                      <a:chOff x="0" y="3962400"/>
                      <a:chExt cx="304800" cy="152400"/>
                    </a:xfrm>
                  </p:grpSpPr>
                  <p:pic>
                    <p:nvPicPr>
                      <p:cNvPr id="1489" name="Google Shape;14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90" name="Google Shape;14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91" name="Google Shape;1491;p2"/>
                  <p:cNvGrpSpPr/>
                  <p:nvPr/>
                </p:nvGrpSpPr>
                <p:grpSpPr>
                  <a:xfrm>
                    <a:off x="304800" y="3962400"/>
                    <a:ext cx="304800" cy="304800"/>
                    <a:chOff x="0" y="3962400"/>
                    <a:chExt cx="304800" cy="304800"/>
                  </a:xfrm>
                </p:grpSpPr>
                <p:grpSp>
                  <p:nvGrpSpPr>
                    <p:cNvPr id="1492" name="Google Shape;1492;p2"/>
                    <p:cNvGrpSpPr/>
                    <p:nvPr/>
                  </p:nvGrpSpPr>
                  <p:grpSpPr>
                    <a:xfrm>
                      <a:off x="0" y="3962400"/>
                      <a:ext cx="304800" cy="152400"/>
                      <a:chOff x="0" y="3962400"/>
                      <a:chExt cx="304800" cy="152400"/>
                    </a:xfrm>
                  </p:grpSpPr>
                  <p:pic>
                    <p:nvPicPr>
                      <p:cNvPr id="1493" name="Google Shape;14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94" name="Google Shape;14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95" name="Google Shape;1495;p2"/>
                    <p:cNvGrpSpPr/>
                    <p:nvPr/>
                  </p:nvGrpSpPr>
                  <p:grpSpPr>
                    <a:xfrm>
                      <a:off x="0" y="4114800"/>
                      <a:ext cx="304800" cy="152400"/>
                      <a:chOff x="0" y="3962400"/>
                      <a:chExt cx="304800" cy="152400"/>
                    </a:xfrm>
                  </p:grpSpPr>
                  <p:pic>
                    <p:nvPicPr>
                      <p:cNvPr id="1496" name="Google Shape;14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97" name="Google Shape;14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98" name="Google Shape;1498;p2"/>
                <p:cNvGrpSpPr/>
                <p:nvPr/>
              </p:nvGrpSpPr>
              <p:grpSpPr>
                <a:xfrm>
                  <a:off x="609600" y="3962400"/>
                  <a:ext cx="609600" cy="304800"/>
                  <a:chOff x="0" y="3962400"/>
                  <a:chExt cx="609600" cy="304800"/>
                </a:xfrm>
              </p:grpSpPr>
              <p:grpSp>
                <p:nvGrpSpPr>
                  <p:cNvPr id="1499" name="Google Shape;1499;p2"/>
                  <p:cNvGrpSpPr/>
                  <p:nvPr/>
                </p:nvGrpSpPr>
                <p:grpSpPr>
                  <a:xfrm>
                    <a:off x="0" y="3962400"/>
                    <a:ext cx="304800" cy="304800"/>
                    <a:chOff x="0" y="3962400"/>
                    <a:chExt cx="304800" cy="304800"/>
                  </a:xfrm>
                </p:grpSpPr>
                <p:grpSp>
                  <p:nvGrpSpPr>
                    <p:cNvPr id="1500" name="Google Shape;1500;p2"/>
                    <p:cNvGrpSpPr/>
                    <p:nvPr/>
                  </p:nvGrpSpPr>
                  <p:grpSpPr>
                    <a:xfrm>
                      <a:off x="0" y="3962400"/>
                      <a:ext cx="304800" cy="152400"/>
                      <a:chOff x="0" y="3962400"/>
                      <a:chExt cx="304800" cy="152400"/>
                    </a:xfrm>
                  </p:grpSpPr>
                  <p:pic>
                    <p:nvPicPr>
                      <p:cNvPr id="1501" name="Google Shape;15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02" name="Google Shape;15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03" name="Google Shape;1503;p2"/>
                    <p:cNvGrpSpPr/>
                    <p:nvPr/>
                  </p:nvGrpSpPr>
                  <p:grpSpPr>
                    <a:xfrm>
                      <a:off x="0" y="4114800"/>
                      <a:ext cx="304800" cy="152400"/>
                      <a:chOff x="0" y="3962400"/>
                      <a:chExt cx="304800" cy="152400"/>
                    </a:xfrm>
                  </p:grpSpPr>
                  <p:pic>
                    <p:nvPicPr>
                      <p:cNvPr id="1504" name="Google Shape;15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05" name="Google Shape;15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06" name="Google Shape;1506;p2"/>
                  <p:cNvGrpSpPr/>
                  <p:nvPr/>
                </p:nvGrpSpPr>
                <p:grpSpPr>
                  <a:xfrm>
                    <a:off x="304800" y="3962400"/>
                    <a:ext cx="304800" cy="304800"/>
                    <a:chOff x="0" y="3962400"/>
                    <a:chExt cx="304800" cy="304800"/>
                  </a:xfrm>
                </p:grpSpPr>
                <p:grpSp>
                  <p:nvGrpSpPr>
                    <p:cNvPr id="1507" name="Google Shape;1507;p2"/>
                    <p:cNvGrpSpPr/>
                    <p:nvPr/>
                  </p:nvGrpSpPr>
                  <p:grpSpPr>
                    <a:xfrm>
                      <a:off x="0" y="3962400"/>
                      <a:ext cx="304800" cy="152400"/>
                      <a:chOff x="0" y="3962400"/>
                      <a:chExt cx="304800" cy="152400"/>
                    </a:xfrm>
                  </p:grpSpPr>
                  <p:pic>
                    <p:nvPicPr>
                      <p:cNvPr id="1508" name="Google Shape;15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09" name="Google Shape;15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10" name="Google Shape;1510;p2"/>
                    <p:cNvGrpSpPr/>
                    <p:nvPr/>
                  </p:nvGrpSpPr>
                  <p:grpSpPr>
                    <a:xfrm>
                      <a:off x="0" y="4114800"/>
                      <a:ext cx="304800" cy="152400"/>
                      <a:chOff x="0" y="3962400"/>
                      <a:chExt cx="304800" cy="152400"/>
                    </a:xfrm>
                  </p:grpSpPr>
                  <p:pic>
                    <p:nvPicPr>
                      <p:cNvPr id="1511" name="Google Shape;15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12" name="Google Shape;15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13" name="Google Shape;1513;p2"/>
                <p:cNvGrpSpPr/>
                <p:nvPr/>
              </p:nvGrpSpPr>
              <p:grpSpPr>
                <a:xfrm>
                  <a:off x="0" y="4267200"/>
                  <a:ext cx="609600" cy="304800"/>
                  <a:chOff x="0" y="3962400"/>
                  <a:chExt cx="609600" cy="304800"/>
                </a:xfrm>
              </p:grpSpPr>
              <p:grpSp>
                <p:nvGrpSpPr>
                  <p:cNvPr id="1514" name="Google Shape;1514;p2"/>
                  <p:cNvGrpSpPr/>
                  <p:nvPr/>
                </p:nvGrpSpPr>
                <p:grpSpPr>
                  <a:xfrm>
                    <a:off x="0" y="3962400"/>
                    <a:ext cx="304800" cy="304800"/>
                    <a:chOff x="0" y="3962400"/>
                    <a:chExt cx="304800" cy="304800"/>
                  </a:xfrm>
                </p:grpSpPr>
                <p:grpSp>
                  <p:nvGrpSpPr>
                    <p:cNvPr id="1515" name="Google Shape;1515;p2"/>
                    <p:cNvGrpSpPr/>
                    <p:nvPr/>
                  </p:nvGrpSpPr>
                  <p:grpSpPr>
                    <a:xfrm>
                      <a:off x="0" y="3962400"/>
                      <a:ext cx="304800" cy="152400"/>
                      <a:chOff x="0" y="3962400"/>
                      <a:chExt cx="304800" cy="152400"/>
                    </a:xfrm>
                  </p:grpSpPr>
                  <p:pic>
                    <p:nvPicPr>
                      <p:cNvPr id="1516" name="Google Shape;15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17" name="Google Shape;15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18" name="Google Shape;1518;p2"/>
                    <p:cNvGrpSpPr/>
                    <p:nvPr/>
                  </p:nvGrpSpPr>
                  <p:grpSpPr>
                    <a:xfrm>
                      <a:off x="0" y="4114800"/>
                      <a:ext cx="304800" cy="152400"/>
                      <a:chOff x="0" y="3962400"/>
                      <a:chExt cx="304800" cy="152400"/>
                    </a:xfrm>
                  </p:grpSpPr>
                  <p:pic>
                    <p:nvPicPr>
                      <p:cNvPr id="1519" name="Google Shape;15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20" name="Google Shape;15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21" name="Google Shape;1521;p2"/>
                  <p:cNvGrpSpPr/>
                  <p:nvPr/>
                </p:nvGrpSpPr>
                <p:grpSpPr>
                  <a:xfrm>
                    <a:off x="304800" y="3962400"/>
                    <a:ext cx="304800" cy="304800"/>
                    <a:chOff x="0" y="3962400"/>
                    <a:chExt cx="304800" cy="304800"/>
                  </a:xfrm>
                </p:grpSpPr>
                <p:grpSp>
                  <p:nvGrpSpPr>
                    <p:cNvPr id="1522" name="Google Shape;1522;p2"/>
                    <p:cNvGrpSpPr/>
                    <p:nvPr/>
                  </p:nvGrpSpPr>
                  <p:grpSpPr>
                    <a:xfrm>
                      <a:off x="0" y="3962400"/>
                      <a:ext cx="304800" cy="152400"/>
                      <a:chOff x="0" y="3962400"/>
                      <a:chExt cx="304800" cy="152400"/>
                    </a:xfrm>
                  </p:grpSpPr>
                  <p:pic>
                    <p:nvPicPr>
                      <p:cNvPr id="1523" name="Google Shape;15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24" name="Google Shape;15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25" name="Google Shape;1525;p2"/>
                    <p:cNvGrpSpPr/>
                    <p:nvPr/>
                  </p:nvGrpSpPr>
                  <p:grpSpPr>
                    <a:xfrm>
                      <a:off x="0" y="4114800"/>
                      <a:ext cx="304800" cy="152400"/>
                      <a:chOff x="0" y="3962400"/>
                      <a:chExt cx="304800" cy="152400"/>
                    </a:xfrm>
                  </p:grpSpPr>
                  <p:pic>
                    <p:nvPicPr>
                      <p:cNvPr id="1526" name="Google Shape;15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27" name="Google Shape;15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28" name="Google Shape;1528;p2"/>
                <p:cNvGrpSpPr/>
                <p:nvPr/>
              </p:nvGrpSpPr>
              <p:grpSpPr>
                <a:xfrm>
                  <a:off x="609600" y="4267200"/>
                  <a:ext cx="609600" cy="304800"/>
                  <a:chOff x="0" y="3962400"/>
                  <a:chExt cx="609600" cy="304800"/>
                </a:xfrm>
              </p:grpSpPr>
              <p:grpSp>
                <p:nvGrpSpPr>
                  <p:cNvPr id="1529" name="Google Shape;1529;p2"/>
                  <p:cNvGrpSpPr/>
                  <p:nvPr/>
                </p:nvGrpSpPr>
                <p:grpSpPr>
                  <a:xfrm>
                    <a:off x="0" y="3962400"/>
                    <a:ext cx="304800" cy="304800"/>
                    <a:chOff x="0" y="3962400"/>
                    <a:chExt cx="304800" cy="304800"/>
                  </a:xfrm>
                </p:grpSpPr>
                <p:grpSp>
                  <p:nvGrpSpPr>
                    <p:cNvPr id="1530" name="Google Shape;1530;p2"/>
                    <p:cNvGrpSpPr/>
                    <p:nvPr/>
                  </p:nvGrpSpPr>
                  <p:grpSpPr>
                    <a:xfrm>
                      <a:off x="0" y="3962400"/>
                      <a:ext cx="304800" cy="152400"/>
                      <a:chOff x="0" y="3962400"/>
                      <a:chExt cx="304800" cy="152400"/>
                    </a:xfrm>
                  </p:grpSpPr>
                  <p:pic>
                    <p:nvPicPr>
                      <p:cNvPr id="1531" name="Google Shape;15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32" name="Google Shape;15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33" name="Google Shape;1533;p2"/>
                    <p:cNvGrpSpPr/>
                    <p:nvPr/>
                  </p:nvGrpSpPr>
                  <p:grpSpPr>
                    <a:xfrm>
                      <a:off x="0" y="4114800"/>
                      <a:ext cx="304800" cy="152400"/>
                      <a:chOff x="0" y="3962400"/>
                      <a:chExt cx="304800" cy="152400"/>
                    </a:xfrm>
                  </p:grpSpPr>
                  <p:pic>
                    <p:nvPicPr>
                      <p:cNvPr id="1534" name="Google Shape;15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35" name="Google Shape;15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36" name="Google Shape;1536;p2"/>
                  <p:cNvGrpSpPr/>
                  <p:nvPr/>
                </p:nvGrpSpPr>
                <p:grpSpPr>
                  <a:xfrm>
                    <a:off x="304800" y="3962400"/>
                    <a:ext cx="304800" cy="304800"/>
                    <a:chOff x="0" y="3962400"/>
                    <a:chExt cx="304800" cy="304800"/>
                  </a:xfrm>
                </p:grpSpPr>
                <p:grpSp>
                  <p:nvGrpSpPr>
                    <p:cNvPr id="1537" name="Google Shape;1537;p2"/>
                    <p:cNvGrpSpPr/>
                    <p:nvPr/>
                  </p:nvGrpSpPr>
                  <p:grpSpPr>
                    <a:xfrm>
                      <a:off x="0" y="3962400"/>
                      <a:ext cx="304800" cy="152400"/>
                      <a:chOff x="0" y="3962400"/>
                      <a:chExt cx="304800" cy="152400"/>
                    </a:xfrm>
                  </p:grpSpPr>
                  <p:pic>
                    <p:nvPicPr>
                      <p:cNvPr id="1538" name="Google Shape;15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39" name="Google Shape;15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40" name="Google Shape;1540;p2"/>
                    <p:cNvGrpSpPr/>
                    <p:nvPr/>
                  </p:nvGrpSpPr>
                  <p:grpSpPr>
                    <a:xfrm>
                      <a:off x="0" y="4114800"/>
                      <a:ext cx="304800" cy="152400"/>
                      <a:chOff x="0" y="3962400"/>
                      <a:chExt cx="304800" cy="152400"/>
                    </a:xfrm>
                  </p:grpSpPr>
                  <p:pic>
                    <p:nvPicPr>
                      <p:cNvPr id="1541" name="Google Shape;15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42" name="Google Shape;15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43" name="Google Shape;1543;p2"/>
                <p:cNvGrpSpPr/>
                <p:nvPr/>
              </p:nvGrpSpPr>
              <p:grpSpPr>
                <a:xfrm>
                  <a:off x="1219200" y="3962400"/>
                  <a:ext cx="609600" cy="304800"/>
                  <a:chOff x="0" y="3962400"/>
                  <a:chExt cx="609600" cy="304800"/>
                </a:xfrm>
              </p:grpSpPr>
              <p:grpSp>
                <p:nvGrpSpPr>
                  <p:cNvPr id="1544" name="Google Shape;1544;p2"/>
                  <p:cNvGrpSpPr/>
                  <p:nvPr/>
                </p:nvGrpSpPr>
                <p:grpSpPr>
                  <a:xfrm>
                    <a:off x="0" y="3962400"/>
                    <a:ext cx="304800" cy="304800"/>
                    <a:chOff x="0" y="3962400"/>
                    <a:chExt cx="304800" cy="304800"/>
                  </a:xfrm>
                </p:grpSpPr>
                <p:grpSp>
                  <p:nvGrpSpPr>
                    <p:cNvPr id="1545" name="Google Shape;1545;p2"/>
                    <p:cNvGrpSpPr/>
                    <p:nvPr/>
                  </p:nvGrpSpPr>
                  <p:grpSpPr>
                    <a:xfrm>
                      <a:off x="0" y="3962400"/>
                      <a:ext cx="304800" cy="152400"/>
                      <a:chOff x="0" y="3962400"/>
                      <a:chExt cx="304800" cy="152400"/>
                    </a:xfrm>
                  </p:grpSpPr>
                  <p:pic>
                    <p:nvPicPr>
                      <p:cNvPr id="1546" name="Google Shape;15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47" name="Google Shape;15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48" name="Google Shape;1548;p2"/>
                    <p:cNvGrpSpPr/>
                    <p:nvPr/>
                  </p:nvGrpSpPr>
                  <p:grpSpPr>
                    <a:xfrm>
                      <a:off x="0" y="4114800"/>
                      <a:ext cx="304800" cy="152400"/>
                      <a:chOff x="0" y="3962400"/>
                      <a:chExt cx="304800" cy="152400"/>
                    </a:xfrm>
                  </p:grpSpPr>
                  <p:pic>
                    <p:nvPicPr>
                      <p:cNvPr id="1549" name="Google Shape;15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50" name="Google Shape;15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51" name="Google Shape;1551;p2"/>
                  <p:cNvGrpSpPr/>
                  <p:nvPr/>
                </p:nvGrpSpPr>
                <p:grpSpPr>
                  <a:xfrm>
                    <a:off x="304800" y="3962400"/>
                    <a:ext cx="304800" cy="304800"/>
                    <a:chOff x="0" y="3962400"/>
                    <a:chExt cx="304800" cy="304800"/>
                  </a:xfrm>
                </p:grpSpPr>
                <p:grpSp>
                  <p:nvGrpSpPr>
                    <p:cNvPr id="1552" name="Google Shape;1552;p2"/>
                    <p:cNvGrpSpPr/>
                    <p:nvPr/>
                  </p:nvGrpSpPr>
                  <p:grpSpPr>
                    <a:xfrm>
                      <a:off x="0" y="3962400"/>
                      <a:ext cx="304800" cy="152400"/>
                      <a:chOff x="0" y="3962400"/>
                      <a:chExt cx="304800" cy="152400"/>
                    </a:xfrm>
                  </p:grpSpPr>
                  <p:pic>
                    <p:nvPicPr>
                      <p:cNvPr id="1553" name="Google Shape;15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54" name="Google Shape;15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55" name="Google Shape;1555;p2"/>
                    <p:cNvGrpSpPr/>
                    <p:nvPr/>
                  </p:nvGrpSpPr>
                  <p:grpSpPr>
                    <a:xfrm>
                      <a:off x="0" y="4114800"/>
                      <a:ext cx="304800" cy="152400"/>
                      <a:chOff x="0" y="3962400"/>
                      <a:chExt cx="304800" cy="152400"/>
                    </a:xfrm>
                  </p:grpSpPr>
                  <p:pic>
                    <p:nvPicPr>
                      <p:cNvPr id="1556" name="Google Shape;15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57" name="Google Shape;15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58" name="Google Shape;1558;p2"/>
                <p:cNvGrpSpPr/>
                <p:nvPr/>
              </p:nvGrpSpPr>
              <p:grpSpPr>
                <a:xfrm>
                  <a:off x="1828800" y="3962400"/>
                  <a:ext cx="609600" cy="304800"/>
                  <a:chOff x="0" y="3962400"/>
                  <a:chExt cx="609600" cy="304800"/>
                </a:xfrm>
              </p:grpSpPr>
              <p:grpSp>
                <p:nvGrpSpPr>
                  <p:cNvPr id="1559" name="Google Shape;1559;p2"/>
                  <p:cNvGrpSpPr/>
                  <p:nvPr/>
                </p:nvGrpSpPr>
                <p:grpSpPr>
                  <a:xfrm>
                    <a:off x="0" y="3962400"/>
                    <a:ext cx="304800" cy="304800"/>
                    <a:chOff x="0" y="3962400"/>
                    <a:chExt cx="304800" cy="304800"/>
                  </a:xfrm>
                </p:grpSpPr>
                <p:grpSp>
                  <p:nvGrpSpPr>
                    <p:cNvPr id="1560" name="Google Shape;1560;p2"/>
                    <p:cNvGrpSpPr/>
                    <p:nvPr/>
                  </p:nvGrpSpPr>
                  <p:grpSpPr>
                    <a:xfrm>
                      <a:off x="0" y="3962400"/>
                      <a:ext cx="304800" cy="152400"/>
                      <a:chOff x="0" y="3962400"/>
                      <a:chExt cx="304800" cy="152400"/>
                    </a:xfrm>
                  </p:grpSpPr>
                  <p:pic>
                    <p:nvPicPr>
                      <p:cNvPr id="1561" name="Google Shape;15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62" name="Google Shape;15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63" name="Google Shape;1563;p2"/>
                    <p:cNvGrpSpPr/>
                    <p:nvPr/>
                  </p:nvGrpSpPr>
                  <p:grpSpPr>
                    <a:xfrm>
                      <a:off x="0" y="4114800"/>
                      <a:ext cx="304800" cy="152400"/>
                      <a:chOff x="0" y="3962400"/>
                      <a:chExt cx="304800" cy="152400"/>
                    </a:xfrm>
                  </p:grpSpPr>
                  <p:pic>
                    <p:nvPicPr>
                      <p:cNvPr id="1564" name="Google Shape;15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65" name="Google Shape;15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66" name="Google Shape;1566;p2"/>
                  <p:cNvGrpSpPr/>
                  <p:nvPr/>
                </p:nvGrpSpPr>
                <p:grpSpPr>
                  <a:xfrm>
                    <a:off x="304800" y="3962400"/>
                    <a:ext cx="304800" cy="304800"/>
                    <a:chOff x="0" y="3962400"/>
                    <a:chExt cx="304800" cy="304800"/>
                  </a:xfrm>
                </p:grpSpPr>
                <p:grpSp>
                  <p:nvGrpSpPr>
                    <p:cNvPr id="1567" name="Google Shape;1567;p2"/>
                    <p:cNvGrpSpPr/>
                    <p:nvPr/>
                  </p:nvGrpSpPr>
                  <p:grpSpPr>
                    <a:xfrm>
                      <a:off x="0" y="3962400"/>
                      <a:ext cx="304800" cy="152400"/>
                      <a:chOff x="0" y="3962400"/>
                      <a:chExt cx="304800" cy="152400"/>
                    </a:xfrm>
                  </p:grpSpPr>
                  <p:pic>
                    <p:nvPicPr>
                      <p:cNvPr id="1568" name="Google Shape;15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69" name="Google Shape;15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70" name="Google Shape;1570;p2"/>
                    <p:cNvGrpSpPr/>
                    <p:nvPr/>
                  </p:nvGrpSpPr>
                  <p:grpSpPr>
                    <a:xfrm>
                      <a:off x="0" y="4114800"/>
                      <a:ext cx="304800" cy="152400"/>
                      <a:chOff x="0" y="3962400"/>
                      <a:chExt cx="304800" cy="152400"/>
                    </a:xfrm>
                  </p:grpSpPr>
                  <p:pic>
                    <p:nvPicPr>
                      <p:cNvPr id="1571" name="Google Shape;15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72" name="Google Shape;15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73" name="Google Shape;1573;p2"/>
                <p:cNvGrpSpPr/>
                <p:nvPr/>
              </p:nvGrpSpPr>
              <p:grpSpPr>
                <a:xfrm>
                  <a:off x="1219200" y="4267200"/>
                  <a:ext cx="609600" cy="304800"/>
                  <a:chOff x="0" y="3962400"/>
                  <a:chExt cx="609600" cy="304800"/>
                </a:xfrm>
              </p:grpSpPr>
              <p:grpSp>
                <p:nvGrpSpPr>
                  <p:cNvPr id="1574" name="Google Shape;1574;p2"/>
                  <p:cNvGrpSpPr/>
                  <p:nvPr/>
                </p:nvGrpSpPr>
                <p:grpSpPr>
                  <a:xfrm>
                    <a:off x="0" y="3962400"/>
                    <a:ext cx="304800" cy="304800"/>
                    <a:chOff x="0" y="3962400"/>
                    <a:chExt cx="304800" cy="304800"/>
                  </a:xfrm>
                </p:grpSpPr>
                <p:grpSp>
                  <p:nvGrpSpPr>
                    <p:cNvPr id="1575" name="Google Shape;1575;p2"/>
                    <p:cNvGrpSpPr/>
                    <p:nvPr/>
                  </p:nvGrpSpPr>
                  <p:grpSpPr>
                    <a:xfrm>
                      <a:off x="0" y="3962400"/>
                      <a:ext cx="304800" cy="152400"/>
                      <a:chOff x="0" y="3962400"/>
                      <a:chExt cx="304800" cy="152400"/>
                    </a:xfrm>
                  </p:grpSpPr>
                  <p:pic>
                    <p:nvPicPr>
                      <p:cNvPr id="1576" name="Google Shape;15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77" name="Google Shape;15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78" name="Google Shape;1578;p2"/>
                    <p:cNvGrpSpPr/>
                    <p:nvPr/>
                  </p:nvGrpSpPr>
                  <p:grpSpPr>
                    <a:xfrm>
                      <a:off x="0" y="4114800"/>
                      <a:ext cx="304800" cy="152400"/>
                      <a:chOff x="0" y="3962400"/>
                      <a:chExt cx="304800" cy="152400"/>
                    </a:xfrm>
                  </p:grpSpPr>
                  <p:pic>
                    <p:nvPicPr>
                      <p:cNvPr id="1579" name="Google Shape;15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80" name="Google Shape;15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81" name="Google Shape;1581;p2"/>
                  <p:cNvGrpSpPr/>
                  <p:nvPr/>
                </p:nvGrpSpPr>
                <p:grpSpPr>
                  <a:xfrm>
                    <a:off x="304800" y="3962400"/>
                    <a:ext cx="304800" cy="304800"/>
                    <a:chOff x="0" y="3962400"/>
                    <a:chExt cx="304800" cy="304800"/>
                  </a:xfrm>
                </p:grpSpPr>
                <p:grpSp>
                  <p:nvGrpSpPr>
                    <p:cNvPr id="1582" name="Google Shape;1582;p2"/>
                    <p:cNvGrpSpPr/>
                    <p:nvPr/>
                  </p:nvGrpSpPr>
                  <p:grpSpPr>
                    <a:xfrm>
                      <a:off x="0" y="3962400"/>
                      <a:ext cx="304800" cy="152400"/>
                      <a:chOff x="0" y="3962400"/>
                      <a:chExt cx="304800" cy="152400"/>
                    </a:xfrm>
                  </p:grpSpPr>
                  <p:pic>
                    <p:nvPicPr>
                      <p:cNvPr id="1583" name="Google Shape;15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84" name="Google Shape;15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85" name="Google Shape;1585;p2"/>
                    <p:cNvGrpSpPr/>
                    <p:nvPr/>
                  </p:nvGrpSpPr>
                  <p:grpSpPr>
                    <a:xfrm>
                      <a:off x="0" y="4114800"/>
                      <a:ext cx="304800" cy="152400"/>
                      <a:chOff x="0" y="3962400"/>
                      <a:chExt cx="304800" cy="152400"/>
                    </a:xfrm>
                  </p:grpSpPr>
                  <p:pic>
                    <p:nvPicPr>
                      <p:cNvPr id="1586" name="Google Shape;15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87" name="Google Shape;15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88" name="Google Shape;1588;p2"/>
                <p:cNvGrpSpPr/>
                <p:nvPr/>
              </p:nvGrpSpPr>
              <p:grpSpPr>
                <a:xfrm>
                  <a:off x="1828800" y="4267200"/>
                  <a:ext cx="609600" cy="304800"/>
                  <a:chOff x="0" y="3962400"/>
                  <a:chExt cx="609600" cy="304800"/>
                </a:xfrm>
              </p:grpSpPr>
              <p:grpSp>
                <p:nvGrpSpPr>
                  <p:cNvPr id="1589" name="Google Shape;1589;p2"/>
                  <p:cNvGrpSpPr/>
                  <p:nvPr/>
                </p:nvGrpSpPr>
                <p:grpSpPr>
                  <a:xfrm>
                    <a:off x="0" y="3962400"/>
                    <a:ext cx="304800" cy="304800"/>
                    <a:chOff x="0" y="3962400"/>
                    <a:chExt cx="304800" cy="304800"/>
                  </a:xfrm>
                </p:grpSpPr>
                <p:grpSp>
                  <p:nvGrpSpPr>
                    <p:cNvPr id="1590" name="Google Shape;1590;p2"/>
                    <p:cNvGrpSpPr/>
                    <p:nvPr/>
                  </p:nvGrpSpPr>
                  <p:grpSpPr>
                    <a:xfrm>
                      <a:off x="0" y="3962400"/>
                      <a:ext cx="304800" cy="152400"/>
                      <a:chOff x="0" y="3962400"/>
                      <a:chExt cx="304800" cy="152400"/>
                    </a:xfrm>
                  </p:grpSpPr>
                  <p:pic>
                    <p:nvPicPr>
                      <p:cNvPr id="1591" name="Google Shape;15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92" name="Google Shape;15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93" name="Google Shape;1593;p2"/>
                    <p:cNvGrpSpPr/>
                    <p:nvPr/>
                  </p:nvGrpSpPr>
                  <p:grpSpPr>
                    <a:xfrm>
                      <a:off x="0" y="4114800"/>
                      <a:ext cx="304800" cy="152400"/>
                      <a:chOff x="0" y="3962400"/>
                      <a:chExt cx="304800" cy="152400"/>
                    </a:xfrm>
                  </p:grpSpPr>
                  <p:pic>
                    <p:nvPicPr>
                      <p:cNvPr id="1594" name="Google Shape;15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95" name="Google Shape;15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96" name="Google Shape;1596;p2"/>
                  <p:cNvGrpSpPr/>
                  <p:nvPr/>
                </p:nvGrpSpPr>
                <p:grpSpPr>
                  <a:xfrm>
                    <a:off x="304800" y="3962400"/>
                    <a:ext cx="304800" cy="304800"/>
                    <a:chOff x="0" y="3962400"/>
                    <a:chExt cx="304800" cy="304800"/>
                  </a:xfrm>
                </p:grpSpPr>
                <p:grpSp>
                  <p:nvGrpSpPr>
                    <p:cNvPr id="1597" name="Google Shape;1597;p2"/>
                    <p:cNvGrpSpPr/>
                    <p:nvPr/>
                  </p:nvGrpSpPr>
                  <p:grpSpPr>
                    <a:xfrm>
                      <a:off x="0" y="3962400"/>
                      <a:ext cx="304800" cy="152400"/>
                      <a:chOff x="0" y="3962400"/>
                      <a:chExt cx="304800" cy="152400"/>
                    </a:xfrm>
                  </p:grpSpPr>
                  <p:pic>
                    <p:nvPicPr>
                      <p:cNvPr id="1598" name="Google Shape;15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99" name="Google Shape;15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00" name="Google Shape;1600;p2"/>
                    <p:cNvGrpSpPr/>
                    <p:nvPr/>
                  </p:nvGrpSpPr>
                  <p:grpSpPr>
                    <a:xfrm>
                      <a:off x="0" y="4114800"/>
                      <a:ext cx="304800" cy="152400"/>
                      <a:chOff x="0" y="3962400"/>
                      <a:chExt cx="304800" cy="152400"/>
                    </a:xfrm>
                  </p:grpSpPr>
                  <p:pic>
                    <p:nvPicPr>
                      <p:cNvPr id="1601" name="Google Shape;16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02" name="Google Shape;16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603" name="Google Shape;1603;p2"/>
              <p:cNvGrpSpPr/>
              <p:nvPr/>
            </p:nvGrpSpPr>
            <p:grpSpPr>
              <a:xfrm>
                <a:off x="7315200" y="3962400"/>
                <a:ext cx="2438400" cy="609600"/>
                <a:chOff x="0" y="3962400"/>
                <a:chExt cx="2438400" cy="609600"/>
              </a:xfrm>
            </p:grpSpPr>
            <p:grpSp>
              <p:nvGrpSpPr>
                <p:cNvPr id="1604" name="Google Shape;1604;p2"/>
                <p:cNvGrpSpPr/>
                <p:nvPr/>
              </p:nvGrpSpPr>
              <p:grpSpPr>
                <a:xfrm>
                  <a:off x="0" y="3962400"/>
                  <a:ext cx="609600" cy="304800"/>
                  <a:chOff x="0" y="3962400"/>
                  <a:chExt cx="609600" cy="304800"/>
                </a:xfrm>
              </p:grpSpPr>
              <p:grpSp>
                <p:nvGrpSpPr>
                  <p:cNvPr id="1605" name="Google Shape;1605;p2"/>
                  <p:cNvGrpSpPr/>
                  <p:nvPr/>
                </p:nvGrpSpPr>
                <p:grpSpPr>
                  <a:xfrm>
                    <a:off x="0" y="3962400"/>
                    <a:ext cx="304800" cy="304800"/>
                    <a:chOff x="0" y="3962400"/>
                    <a:chExt cx="304800" cy="304800"/>
                  </a:xfrm>
                </p:grpSpPr>
                <p:grpSp>
                  <p:nvGrpSpPr>
                    <p:cNvPr id="1606" name="Google Shape;1606;p2"/>
                    <p:cNvGrpSpPr/>
                    <p:nvPr/>
                  </p:nvGrpSpPr>
                  <p:grpSpPr>
                    <a:xfrm>
                      <a:off x="0" y="3962400"/>
                      <a:ext cx="304800" cy="152400"/>
                      <a:chOff x="0" y="3962400"/>
                      <a:chExt cx="304800" cy="152400"/>
                    </a:xfrm>
                  </p:grpSpPr>
                  <p:pic>
                    <p:nvPicPr>
                      <p:cNvPr id="1607" name="Google Shape;16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08" name="Google Shape;16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09" name="Google Shape;1609;p2"/>
                    <p:cNvGrpSpPr/>
                    <p:nvPr/>
                  </p:nvGrpSpPr>
                  <p:grpSpPr>
                    <a:xfrm>
                      <a:off x="0" y="4114800"/>
                      <a:ext cx="304800" cy="152400"/>
                      <a:chOff x="0" y="3962400"/>
                      <a:chExt cx="304800" cy="152400"/>
                    </a:xfrm>
                  </p:grpSpPr>
                  <p:pic>
                    <p:nvPicPr>
                      <p:cNvPr id="1610" name="Google Shape;16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1" name="Google Shape;16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12" name="Google Shape;1612;p2"/>
                  <p:cNvGrpSpPr/>
                  <p:nvPr/>
                </p:nvGrpSpPr>
                <p:grpSpPr>
                  <a:xfrm>
                    <a:off x="304800" y="3962400"/>
                    <a:ext cx="304800" cy="304800"/>
                    <a:chOff x="0" y="3962400"/>
                    <a:chExt cx="304800" cy="304800"/>
                  </a:xfrm>
                </p:grpSpPr>
                <p:grpSp>
                  <p:nvGrpSpPr>
                    <p:cNvPr id="1613" name="Google Shape;1613;p2"/>
                    <p:cNvGrpSpPr/>
                    <p:nvPr/>
                  </p:nvGrpSpPr>
                  <p:grpSpPr>
                    <a:xfrm>
                      <a:off x="0" y="3962400"/>
                      <a:ext cx="304800" cy="152400"/>
                      <a:chOff x="0" y="3962400"/>
                      <a:chExt cx="304800" cy="152400"/>
                    </a:xfrm>
                  </p:grpSpPr>
                  <p:pic>
                    <p:nvPicPr>
                      <p:cNvPr id="1614" name="Google Shape;16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5" name="Google Shape;16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16" name="Google Shape;1616;p2"/>
                    <p:cNvGrpSpPr/>
                    <p:nvPr/>
                  </p:nvGrpSpPr>
                  <p:grpSpPr>
                    <a:xfrm>
                      <a:off x="0" y="4114800"/>
                      <a:ext cx="304800" cy="152400"/>
                      <a:chOff x="0" y="3962400"/>
                      <a:chExt cx="304800" cy="152400"/>
                    </a:xfrm>
                  </p:grpSpPr>
                  <p:pic>
                    <p:nvPicPr>
                      <p:cNvPr id="1617" name="Google Shape;16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8" name="Google Shape;16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19" name="Google Shape;1619;p2"/>
                <p:cNvGrpSpPr/>
                <p:nvPr/>
              </p:nvGrpSpPr>
              <p:grpSpPr>
                <a:xfrm>
                  <a:off x="609600" y="3962400"/>
                  <a:ext cx="609600" cy="304800"/>
                  <a:chOff x="0" y="3962400"/>
                  <a:chExt cx="609600" cy="304800"/>
                </a:xfrm>
              </p:grpSpPr>
              <p:grpSp>
                <p:nvGrpSpPr>
                  <p:cNvPr id="1620" name="Google Shape;1620;p2"/>
                  <p:cNvGrpSpPr/>
                  <p:nvPr/>
                </p:nvGrpSpPr>
                <p:grpSpPr>
                  <a:xfrm>
                    <a:off x="0" y="3962400"/>
                    <a:ext cx="304800" cy="304800"/>
                    <a:chOff x="0" y="3962400"/>
                    <a:chExt cx="304800" cy="304800"/>
                  </a:xfrm>
                </p:grpSpPr>
                <p:grpSp>
                  <p:nvGrpSpPr>
                    <p:cNvPr id="1621" name="Google Shape;1621;p2"/>
                    <p:cNvGrpSpPr/>
                    <p:nvPr/>
                  </p:nvGrpSpPr>
                  <p:grpSpPr>
                    <a:xfrm>
                      <a:off x="0" y="3962400"/>
                      <a:ext cx="304800" cy="152400"/>
                      <a:chOff x="0" y="3962400"/>
                      <a:chExt cx="304800" cy="152400"/>
                    </a:xfrm>
                  </p:grpSpPr>
                  <p:pic>
                    <p:nvPicPr>
                      <p:cNvPr id="1622" name="Google Shape;16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23" name="Google Shape;16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24" name="Google Shape;1624;p2"/>
                    <p:cNvGrpSpPr/>
                    <p:nvPr/>
                  </p:nvGrpSpPr>
                  <p:grpSpPr>
                    <a:xfrm>
                      <a:off x="0" y="4114800"/>
                      <a:ext cx="304800" cy="152400"/>
                      <a:chOff x="0" y="3962400"/>
                      <a:chExt cx="304800" cy="152400"/>
                    </a:xfrm>
                  </p:grpSpPr>
                  <p:pic>
                    <p:nvPicPr>
                      <p:cNvPr id="1625" name="Google Shape;16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26" name="Google Shape;16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27" name="Google Shape;1627;p2"/>
                  <p:cNvGrpSpPr/>
                  <p:nvPr/>
                </p:nvGrpSpPr>
                <p:grpSpPr>
                  <a:xfrm>
                    <a:off x="304800" y="3962400"/>
                    <a:ext cx="304800" cy="304800"/>
                    <a:chOff x="0" y="3962400"/>
                    <a:chExt cx="304800" cy="304800"/>
                  </a:xfrm>
                </p:grpSpPr>
                <p:grpSp>
                  <p:nvGrpSpPr>
                    <p:cNvPr id="1628" name="Google Shape;1628;p2"/>
                    <p:cNvGrpSpPr/>
                    <p:nvPr/>
                  </p:nvGrpSpPr>
                  <p:grpSpPr>
                    <a:xfrm>
                      <a:off x="0" y="3962400"/>
                      <a:ext cx="304800" cy="152400"/>
                      <a:chOff x="0" y="3962400"/>
                      <a:chExt cx="304800" cy="152400"/>
                    </a:xfrm>
                  </p:grpSpPr>
                  <p:pic>
                    <p:nvPicPr>
                      <p:cNvPr id="1629" name="Google Shape;16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30" name="Google Shape;16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31" name="Google Shape;1631;p2"/>
                    <p:cNvGrpSpPr/>
                    <p:nvPr/>
                  </p:nvGrpSpPr>
                  <p:grpSpPr>
                    <a:xfrm>
                      <a:off x="0" y="4114800"/>
                      <a:ext cx="304800" cy="152400"/>
                      <a:chOff x="0" y="3962400"/>
                      <a:chExt cx="304800" cy="152400"/>
                    </a:xfrm>
                  </p:grpSpPr>
                  <p:pic>
                    <p:nvPicPr>
                      <p:cNvPr id="1632" name="Google Shape;16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33" name="Google Shape;16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34" name="Google Shape;1634;p2"/>
                <p:cNvGrpSpPr/>
                <p:nvPr/>
              </p:nvGrpSpPr>
              <p:grpSpPr>
                <a:xfrm>
                  <a:off x="0" y="4267200"/>
                  <a:ext cx="609600" cy="304800"/>
                  <a:chOff x="0" y="3962400"/>
                  <a:chExt cx="609600" cy="304800"/>
                </a:xfrm>
              </p:grpSpPr>
              <p:grpSp>
                <p:nvGrpSpPr>
                  <p:cNvPr id="1635" name="Google Shape;1635;p2"/>
                  <p:cNvGrpSpPr/>
                  <p:nvPr/>
                </p:nvGrpSpPr>
                <p:grpSpPr>
                  <a:xfrm>
                    <a:off x="0" y="3962400"/>
                    <a:ext cx="304800" cy="304800"/>
                    <a:chOff x="0" y="3962400"/>
                    <a:chExt cx="304800" cy="304800"/>
                  </a:xfrm>
                </p:grpSpPr>
                <p:grpSp>
                  <p:nvGrpSpPr>
                    <p:cNvPr id="1636" name="Google Shape;1636;p2"/>
                    <p:cNvGrpSpPr/>
                    <p:nvPr/>
                  </p:nvGrpSpPr>
                  <p:grpSpPr>
                    <a:xfrm>
                      <a:off x="0" y="3962400"/>
                      <a:ext cx="304800" cy="152400"/>
                      <a:chOff x="0" y="3962400"/>
                      <a:chExt cx="304800" cy="152400"/>
                    </a:xfrm>
                  </p:grpSpPr>
                  <p:pic>
                    <p:nvPicPr>
                      <p:cNvPr id="1637" name="Google Shape;16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38" name="Google Shape;16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39" name="Google Shape;1639;p2"/>
                    <p:cNvGrpSpPr/>
                    <p:nvPr/>
                  </p:nvGrpSpPr>
                  <p:grpSpPr>
                    <a:xfrm>
                      <a:off x="0" y="4114800"/>
                      <a:ext cx="304800" cy="152400"/>
                      <a:chOff x="0" y="3962400"/>
                      <a:chExt cx="304800" cy="152400"/>
                    </a:xfrm>
                  </p:grpSpPr>
                  <p:pic>
                    <p:nvPicPr>
                      <p:cNvPr id="1640" name="Google Shape;16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1" name="Google Shape;16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42" name="Google Shape;1642;p2"/>
                  <p:cNvGrpSpPr/>
                  <p:nvPr/>
                </p:nvGrpSpPr>
                <p:grpSpPr>
                  <a:xfrm>
                    <a:off x="304800" y="3962400"/>
                    <a:ext cx="304800" cy="304800"/>
                    <a:chOff x="0" y="3962400"/>
                    <a:chExt cx="304800" cy="304800"/>
                  </a:xfrm>
                </p:grpSpPr>
                <p:grpSp>
                  <p:nvGrpSpPr>
                    <p:cNvPr id="1643" name="Google Shape;1643;p2"/>
                    <p:cNvGrpSpPr/>
                    <p:nvPr/>
                  </p:nvGrpSpPr>
                  <p:grpSpPr>
                    <a:xfrm>
                      <a:off x="0" y="3962400"/>
                      <a:ext cx="304800" cy="152400"/>
                      <a:chOff x="0" y="3962400"/>
                      <a:chExt cx="304800" cy="152400"/>
                    </a:xfrm>
                  </p:grpSpPr>
                  <p:pic>
                    <p:nvPicPr>
                      <p:cNvPr id="1644" name="Google Shape;16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5" name="Google Shape;16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46" name="Google Shape;1646;p2"/>
                    <p:cNvGrpSpPr/>
                    <p:nvPr/>
                  </p:nvGrpSpPr>
                  <p:grpSpPr>
                    <a:xfrm>
                      <a:off x="0" y="4114800"/>
                      <a:ext cx="304800" cy="152400"/>
                      <a:chOff x="0" y="3962400"/>
                      <a:chExt cx="304800" cy="152400"/>
                    </a:xfrm>
                  </p:grpSpPr>
                  <p:pic>
                    <p:nvPicPr>
                      <p:cNvPr id="1647" name="Google Shape;16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8" name="Google Shape;16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49" name="Google Shape;1649;p2"/>
                <p:cNvGrpSpPr/>
                <p:nvPr/>
              </p:nvGrpSpPr>
              <p:grpSpPr>
                <a:xfrm>
                  <a:off x="609600" y="4267200"/>
                  <a:ext cx="609600" cy="304800"/>
                  <a:chOff x="0" y="3962400"/>
                  <a:chExt cx="609600" cy="304800"/>
                </a:xfrm>
              </p:grpSpPr>
              <p:grpSp>
                <p:nvGrpSpPr>
                  <p:cNvPr id="1650" name="Google Shape;1650;p2"/>
                  <p:cNvGrpSpPr/>
                  <p:nvPr/>
                </p:nvGrpSpPr>
                <p:grpSpPr>
                  <a:xfrm>
                    <a:off x="0" y="3962400"/>
                    <a:ext cx="304800" cy="304800"/>
                    <a:chOff x="0" y="3962400"/>
                    <a:chExt cx="304800" cy="304800"/>
                  </a:xfrm>
                </p:grpSpPr>
                <p:grpSp>
                  <p:nvGrpSpPr>
                    <p:cNvPr id="1651" name="Google Shape;1651;p2"/>
                    <p:cNvGrpSpPr/>
                    <p:nvPr/>
                  </p:nvGrpSpPr>
                  <p:grpSpPr>
                    <a:xfrm>
                      <a:off x="0" y="3962400"/>
                      <a:ext cx="304800" cy="152400"/>
                      <a:chOff x="0" y="3962400"/>
                      <a:chExt cx="304800" cy="152400"/>
                    </a:xfrm>
                  </p:grpSpPr>
                  <p:pic>
                    <p:nvPicPr>
                      <p:cNvPr id="1652" name="Google Shape;16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53" name="Google Shape;16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54" name="Google Shape;1654;p2"/>
                    <p:cNvGrpSpPr/>
                    <p:nvPr/>
                  </p:nvGrpSpPr>
                  <p:grpSpPr>
                    <a:xfrm>
                      <a:off x="0" y="4114800"/>
                      <a:ext cx="304800" cy="152400"/>
                      <a:chOff x="0" y="3962400"/>
                      <a:chExt cx="304800" cy="152400"/>
                    </a:xfrm>
                  </p:grpSpPr>
                  <p:pic>
                    <p:nvPicPr>
                      <p:cNvPr id="1655" name="Google Shape;16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56" name="Google Shape;16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57" name="Google Shape;1657;p2"/>
                  <p:cNvGrpSpPr/>
                  <p:nvPr/>
                </p:nvGrpSpPr>
                <p:grpSpPr>
                  <a:xfrm>
                    <a:off x="304800" y="3962400"/>
                    <a:ext cx="304800" cy="304800"/>
                    <a:chOff x="0" y="3962400"/>
                    <a:chExt cx="304800" cy="304800"/>
                  </a:xfrm>
                </p:grpSpPr>
                <p:grpSp>
                  <p:nvGrpSpPr>
                    <p:cNvPr id="1658" name="Google Shape;1658;p2"/>
                    <p:cNvGrpSpPr/>
                    <p:nvPr/>
                  </p:nvGrpSpPr>
                  <p:grpSpPr>
                    <a:xfrm>
                      <a:off x="0" y="3962400"/>
                      <a:ext cx="304800" cy="152400"/>
                      <a:chOff x="0" y="3962400"/>
                      <a:chExt cx="304800" cy="152400"/>
                    </a:xfrm>
                  </p:grpSpPr>
                  <p:pic>
                    <p:nvPicPr>
                      <p:cNvPr id="1659" name="Google Shape;16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60" name="Google Shape;16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61" name="Google Shape;1661;p2"/>
                    <p:cNvGrpSpPr/>
                    <p:nvPr/>
                  </p:nvGrpSpPr>
                  <p:grpSpPr>
                    <a:xfrm>
                      <a:off x="0" y="4114800"/>
                      <a:ext cx="304800" cy="152400"/>
                      <a:chOff x="0" y="3962400"/>
                      <a:chExt cx="304800" cy="152400"/>
                    </a:xfrm>
                  </p:grpSpPr>
                  <p:pic>
                    <p:nvPicPr>
                      <p:cNvPr id="1662" name="Google Shape;16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63" name="Google Shape;16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64" name="Google Shape;1664;p2"/>
                <p:cNvGrpSpPr/>
                <p:nvPr/>
              </p:nvGrpSpPr>
              <p:grpSpPr>
                <a:xfrm>
                  <a:off x="1219200" y="3962400"/>
                  <a:ext cx="609600" cy="304800"/>
                  <a:chOff x="0" y="3962400"/>
                  <a:chExt cx="609600" cy="304800"/>
                </a:xfrm>
              </p:grpSpPr>
              <p:grpSp>
                <p:nvGrpSpPr>
                  <p:cNvPr id="1665" name="Google Shape;1665;p2"/>
                  <p:cNvGrpSpPr/>
                  <p:nvPr/>
                </p:nvGrpSpPr>
                <p:grpSpPr>
                  <a:xfrm>
                    <a:off x="0" y="3962400"/>
                    <a:ext cx="304800" cy="304800"/>
                    <a:chOff x="0" y="3962400"/>
                    <a:chExt cx="304800" cy="304800"/>
                  </a:xfrm>
                </p:grpSpPr>
                <p:grpSp>
                  <p:nvGrpSpPr>
                    <p:cNvPr id="1666" name="Google Shape;1666;p2"/>
                    <p:cNvGrpSpPr/>
                    <p:nvPr/>
                  </p:nvGrpSpPr>
                  <p:grpSpPr>
                    <a:xfrm>
                      <a:off x="0" y="3962400"/>
                      <a:ext cx="304800" cy="152400"/>
                      <a:chOff x="0" y="3962400"/>
                      <a:chExt cx="304800" cy="152400"/>
                    </a:xfrm>
                  </p:grpSpPr>
                  <p:pic>
                    <p:nvPicPr>
                      <p:cNvPr id="1667" name="Google Shape;16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68" name="Google Shape;16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69" name="Google Shape;1669;p2"/>
                    <p:cNvGrpSpPr/>
                    <p:nvPr/>
                  </p:nvGrpSpPr>
                  <p:grpSpPr>
                    <a:xfrm>
                      <a:off x="0" y="4114800"/>
                      <a:ext cx="304800" cy="152400"/>
                      <a:chOff x="0" y="3962400"/>
                      <a:chExt cx="304800" cy="152400"/>
                    </a:xfrm>
                  </p:grpSpPr>
                  <p:pic>
                    <p:nvPicPr>
                      <p:cNvPr id="1670" name="Google Shape;16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71" name="Google Shape;16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72" name="Google Shape;1672;p2"/>
                  <p:cNvGrpSpPr/>
                  <p:nvPr/>
                </p:nvGrpSpPr>
                <p:grpSpPr>
                  <a:xfrm>
                    <a:off x="304800" y="3962400"/>
                    <a:ext cx="304800" cy="304800"/>
                    <a:chOff x="0" y="3962400"/>
                    <a:chExt cx="304800" cy="304800"/>
                  </a:xfrm>
                </p:grpSpPr>
                <p:grpSp>
                  <p:nvGrpSpPr>
                    <p:cNvPr id="1673" name="Google Shape;1673;p2"/>
                    <p:cNvGrpSpPr/>
                    <p:nvPr/>
                  </p:nvGrpSpPr>
                  <p:grpSpPr>
                    <a:xfrm>
                      <a:off x="0" y="3962400"/>
                      <a:ext cx="304800" cy="152400"/>
                      <a:chOff x="0" y="3962400"/>
                      <a:chExt cx="304800" cy="152400"/>
                    </a:xfrm>
                  </p:grpSpPr>
                  <p:pic>
                    <p:nvPicPr>
                      <p:cNvPr id="1674" name="Google Shape;16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75" name="Google Shape;16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76" name="Google Shape;1676;p2"/>
                    <p:cNvGrpSpPr/>
                    <p:nvPr/>
                  </p:nvGrpSpPr>
                  <p:grpSpPr>
                    <a:xfrm>
                      <a:off x="0" y="4114800"/>
                      <a:ext cx="304800" cy="152400"/>
                      <a:chOff x="0" y="3962400"/>
                      <a:chExt cx="304800" cy="152400"/>
                    </a:xfrm>
                  </p:grpSpPr>
                  <p:pic>
                    <p:nvPicPr>
                      <p:cNvPr id="1677" name="Google Shape;16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78" name="Google Shape;16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79" name="Google Shape;1679;p2"/>
                <p:cNvGrpSpPr/>
                <p:nvPr/>
              </p:nvGrpSpPr>
              <p:grpSpPr>
                <a:xfrm>
                  <a:off x="1828800" y="3962400"/>
                  <a:ext cx="609600" cy="304800"/>
                  <a:chOff x="0" y="3962400"/>
                  <a:chExt cx="609600" cy="304800"/>
                </a:xfrm>
              </p:grpSpPr>
              <p:grpSp>
                <p:nvGrpSpPr>
                  <p:cNvPr id="1680" name="Google Shape;1680;p2"/>
                  <p:cNvGrpSpPr/>
                  <p:nvPr/>
                </p:nvGrpSpPr>
                <p:grpSpPr>
                  <a:xfrm>
                    <a:off x="0" y="3962400"/>
                    <a:ext cx="304800" cy="304800"/>
                    <a:chOff x="0" y="3962400"/>
                    <a:chExt cx="304800" cy="304800"/>
                  </a:xfrm>
                </p:grpSpPr>
                <p:grpSp>
                  <p:nvGrpSpPr>
                    <p:cNvPr id="1681" name="Google Shape;1681;p2"/>
                    <p:cNvGrpSpPr/>
                    <p:nvPr/>
                  </p:nvGrpSpPr>
                  <p:grpSpPr>
                    <a:xfrm>
                      <a:off x="0" y="3962400"/>
                      <a:ext cx="304800" cy="152400"/>
                      <a:chOff x="0" y="3962400"/>
                      <a:chExt cx="304800" cy="152400"/>
                    </a:xfrm>
                  </p:grpSpPr>
                  <p:pic>
                    <p:nvPicPr>
                      <p:cNvPr id="1682" name="Google Shape;16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83" name="Google Shape;16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84" name="Google Shape;1684;p2"/>
                    <p:cNvGrpSpPr/>
                    <p:nvPr/>
                  </p:nvGrpSpPr>
                  <p:grpSpPr>
                    <a:xfrm>
                      <a:off x="0" y="4114800"/>
                      <a:ext cx="304800" cy="152400"/>
                      <a:chOff x="0" y="3962400"/>
                      <a:chExt cx="304800" cy="152400"/>
                    </a:xfrm>
                  </p:grpSpPr>
                  <p:pic>
                    <p:nvPicPr>
                      <p:cNvPr id="1685" name="Google Shape;16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86" name="Google Shape;16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87" name="Google Shape;1687;p2"/>
                  <p:cNvGrpSpPr/>
                  <p:nvPr/>
                </p:nvGrpSpPr>
                <p:grpSpPr>
                  <a:xfrm>
                    <a:off x="304800" y="3962400"/>
                    <a:ext cx="304800" cy="304800"/>
                    <a:chOff x="0" y="3962400"/>
                    <a:chExt cx="304800" cy="304800"/>
                  </a:xfrm>
                </p:grpSpPr>
                <p:grpSp>
                  <p:nvGrpSpPr>
                    <p:cNvPr id="1688" name="Google Shape;1688;p2"/>
                    <p:cNvGrpSpPr/>
                    <p:nvPr/>
                  </p:nvGrpSpPr>
                  <p:grpSpPr>
                    <a:xfrm>
                      <a:off x="0" y="3962400"/>
                      <a:ext cx="304800" cy="152400"/>
                      <a:chOff x="0" y="3962400"/>
                      <a:chExt cx="304800" cy="152400"/>
                    </a:xfrm>
                  </p:grpSpPr>
                  <p:pic>
                    <p:nvPicPr>
                      <p:cNvPr id="1689" name="Google Shape;16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0" name="Google Shape;16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91" name="Google Shape;1691;p2"/>
                    <p:cNvGrpSpPr/>
                    <p:nvPr/>
                  </p:nvGrpSpPr>
                  <p:grpSpPr>
                    <a:xfrm>
                      <a:off x="0" y="4114800"/>
                      <a:ext cx="304800" cy="152400"/>
                      <a:chOff x="0" y="3962400"/>
                      <a:chExt cx="304800" cy="152400"/>
                    </a:xfrm>
                  </p:grpSpPr>
                  <p:pic>
                    <p:nvPicPr>
                      <p:cNvPr id="1692" name="Google Shape;16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3" name="Google Shape;16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94" name="Google Shape;1694;p2"/>
                <p:cNvGrpSpPr/>
                <p:nvPr/>
              </p:nvGrpSpPr>
              <p:grpSpPr>
                <a:xfrm>
                  <a:off x="1219200" y="4267200"/>
                  <a:ext cx="609600" cy="304800"/>
                  <a:chOff x="0" y="3962400"/>
                  <a:chExt cx="609600" cy="304800"/>
                </a:xfrm>
              </p:grpSpPr>
              <p:grpSp>
                <p:nvGrpSpPr>
                  <p:cNvPr id="1695" name="Google Shape;1695;p2"/>
                  <p:cNvGrpSpPr/>
                  <p:nvPr/>
                </p:nvGrpSpPr>
                <p:grpSpPr>
                  <a:xfrm>
                    <a:off x="0" y="3962400"/>
                    <a:ext cx="304800" cy="304800"/>
                    <a:chOff x="0" y="3962400"/>
                    <a:chExt cx="304800" cy="304800"/>
                  </a:xfrm>
                </p:grpSpPr>
                <p:grpSp>
                  <p:nvGrpSpPr>
                    <p:cNvPr id="1696" name="Google Shape;1696;p2"/>
                    <p:cNvGrpSpPr/>
                    <p:nvPr/>
                  </p:nvGrpSpPr>
                  <p:grpSpPr>
                    <a:xfrm>
                      <a:off x="0" y="3962400"/>
                      <a:ext cx="304800" cy="152400"/>
                      <a:chOff x="0" y="3962400"/>
                      <a:chExt cx="304800" cy="152400"/>
                    </a:xfrm>
                  </p:grpSpPr>
                  <p:pic>
                    <p:nvPicPr>
                      <p:cNvPr id="1697" name="Google Shape;16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8" name="Google Shape;16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99" name="Google Shape;1699;p2"/>
                    <p:cNvGrpSpPr/>
                    <p:nvPr/>
                  </p:nvGrpSpPr>
                  <p:grpSpPr>
                    <a:xfrm>
                      <a:off x="0" y="4114800"/>
                      <a:ext cx="304800" cy="152400"/>
                      <a:chOff x="0" y="3962400"/>
                      <a:chExt cx="304800" cy="152400"/>
                    </a:xfrm>
                  </p:grpSpPr>
                  <p:pic>
                    <p:nvPicPr>
                      <p:cNvPr id="1700" name="Google Shape;17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01" name="Google Shape;17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02" name="Google Shape;1702;p2"/>
                  <p:cNvGrpSpPr/>
                  <p:nvPr/>
                </p:nvGrpSpPr>
                <p:grpSpPr>
                  <a:xfrm>
                    <a:off x="304800" y="3962400"/>
                    <a:ext cx="304800" cy="304800"/>
                    <a:chOff x="0" y="3962400"/>
                    <a:chExt cx="304800" cy="304800"/>
                  </a:xfrm>
                </p:grpSpPr>
                <p:grpSp>
                  <p:nvGrpSpPr>
                    <p:cNvPr id="1703" name="Google Shape;1703;p2"/>
                    <p:cNvGrpSpPr/>
                    <p:nvPr/>
                  </p:nvGrpSpPr>
                  <p:grpSpPr>
                    <a:xfrm>
                      <a:off x="0" y="3962400"/>
                      <a:ext cx="304800" cy="152400"/>
                      <a:chOff x="0" y="3962400"/>
                      <a:chExt cx="304800" cy="152400"/>
                    </a:xfrm>
                  </p:grpSpPr>
                  <p:pic>
                    <p:nvPicPr>
                      <p:cNvPr id="1704" name="Google Shape;17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05" name="Google Shape;17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06" name="Google Shape;1706;p2"/>
                    <p:cNvGrpSpPr/>
                    <p:nvPr/>
                  </p:nvGrpSpPr>
                  <p:grpSpPr>
                    <a:xfrm>
                      <a:off x="0" y="4114800"/>
                      <a:ext cx="304800" cy="152400"/>
                      <a:chOff x="0" y="3962400"/>
                      <a:chExt cx="304800" cy="152400"/>
                    </a:xfrm>
                  </p:grpSpPr>
                  <p:pic>
                    <p:nvPicPr>
                      <p:cNvPr id="1707" name="Google Shape;17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08" name="Google Shape;17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09" name="Google Shape;1709;p2"/>
                <p:cNvGrpSpPr/>
                <p:nvPr/>
              </p:nvGrpSpPr>
              <p:grpSpPr>
                <a:xfrm>
                  <a:off x="1828800" y="4267200"/>
                  <a:ext cx="609600" cy="304800"/>
                  <a:chOff x="0" y="3962400"/>
                  <a:chExt cx="609600" cy="304800"/>
                </a:xfrm>
              </p:grpSpPr>
              <p:grpSp>
                <p:nvGrpSpPr>
                  <p:cNvPr id="1710" name="Google Shape;1710;p2"/>
                  <p:cNvGrpSpPr/>
                  <p:nvPr/>
                </p:nvGrpSpPr>
                <p:grpSpPr>
                  <a:xfrm>
                    <a:off x="0" y="3962400"/>
                    <a:ext cx="304800" cy="304800"/>
                    <a:chOff x="0" y="3962400"/>
                    <a:chExt cx="304800" cy="304800"/>
                  </a:xfrm>
                </p:grpSpPr>
                <p:grpSp>
                  <p:nvGrpSpPr>
                    <p:cNvPr id="1711" name="Google Shape;1711;p2"/>
                    <p:cNvGrpSpPr/>
                    <p:nvPr/>
                  </p:nvGrpSpPr>
                  <p:grpSpPr>
                    <a:xfrm>
                      <a:off x="0" y="3962400"/>
                      <a:ext cx="304800" cy="152400"/>
                      <a:chOff x="0" y="3962400"/>
                      <a:chExt cx="304800" cy="152400"/>
                    </a:xfrm>
                  </p:grpSpPr>
                  <p:pic>
                    <p:nvPicPr>
                      <p:cNvPr id="1712" name="Google Shape;171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13" name="Google Shape;171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14" name="Google Shape;1714;p2"/>
                    <p:cNvGrpSpPr/>
                    <p:nvPr/>
                  </p:nvGrpSpPr>
                  <p:grpSpPr>
                    <a:xfrm>
                      <a:off x="0" y="4114800"/>
                      <a:ext cx="304800" cy="152400"/>
                      <a:chOff x="0" y="3962400"/>
                      <a:chExt cx="304800" cy="152400"/>
                    </a:xfrm>
                  </p:grpSpPr>
                  <p:pic>
                    <p:nvPicPr>
                      <p:cNvPr id="1715" name="Google Shape;171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16" name="Google Shape;171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17" name="Google Shape;1717;p2"/>
                  <p:cNvGrpSpPr/>
                  <p:nvPr/>
                </p:nvGrpSpPr>
                <p:grpSpPr>
                  <a:xfrm>
                    <a:off x="304800" y="3962400"/>
                    <a:ext cx="304800" cy="304800"/>
                    <a:chOff x="0" y="3962400"/>
                    <a:chExt cx="304800" cy="304800"/>
                  </a:xfrm>
                </p:grpSpPr>
                <p:grpSp>
                  <p:nvGrpSpPr>
                    <p:cNvPr id="1718" name="Google Shape;1718;p2"/>
                    <p:cNvGrpSpPr/>
                    <p:nvPr/>
                  </p:nvGrpSpPr>
                  <p:grpSpPr>
                    <a:xfrm>
                      <a:off x="0" y="3962400"/>
                      <a:ext cx="304800" cy="152400"/>
                      <a:chOff x="0" y="3962400"/>
                      <a:chExt cx="304800" cy="152400"/>
                    </a:xfrm>
                  </p:grpSpPr>
                  <p:pic>
                    <p:nvPicPr>
                      <p:cNvPr id="1719" name="Google Shape;17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0" name="Google Shape;17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21" name="Google Shape;1721;p2"/>
                    <p:cNvGrpSpPr/>
                    <p:nvPr/>
                  </p:nvGrpSpPr>
                  <p:grpSpPr>
                    <a:xfrm>
                      <a:off x="0" y="4114800"/>
                      <a:ext cx="304800" cy="152400"/>
                      <a:chOff x="0" y="3962400"/>
                      <a:chExt cx="304800" cy="152400"/>
                    </a:xfrm>
                  </p:grpSpPr>
                  <p:pic>
                    <p:nvPicPr>
                      <p:cNvPr id="1722" name="Google Shape;17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3" name="Google Shape;17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724" name="Google Shape;1724;p2"/>
              <p:cNvGrpSpPr/>
              <p:nvPr/>
            </p:nvGrpSpPr>
            <p:grpSpPr>
              <a:xfrm>
                <a:off x="9753600" y="3962400"/>
                <a:ext cx="2438400" cy="609600"/>
                <a:chOff x="0" y="3962400"/>
                <a:chExt cx="2438400" cy="609600"/>
              </a:xfrm>
            </p:grpSpPr>
            <p:grpSp>
              <p:nvGrpSpPr>
                <p:cNvPr id="1725" name="Google Shape;1725;p2"/>
                <p:cNvGrpSpPr/>
                <p:nvPr/>
              </p:nvGrpSpPr>
              <p:grpSpPr>
                <a:xfrm>
                  <a:off x="0" y="3962400"/>
                  <a:ext cx="609600" cy="304800"/>
                  <a:chOff x="0" y="3962400"/>
                  <a:chExt cx="609600" cy="304800"/>
                </a:xfrm>
              </p:grpSpPr>
              <p:grpSp>
                <p:nvGrpSpPr>
                  <p:cNvPr id="1726" name="Google Shape;1726;p2"/>
                  <p:cNvGrpSpPr/>
                  <p:nvPr/>
                </p:nvGrpSpPr>
                <p:grpSpPr>
                  <a:xfrm>
                    <a:off x="0" y="3962400"/>
                    <a:ext cx="304800" cy="304800"/>
                    <a:chOff x="0" y="3962400"/>
                    <a:chExt cx="304800" cy="304800"/>
                  </a:xfrm>
                </p:grpSpPr>
                <p:grpSp>
                  <p:nvGrpSpPr>
                    <p:cNvPr id="1727" name="Google Shape;1727;p2"/>
                    <p:cNvGrpSpPr/>
                    <p:nvPr/>
                  </p:nvGrpSpPr>
                  <p:grpSpPr>
                    <a:xfrm>
                      <a:off x="0" y="3962400"/>
                      <a:ext cx="304800" cy="152400"/>
                      <a:chOff x="0" y="3962400"/>
                      <a:chExt cx="304800" cy="152400"/>
                    </a:xfrm>
                  </p:grpSpPr>
                  <p:pic>
                    <p:nvPicPr>
                      <p:cNvPr id="1728" name="Google Shape;17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9" name="Google Shape;17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30" name="Google Shape;1730;p2"/>
                    <p:cNvGrpSpPr/>
                    <p:nvPr/>
                  </p:nvGrpSpPr>
                  <p:grpSpPr>
                    <a:xfrm>
                      <a:off x="0" y="4114800"/>
                      <a:ext cx="304800" cy="152400"/>
                      <a:chOff x="0" y="3962400"/>
                      <a:chExt cx="304800" cy="152400"/>
                    </a:xfrm>
                  </p:grpSpPr>
                  <p:pic>
                    <p:nvPicPr>
                      <p:cNvPr id="1731" name="Google Shape;17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32" name="Google Shape;17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33" name="Google Shape;1733;p2"/>
                  <p:cNvGrpSpPr/>
                  <p:nvPr/>
                </p:nvGrpSpPr>
                <p:grpSpPr>
                  <a:xfrm>
                    <a:off x="304800" y="3962400"/>
                    <a:ext cx="304800" cy="304800"/>
                    <a:chOff x="0" y="3962400"/>
                    <a:chExt cx="304800" cy="304800"/>
                  </a:xfrm>
                </p:grpSpPr>
                <p:grpSp>
                  <p:nvGrpSpPr>
                    <p:cNvPr id="1734" name="Google Shape;1734;p2"/>
                    <p:cNvGrpSpPr/>
                    <p:nvPr/>
                  </p:nvGrpSpPr>
                  <p:grpSpPr>
                    <a:xfrm>
                      <a:off x="0" y="3962400"/>
                      <a:ext cx="304800" cy="152400"/>
                      <a:chOff x="0" y="3962400"/>
                      <a:chExt cx="304800" cy="152400"/>
                    </a:xfrm>
                  </p:grpSpPr>
                  <p:pic>
                    <p:nvPicPr>
                      <p:cNvPr id="1735" name="Google Shape;17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36" name="Google Shape;17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37" name="Google Shape;1737;p2"/>
                    <p:cNvGrpSpPr/>
                    <p:nvPr/>
                  </p:nvGrpSpPr>
                  <p:grpSpPr>
                    <a:xfrm>
                      <a:off x="0" y="4114800"/>
                      <a:ext cx="304800" cy="152400"/>
                      <a:chOff x="0" y="3962400"/>
                      <a:chExt cx="304800" cy="152400"/>
                    </a:xfrm>
                  </p:grpSpPr>
                  <p:pic>
                    <p:nvPicPr>
                      <p:cNvPr id="1738" name="Google Shape;17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39" name="Google Shape;17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40" name="Google Shape;1740;p2"/>
                <p:cNvGrpSpPr/>
                <p:nvPr/>
              </p:nvGrpSpPr>
              <p:grpSpPr>
                <a:xfrm>
                  <a:off x="609600" y="3962400"/>
                  <a:ext cx="609600" cy="304800"/>
                  <a:chOff x="0" y="3962400"/>
                  <a:chExt cx="609600" cy="304800"/>
                </a:xfrm>
              </p:grpSpPr>
              <p:grpSp>
                <p:nvGrpSpPr>
                  <p:cNvPr id="1741" name="Google Shape;1741;p2"/>
                  <p:cNvGrpSpPr/>
                  <p:nvPr/>
                </p:nvGrpSpPr>
                <p:grpSpPr>
                  <a:xfrm>
                    <a:off x="0" y="3962400"/>
                    <a:ext cx="304800" cy="304800"/>
                    <a:chOff x="0" y="3962400"/>
                    <a:chExt cx="304800" cy="304800"/>
                  </a:xfrm>
                </p:grpSpPr>
                <p:grpSp>
                  <p:nvGrpSpPr>
                    <p:cNvPr id="1742" name="Google Shape;1742;p2"/>
                    <p:cNvGrpSpPr/>
                    <p:nvPr/>
                  </p:nvGrpSpPr>
                  <p:grpSpPr>
                    <a:xfrm>
                      <a:off x="0" y="3962400"/>
                      <a:ext cx="304800" cy="152400"/>
                      <a:chOff x="0" y="3962400"/>
                      <a:chExt cx="304800" cy="152400"/>
                    </a:xfrm>
                  </p:grpSpPr>
                  <p:pic>
                    <p:nvPicPr>
                      <p:cNvPr id="1743" name="Google Shape;17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44" name="Google Shape;17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45" name="Google Shape;1745;p2"/>
                    <p:cNvGrpSpPr/>
                    <p:nvPr/>
                  </p:nvGrpSpPr>
                  <p:grpSpPr>
                    <a:xfrm>
                      <a:off x="0" y="4114800"/>
                      <a:ext cx="304800" cy="152400"/>
                      <a:chOff x="0" y="3962400"/>
                      <a:chExt cx="304800" cy="152400"/>
                    </a:xfrm>
                  </p:grpSpPr>
                  <p:pic>
                    <p:nvPicPr>
                      <p:cNvPr id="1746" name="Google Shape;17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47" name="Google Shape;17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48" name="Google Shape;1748;p2"/>
                  <p:cNvGrpSpPr/>
                  <p:nvPr/>
                </p:nvGrpSpPr>
                <p:grpSpPr>
                  <a:xfrm>
                    <a:off x="304800" y="3962400"/>
                    <a:ext cx="304800" cy="304800"/>
                    <a:chOff x="0" y="3962400"/>
                    <a:chExt cx="304800" cy="304800"/>
                  </a:xfrm>
                </p:grpSpPr>
                <p:grpSp>
                  <p:nvGrpSpPr>
                    <p:cNvPr id="1749" name="Google Shape;1749;p2"/>
                    <p:cNvGrpSpPr/>
                    <p:nvPr/>
                  </p:nvGrpSpPr>
                  <p:grpSpPr>
                    <a:xfrm>
                      <a:off x="0" y="3962400"/>
                      <a:ext cx="304800" cy="152400"/>
                      <a:chOff x="0" y="3962400"/>
                      <a:chExt cx="304800" cy="152400"/>
                    </a:xfrm>
                  </p:grpSpPr>
                  <p:pic>
                    <p:nvPicPr>
                      <p:cNvPr id="1750" name="Google Shape;17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51" name="Google Shape;17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52" name="Google Shape;1752;p2"/>
                    <p:cNvGrpSpPr/>
                    <p:nvPr/>
                  </p:nvGrpSpPr>
                  <p:grpSpPr>
                    <a:xfrm>
                      <a:off x="0" y="4114800"/>
                      <a:ext cx="304800" cy="152400"/>
                      <a:chOff x="0" y="3962400"/>
                      <a:chExt cx="304800" cy="152400"/>
                    </a:xfrm>
                  </p:grpSpPr>
                  <p:pic>
                    <p:nvPicPr>
                      <p:cNvPr id="1753" name="Google Shape;17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54" name="Google Shape;17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55" name="Google Shape;1755;p2"/>
                <p:cNvGrpSpPr/>
                <p:nvPr/>
              </p:nvGrpSpPr>
              <p:grpSpPr>
                <a:xfrm>
                  <a:off x="0" y="4267200"/>
                  <a:ext cx="609600" cy="304800"/>
                  <a:chOff x="0" y="3962400"/>
                  <a:chExt cx="609600" cy="304800"/>
                </a:xfrm>
              </p:grpSpPr>
              <p:grpSp>
                <p:nvGrpSpPr>
                  <p:cNvPr id="1756" name="Google Shape;1756;p2"/>
                  <p:cNvGrpSpPr/>
                  <p:nvPr/>
                </p:nvGrpSpPr>
                <p:grpSpPr>
                  <a:xfrm>
                    <a:off x="0" y="3962400"/>
                    <a:ext cx="304800" cy="304800"/>
                    <a:chOff x="0" y="3962400"/>
                    <a:chExt cx="304800" cy="304800"/>
                  </a:xfrm>
                </p:grpSpPr>
                <p:grpSp>
                  <p:nvGrpSpPr>
                    <p:cNvPr id="1757" name="Google Shape;1757;p2"/>
                    <p:cNvGrpSpPr/>
                    <p:nvPr/>
                  </p:nvGrpSpPr>
                  <p:grpSpPr>
                    <a:xfrm>
                      <a:off x="0" y="3962400"/>
                      <a:ext cx="304800" cy="152400"/>
                      <a:chOff x="0" y="3962400"/>
                      <a:chExt cx="304800" cy="152400"/>
                    </a:xfrm>
                  </p:grpSpPr>
                  <p:pic>
                    <p:nvPicPr>
                      <p:cNvPr id="1758" name="Google Shape;17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59" name="Google Shape;17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60" name="Google Shape;1760;p2"/>
                    <p:cNvGrpSpPr/>
                    <p:nvPr/>
                  </p:nvGrpSpPr>
                  <p:grpSpPr>
                    <a:xfrm>
                      <a:off x="0" y="4114800"/>
                      <a:ext cx="304800" cy="152400"/>
                      <a:chOff x="0" y="3962400"/>
                      <a:chExt cx="304800" cy="152400"/>
                    </a:xfrm>
                  </p:grpSpPr>
                  <p:pic>
                    <p:nvPicPr>
                      <p:cNvPr id="1761" name="Google Shape;17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2" name="Google Shape;17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63" name="Google Shape;1763;p2"/>
                  <p:cNvGrpSpPr/>
                  <p:nvPr/>
                </p:nvGrpSpPr>
                <p:grpSpPr>
                  <a:xfrm>
                    <a:off x="304800" y="3962400"/>
                    <a:ext cx="304800" cy="304800"/>
                    <a:chOff x="0" y="3962400"/>
                    <a:chExt cx="304800" cy="304800"/>
                  </a:xfrm>
                </p:grpSpPr>
                <p:grpSp>
                  <p:nvGrpSpPr>
                    <p:cNvPr id="1764" name="Google Shape;1764;p2"/>
                    <p:cNvGrpSpPr/>
                    <p:nvPr/>
                  </p:nvGrpSpPr>
                  <p:grpSpPr>
                    <a:xfrm>
                      <a:off x="0" y="3962400"/>
                      <a:ext cx="304800" cy="152400"/>
                      <a:chOff x="0" y="3962400"/>
                      <a:chExt cx="304800" cy="152400"/>
                    </a:xfrm>
                  </p:grpSpPr>
                  <p:pic>
                    <p:nvPicPr>
                      <p:cNvPr id="1765" name="Google Shape;17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6" name="Google Shape;17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67" name="Google Shape;1767;p2"/>
                    <p:cNvGrpSpPr/>
                    <p:nvPr/>
                  </p:nvGrpSpPr>
                  <p:grpSpPr>
                    <a:xfrm>
                      <a:off x="0" y="4114800"/>
                      <a:ext cx="304800" cy="152400"/>
                      <a:chOff x="0" y="3962400"/>
                      <a:chExt cx="304800" cy="152400"/>
                    </a:xfrm>
                  </p:grpSpPr>
                  <p:pic>
                    <p:nvPicPr>
                      <p:cNvPr id="1768" name="Google Shape;17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9" name="Google Shape;17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70" name="Google Shape;1770;p2"/>
                <p:cNvGrpSpPr/>
                <p:nvPr/>
              </p:nvGrpSpPr>
              <p:grpSpPr>
                <a:xfrm>
                  <a:off x="609600" y="4267200"/>
                  <a:ext cx="609600" cy="304800"/>
                  <a:chOff x="0" y="3962400"/>
                  <a:chExt cx="609600" cy="304800"/>
                </a:xfrm>
              </p:grpSpPr>
              <p:grpSp>
                <p:nvGrpSpPr>
                  <p:cNvPr id="1771" name="Google Shape;1771;p2"/>
                  <p:cNvGrpSpPr/>
                  <p:nvPr/>
                </p:nvGrpSpPr>
                <p:grpSpPr>
                  <a:xfrm>
                    <a:off x="0" y="3962400"/>
                    <a:ext cx="304800" cy="304800"/>
                    <a:chOff x="0" y="3962400"/>
                    <a:chExt cx="304800" cy="304800"/>
                  </a:xfrm>
                </p:grpSpPr>
                <p:grpSp>
                  <p:nvGrpSpPr>
                    <p:cNvPr id="1772" name="Google Shape;1772;p2"/>
                    <p:cNvGrpSpPr/>
                    <p:nvPr/>
                  </p:nvGrpSpPr>
                  <p:grpSpPr>
                    <a:xfrm>
                      <a:off x="0" y="3962400"/>
                      <a:ext cx="304800" cy="152400"/>
                      <a:chOff x="0" y="3962400"/>
                      <a:chExt cx="304800" cy="152400"/>
                    </a:xfrm>
                  </p:grpSpPr>
                  <p:pic>
                    <p:nvPicPr>
                      <p:cNvPr id="1773" name="Google Shape;17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74" name="Google Shape;17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75" name="Google Shape;1775;p2"/>
                    <p:cNvGrpSpPr/>
                    <p:nvPr/>
                  </p:nvGrpSpPr>
                  <p:grpSpPr>
                    <a:xfrm>
                      <a:off x="0" y="4114800"/>
                      <a:ext cx="304800" cy="152400"/>
                      <a:chOff x="0" y="3962400"/>
                      <a:chExt cx="304800" cy="152400"/>
                    </a:xfrm>
                  </p:grpSpPr>
                  <p:pic>
                    <p:nvPicPr>
                      <p:cNvPr id="1776" name="Google Shape;17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77" name="Google Shape;17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78" name="Google Shape;1778;p2"/>
                  <p:cNvGrpSpPr/>
                  <p:nvPr/>
                </p:nvGrpSpPr>
                <p:grpSpPr>
                  <a:xfrm>
                    <a:off x="304800" y="3962400"/>
                    <a:ext cx="304800" cy="304800"/>
                    <a:chOff x="0" y="3962400"/>
                    <a:chExt cx="304800" cy="304800"/>
                  </a:xfrm>
                </p:grpSpPr>
                <p:grpSp>
                  <p:nvGrpSpPr>
                    <p:cNvPr id="1779" name="Google Shape;1779;p2"/>
                    <p:cNvGrpSpPr/>
                    <p:nvPr/>
                  </p:nvGrpSpPr>
                  <p:grpSpPr>
                    <a:xfrm>
                      <a:off x="0" y="3962400"/>
                      <a:ext cx="304800" cy="152400"/>
                      <a:chOff x="0" y="3962400"/>
                      <a:chExt cx="304800" cy="152400"/>
                    </a:xfrm>
                  </p:grpSpPr>
                  <p:pic>
                    <p:nvPicPr>
                      <p:cNvPr id="1780" name="Google Shape;17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81" name="Google Shape;17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82" name="Google Shape;1782;p2"/>
                    <p:cNvGrpSpPr/>
                    <p:nvPr/>
                  </p:nvGrpSpPr>
                  <p:grpSpPr>
                    <a:xfrm>
                      <a:off x="0" y="4114800"/>
                      <a:ext cx="304800" cy="152400"/>
                      <a:chOff x="0" y="3962400"/>
                      <a:chExt cx="304800" cy="152400"/>
                    </a:xfrm>
                  </p:grpSpPr>
                  <p:pic>
                    <p:nvPicPr>
                      <p:cNvPr id="1783" name="Google Shape;17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84" name="Google Shape;17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85" name="Google Shape;1785;p2"/>
                <p:cNvGrpSpPr/>
                <p:nvPr/>
              </p:nvGrpSpPr>
              <p:grpSpPr>
                <a:xfrm>
                  <a:off x="1219200" y="3962400"/>
                  <a:ext cx="609600" cy="304800"/>
                  <a:chOff x="0" y="3962400"/>
                  <a:chExt cx="609600" cy="304800"/>
                </a:xfrm>
              </p:grpSpPr>
              <p:grpSp>
                <p:nvGrpSpPr>
                  <p:cNvPr id="1786" name="Google Shape;1786;p2"/>
                  <p:cNvGrpSpPr/>
                  <p:nvPr/>
                </p:nvGrpSpPr>
                <p:grpSpPr>
                  <a:xfrm>
                    <a:off x="0" y="3962400"/>
                    <a:ext cx="304800" cy="304800"/>
                    <a:chOff x="0" y="3962400"/>
                    <a:chExt cx="304800" cy="304800"/>
                  </a:xfrm>
                </p:grpSpPr>
                <p:grpSp>
                  <p:nvGrpSpPr>
                    <p:cNvPr id="1787" name="Google Shape;1787;p2"/>
                    <p:cNvGrpSpPr/>
                    <p:nvPr/>
                  </p:nvGrpSpPr>
                  <p:grpSpPr>
                    <a:xfrm>
                      <a:off x="0" y="3962400"/>
                      <a:ext cx="304800" cy="152400"/>
                      <a:chOff x="0" y="3962400"/>
                      <a:chExt cx="304800" cy="152400"/>
                    </a:xfrm>
                  </p:grpSpPr>
                  <p:pic>
                    <p:nvPicPr>
                      <p:cNvPr id="1788" name="Google Shape;17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89" name="Google Shape;17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90" name="Google Shape;1790;p2"/>
                    <p:cNvGrpSpPr/>
                    <p:nvPr/>
                  </p:nvGrpSpPr>
                  <p:grpSpPr>
                    <a:xfrm>
                      <a:off x="0" y="4114800"/>
                      <a:ext cx="304800" cy="152400"/>
                      <a:chOff x="0" y="3962400"/>
                      <a:chExt cx="304800" cy="152400"/>
                    </a:xfrm>
                  </p:grpSpPr>
                  <p:pic>
                    <p:nvPicPr>
                      <p:cNvPr id="1791" name="Google Shape;17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2" name="Google Shape;17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93" name="Google Shape;1793;p2"/>
                  <p:cNvGrpSpPr/>
                  <p:nvPr/>
                </p:nvGrpSpPr>
                <p:grpSpPr>
                  <a:xfrm>
                    <a:off x="304800" y="3962400"/>
                    <a:ext cx="304800" cy="304800"/>
                    <a:chOff x="0" y="3962400"/>
                    <a:chExt cx="304800" cy="304800"/>
                  </a:xfrm>
                </p:grpSpPr>
                <p:grpSp>
                  <p:nvGrpSpPr>
                    <p:cNvPr id="1794" name="Google Shape;1794;p2"/>
                    <p:cNvGrpSpPr/>
                    <p:nvPr/>
                  </p:nvGrpSpPr>
                  <p:grpSpPr>
                    <a:xfrm>
                      <a:off x="0" y="3962400"/>
                      <a:ext cx="304800" cy="152400"/>
                      <a:chOff x="0" y="3962400"/>
                      <a:chExt cx="304800" cy="152400"/>
                    </a:xfrm>
                  </p:grpSpPr>
                  <p:pic>
                    <p:nvPicPr>
                      <p:cNvPr id="1795" name="Google Shape;17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6" name="Google Shape;17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97" name="Google Shape;1797;p2"/>
                    <p:cNvGrpSpPr/>
                    <p:nvPr/>
                  </p:nvGrpSpPr>
                  <p:grpSpPr>
                    <a:xfrm>
                      <a:off x="0" y="4114800"/>
                      <a:ext cx="304800" cy="152400"/>
                      <a:chOff x="0" y="3962400"/>
                      <a:chExt cx="304800" cy="152400"/>
                    </a:xfrm>
                  </p:grpSpPr>
                  <p:pic>
                    <p:nvPicPr>
                      <p:cNvPr id="1798" name="Google Shape;17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9" name="Google Shape;17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00" name="Google Shape;1800;p2"/>
                <p:cNvGrpSpPr/>
                <p:nvPr/>
              </p:nvGrpSpPr>
              <p:grpSpPr>
                <a:xfrm>
                  <a:off x="1828800" y="3962400"/>
                  <a:ext cx="609600" cy="304800"/>
                  <a:chOff x="0" y="3962400"/>
                  <a:chExt cx="609600" cy="304800"/>
                </a:xfrm>
              </p:grpSpPr>
              <p:grpSp>
                <p:nvGrpSpPr>
                  <p:cNvPr id="1801" name="Google Shape;1801;p2"/>
                  <p:cNvGrpSpPr/>
                  <p:nvPr/>
                </p:nvGrpSpPr>
                <p:grpSpPr>
                  <a:xfrm>
                    <a:off x="0" y="3962400"/>
                    <a:ext cx="304800" cy="304800"/>
                    <a:chOff x="0" y="3962400"/>
                    <a:chExt cx="304800" cy="304800"/>
                  </a:xfrm>
                </p:grpSpPr>
                <p:grpSp>
                  <p:nvGrpSpPr>
                    <p:cNvPr id="1802" name="Google Shape;1802;p2"/>
                    <p:cNvGrpSpPr/>
                    <p:nvPr/>
                  </p:nvGrpSpPr>
                  <p:grpSpPr>
                    <a:xfrm>
                      <a:off x="0" y="3962400"/>
                      <a:ext cx="304800" cy="152400"/>
                      <a:chOff x="0" y="3962400"/>
                      <a:chExt cx="304800" cy="152400"/>
                    </a:xfrm>
                  </p:grpSpPr>
                  <p:pic>
                    <p:nvPicPr>
                      <p:cNvPr id="1803" name="Google Shape;180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04" name="Google Shape;180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05" name="Google Shape;1805;p2"/>
                    <p:cNvGrpSpPr/>
                    <p:nvPr/>
                  </p:nvGrpSpPr>
                  <p:grpSpPr>
                    <a:xfrm>
                      <a:off x="0" y="4114800"/>
                      <a:ext cx="304800" cy="152400"/>
                      <a:chOff x="0" y="3962400"/>
                      <a:chExt cx="304800" cy="152400"/>
                    </a:xfrm>
                  </p:grpSpPr>
                  <p:pic>
                    <p:nvPicPr>
                      <p:cNvPr id="1806" name="Google Shape;18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07" name="Google Shape;18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08" name="Google Shape;1808;p2"/>
                  <p:cNvGrpSpPr/>
                  <p:nvPr/>
                </p:nvGrpSpPr>
                <p:grpSpPr>
                  <a:xfrm>
                    <a:off x="304800" y="3962400"/>
                    <a:ext cx="304800" cy="304800"/>
                    <a:chOff x="0" y="3962400"/>
                    <a:chExt cx="304800" cy="304800"/>
                  </a:xfrm>
                </p:grpSpPr>
                <p:grpSp>
                  <p:nvGrpSpPr>
                    <p:cNvPr id="1809" name="Google Shape;1809;p2"/>
                    <p:cNvGrpSpPr/>
                    <p:nvPr/>
                  </p:nvGrpSpPr>
                  <p:grpSpPr>
                    <a:xfrm>
                      <a:off x="0" y="3962400"/>
                      <a:ext cx="304800" cy="152400"/>
                      <a:chOff x="0" y="3962400"/>
                      <a:chExt cx="304800" cy="152400"/>
                    </a:xfrm>
                  </p:grpSpPr>
                  <p:pic>
                    <p:nvPicPr>
                      <p:cNvPr id="1810" name="Google Shape;18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11" name="Google Shape;18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12" name="Google Shape;1812;p2"/>
                    <p:cNvGrpSpPr/>
                    <p:nvPr/>
                  </p:nvGrpSpPr>
                  <p:grpSpPr>
                    <a:xfrm>
                      <a:off x="0" y="4114800"/>
                      <a:ext cx="304800" cy="152400"/>
                      <a:chOff x="0" y="3962400"/>
                      <a:chExt cx="304800" cy="152400"/>
                    </a:xfrm>
                  </p:grpSpPr>
                  <p:pic>
                    <p:nvPicPr>
                      <p:cNvPr id="1813" name="Google Shape;18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14" name="Google Shape;18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15" name="Google Shape;1815;p2"/>
                <p:cNvGrpSpPr/>
                <p:nvPr/>
              </p:nvGrpSpPr>
              <p:grpSpPr>
                <a:xfrm>
                  <a:off x="1219200" y="4267200"/>
                  <a:ext cx="609600" cy="304800"/>
                  <a:chOff x="0" y="3962400"/>
                  <a:chExt cx="609600" cy="304800"/>
                </a:xfrm>
              </p:grpSpPr>
              <p:grpSp>
                <p:nvGrpSpPr>
                  <p:cNvPr id="1816" name="Google Shape;1816;p2"/>
                  <p:cNvGrpSpPr/>
                  <p:nvPr/>
                </p:nvGrpSpPr>
                <p:grpSpPr>
                  <a:xfrm>
                    <a:off x="0" y="3962400"/>
                    <a:ext cx="304800" cy="304800"/>
                    <a:chOff x="0" y="3962400"/>
                    <a:chExt cx="304800" cy="304800"/>
                  </a:xfrm>
                </p:grpSpPr>
                <p:grpSp>
                  <p:nvGrpSpPr>
                    <p:cNvPr id="1817" name="Google Shape;1817;p2"/>
                    <p:cNvGrpSpPr/>
                    <p:nvPr/>
                  </p:nvGrpSpPr>
                  <p:grpSpPr>
                    <a:xfrm>
                      <a:off x="0" y="3962400"/>
                      <a:ext cx="304800" cy="152400"/>
                      <a:chOff x="0" y="3962400"/>
                      <a:chExt cx="304800" cy="152400"/>
                    </a:xfrm>
                  </p:grpSpPr>
                  <p:pic>
                    <p:nvPicPr>
                      <p:cNvPr id="1818" name="Google Shape;181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19" name="Google Shape;181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20" name="Google Shape;1820;p2"/>
                    <p:cNvGrpSpPr/>
                    <p:nvPr/>
                  </p:nvGrpSpPr>
                  <p:grpSpPr>
                    <a:xfrm>
                      <a:off x="0" y="4114800"/>
                      <a:ext cx="304800" cy="152400"/>
                      <a:chOff x="0" y="3962400"/>
                      <a:chExt cx="304800" cy="152400"/>
                    </a:xfrm>
                  </p:grpSpPr>
                  <p:pic>
                    <p:nvPicPr>
                      <p:cNvPr id="1821" name="Google Shape;182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22" name="Google Shape;182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23" name="Google Shape;1823;p2"/>
                  <p:cNvGrpSpPr/>
                  <p:nvPr/>
                </p:nvGrpSpPr>
                <p:grpSpPr>
                  <a:xfrm>
                    <a:off x="304800" y="3962400"/>
                    <a:ext cx="304800" cy="304800"/>
                    <a:chOff x="0" y="3962400"/>
                    <a:chExt cx="304800" cy="304800"/>
                  </a:xfrm>
                </p:grpSpPr>
                <p:grpSp>
                  <p:nvGrpSpPr>
                    <p:cNvPr id="1824" name="Google Shape;1824;p2"/>
                    <p:cNvGrpSpPr/>
                    <p:nvPr/>
                  </p:nvGrpSpPr>
                  <p:grpSpPr>
                    <a:xfrm>
                      <a:off x="0" y="3962400"/>
                      <a:ext cx="304800" cy="152400"/>
                      <a:chOff x="0" y="3962400"/>
                      <a:chExt cx="304800" cy="152400"/>
                    </a:xfrm>
                  </p:grpSpPr>
                  <p:pic>
                    <p:nvPicPr>
                      <p:cNvPr id="1825" name="Google Shape;18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26" name="Google Shape;18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27" name="Google Shape;1827;p2"/>
                    <p:cNvGrpSpPr/>
                    <p:nvPr/>
                  </p:nvGrpSpPr>
                  <p:grpSpPr>
                    <a:xfrm>
                      <a:off x="0" y="4114800"/>
                      <a:ext cx="304800" cy="152400"/>
                      <a:chOff x="0" y="3962400"/>
                      <a:chExt cx="304800" cy="152400"/>
                    </a:xfrm>
                  </p:grpSpPr>
                  <p:pic>
                    <p:nvPicPr>
                      <p:cNvPr id="1828" name="Google Shape;18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29" name="Google Shape;18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30" name="Google Shape;1830;p2"/>
                <p:cNvGrpSpPr/>
                <p:nvPr/>
              </p:nvGrpSpPr>
              <p:grpSpPr>
                <a:xfrm>
                  <a:off x="1828800" y="4267200"/>
                  <a:ext cx="609600" cy="304800"/>
                  <a:chOff x="0" y="3962400"/>
                  <a:chExt cx="609600" cy="304800"/>
                </a:xfrm>
              </p:grpSpPr>
              <p:grpSp>
                <p:nvGrpSpPr>
                  <p:cNvPr id="1831" name="Google Shape;1831;p2"/>
                  <p:cNvGrpSpPr/>
                  <p:nvPr/>
                </p:nvGrpSpPr>
                <p:grpSpPr>
                  <a:xfrm>
                    <a:off x="0" y="3962400"/>
                    <a:ext cx="304800" cy="304800"/>
                    <a:chOff x="0" y="3962400"/>
                    <a:chExt cx="304800" cy="304800"/>
                  </a:xfrm>
                </p:grpSpPr>
                <p:grpSp>
                  <p:nvGrpSpPr>
                    <p:cNvPr id="1832" name="Google Shape;1832;p2"/>
                    <p:cNvGrpSpPr/>
                    <p:nvPr/>
                  </p:nvGrpSpPr>
                  <p:grpSpPr>
                    <a:xfrm>
                      <a:off x="0" y="3962400"/>
                      <a:ext cx="304800" cy="152400"/>
                      <a:chOff x="0" y="3962400"/>
                      <a:chExt cx="304800" cy="152400"/>
                    </a:xfrm>
                  </p:grpSpPr>
                  <p:pic>
                    <p:nvPicPr>
                      <p:cNvPr id="1833" name="Google Shape;183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34" name="Google Shape;183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35" name="Google Shape;1835;p2"/>
                    <p:cNvGrpSpPr/>
                    <p:nvPr/>
                  </p:nvGrpSpPr>
                  <p:grpSpPr>
                    <a:xfrm>
                      <a:off x="0" y="4114800"/>
                      <a:ext cx="304800" cy="152400"/>
                      <a:chOff x="0" y="3962400"/>
                      <a:chExt cx="304800" cy="152400"/>
                    </a:xfrm>
                  </p:grpSpPr>
                  <p:pic>
                    <p:nvPicPr>
                      <p:cNvPr id="1836" name="Google Shape;183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37" name="Google Shape;183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38" name="Google Shape;1838;p2"/>
                  <p:cNvGrpSpPr/>
                  <p:nvPr/>
                </p:nvGrpSpPr>
                <p:grpSpPr>
                  <a:xfrm>
                    <a:off x="304800" y="3962400"/>
                    <a:ext cx="304800" cy="304800"/>
                    <a:chOff x="0" y="3962400"/>
                    <a:chExt cx="304800" cy="304800"/>
                  </a:xfrm>
                </p:grpSpPr>
                <p:grpSp>
                  <p:nvGrpSpPr>
                    <p:cNvPr id="1839" name="Google Shape;1839;p2"/>
                    <p:cNvGrpSpPr/>
                    <p:nvPr/>
                  </p:nvGrpSpPr>
                  <p:grpSpPr>
                    <a:xfrm>
                      <a:off x="0" y="3962400"/>
                      <a:ext cx="304800" cy="152400"/>
                      <a:chOff x="0" y="3962400"/>
                      <a:chExt cx="304800" cy="152400"/>
                    </a:xfrm>
                  </p:grpSpPr>
                  <p:pic>
                    <p:nvPicPr>
                      <p:cNvPr id="1840" name="Google Shape;18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41" name="Google Shape;18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42" name="Google Shape;1842;p2"/>
                    <p:cNvGrpSpPr/>
                    <p:nvPr/>
                  </p:nvGrpSpPr>
                  <p:grpSpPr>
                    <a:xfrm>
                      <a:off x="0" y="4114800"/>
                      <a:ext cx="304800" cy="152400"/>
                      <a:chOff x="0" y="3962400"/>
                      <a:chExt cx="304800" cy="152400"/>
                    </a:xfrm>
                  </p:grpSpPr>
                  <p:pic>
                    <p:nvPicPr>
                      <p:cNvPr id="1843" name="Google Shape;18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44" name="Google Shape;18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nvGrpSpPr>
            <p:cNvPr id="1845" name="Google Shape;1845;p2"/>
            <p:cNvGrpSpPr/>
            <p:nvPr/>
          </p:nvGrpSpPr>
          <p:grpSpPr>
            <a:xfrm>
              <a:off x="0" y="5867400"/>
              <a:ext cx="12192000" cy="609600"/>
              <a:chOff x="0" y="3962400"/>
              <a:chExt cx="12192000" cy="609600"/>
            </a:xfrm>
          </p:grpSpPr>
          <p:grpSp>
            <p:nvGrpSpPr>
              <p:cNvPr id="1846" name="Google Shape;1846;p2"/>
              <p:cNvGrpSpPr/>
              <p:nvPr/>
            </p:nvGrpSpPr>
            <p:grpSpPr>
              <a:xfrm>
                <a:off x="0" y="3962400"/>
                <a:ext cx="2438400" cy="609600"/>
                <a:chOff x="0" y="3962400"/>
                <a:chExt cx="2438400" cy="609600"/>
              </a:xfrm>
            </p:grpSpPr>
            <p:grpSp>
              <p:nvGrpSpPr>
                <p:cNvPr id="1847" name="Google Shape;1847;p2"/>
                <p:cNvGrpSpPr/>
                <p:nvPr/>
              </p:nvGrpSpPr>
              <p:grpSpPr>
                <a:xfrm>
                  <a:off x="0" y="3962400"/>
                  <a:ext cx="609600" cy="304800"/>
                  <a:chOff x="0" y="3962400"/>
                  <a:chExt cx="609600" cy="304800"/>
                </a:xfrm>
              </p:grpSpPr>
              <p:grpSp>
                <p:nvGrpSpPr>
                  <p:cNvPr id="1848" name="Google Shape;1848;p2"/>
                  <p:cNvGrpSpPr/>
                  <p:nvPr/>
                </p:nvGrpSpPr>
                <p:grpSpPr>
                  <a:xfrm>
                    <a:off x="0" y="3962400"/>
                    <a:ext cx="304800" cy="304800"/>
                    <a:chOff x="0" y="3962400"/>
                    <a:chExt cx="304800" cy="304800"/>
                  </a:xfrm>
                </p:grpSpPr>
                <p:grpSp>
                  <p:nvGrpSpPr>
                    <p:cNvPr id="1849" name="Google Shape;1849;p2"/>
                    <p:cNvGrpSpPr/>
                    <p:nvPr/>
                  </p:nvGrpSpPr>
                  <p:grpSpPr>
                    <a:xfrm>
                      <a:off x="0" y="3962400"/>
                      <a:ext cx="304800" cy="152400"/>
                      <a:chOff x="0" y="3962400"/>
                      <a:chExt cx="304800" cy="152400"/>
                    </a:xfrm>
                  </p:grpSpPr>
                  <p:pic>
                    <p:nvPicPr>
                      <p:cNvPr id="1850" name="Google Shape;18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51" name="Google Shape;18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52" name="Google Shape;1852;p2"/>
                    <p:cNvGrpSpPr/>
                    <p:nvPr/>
                  </p:nvGrpSpPr>
                  <p:grpSpPr>
                    <a:xfrm>
                      <a:off x="0" y="4114800"/>
                      <a:ext cx="304800" cy="152400"/>
                      <a:chOff x="0" y="3962400"/>
                      <a:chExt cx="304800" cy="152400"/>
                    </a:xfrm>
                  </p:grpSpPr>
                  <p:pic>
                    <p:nvPicPr>
                      <p:cNvPr id="1853" name="Google Shape;18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54" name="Google Shape;18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55" name="Google Shape;1855;p2"/>
                  <p:cNvGrpSpPr/>
                  <p:nvPr/>
                </p:nvGrpSpPr>
                <p:grpSpPr>
                  <a:xfrm>
                    <a:off x="304800" y="3962400"/>
                    <a:ext cx="304800" cy="304800"/>
                    <a:chOff x="0" y="3962400"/>
                    <a:chExt cx="304800" cy="304800"/>
                  </a:xfrm>
                </p:grpSpPr>
                <p:grpSp>
                  <p:nvGrpSpPr>
                    <p:cNvPr id="1856" name="Google Shape;1856;p2"/>
                    <p:cNvGrpSpPr/>
                    <p:nvPr/>
                  </p:nvGrpSpPr>
                  <p:grpSpPr>
                    <a:xfrm>
                      <a:off x="0" y="3962400"/>
                      <a:ext cx="304800" cy="152400"/>
                      <a:chOff x="0" y="3962400"/>
                      <a:chExt cx="304800" cy="152400"/>
                    </a:xfrm>
                  </p:grpSpPr>
                  <p:pic>
                    <p:nvPicPr>
                      <p:cNvPr id="1857" name="Google Shape;185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58" name="Google Shape;185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59" name="Google Shape;1859;p2"/>
                    <p:cNvGrpSpPr/>
                    <p:nvPr/>
                  </p:nvGrpSpPr>
                  <p:grpSpPr>
                    <a:xfrm>
                      <a:off x="0" y="4114800"/>
                      <a:ext cx="304800" cy="152400"/>
                      <a:chOff x="0" y="3962400"/>
                      <a:chExt cx="304800" cy="152400"/>
                    </a:xfrm>
                  </p:grpSpPr>
                  <p:pic>
                    <p:nvPicPr>
                      <p:cNvPr id="1860" name="Google Shape;186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61" name="Google Shape;186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62" name="Google Shape;1862;p2"/>
                <p:cNvGrpSpPr/>
                <p:nvPr/>
              </p:nvGrpSpPr>
              <p:grpSpPr>
                <a:xfrm>
                  <a:off x="609600" y="3962400"/>
                  <a:ext cx="609600" cy="304800"/>
                  <a:chOff x="0" y="3962400"/>
                  <a:chExt cx="609600" cy="304800"/>
                </a:xfrm>
              </p:grpSpPr>
              <p:grpSp>
                <p:nvGrpSpPr>
                  <p:cNvPr id="1863" name="Google Shape;1863;p2"/>
                  <p:cNvGrpSpPr/>
                  <p:nvPr/>
                </p:nvGrpSpPr>
                <p:grpSpPr>
                  <a:xfrm>
                    <a:off x="0" y="3962400"/>
                    <a:ext cx="304800" cy="304800"/>
                    <a:chOff x="0" y="3962400"/>
                    <a:chExt cx="304800" cy="304800"/>
                  </a:xfrm>
                </p:grpSpPr>
                <p:grpSp>
                  <p:nvGrpSpPr>
                    <p:cNvPr id="1864" name="Google Shape;1864;p2"/>
                    <p:cNvGrpSpPr/>
                    <p:nvPr/>
                  </p:nvGrpSpPr>
                  <p:grpSpPr>
                    <a:xfrm>
                      <a:off x="0" y="3962400"/>
                      <a:ext cx="304800" cy="152400"/>
                      <a:chOff x="0" y="3962400"/>
                      <a:chExt cx="304800" cy="152400"/>
                    </a:xfrm>
                  </p:grpSpPr>
                  <p:pic>
                    <p:nvPicPr>
                      <p:cNvPr id="1865" name="Google Shape;18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66" name="Google Shape;18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67" name="Google Shape;1867;p2"/>
                    <p:cNvGrpSpPr/>
                    <p:nvPr/>
                  </p:nvGrpSpPr>
                  <p:grpSpPr>
                    <a:xfrm>
                      <a:off x="0" y="4114800"/>
                      <a:ext cx="304800" cy="152400"/>
                      <a:chOff x="0" y="3962400"/>
                      <a:chExt cx="304800" cy="152400"/>
                    </a:xfrm>
                  </p:grpSpPr>
                  <p:pic>
                    <p:nvPicPr>
                      <p:cNvPr id="1868" name="Google Shape;18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69" name="Google Shape;18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70" name="Google Shape;1870;p2"/>
                  <p:cNvGrpSpPr/>
                  <p:nvPr/>
                </p:nvGrpSpPr>
                <p:grpSpPr>
                  <a:xfrm>
                    <a:off x="304800" y="3962400"/>
                    <a:ext cx="304800" cy="304800"/>
                    <a:chOff x="0" y="3962400"/>
                    <a:chExt cx="304800" cy="304800"/>
                  </a:xfrm>
                </p:grpSpPr>
                <p:grpSp>
                  <p:nvGrpSpPr>
                    <p:cNvPr id="1871" name="Google Shape;1871;p2"/>
                    <p:cNvGrpSpPr/>
                    <p:nvPr/>
                  </p:nvGrpSpPr>
                  <p:grpSpPr>
                    <a:xfrm>
                      <a:off x="0" y="3962400"/>
                      <a:ext cx="304800" cy="152400"/>
                      <a:chOff x="0" y="3962400"/>
                      <a:chExt cx="304800" cy="152400"/>
                    </a:xfrm>
                  </p:grpSpPr>
                  <p:pic>
                    <p:nvPicPr>
                      <p:cNvPr id="1872" name="Google Shape;187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73" name="Google Shape;187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74" name="Google Shape;1874;p2"/>
                    <p:cNvGrpSpPr/>
                    <p:nvPr/>
                  </p:nvGrpSpPr>
                  <p:grpSpPr>
                    <a:xfrm>
                      <a:off x="0" y="4114800"/>
                      <a:ext cx="304800" cy="152400"/>
                      <a:chOff x="0" y="3962400"/>
                      <a:chExt cx="304800" cy="152400"/>
                    </a:xfrm>
                  </p:grpSpPr>
                  <p:pic>
                    <p:nvPicPr>
                      <p:cNvPr id="1875" name="Google Shape;18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76" name="Google Shape;18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77" name="Google Shape;1877;p2"/>
                <p:cNvGrpSpPr/>
                <p:nvPr/>
              </p:nvGrpSpPr>
              <p:grpSpPr>
                <a:xfrm>
                  <a:off x="0" y="4267200"/>
                  <a:ext cx="609600" cy="304800"/>
                  <a:chOff x="0" y="3962400"/>
                  <a:chExt cx="609600" cy="304800"/>
                </a:xfrm>
              </p:grpSpPr>
              <p:grpSp>
                <p:nvGrpSpPr>
                  <p:cNvPr id="1878" name="Google Shape;1878;p2"/>
                  <p:cNvGrpSpPr/>
                  <p:nvPr/>
                </p:nvGrpSpPr>
                <p:grpSpPr>
                  <a:xfrm>
                    <a:off x="0" y="3962400"/>
                    <a:ext cx="304800" cy="304800"/>
                    <a:chOff x="0" y="3962400"/>
                    <a:chExt cx="304800" cy="304800"/>
                  </a:xfrm>
                </p:grpSpPr>
                <p:grpSp>
                  <p:nvGrpSpPr>
                    <p:cNvPr id="1879" name="Google Shape;1879;p2"/>
                    <p:cNvGrpSpPr/>
                    <p:nvPr/>
                  </p:nvGrpSpPr>
                  <p:grpSpPr>
                    <a:xfrm>
                      <a:off x="0" y="3962400"/>
                      <a:ext cx="304800" cy="152400"/>
                      <a:chOff x="0" y="3962400"/>
                      <a:chExt cx="304800" cy="152400"/>
                    </a:xfrm>
                  </p:grpSpPr>
                  <p:pic>
                    <p:nvPicPr>
                      <p:cNvPr id="1880" name="Google Shape;18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81" name="Google Shape;18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82" name="Google Shape;1882;p2"/>
                    <p:cNvGrpSpPr/>
                    <p:nvPr/>
                  </p:nvGrpSpPr>
                  <p:grpSpPr>
                    <a:xfrm>
                      <a:off x="0" y="4114800"/>
                      <a:ext cx="304800" cy="152400"/>
                      <a:chOff x="0" y="3962400"/>
                      <a:chExt cx="304800" cy="152400"/>
                    </a:xfrm>
                  </p:grpSpPr>
                  <p:pic>
                    <p:nvPicPr>
                      <p:cNvPr id="1883" name="Google Shape;18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84" name="Google Shape;18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85" name="Google Shape;1885;p2"/>
                  <p:cNvGrpSpPr/>
                  <p:nvPr/>
                </p:nvGrpSpPr>
                <p:grpSpPr>
                  <a:xfrm>
                    <a:off x="304800" y="3962400"/>
                    <a:ext cx="304800" cy="304800"/>
                    <a:chOff x="0" y="3962400"/>
                    <a:chExt cx="304800" cy="304800"/>
                  </a:xfrm>
                </p:grpSpPr>
                <p:grpSp>
                  <p:nvGrpSpPr>
                    <p:cNvPr id="1886" name="Google Shape;1886;p2"/>
                    <p:cNvGrpSpPr/>
                    <p:nvPr/>
                  </p:nvGrpSpPr>
                  <p:grpSpPr>
                    <a:xfrm>
                      <a:off x="0" y="3962400"/>
                      <a:ext cx="304800" cy="152400"/>
                      <a:chOff x="0" y="3962400"/>
                      <a:chExt cx="304800" cy="152400"/>
                    </a:xfrm>
                  </p:grpSpPr>
                  <p:pic>
                    <p:nvPicPr>
                      <p:cNvPr id="1887" name="Google Shape;18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88" name="Google Shape;18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89" name="Google Shape;1889;p2"/>
                    <p:cNvGrpSpPr/>
                    <p:nvPr/>
                  </p:nvGrpSpPr>
                  <p:grpSpPr>
                    <a:xfrm>
                      <a:off x="0" y="4114800"/>
                      <a:ext cx="304800" cy="152400"/>
                      <a:chOff x="0" y="3962400"/>
                      <a:chExt cx="304800" cy="152400"/>
                    </a:xfrm>
                  </p:grpSpPr>
                  <p:pic>
                    <p:nvPicPr>
                      <p:cNvPr id="1890" name="Google Shape;18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91" name="Google Shape;18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92" name="Google Shape;1892;p2"/>
                <p:cNvGrpSpPr/>
                <p:nvPr/>
              </p:nvGrpSpPr>
              <p:grpSpPr>
                <a:xfrm>
                  <a:off x="609600" y="4267200"/>
                  <a:ext cx="609600" cy="304800"/>
                  <a:chOff x="0" y="3962400"/>
                  <a:chExt cx="609600" cy="304800"/>
                </a:xfrm>
              </p:grpSpPr>
              <p:grpSp>
                <p:nvGrpSpPr>
                  <p:cNvPr id="1893" name="Google Shape;1893;p2"/>
                  <p:cNvGrpSpPr/>
                  <p:nvPr/>
                </p:nvGrpSpPr>
                <p:grpSpPr>
                  <a:xfrm>
                    <a:off x="0" y="3962400"/>
                    <a:ext cx="304800" cy="304800"/>
                    <a:chOff x="0" y="3962400"/>
                    <a:chExt cx="304800" cy="304800"/>
                  </a:xfrm>
                </p:grpSpPr>
                <p:grpSp>
                  <p:nvGrpSpPr>
                    <p:cNvPr id="1894" name="Google Shape;1894;p2"/>
                    <p:cNvGrpSpPr/>
                    <p:nvPr/>
                  </p:nvGrpSpPr>
                  <p:grpSpPr>
                    <a:xfrm>
                      <a:off x="0" y="3962400"/>
                      <a:ext cx="304800" cy="152400"/>
                      <a:chOff x="0" y="3962400"/>
                      <a:chExt cx="304800" cy="152400"/>
                    </a:xfrm>
                  </p:grpSpPr>
                  <p:pic>
                    <p:nvPicPr>
                      <p:cNvPr id="1895" name="Google Shape;18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96" name="Google Shape;18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97" name="Google Shape;1897;p2"/>
                    <p:cNvGrpSpPr/>
                    <p:nvPr/>
                  </p:nvGrpSpPr>
                  <p:grpSpPr>
                    <a:xfrm>
                      <a:off x="0" y="4114800"/>
                      <a:ext cx="304800" cy="152400"/>
                      <a:chOff x="0" y="3962400"/>
                      <a:chExt cx="304800" cy="152400"/>
                    </a:xfrm>
                  </p:grpSpPr>
                  <p:pic>
                    <p:nvPicPr>
                      <p:cNvPr id="1898" name="Google Shape;18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99" name="Google Shape;18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00" name="Google Shape;1900;p2"/>
                  <p:cNvGrpSpPr/>
                  <p:nvPr/>
                </p:nvGrpSpPr>
                <p:grpSpPr>
                  <a:xfrm>
                    <a:off x="304800" y="3962400"/>
                    <a:ext cx="304800" cy="304800"/>
                    <a:chOff x="0" y="3962400"/>
                    <a:chExt cx="304800" cy="304800"/>
                  </a:xfrm>
                </p:grpSpPr>
                <p:grpSp>
                  <p:nvGrpSpPr>
                    <p:cNvPr id="1901" name="Google Shape;1901;p2"/>
                    <p:cNvGrpSpPr/>
                    <p:nvPr/>
                  </p:nvGrpSpPr>
                  <p:grpSpPr>
                    <a:xfrm>
                      <a:off x="0" y="3962400"/>
                      <a:ext cx="304800" cy="152400"/>
                      <a:chOff x="0" y="3962400"/>
                      <a:chExt cx="304800" cy="152400"/>
                    </a:xfrm>
                  </p:grpSpPr>
                  <p:pic>
                    <p:nvPicPr>
                      <p:cNvPr id="1902" name="Google Shape;19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03" name="Google Shape;19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04" name="Google Shape;1904;p2"/>
                    <p:cNvGrpSpPr/>
                    <p:nvPr/>
                  </p:nvGrpSpPr>
                  <p:grpSpPr>
                    <a:xfrm>
                      <a:off x="0" y="4114800"/>
                      <a:ext cx="304800" cy="152400"/>
                      <a:chOff x="0" y="3962400"/>
                      <a:chExt cx="304800" cy="152400"/>
                    </a:xfrm>
                  </p:grpSpPr>
                  <p:pic>
                    <p:nvPicPr>
                      <p:cNvPr id="1905" name="Google Shape;19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06" name="Google Shape;19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07" name="Google Shape;1907;p2"/>
                <p:cNvGrpSpPr/>
                <p:nvPr/>
              </p:nvGrpSpPr>
              <p:grpSpPr>
                <a:xfrm>
                  <a:off x="1219200" y="3962400"/>
                  <a:ext cx="609600" cy="304800"/>
                  <a:chOff x="0" y="3962400"/>
                  <a:chExt cx="609600" cy="304800"/>
                </a:xfrm>
              </p:grpSpPr>
              <p:grpSp>
                <p:nvGrpSpPr>
                  <p:cNvPr id="1908" name="Google Shape;1908;p2"/>
                  <p:cNvGrpSpPr/>
                  <p:nvPr/>
                </p:nvGrpSpPr>
                <p:grpSpPr>
                  <a:xfrm>
                    <a:off x="0" y="3962400"/>
                    <a:ext cx="304800" cy="304800"/>
                    <a:chOff x="0" y="3962400"/>
                    <a:chExt cx="304800" cy="304800"/>
                  </a:xfrm>
                </p:grpSpPr>
                <p:grpSp>
                  <p:nvGrpSpPr>
                    <p:cNvPr id="1909" name="Google Shape;1909;p2"/>
                    <p:cNvGrpSpPr/>
                    <p:nvPr/>
                  </p:nvGrpSpPr>
                  <p:grpSpPr>
                    <a:xfrm>
                      <a:off x="0" y="3962400"/>
                      <a:ext cx="304800" cy="152400"/>
                      <a:chOff x="0" y="3962400"/>
                      <a:chExt cx="304800" cy="152400"/>
                    </a:xfrm>
                  </p:grpSpPr>
                  <p:pic>
                    <p:nvPicPr>
                      <p:cNvPr id="1910" name="Google Shape;19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1" name="Google Shape;19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12" name="Google Shape;1912;p2"/>
                    <p:cNvGrpSpPr/>
                    <p:nvPr/>
                  </p:nvGrpSpPr>
                  <p:grpSpPr>
                    <a:xfrm>
                      <a:off x="0" y="4114800"/>
                      <a:ext cx="304800" cy="152400"/>
                      <a:chOff x="0" y="3962400"/>
                      <a:chExt cx="304800" cy="152400"/>
                    </a:xfrm>
                  </p:grpSpPr>
                  <p:pic>
                    <p:nvPicPr>
                      <p:cNvPr id="1913" name="Google Shape;19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4" name="Google Shape;19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15" name="Google Shape;1915;p2"/>
                  <p:cNvGrpSpPr/>
                  <p:nvPr/>
                </p:nvGrpSpPr>
                <p:grpSpPr>
                  <a:xfrm>
                    <a:off x="304800" y="3962400"/>
                    <a:ext cx="304800" cy="304800"/>
                    <a:chOff x="0" y="3962400"/>
                    <a:chExt cx="304800" cy="304800"/>
                  </a:xfrm>
                </p:grpSpPr>
                <p:grpSp>
                  <p:nvGrpSpPr>
                    <p:cNvPr id="1916" name="Google Shape;1916;p2"/>
                    <p:cNvGrpSpPr/>
                    <p:nvPr/>
                  </p:nvGrpSpPr>
                  <p:grpSpPr>
                    <a:xfrm>
                      <a:off x="0" y="3962400"/>
                      <a:ext cx="304800" cy="152400"/>
                      <a:chOff x="0" y="3962400"/>
                      <a:chExt cx="304800" cy="152400"/>
                    </a:xfrm>
                  </p:grpSpPr>
                  <p:pic>
                    <p:nvPicPr>
                      <p:cNvPr id="1917" name="Google Shape;19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8" name="Google Shape;19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19" name="Google Shape;1919;p2"/>
                    <p:cNvGrpSpPr/>
                    <p:nvPr/>
                  </p:nvGrpSpPr>
                  <p:grpSpPr>
                    <a:xfrm>
                      <a:off x="0" y="4114800"/>
                      <a:ext cx="304800" cy="152400"/>
                      <a:chOff x="0" y="3962400"/>
                      <a:chExt cx="304800" cy="152400"/>
                    </a:xfrm>
                  </p:grpSpPr>
                  <p:pic>
                    <p:nvPicPr>
                      <p:cNvPr id="1920" name="Google Shape;19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21" name="Google Shape;19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22" name="Google Shape;1922;p2"/>
                <p:cNvGrpSpPr/>
                <p:nvPr/>
              </p:nvGrpSpPr>
              <p:grpSpPr>
                <a:xfrm>
                  <a:off x="1828800" y="3962400"/>
                  <a:ext cx="609600" cy="304800"/>
                  <a:chOff x="0" y="3962400"/>
                  <a:chExt cx="609600" cy="304800"/>
                </a:xfrm>
              </p:grpSpPr>
              <p:grpSp>
                <p:nvGrpSpPr>
                  <p:cNvPr id="1923" name="Google Shape;1923;p2"/>
                  <p:cNvGrpSpPr/>
                  <p:nvPr/>
                </p:nvGrpSpPr>
                <p:grpSpPr>
                  <a:xfrm>
                    <a:off x="0" y="3962400"/>
                    <a:ext cx="304800" cy="304800"/>
                    <a:chOff x="0" y="3962400"/>
                    <a:chExt cx="304800" cy="304800"/>
                  </a:xfrm>
                </p:grpSpPr>
                <p:grpSp>
                  <p:nvGrpSpPr>
                    <p:cNvPr id="1924" name="Google Shape;1924;p2"/>
                    <p:cNvGrpSpPr/>
                    <p:nvPr/>
                  </p:nvGrpSpPr>
                  <p:grpSpPr>
                    <a:xfrm>
                      <a:off x="0" y="3962400"/>
                      <a:ext cx="304800" cy="152400"/>
                      <a:chOff x="0" y="3962400"/>
                      <a:chExt cx="304800" cy="152400"/>
                    </a:xfrm>
                  </p:grpSpPr>
                  <p:pic>
                    <p:nvPicPr>
                      <p:cNvPr id="1925" name="Google Shape;19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26" name="Google Shape;19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27" name="Google Shape;1927;p2"/>
                    <p:cNvGrpSpPr/>
                    <p:nvPr/>
                  </p:nvGrpSpPr>
                  <p:grpSpPr>
                    <a:xfrm>
                      <a:off x="0" y="4114800"/>
                      <a:ext cx="304800" cy="152400"/>
                      <a:chOff x="0" y="3962400"/>
                      <a:chExt cx="304800" cy="152400"/>
                    </a:xfrm>
                  </p:grpSpPr>
                  <p:pic>
                    <p:nvPicPr>
                      <p:cNvPr id="1928" name="Google Shape;19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29" name="Google Shape;19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30" name="Google Shape;1930;p2"/>
                  <p:cNvGrpSpPr/>
                  <p:nvPr/>
                </p:nvGrpSpPr>
                <p:grpSpPr>
                  <a:xfrm>
                    <a:off x="304800" y="3962400"/>
                    <a:ext cx="304800" cy="304800"/>
                    <a:chOff x="0" y="3962400"/>
                    <a:chExt cx="304800" cy="304800"/>
                  </a:xfrm>
                </p:grpSpPr>
                <p:grpSp>
                  <p:nvGrpSpPr>
                    <p:cNvPr id="1931" name="Google Shape;1931;p2"/>
                    <p:cNvGrpSpPr/>
                    <p:nvPr/>
                  </p:nvGrpSpPr>
                  <p:grpSpPr>
                    <a:xfrm>
                      <a:off x="0" y="3962400"/>
                      <a:ext cx="304800" cy="152400"/>
                      <a:chOff x="0" y="3962400"/>
                      <a:chExt cx="304800" cy="152400"/>
                    </a:xfrm>
                  </p:grpSpPr>
                  <p:pic>
                    <p:nvPicPr>
                      <p:cNvPr id="1932" name="Google Shape;19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33" name="Google Shape;19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34" name="Google Shape;1934;p2"/>
                    <p:cNvGrpSpPr/>
                    <p:nvPr/>
                  </p:nvGrpSpPr>
                  <p:grpSpPr>
                    <a:xfrm>
                      <a:off x="0" y="4114800"/>
                      <a:ext cx="304800" cy="152400"/>
                      <a:chOff x="0" y="3962400"/>
                      <a:chExt cx="304800" cy="152400"/>
                    </a:xfrm>
                  </p:grpSpPr>
                  <p:pic>
                    <p:nvPicPr>
                      <p:cNvPr id="1935" name="Google Shape;19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36" name="Google Shape;19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37" name="Google Shape;1937;p2"/>
                <p:cNvGrpSpPr/>
                <p:nvPr/>
              </p:nvGrpSpPr>
              <p:grpSpPr>
                <a:xfrm>
                  <a:off x="1219200" y="4267200"/>
                  <a:ext cx="609600" cy="304800"/>
                  <a:chOff x="0" y="3962400"/>
                  <a:chExt cx="609600" cy="304800"/>
                </a:xfrm>
              </p:grpSpPr>
              <p:grpSp>
                <p:nvGrpSpPr>
                  <p:cNvPr id="1938" name="Google Shape;1938;p2"/>
                  <p:cNvGrpSpPr/>
                  <p:nvPr/>
                </p:nvGrpSpPr>
                <p:grpSpPr>
                  <a:xfrm>
                    <a:off x="0" y="3962400"/>
                    <a:ext cx="304800" cy="304800"/>
                    <a:chOff x="0" y="3962400"/>
                    <a:chExt cx="304800" cy="304800"/>
                  </a:xfrm>
                </p:grpSpPr>
                <p:grpSp>
                  <p:nvGrpSpPr>
                    <p:cNvPr id="1939" name="Google Shape;1939;p2"/>
                    <p:cNvGrpSpPr/>
                    <p:nvPr/>
                  </p:nvGrpSpPr>
                  <p:grpSpPr>
                    <a:xfrm>
                      <a:off x="0" y="3962400"/>
                      <a:ext cx="304800" cy="152400"/>
                      <a:chOff x="0" y="3962400"/>
                      <a:chExt cx="304800" cy="152400"/>
                    </a:xfrm>
                  </p:grpSpPr>
                  <p:pic>
                    <p:nvPicPr>
                      <p:cNvPr id="1940" name="Google Shape;19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1" name="Google Shape;19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42" name="Google Shape;1942;p2"/>
                    <p:cNvGrpSpPr/>
                    <p:nvPr/>
                  </p:nvGrpSpPr>
                  <p:grpSpPr>
                    <a:xfrm>
                      <a:off x="0" y="4114800"/>
                      <a:ext cx="304800" cy="152400"/>
                      <a:chOff x="0" y="3962400"/>
                      <a:chExt cx="304800" cy="152400"/>
                    </a:xfrm>
                  </p:grpSpPr>
                  <p:pic>
                    <p:nvPicPr>
                      <p:cNvPr id="1943" name="Google Shape;19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4" name="Google Shape;19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45" name="Google Shape;1945;p2"/>
                  <p:cNvGrpSpPr/>
                  <p:nvPr/>
                </p:nvGrpSpPr>
                <p:grpSpPr>
                  <a:xfrm>
                    <a:off x="304800" y="3962400"/>
                    <a:ext cx="304800" cy="304800"/>
                    <a:chOff x="0" y="3962400"/>
                    <a:chExt cx="304800" cy="304800"/>
                  </a:xfrm>
                </p:grpSpPr>
                <p:grpSp>
                  <p:nvGrpSpPr>
                    <p:cNvPr id="1946" name="Google Shape;1946;p2"/>
                    <p:cNvGrpSpPr/>
                    <p:nvPr/>
                  </p:nvGrpSpPr>
                  <p:grpSpPr>
                    <a:xfrm>
                      <a:off x="0" y="3962400"/>
                      <a:ext cx="304800" cy="152400"/>
                      <a:chOff x="0" y="3962400"/>
                      <a:chExt cx="304800" cy="152400"/>
                    </a:xfrm>
                  </p:grpSpPr>
                  <p:pic>
                    <p:nvPicPr>
                      <p:cNvPr id="1947" name="Google Shape;19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8" name="Google Shape;19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49" name="Google Shape;1949;p2"/>
                    <p:cNvGrpSpPr/>
                    <p:nvPr/>
                  </p:nvGrpSpPr>
                  <p:grpSpPr>
                    <a:xfrm>
                      <a:off x="0" y="4114800"/>
                      <a:ext cx="304800" cy="152400"/>
                      <a:chOff x="0" y="3962400"/>
                      <a:chExt cx="304800" cy="152400"/>
                    </a:xfrm>
                  </p:grpSpPr>
                  <p:pic>
                    <p:nvPicPr>
                      <p:cNvPr id="1950" name="Google Shape;19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51" name="Google Shape;19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52" name="Google Shape;1952;p2"/>
                <p:cNvGrpSpPr/>
                <p:nvPr/>
              </p:nvGrpSpPr>
              <p:grpSpPr>
                <a:xfrm>
                  <a:off x="1828800" y="4267200"/>
                  <a:ext cx="609600" cy="304800"/>
                  <a:chOff x="0" y="3962400"/>
                  <a:chExt cx="609600" cy="304800"/>
                </a:xfrm>
              </p:grpSpPr>
              <p:grpSp>
                <p:nvGrpSpPr>
                  <p:cNvPr id="1953" name="Google Shape;1953;p2"/>
                  <p:cNvGrpSpPr/>
                  <p:nvPr/>
                </p:nvGrpSpPr>
                <p:grpSpPr>
                  <a:xfrm>
                    <a:off x="0" y="3962400"/>
                    <a:ext cx="304800" cy="304800"/>
                    <a:chOff x="0" y="3962400"/>
                    <a:chExt cx="304800" cy="304800"/>
                  </a:xfrm>
                </p:grpSpPr>
                <p:grpSp>
                  <p:nvGrpSpPr>
                    <p:cNvPr id="1954" name="Google Shape;1954;p2"/>
                    <p:cNvGrpSpPr/>
                    <p:nvPr/>
                  </p:nvGrpSpPr>
                  <p:grpSpPr>
                    <a:xfrm>
                      <a:off x="0" y="3962400"/>
                      <a:ext cx="304800" cy="152400"/>
                      <a:chOff x="0" y="3962400"/>
                      <a:chExt cx="304800" cy="152400"/>
                    </a:xfrm>
                  </p:grpSpPr>
                  <p:pic>
                    <p:nvPicPr>
                      <p:cNvPr id="1955" name="Google Shape;19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56" name="Google Shape;19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57" name="Google Shape;1957;p2"/>
                    <p:cNvGrpSpPr/>
                    <p:nvPr/>
                  </p:nvGrpSpPr>
                  <p:grpSpPr>
                    <a:xfrm>
                      <a:off x="0" y="4114800"/>
                      <a:ext cx="304800" cy="152400"/>
                      <a:chOff x="0" y="3962400"/>
                      <a:chExt cx="304800" cy="152400"/>
                    </a:xfrm>
                  </p:grpSpPr>
                  <p:pic>
                    <p:nvPicPr>
                      <p:cNvPr id="1958" name="Google Shape;19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59" name="Google Shape;19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60" name="Google Shape;1960;p2"/>
                  <p:cNvGrpSpPr/>
                  <p:nvPr/>
                </p:nvGrpSpPr>
                <p:grpSpPr>
                  <a:xfrm>
                    <a:off x="304800" y="3962400"/>
                    <a:ext cx="304800" cy="304800"/>
                    <a:chOff x="0" y="3962400"/>
                    <a:chExt cx="304800" cy="304800"/>
                  </a:xfrm>
                </p:grpSpPr>
                <p:grpSp>
                  <p:nvGrpSpPr>
                    <p:cNvPr id="1961" name="Google Shape;1961;p2"/>
                    <p:cNvGrpSpPr/>
                    <p:nvPr/>
                  </p:nvGrpSpPr>
                  <p:grpSpPr>
                    <a:xfrm>
                      <a:off x="0" y="3962400"/>
                      <a:ext cx="304800" cy="152400"/>
                      <a:chOff x="0" y="3962400"/>
                      <a:chExt cx="304800" cy="152400"/>
                    </a:xfrm>
                  </p:grpSpPr>
                  <p:pic>
                    <p:nvPicPr>
                      <p:cNvPr id="1962" name="Google Shape;19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63" name="Google Shape;19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64" name="Google Shape;1964;p2"/>
                    <p:cNvGrpSpPr/>
                    <p:nvPr/>
                  </p:nvGrpSpPr>
                  <p:grpSpPr>
                    <a:xfrm>
                      <a:off x="0" y="4114800"/>
                      <a:ext cx="304800" cy="152400"/>
                      <a:chOff x="0" y="3962400"/>
                      <a:chExt cx="304800" cy="152400"/>
                    </a:xfrm>
                  </p:grpSpPr>
                  <p:pic>
                    <p:nvPicPr>
                      <p:cNvPr id="1965" name="Google Shape;19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66" name="Google Shape;19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967" name="Google Shape;1967;p2"/>
              <p:cNvGrpSpPr/>
              <p:nvPr/>
            </p:nvGrpSpPr>
            <p:grpSpPr>
              <a:xfrm>
                <a:off x="2438400" y="3962400"/>
                <a:ext cx="2438400" cy="609600"/>
                <a:chOff x="0" y="3962400"/>
                <a:chExt cx="2438400" cy="609600"/>
              </a:xfrm>
            </p:grpSpPr>
            <p:grpSp>
              <p:nvGrpSpPr>
                <p:cNvPr id="1968" name="Google Shape;1968;p2"/>
                <p:cNvGrpSpPr/>
                <p:nvPr/>
              </p:nvGrpSpPr>
              <p:grpSpPr>
                <a:xfrm>
                  <a:off x="0" y="3962400"/>
                  <a:ext cx="609600" cy="304800"/>
                  <a:chOff x="0" y="3962400"/>
                  <a:chExt cx="609600" cy="304800"/>
                </a:xfrm>
              </p:grpSpPr>
              <p:grpSp>
                <p:nvGrpSpPr>
                  <p:cNvPr id="1969" name="Google Shape;1969;p2"/>
                  <p:cNvGrpSpPr/>
                  <p:nvPr/>
                </p:nvGrpSpPr>
                <p:grpSpPr>
                  <a:xfrm>
                    <a:off x="0" y="3962400"/>
                    <a:ext cx="304800" cy="304800"/>
                    <a:chOff x="0" y="3962400"/>
                    <a:chExt cx="304800" cy="304800"/>
                  </a:xfrm>
                </p:grpSpPr>
                <p:grpSp>
                  <p:nvGrpSpPr>
                    <p:cNvPr id="1970" name="Google Shape;1970;p2"/>
                    <p:cNvGrpSpPr/>
                    <p:nvPr/>
                  </p:nvGrpSpPr>
                  <p:grpSpPr>
                    <a:xfrm>
                      <a:off x="0" y="3962400"/>
                      <a:ext cx="304800" cy="152400"/>
                      <a:chOff x="0" y="3962400"/>
                      <a:chExt cx="304800" cy="152400"/>
                    </a:xfrm>
                  </p:grpSpPr>
                  <p:pic>
                    <p:nvPicPr>
                      <p:cNvPr id="1971" name="Google Shape;19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72" name="Google Shape;19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73" name="Google Shape;1973;p2"/>
                    <p:cNvGrpSpPr/>
                    <p:nvPr/>
                  </p:nvGrpSpPr>
                  <p:grpSpPr>
                    <a:xfrm>
                      <a:off x="0" y="4114800"/>
                      <a:ext cx="304800" cy="152400"/>
                      <a:chOff x="0" y="3962400"/>
                      <a:chExt cx="304800" cy="152400"/>
                    </a:xfrm>
                  </p:grpSpPr>
                  <p:pic>
                    <p:nvPicPr>
                      <p:cNvPr id="1974" name="Google Shape;19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75" name="Google Shape;19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76" name="Google Shape;1976;p2"/>
                  <p:cNvGrpSpPr/>
                  <p:nvPr/>
                </p:nvGrpSpPr>
                <p:grpSpPr>
                  <a:xfrm>
                    <a:off x="304800" y="3962400"/>
                    <a:ext cx="304800" cy="304800"/>
                    <a:chOff x="0" y="3962400"/>
                    <a:chExt cx="304800" cy="304800"/>
                  </a:xfrm>
                </p:grpSpPr>
                <p:grpSp>
                  <p:nvGrpSpPr>
                    <p:cNvPr id="1977" name="Google Shape;1977;p2"/>
                    <p:cNvGrpSpPr/>
                    <p:nvPr/>
                  </p:nvGrpSpPr>
                  <p:grpSpPr>
                    <a:xfrm>
                      <a:off x="0" y="3962400"/>
                      <a:ext cx="304800" cy="152400"/>
                      <a:chOff x="0" y="3962400"/>
                      <a:chExt cx="304800" cy="152400"/>
                    </a:xfrm>
                  </p:grpSpPr>
                  <p:pic>
                    <p:nvPicPr>
                      <p:cNvPr id="1978" name="Google Shape;197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79" name="Google Shape;197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80" name="Google Shape;1980;p2"/>
                    <p:cNvGrpSpPr/>
                    <p:nvPr/>
                  </p:nvGrpSpPr>
                  <p:grpSpPr>
                    <a:xfrm>
                      <a:off x="0" y="4114800"/>
                      <a:ext cx="304800" cy="152400"/>
                      <a:chOff x="0" y="3962400"/>
                      <a:chExt cx="304800" cy="152400"/>
                    </a:xfrm>
                  </p:grpSpPr>
                  <p:pic>
                    <p:nvPicPr>
                      <p:cNvPr id="1981" name="Google Shape;19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82" name="Google Shape;19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83" name="Google Shape;1983;p2"/>
                <p:cNvGrpSpPr/>
                <p:nvPr/>
              </p:nvGrpSpPr>
              <p:grpSpPr>
                <a:xfrm>
                  <a:off x="609600" y="3962400"/>
                  <a:ext cx="609600" cy="304800"/>
                  <a:chOff x="0" y="3962400"/>
                  <a:chExt cx="609600" cy="304800"/>
                </a:xfrm>
              </p:grpSpPr>
              <p:grpSp>
                <p:nvGrpSpPr>
                  <p:cNvPr id="1984" name="Google Shape;1984;p2"/>
                  <p:cNvGrpSpPr/>
                  <p:nvPr/>
                </p:nvGrpSpPr>
                <p:grpSpPr>
                  <a:xfrm>
                    <a:off x="0" y="3962400"/>
                    <a:ext cx="304800" cy="304800"/>
                    <a:chOff x="0" y="3962400"/>
                    <a:chExt cx="304800" cy="304800"/>
                  </a:xfrm>
                </p:grpSpPr>
                <p:grpSp>
                  <p:nvGrpSpPr>
                    <p:cNvPr id="1985" name="Google Shape;1985;p2"/>
                    <p:cNvGrpSpPr/>
                    <p:nvPr/>
                  </p:nvGrpSpPr>
                  <p:grpSpPr>
                    <a:xfrm>
                      <a:off x="0" y="3962400"/>
                      <a:ext cx="304800" cy="152400"/>
                      <a:chOff x="0" y="3962400"/>
                      <a:chExt cx="304800" cy="152400"/>
                    </a:xfrm>
                  </p:grpSpPr>
                  <p:pic>
                    <p:nvPicPr>
                      <p:cNvPr id="1986" name="Google Shape;19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87" name="Google Shape;19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88" name="Google Shape;1988;p2"/>
                    <p:cNvGrpSpPr/>
                    <p:nvPr/>
                  </p:nvGrpSpPr>
                  <p:grpSpPr>
                    <a:xfrm>
                      <a:off x="0" y="4114800"/>
                      <a:ext cx="304800" cy="152400"/>
                      <a:chOff x="0" y="3962400"/>
                      <a:chExt cx="304800" cy="152400"/>
                    </a:xfrm>
                  </p:grpSpPr>
                  <p:pic>
                    <p:nvPicPr>
                      <p:cNvPr id="1989" name="Google Shape;19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0" name="Google Shape;19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91" name="Google Shape;1991;p2"/>
                  <p:cNvGrpSpPr/>
                  <p:nvPr/>
                </p:nvGrpSpPr>
                <p:grpSpPr>
                  <a:xfrm>
                    <a:off x="304800" y="3962400"/>
                    <a:ext cx="304800" cy="304800"/>
                    <a:chOff x="0" y="3962400"/>
                    <a:chExt cx="304800" cy="304800"/>
                  </a:xfrm>
                </p:grpSpPr>
                <p:grpSp>
                  <p:nvGrpSpPr>
                    <p:cNvPr id="1992" name="Google Shape;1992;p2"/>
                    <p:cNvGrpSpPr/>
                    <p:nvPr/>
                  </p:nvGrpSpPr>
                  <p:grpSpPr>
                    <a:xfrm>
                      <a:off x="0" y="3962400"/>
                      <a:ext cx="304800" cy="152400"/>
                      <a:chOff x="0" y="3962400"/>
                      <a:chExt cx="304800" cy="152400"/>
                    </a:xfrm>
                  </p:grpSpPr>
                  <p:pic>
                    <p:nvPicPr>
                      <p:cNvPr id="1993" name="Google Shape;19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4" name="Google Shape;19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95" name="Google Shape;1995;p2"/>
                    <p:cNvGrpSpPr/>
                    <p:nvPr/>
                  </p:nvGrpSpPr>
                  <p:grpSpPr>
                    <a:xfrm>
                      <a:off x="0" y="4114800"/>
                      <a:ext cx="304800" cy="152400"/>
                      <a:chOff x="0" y="3962400"/>
                      <a:chExt cx="304800" cy="152400"/>
                    </a:xfrm>
                  </p:grpSpPr>
                  <p:pic>
                    <p:nvPicPr>
                      <p:cNvPr id="1996" name="Google Shape;19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7" name="Google Shape;19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98" name="Google Shape;1998;p2"/>
                <p:cNvGrpSpPr/>
                <p:nvPr/>
              </p:nvGrpSpPr>
              <p:grpSpPr>
                <a:xfrm>
                  <a:off x="0" y="4267200"/>
                  <a:ext cx="609600" cy="304800"/>
                  <a:chOff x="0" y="3962400"/>
                  <a:chExt cx="609600" cy="304800"/>
                </a:xfrm>
              </p:grpSpPr>
              <p:grpSp>
                <p:nvGrpSpPr>
                  <p:cNvPr id="1999" name="Google Shape;1999;p2"/>
                  <p:cNvGrpSpPr/>
                  <p:nvPr/>
                </p:nvGrpSpPr>
                <p:grpSpPr>
                  <a:xfrm>
                    <a:off x="0" y="3962400"/>
                    <a:ext cx="304800" cy="304800"/>
                    <a:chOff x="0" y="3962400"/>
                    <a:chExt cx="304800" cy="304800"/>
                  </a:xfrm>
                </p:grpSpPr>
                <p:grpSp>
                  <p:nvGrpSpPr>
                    <p:cNvPr id="2000" name="Google Shape;2000;p2"/>
                    <p:cNvGrpSpPr/>
                    <p:nvPr/>
                  </p:nvGrpSpPr>
                  <p:grpSpPr>
                    <a:xfrm>
                      <a:off x="0" y="3962400"/>
                      <a:ext cx="304800" cy="152400"/>
                      <a:chOff x="0" y="3962400"/>
                      <a:chExt cx="304800" cy="152400"/>
                    </a:xfrm>
                  </p:grpSpPr>
                  <p:pic>
                    <p:nvPicPr>
                      <p:cNvPr id="2001" name="Google Shape;20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02" name="Google Shape;20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03" name="Google Shape;2003;p2"/>
                    <p:cNvGrpSpPr/>
                    <p:nvPr/>
                  </p:nvGrpSpPr>
                  <p:grpSpPr>
                    <a:xfrm>
                      <a:off x="0" y="4114800"/>
                      <a:ext cx="304800" cy="152400"/>
                      <a:chOff x="0" y="3962400"/>
                      <a:chExt cx="304800" cy="152400"/>
                    </a:xfrm>
                  </p:grpSpPr>
                  <p:pic>
                    <p:nvPicPr>
                      <p:cNvPr id="2004" name="Google Shape;20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05" name="Google Shape;20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06" name="Google Shape;2006;p2"/>
                  <p:cNvGrpSpPr/>
                  <p:nvPr/>
                </p:nvGrpSpPr>
                <p:grpSpPr>
                  <a:xfrm>
                    <a:off x="304800" y="3962400"/>
                    <a:ext cx="304800" cy="304800"/>
                    <a:chOff x="0" y="3962400"/>
                    <a:chExt cx="304800" cy="304800"/>
                  </a:xfrm>
                </p:grpSpPr>
                <p:grpSp>
                  <p:nvGrpSpPr>
                    <p:cNvPr id="2007" name="Google Shape;2007;p2"/>
                    <p:cNvGrpSpPr/>
                    <p:nvPr/>
                  </p:nvGrpSpPr>
                  <p:grpSpPr>
                    <a:xfrm>
                      <a:off x="0" y="3962400"/>
                      <a:ext cx="304800" cy="152400"/>
                      <a:chOff x="0" y="3962400"/>
                      <a:chExt cx="304800" cy="152400"/>
                    </a:xfrm>
                  </p:grpSpPr>
                  <p:pic>
                    <p:nvPicPr>
                      <p:cNvPr id="2008" name="Google Shape;20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09" name="Google Shape;20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10" name="Google Shape;2010;p2"/>
                    <p:cNvGrpSpPr/>
                    <p:nvPr/>
                  </p:nvGrpSpPr>
                  <p:grpSpPr>
                    <a:xfrm>
                      <a:off x="0" y="4114800"/>
                      <a:ext cx="304800" cy="152400"/>
                      <a:chOff x="0" y="3962400"/>
                      <a:chExt cx="304800" cy="152400"/>
                    </a:xfrm>
                  </p:grpSpPr>
                  <p:pic>
                    <p:nvPicPr>
                      <p:cNvPr id="2011" name="Google Shape;20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12" name="Google Shape;20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13" name="Google Shape;2013;p2"/>
                <p:cNvGrpSpPr/>
                <p:nvPr/>
              </p:nvGrpSpPr>
              <p:grpSpPr>
                <a:xfrm>
                  <a:off x="609600" y="4267200"/>
                  <a:ext cx="609600" cy="304800"/>
                  <a:chOff x="0" y="3962400"/>
                  <a:chExt cx="609600" cy="304800"/>
                </a:xfrm>
              </p:grpSpPr>
              <p:grpSp>
                <p:nvGrpSpPr>
                  <p:cNvPr id="2014" name="Google Shape;2014;p2"/>
                  <p:cNvGrpSpPr/>
                  <p:nvPr/>
                </p:nvGrpSpPr>
                <p:grpSpPr>
                  <a:xfrm>
                    <a:off x="0" y="3962400"/>
                    <a:ext cx="304800" cy="304800"/>
                    <a:chOff x="0" y="3962400"/>
                    <a:chExt cx="304800" cy="304800"/>
                  </a:xfrm>
                </p:grpSpPr>
                <p:grpSp>
                  <p:nvGrpSpPr>
                    <p:cNvPr id="2015" name="Google Shape;2015;p2"/>
                    <p:cNvGrpSpPr/>
                    <p:nvPr/>
                  </p:nvGrpSpPr>
                  <p:grpSpPr>
                    <a:xfrm>
                      <a:off x="0" y="3962400"/>
                      <a:ext cx="304800" cy="152400"/>
                      <a:chOff x="0" y="3962400"/>
                      <a:chExt cx="304800" cy="152400"/>
                    </a:xfrm>
                  </p:grpSpPr>
                  <p:pic>
                    <p:nvPicPr>
                      <p:cNvPr id="2016" name="Google Shape;20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17" name="Google Shape;20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18" name="Google Shape;2018;p2"/>
                    <p:cNvGrpSpPr/>
                    <p:nvPr/>
                  </p:nvGrpSpPr>
                  <p:grpSpPr>
                    <a:xfrm>
                      <a:off x="0" y="4114800"/>
                      <a:ext cx="304800" cy="152400"/>
                      <a:chOff x="0" y="3962400"/>
                      <a:chExt cx="304800" cy="152400"/>
                    </a:xfrm>
                  </p:grpSpPr>
                  <p:pic>
                    <p:nvPicPr>
                      <p:cNvPr id="2019" name="Google Shape;20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0" name="Google Shape;20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21" name="Google Shape;2021;p2"/>
                  <p:cNvGrpSpPr/>
                  <p:nvPr/>
                </p:nvGrpSpPr>
                <p:grpSpPr>
                  <a:xfrm>
                    <a:off x="304800" y="3962400"/>
                    <a:ext cx="304800" cy="304800"/>
                    <a:chOff x="0" y="3962400"/>
                    <a:chExt cx="304800" cy="304800"/>
                  </a:xfrm>
                </p:grpSpPr>
                <p:grpSp>
                  <p:nvGrpSpPr>
                    <p:cNvPr id="2022" name="Google Shape;2022;p2"/>
                    <p:cNvGrpSpPr/>
                    <p:nvPr/>
                  </p:nvGrpSpPr>
                  <p:grpSpPr>
                    <a:xfrm>
                      <a:off x="0" y="3962400"/>
                      <a:ext cx="304800" cy="152400"/>
                      <a:chOff x="0" y="3962400"/>
                      <a:chExt cx="304800" cy="152400"/>
                    </a:xfrm>
                  </p:grpSpPr>
                  <p:pic>
                    <p:nvPicPr>
                      <p:cNvPr id="2023" name="Google Shape;20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4" name="Google Shape;20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25" name="Google Shape;2025;p2"/>
                    <p:cNvGrpSpPr/>
                    <p:nvPr/>
                  </p:nvGrpSpPr>
                  <p:grpSpPr>
                    <a:xfrm>
                      <a:off x="0" y="4114800"/>
                      <a:ext cx="304800" cy="152400"/>
                      <a:chOff x="0" y="3962400"/>
                      <a:chExt cx="304800" cy="152400"/>
                    </a:xfrm>
                  </p:grpSpPr>
                  <p:pic>
                    <p:nvPicPr>
                      <p:cNvPr id="2026" name="Google Shape;20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7" name="Google Shape;20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28" name="Google Shape;2028;p2"/>
                <p:cNvGrpSpPr/>
                <p:nvPr/>
              </p:nvGrpSpPr>
              <p:grpSpPr>
                <a:xfrm>
                  <a:off x="1219200" y="3962400"/>
                  <a:ext cx="609600" cy="304800"/>
                  <a:chOff x="0" y="3962400"/>
                  <a:chExt cx="609600" cy="304800"/>
                </a:xfrm>
              </p:grpSpPr>
              <p:grpSp>
                <p:nvGrpSpPr>
                  <p:cNvPr id="2029" name="Google Shape;2029;p2"/>
                  <p:cNvGrpSpPr/>
                  <p:nvPr/>
                </p:nvGrpSpPr>
                <p:grpSpPr>
                  <a:xfrm>
                    <a:off x="0" y="3962400"/>
                    <a:ext cx="304800" cy="304800"/>
                    <a:chOff x="0" y="3962400"/>
                    <a:chExt cx="304800" cy="304800"/>
                  </a:xfrm>
                </p:grpSpPr>
                <p:grpSp>
                  <p:nvGrpSpPr>
                    <p:cNvPr id="2030" name="Google Shape;2030;p2"/>
                    <p:cNvGrpSpPr/>
                    <p:nvPr/>
                  </p:nvGrpSpPr>
                  <p:grpSpPr>
                    <a:xfrm>
                      <a:off x="0" y="3962400"/>
                      <a:ext cx="304800" cy="152400"/>
                      <a:chOff x="0" y="3962400"/>
                      <a:chExt cx="304800" cy="152400"/>
                    </a:xfrm>
                  </p:grpSpPr>
                  <p:pic>
                    <p:nvPicPr>
                      <p:cNvPr id="2031" name="Google Shape;20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32" name="Google Shape;20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33" name="Google Shape;2033;p2"/>
                    <p:cNvGrpSpPr/>
                    <p:nvPr/>
                  </p:nvGrpSpPr>
                  <p:grpSpPr>
                    <a:xfrm>
                      <a:off x="0" y="4114800"/>
                      <a:ext cx="304800" cy="152400"/>
                      <a:chOff x="0" y="3962400"/>
                      <a:chExt cx="304800" cy="152400"/>
                    </a:xfrm>
                  </p:grpSpPr>
                  <p:pic>
                    <p:nvPicPr>
                      <p:cNvPr id="2034" name="Google Shape;20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35" name="Google Shape;20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36" name="Google Shape;2036;p2"/>
                  <p:cNvGrpSpPr/>
                  <p:nvPr/>
                </p:nvGrpSpPr>
                <p:grpSpPr>
                  <a:xfrm>
                    <a:off x="304800" y="3962400"/>
                    <a:ext cx="304800" cy="304800"/>
                    <a:chOff x="0" y="3962400"/>
                    <a:chExt cx="304800" cy="304800"/>
                  </a:xfrm>
                </p:grpSpPr>
                <p:grpSp>
                  <p:nvGrpSpPr>
                    <p:cNvPr id="2037" name="Google Shape;2037;p2"/>
                    <p:cNvGrpSpPr/>
                    <p:nvPr/>
                  </p:nvGrpSpPr>
                  <p:grpSpPr>
                    <a:xfrm>
                      <a:off x="0" y="3962400"/>
                      <a:ext cx="304800" cy="152400"/>
                      <a:chOff x="0" y="3962400"/>
                      <a:chExt cx="304800" cy="152400"/>
                    </a:xfrm>
                  </p:grpSpPr>
                  <p:pic>
                    <p:nvPicPr>
                      <p:cNvPr id="2038" name="Google Shape;20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39" name="Google Shape;20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40" name="Google Shape;2040;p2"/>
                    <p:cNvGrpSpPr/>
                    <p:nvPr/>
                  </p:nvGrpSpPr>
                  <p:grpSpPr>
                    <a:xfrm>
                      <a:off x="0" y="4114800"/>
                      <a:ext cx="304800" cy="152400"/>
                      <a:chOff x="0" y="3962400"/>
                      <a:chExt cx="304800" cy="152400"/>
                    </a:xfrm>
                  </p:grpSpPr>
                  <p:pic>
                    <p:nvPicPr>
                      <p:cNvPr id="2041" name="Google Shape;20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42" name="Google Shape;20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43" name="Google Shape;2043;p2"/>
                <p:cNvGrpSpPr/>
                <p:nvPr/>
              </p:nvGrpSpPr>
              <p:grpSpPr>
                <a:xfrm>
                  <a:off x="1828800" y="3962400"/>
                  <a:ext cx="609600" cy="304800"/>
                  <a:chOff x="0" y="3962400"/>
                  <a:chExt cx="609600" cy="304800"/>
                </a:xfrm>
              </p:grpSpPr>
              <p:grpSp>
                <p:nvGrpSpPr>
                  <p:cNvPr id="2044" name="Google Shape;2044;p2"/>
                  <p:cNvGrpSpPr/>
                  <p:nvPr/>
                </p:nvGrpSpPr>
                <p:grpSpPr>
                  <a:xfrm>
                    <a:off x="0" y="3962400"/>
                    <a:ext cx="304800" cy="304800"/>
                    <a:chOff x="0" y="3962400"/>
                    <a:chExt cx="304800" cy="304800"/>
                  </a:xfrm>
                </p:grpSpPr>
                <p:grpSp>
                  <p:nvGrpSpPr>
                    <p:cNvPr id="2045" name="Google Shape;2045;p2"/>
                    <p:cNvGrpSpPr/>
                    <p:nvPr/>
                  </p:nvGrpSpPr>
                  <p:grpSpPr>
                    <a:xfrm>
                      <a:off x="0" y="3962400"/>
                      <a:ext cx="304800" cy="152400"/>
                      <a:chOff x="0" y="3962400"/>
                      <a:chExt cx="304800" cy="152400"/>
                    </a:xfrm>
                  </p:grpSpPr>
                  <p:pic>
                    <p:nvPicPr>
                      <p:cNvPr id="2046" name="Google Shape;20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47" name="Google Shape;20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48" name="Google Shape;2048;p2"/>
                    <p:cNvGrpSpPr/>
                    <p:nvPr/>
                  </p:nvGrpSpPr>
                  <p:grpSpPr>
                    <a:xfrm>
                      <a:off x="0" y="4114800"/>
                      <a:ext cx="304800" cy="152400"/>
                      <a:chOff x="0" y="3962400"/>
                      <a:chExt cx="304800" cy="152400"/>
                    </a:xfrm>
                  </p:grpSpPr>
                  <p:pic>
                    <p:nvPicPr>
                      <p:cNvPr id="2049" name="Google Shape;20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50" name="Google Shape;20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51" name="Google Shape;2051;p2"/>
                  <p:cNvGrpSpPr/>
                  <p:nvPr/>
                </p:nvGrpSpPr>
                <p:grpSpPr>
                  <a:xfrm>
                    <a:off x="304800" y="3962400"/>
                    <a:ext cx="304800" cy="304800"/>
                    <a:chOff x="0" y="3962400"/>
                    <a:chExt cx="304800" cy="304800"/>
                  </a:xfrm>
                </p:grpSpPr>
                <p:grpSp>
                  <p:nvGrpSpPr>
                    <p:cNvPr id="2052" name="Google Shape;2052;p2"/>
                    <p:cNvGrpSpPr/>
                    <p:nvPr/>
                  </p:nvGrpSpPr>
                  <p:grpSpPr>
                    <a:xfrm>
                      <a:off x="0" y="3962400"/>
                      <a:ext cx="304800" cy="152400"/>
                      <a:chOff x="0" y="3962400"/>
                      <a:chExt cx="304800" cy="152400"/>
                    </a:xfrm>
                  </p:grpSpPr>
                  <p:pic>
                    <p:nvPicPr>
                      <p:cNvPr id="2053" name="Google Shape;20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54" name="Google Shape;20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55" name="Google Shape;2055;p2"/>
                    <p:cNvGrpSpPr/>
                    <p:nvPr/>
                  </p:nvGrpSpPr>
                  <p:grpSpPr>
                    <a:xfrm>
                      <a:off x="0" y="4114800"/>
                      <a:ext cx="304800" cy="152400"/>
                      <a:chOff x="0" y="3962400"/>
                      <a:chExt cx="304800" cy="152400"/>
                    </a:xfrm>
                  </p:grpSpPr>
                  <p:pic>
                    <p:nvPicPr>
                      <p:cNvPr id="2056" name="Google Shape;20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57" name="Google Shape;20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58" name="Google Shape;2058;p2"/>
                <p:cNvGrpSpPr/>
                <p:nvPr/>
              </p:nvGrpSpPr>
              <p:grpSpPr>
                <a:xfrm>
                  <a:off x="1219200" y="4267200"/>
                  <a:ext cx="609600" cy="304800"/>
                  <a:chOff x="0" y="3962400"/>
                  <a:chExt cx="609600" cy="304800"/>
                </a:xfrm>
              </p:grpSpPr>
              <p:grpSp>
                <p:nvGrpSpPr>
                  <p:cNvPr id="2059" name="Google Shape;2059;p2"/>
                  <p:cNvGrpSpPr/>
                  <p:nvPr/>
                </p:nvGrpSpPr>
                <p:grpSpPr>
                  <a:xfrm>
                    <a:off x="0" y="3962400"/>
                    <a:ext cx="304800" cy="304800"/>
                    <a:chOff x="0" y="3962400"/>
                    <a:chExt cx="304800" cy="304800"/>
                  </a:xfrm>
                </p:grpSpPr>
                <p:grpSp>
                  <p:nvGrpSpPr>
                    <p:cNvPr id="2060" name="Google Shape;2060;p2"/>
                    <p:cNvGrpSpPr/>
                    <p:nvPr/>
                  </p:nvGrpSpPr>
                  <p:grpSpPr>
                    <a:xfrm>
                      <a:off x="0" y="3962400"/>
                      <a:ext cx="304800" cy="152400"/>
                      <a:chOff x="0" y="3962400"/>
                      <a:chExt cx="304800" cy="152400"/>
                    </a:xfrm>
                  </p:grpSpPr>
                  <p:pic>
                    <p:nvPicPr>
                      <p:cNvPr id="2061" name="Google Shape;20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2" name="Google Shape;20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63" name="Google Shape;2063;p2"/>
                    <p:cNvGrpSpPr/>
                    <p:nvPr/>
                  </p:nvGrpSpPr>
                  <p:grpSpPr>
                    <a:xfrm>
                      <a:off x="0" y="4114800"/>
                      <a:ext cx="304800" cy="152400"/>
                      <a:chOff x="0" y="3962400"/>
                      <a:chExt cx="304800" cy="152400"/>
                    </a:xfrm>
                  </p:grpSpPr>
                  <p:pic>
                    <p:nvPicPr>
                      <p:cNvPr id="2064" name="Google Shape;20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5" name="Google Shape;20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66" name="Google Shape;2066;p2"/>
                  <p:cNvGrpSpPr/>
                  <p:nvPr/>
                </p:nvGrpSpPr>
                <p:grpSpPr>
                  <a:xfrm>
                    <a:off x="304800" y="3962400"/>
                    <a:ext cx="304800" cy="304800"/>
                    <a:chOff x="0" y="3962400"/>
                    <a:chExt cx="304800" cy="304800"/>
                  </a:xfrm>
                </p:grpSpPr>
                <p:grpSp>
                  <p:nvGrpSpPr>
                    <p:cNvPr id="2067" name="Google Shape;2067;p2"/>
                    <p:cNvGrpSpPr/>
                    <p:nvPr/>
                  </p:nvGrpSpPr>
                  <p:grpSpPr>
                    <a:xfrm>
                      <a:off x="0" y="3962400"/>
                      <a:ext cx="304800" cy="152400"/>
                      <a:chOff x="0" y="3962400"/>
                      <a:chExt cx="304800" cy="152400"/>
                    </a:xfrm>
                  </p:grpSpPr>
                  <p:pic>
                    <p:nvPicPr>
                      <p:cNvPr id="2068" name="Google Shape;20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9" name="Google Shape;20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70" name="Google Shape;2070;p2"/>
                    <p:cNvGrpSpPr/>
                    <p:nvPr/>
                  </p:nvGrpSpPr>
                  <p:grpSpPr>
                    <a:xfrm>
                      <a:off x="0" y="4114800"/>
                      <a:ext cx="304800" cy="152400"/>
                      <a:chOff x="0" y="3962400"/>
                      <a:chExt cx="304800" cy="152400"/>
                    </a:xfrm>
                  </p:grpSpPr>
                  <p:pic>
                    <p:nvPicPr>
                      <p:cNvPr id="2071" name="Google Shape;20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72" name="Google Shape;20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73" name="Google Shape;2073;p2"/>
                <p:cNvGrpSpPr/>
                <p:nvPr/>
              </p:nvGrpSpPr>
              <p:grpSpPr>
                <a:xfrm>
                  <a:off x="1828800" y="4267200"/>
                  <a:ext cx="609600" cy="304800"/>
                  <a:chOff x="0" y="3962400"/>
                  <a:chExt cx="609600" cy="304800"/>
                </a:xfrm>
              </p:grpSpPr>
              <p:grpSp>
                <p:nvGrpSpPr>
                  <p:cNvPr id="2074" name="Google Shape;2074;p2"/>
                  <p:cNvGrpSpPr/>
                  <p:nvPr/>
                </p:nvGrpSpPr>
                <p:grpSpPr>
                  <a:xfrm>
                    <a:off x="0" y="3962400"/>
                    <a:ext cx="304800" cy="304800"/>
                    <a:chOff x="0" y="3962400"/>
                    <a:chExt cx="304800" cy="304800"/>
                  </a:xfrm>
                </p:grpSpPr>
                <p:grpSp>
                  <p:nvGrpSpPr>
                    <p:cNvPr id="2075" name="Google Shape;2075;p2"/>
                    <p:cNvGrpSpPr/>
                    <p:nvPr/>
                  </p:nvGrpSpPr>
                  <p:grpSpPr>
                    <a:xfrm>
                      <a:off x="0" y="3962400"/>
                      <a:ext cx="304800" cy="152400"/>
                      <a:chOff x="0" y="3962400"/>
                      <a:chExt cx="304800" cy="152400"/>
                    </a:xfrm>
                  </p:grpSpPr>
                  <p:pic>
                    <p:nvPicPr>
                      <p:cNvPr id="2076" name="Google Shape;20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77" name="Google Shape;20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78" name="Google Shape;2078;p2"/>
                    <p:cNvGrpSpPr/>
                    <p:nvPr/>
                  </p:nvGrpSpPr>
                  <p:grpSpPr>
                    <a:xfrm>
                      <a:off x="0" y="4114800"/>
                      <a:ext cx="304800" cy="152400"/>
                      <a:chOff x="0" y="3962400"/>
                      <a:chExt cx="304800" cy="152400"/>
                    </a:xfrm>
                  </p:grpSpPr>
                  <p:pic>
                    <p:nvPicPr>
                      <p:cNvPr id="2079" name="Google Shape;20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80" name="Google Shape;20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81" name="Google Shape;2081;p2"/>
                  <p:cNvGrpSpPr/>
                  <p:nvPr/>
                </p:nvGrpSpPr>
                <p:grpSpPr>
                  <a:xfrm>
                    <a:off x="304800" y="3962400"/>
                    <a:ext cx="304800" cy="304800"/>
                    <a:chOff x="0" y="3962400"/>
                    <a:chExt cx="304800" cy="304800"/>
                  </a:xfrm>
                </p:grpSpPr>
                <p:grpSp>
                  <p:nvGrpSpPr>
                    <p:cNvPr id="2082" name="Google Shape;2082;p2"/>
                    <p:cNvGrpSpPr/>
                    <p:nvPr/>
                  </p:nvGrpSpPr>
                  <p:grpSpPr>
                    <a:xfrm>
                      <a:off x="0" y="3962400"/>
                      <a:ext cx="304800" cy="152400"/>
                      <a:chOff x="0" y="3962400"/>
                      <a:chExt cx="304800" cy="152400"/>
                    </a:xfrm>
                  </p:grpSpPr>
                  <p:pic>
                    <p:nvPicPr>
                      <p:cNvPr id="2083" name="Google Shape;20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84" name="Google Shape;20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85" name="Google Shape;2085;p2"/>
                    <p:cNvGrpSpPr/>
                    <p:nvPr/>
                  </p:nvGrpSpPr>
                  <p:grpSpPr>
                    <a:xfrm>
                      <a:off x="0" y="4114800"/>
                      <a:ext cx="304800" cy="152400"/>
                      <a:chOff x="0" y="3962400"/>
                      <a:chExt cx="304800" cy="152400"/>
                    </a:xfrm>
                  </p:grpSpPr>
                  <p:pic>
                    <p:nvPicPr>
                      <p:cNvPr id="2086" name="Google Shape;20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87" name="Google Shape;20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088" name="Google Shape;2088;p2"/>
              <p:cNvGrpSpPr/>
              <p:nvPr/>
            </p:nvGrpSpPr>
            <p:grpSpPr>
              <a:xfrm>
                <a:off x="4876800" y="3962400"/>
                <a:ext cx="2438400" cy="609600"/>
                <a:chOff x="0" y="3962400"/>
                <a:chExt cx="2438400" cy="609600"/>
              </a:xfrm>
            </p:grpSpPr>
            <p:grpSp>
              <p:nvGrpSpPr>
                <p:cNvPr id="2089" name="Google Shape;2089;p2"/>
                <p:cNvGrpSpPr/>
                <p:nvPr/>
              </p:nvGrpSpPr>
              <p:grpSpPr>
                <a:xfrm>
                  <a:off x="0" y="3962400"/>
                  <a:ext cx="609600" cy="304800"/>
                  <a:chOff x="0" y="3962400"/>
                  <a:chExt cx="609600" cy="304800"/>
                </a:xfrm>
              </p:grpSpPr>
              <p:grpSp>
                <p:nvGrpSpPr>
                  <p:cNvPr id="2090" name="Google Shape;2090;p2"/>
                  <p:cNvGrpSpPr/>
                  <p:nvPr/>
                </p:nvGrpSpPr>
                <p:grpSpPr>
                  <a:xfrm>
                    <a:off x="0" y="3962400"/>
                    <a:ext cx="304800" cy="304800"/>
                    <a:chOff x="0" y="3962400"/>
                    <a:chExt cx="304800" cy="304800"/>
                  </a:xfrm>
                </p:grpSpPr>
                <p:grpSp>
                  <p:nvGrpSpPr>
                    <p:cNvPr id="2091" name="Google Shape;2091;p2"/>
                    <p:cNvGrpSpPr/>
                    <p:nvPr/>
                  </p:nvGrpSpPr>
                  <p:grpSpPr>
                    <a:xfrm>
                      <a:off x="0" y="3962400"/>
                      <a:ext cx="304800" cy="152400"/>
                      <a:chOff x="0" y="3962400"/>
                      <a:chExt cx="304800" cy="152400"/>
                    </a:xfrm>
                  </p:grpSpPr>
                  <p:pic>
                    <p:nvPicPr>
                      <p:cNvPr id="2092" name="Google Shape;20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93" name="Google Shape;20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94" name="Google Shape;2094;p2"/>
                    <p:cNvGrpSpPr/>
                    <p:nvPr/>
                  </p:nvGrpSpPr>
                  <p:grpSpPr>
                    <a:xfrm>
                      <a:off x="0" y="4114800"/>
                      <a:ext cx="304800" cy="152400"/>
                      <a:chOff x="0" y="3962400"/>
                      <a:chExt cx="304800" cy="152400"/>
                    </a:xfrm>
                  </p:grpSpPr>
                  <p:pic>
                    <p:nvPicPr>
                      <p:cNvPr id="2095" name="Google Shape;20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96" name="Google Shape;20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97" name="Google Shape;2097;p2"/>
                  <p:cNvGrpSpPr/>
                  <p:nvPr/>
                </p:nvGrpSpPr>
                <p:grpSpPr>
                  <a:xfrm>
                    <a:off x="304800" y="3962400"/>
                    <a:ext cx="304800" cy="304800"/>
                    <a:chOff x="0" y="3962400"/>
                    <a:chExt cx="304800" cy="304800"/>
                  </a:xfrm>
                </p:grpSpPr>
                <p:grpSp>
                  <p:nvGrpSpPr>
                    <p:cNvPr id="2098" name="Google Shape;2098;p2"/>
                    <p:cNvGrpSpPr/>
                    <p:nvPr/>
                  </p:nvGrpSpPr>
                  <p:grpSpPr>
                    <a:xfrm>
                      <a:off x="0" y="3962400"/>
                      <a:ext cx="304800" cy="152400"/>
                      <a:chOff x="0" y="3962400"/>
                      <a:chExt cx="304800" cy="152400"/>
                    </a:xfrm>
                  </p:grpSpPr>
                  <p:pic>
                    <p:nvPicPr>
                      <p:cNvPr id="2099" name="Google Shape;20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00" name="Google Shape;21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01" name="Google Shape;2101;p2"/>
                    <p:cNvGrpSpPr/>
                    <p:nvPr/>
                  </p:nvGrpSpPr>
                  <p:grpSpPr>
                    <a:xfrm>
                      <a:off x="0" y="4114800"/>
                      <a:ext cx="304800" cy="152400"/>
                      <a:chOff x="0" y="3962400"/>
                      <a:chExt cx="304800" cy="152400"/>
                    </a:xfrm>
                  </p:grpSpPr>
                  <p:pic>
                    <p:nvPicPr>
                      <p:cNvPr id="2102" name="Google Shape;21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03" name="Google Shape;21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04" name="Google Shape;2104;p2"/>
                <p:cNvGrpSpPr/>
                <p:nvPr/>
              </p:nvGrpSpPr>
              <p:grpSpPr>
                <a:xfrm>
                  <a:off x="609600" y="3962400"/>
                  <a:ext cx="609600" cy="304800"/>
                  <a:chOff x="0" y="3962400"/>
                  <a:chExt cx="609600" cy="304800"/>
                </a:xfrm>
              </p:grpSpPr>
              <p:grpSp>
                <p:nvGrpSpPr>
                  <p:cNvPr id="2105" name="Google Shape;2105;p2"/>
                  <p:cNvGrpSpPr/>
                  <p:nvPr/>
                </p:nvGrpSpPr>
                <p:grpSpPr>
                  <a:xfrm>
                    <a:off x="0" y="3962400"/>
                    <a:ext cx="304800" cy="304800"/>
                    <a:chOff x="0" y="3962400"/>
                    <a:chExt cx="304800" cy="304800"/>
                  </a:xfrm>
                </p:grpSpPr>
                <p:grpSp>
                  <p:nvGrpSpPr>
                    <p:cNvPr id="2106" name="Google Shape;2106;p2"/>
                    <p:cNvGrpSpPr/>
                    <p:nvPr/>
                  </p:nvGrpSpPr>
                  <p:grpSpPr>
                    <a:xfrm>
                      <a:off x="0" y="3962400"/>
                      <a:ext cx="304800" cy="152400"/>
                      <a:chOff x="0" y="3962400"/>
                      <a:chExt cx="304800" cy="152400"/>
                    </a:xfrm>
                  </p:grpSpPr>
                  <p:pic>
                    <p:nvPicPr>
                      <p:cNvPr id="2107" name="Google Shape;21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08" name="Google Shape;21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09" name="Google Shape;2109;p2"/>
                    <p:cNvGrpSpPr/>
                    <p:nvPr/>
                  </p:nvGrpSpPr>
                  <p:grpSpPr>
                    <a:xfrm>
                      <a:off x="0" y="4114800"/>
                      <a:ext cx="304800" cy="152400"/>
                      <a:chOff x="0" y="3962400"/>
                      <a:chExt cx="304800" cy="152400"/>
                    </a:xfrm>
                  </p:grpSpPr>
                  <p:pic>
                    <p:nvPicPr>
                      <p:cNvPr id="2110" name="Google Shape;21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11" name="Google Shape;21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12" name="Google Shape;2112;p2"/>
                  <p:cNvGrpSpPr/>
                  <p:nvPr/>
                </p:nvGrpSpPr>
                <p:grpSpPr>
                  <a:xfrm>
                    <a:off x="304800" y="3962400"/>
                    <a:ext cx="304800" cy="304800"/>
                    <a:chOff x="0" y="3962400"/>
                    <a:chExt cx="304800" cy="304800"/>
                  </a:xfrm>
                </p:grpSpPr>
                <p:grpSp>
                  <p:nvGrpSpPr>
                    <p:cNvPr id="2113" name="Google Shape;2113;p2"/>
                    <p:cNvGrpSpPr/>
                    <p:nvPr/>
                  </p:nvGrpSpPr>
                  <p:grpSpPr>
                    <a:xfrm>
                      <a:off x="0" y="3962400"/>
                      <a:ext cx="304800" cy="152400"/>
                      <a:chOff x="0" y="3962400"/>
                      <a:chExt cx="304800" cy="152400"/>
                    </a:xfrm>
                  </p:grpSpPr>
                  <p:pic>
                    <p:nvPicPr>
                      <p:cNvPr id="2114" name="Google Shape;21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15" name="Google Shape;21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16" name="Google Shape;2116;p2"/>
                    <p:cNvGrpSpPr/>
                    <p:nvPr/>
                  </p:nvGrpSpPr>
                  <p:grpSpPr>
                    <a:xfrm>
                      <a:off x="0" y="4114800"/>
                      <a:ext cx="304800" cy="152400"/>
                      <a:chOff x="0" y="3962400"/>
                      <a:chExt cx="304800" cy="152400"/>
                    </a:xfrm>
                  </p:grpSpPr>
                  <p:pic>
                    <p:nvPicPr>
                      <p:cNvPr id="2117" name="Google Shape;21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18" name="Google Shape;21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19" name="Google Shape;2119;p2"/>
                <p:cNvGrpSpPr/>
                <p:nvPr/>
              </p:nvGrpSpPr>
              <p:grpSpPr>
                <a:xfrm>
                  <a:off x="0" y="4267200"/>
                  <a:ext cx="609600" cy="304800"/>
                  <a:chOff x="0" y="3962400"/>
                  <a:chExt cx="609600" cy="304800"/>
                </a:xfrm>
              </p:grpSpPr>
              <p:grpSp>
                <p:nvGrpSpPr>
                  <p:cNvPr id="2120" name="Google Shape;2120;p2"/>
                  <p:cNvGrpSpPr/>
                  <p:nvPr/>
                </p:nvGrpSpPr>
                <p:grpSpPr>
                  <a:xfrm>
                    <a:off x="0" y="3962400"/>
                    <a:ext cx="304800" cy="304800"/>
                    <a:chOff x="0" y="3962400"/>
                    <a:chExt cx="304800" cy="304800"/>
                  </a:xfrm>
                </p:grpSpPr>
                <p:grpSp>
                  <p:nvGrpSpPr>
                    <p:cNvPr id="2121" name="Google Shape;2121;p2"/>
                    <p:cNvGrpSpPr/>
                    <p:nvPr/>
                  </p:nvGrpSpPr>
                  <p:grpSpPr>
                    <a:xfrm>
                      <a:off x="0" y="3962400"/>
                      <a:ext cx="304800" cy="152400"/>
                      <a:chOff x="0" y="3962400"/>
                      <a:chExt cx="304800" cy="152400"/>
                    </a:xfrm>
                  </p:grpSpPr>
                  <p:pic>
                    <p:nvPicPr>
                      <p:cNvPr id="2122" name="Google Shape;21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23" name="Google Shape;21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24" name="Google Shape;2124;p2"/>
                    <p:cNvGrpSpPr/>
                    <p:nvPr/>
                  </p:nvGrpSpPr>
                  <p:grpSpPr>
                    <a:xfrm>
                      <a:off x="0" y="4114800"/>
                      <a:ext cx="304800" cy="152400"/>
                      <a:chOff x="0" y="3962400"/>
                      <a:chExt cx="304800" cy="152400"/>
                    </a:xfrm>
                  </p:grpSpPr>
                  <p:pic>
                    <p:nvPicPr>
                      <p:cNvPr id="2125" name="Google Shape;21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26" name="Google Shape;21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27" name="Google Shape;2127;p2"/>
                  <p:cNvGrpSpPr/>
                  <p:nvPr/>
                </p:nvGrpSpPr>
                <p:grpSpPr>
                  <a:xfrm>
                    <a:off x="304800" y="3962400"/>
                    <a:ext cx="304800" cy="304800"/>
                    <a:chOff x="0" y="3962400"/>
                    <a:chExt cx="304800" cy="304800"/>
                  </a:xfrm>
                </p:grpSpPr>
                <p:grpSp>
                  <p:nvGrpSpPr>
                    <p:cNvPr id="2128" name="Google Shape;2128;p2"/>
                    <p:cNvGrpSpPr/>
                    <p:nvPr/>
                  </p:nvGrpSpPr>
                  <p:grpSpPr>
                    <a:xfrm>
                      <a:off x="0" y="3962400"/>
                      <a:ext cx="304800" cy="152400"/>
                      <a:chOff x="0" y="3962400"/>
                      <a:chExt cx="304800" cy="152400"/>
                    </a:xfrm>
                  </p:grpSpPr>
                  <p:pic>
                    <p:nvPicPr>
                      <p:cNvPr id="2129" name="Google Shape;21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30" name="Google Shape;21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31" name="Google Shape;2131;p2"/>
                    <p:cNvGrpSpPr/>
                    <p:nvPr/>
                  </p:nvGrpSpPr>
                  <p:grpSpPr>
                    <a:xfrm>
                      <a:off x="0" y="4114800"/>
                      <a:ext cx="304800" cy="152400"/>
                      <a:chOff x="0" y="3962400"/>
                      <a:chExt cx="304800" cy="152400"/>
                    </a:xfrm>
                  </p:grpSpPr>
                  <p:pic>
                    <p:nvPicPr>
                      <p:cNvPr id="2132" name="Google Shape;21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33" name="Google Shape;21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34" name="Google Shape;2134;p2"/>
                <p:cNvGrpSpPr/>
                <p:nvPr/>
              </p:nvGrpSpPr>
              <p:grpSpPr>
                <a:xfrm>
                  <a:off x="609600" y="4267200"/>
                  <a:ext cx="609600" cy="304800"/>
                  <a:chOff x="0" y="3962400"/>
                  <a:chExt cx="609600" cy="304800"/>
                </a:xfrm>
              </p:grpSpPr>
              <p:grpSp>
                <p:nvGrpSpPr>
                  <p:cNvPr id="2135" name="Google Shape;2135;p2"/>
                  <p:cNvGrpSpPr/>
                  <p:nvPr/>
                </p:nvGrpSpPr>
                <p:grpSpPr>
                  <a:xfrm>
                    <a:off x="0" y="3962400"/>
                    <a:ext cx="304800" cy="304800"/>
                    <a:chOff x="0" y="3962400"/>
                    <a:chExt cx="304800" cy="304800"/>
                  </a:xfrm>
                </p:grpSpPr>
                <p:grpSp>
                  <p:nvGrpSpPr>
                    <p:cNvPr id="2136" name="Google Shape;2136;p2"/>
                    <p:cNvGrpSpPr/>
                    <p:nvPr/>
                  </p:nvGrpSpPr>
                  <p:grpSpPr>
                    <a:xfrm>
                      <a:off x="0" y="3962400"/>
                      <a:ext cx="304800" cy="152400"/>
                      <a:chOff x="0" y="3962400"/>
                      <a:chExt cx="304800" cy="152400"/>
                    </a:xfrm>
                  </p:grpSpPr>
                  <p:pic>
                    <p:nvPicPr>
                      <p:cNvPr id="2137" name="Google Shape;21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38" name="Google Shape;21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39" name="Google Shape;2139;p2"/>
                    <p:cNvGrpSpPr/>
                    <p:nvPr/>
                  </p:nvGrpSpPr>
                  <p:grpSpPr>
                    <a:xfrm>
                      <a:off x="0" y="4114800"/>
                      <a:ext cx="304800" cy="152400"/>
                      <a:chOff x="0" y="3962400"/>
                      <a:chExt cx="304800" cy="152400"/>
                    </a:xfrm>
                  </p:grpSpPr>
                  <p:pic>
                    <p:nvPicPr>
                      <p:cNvPr id="2140" name="Google Shape;21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1" name="Google Shape;21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42" name="Google Shape;2142;p2"/>
                  <p:cNvGrpSpPr/>
                  <p:nvPr/>
                </p:nvGrpSpPr>
                <p:grpSpPr>
                  <a:xfrm>
                    <a:off x="304800" y="3962400"/>
                    <a:ext cx="304800" cy="304800"/>
                    <a:chOff x="0" y="3962400"/>
                    <a:chExt cx="304800" cy="304800"/>
                  </a:xfrm>
                </p:grpSpPr>
                <p:grpSp>
                  <p:nvGrpSpPr>
                    <p:cNvPr id="2143" name="Google Shape;2143;p2"/>
                    <p:cNvGrpSpPr/>
                    <p:nvPr/>
                  </p:nvGrpSpPr>
                  <p:grpSpPr>
                    <a:xfrm>
                      <a:off x="0" y="3962400"/>
                      <a:ext cx="304800" cy="152400"/>
                      <a:chOff x="0" y="3962400"/>
                      <a:chExt cx="304800" cy="152400"/>
                    </a:xfrm>
                  </p:grpSpPr>
                  <p:pic>
                    <p:nvPicPr>
                      <p:cNvPr id="2144" name="Google Shape;21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5" name="Google Shape;21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46" name="Google Shape;2146;p2"/>
                    <p:cNvGrpSpPr/>
                    <p:nvPr/>
                  </p:nvGrpSpPr>
                  <p:grpSpPr>
                    <a:xfrm>
                      <a:off x="0" y="4114800"/>
                      <a:ext cx="304800" cy="152400"/>
                      <a:chOff x="0" y="3962400"/>
                      <a:chExt cx="304800" cy="152400"/>
                    </a:xfrm>
                  </p:grpSpPr>
                  <p:pic>
                    <p:nvPicPr>
                      <p:cNvPr id="2147" name="Google Shape;21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8" name="Google Shape;21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49" name="Google Shape;2149;p2"/>
                <p:cNvGrpSpPr/>
                <p:nvPr/>
              </p:nvGrpSpPr>
              <p:grpSpPr>
                <a:xfrm>
                  <a:off x="1219200" y="3962400"/>
                  <a:ext cx="609600" cy="304800"/>
                  <a:chOff x="0" y="3962400"/>
                  <a:chExt cx="609600" cy="304800"/>
                </a:xfrm>
              </p:grpSpPr>
              <p:grpSp>
                <p:nvGrpSpPr>
                  <p:cNvPr id="2150" name="Google Shape;2150;p2"/>
                  <p:cNvGrpSpPr/>
                  <p:nvPr/>
                </p:nvGrpSpPr>
                <p:grpSpPr>
                  <a:xfrm>
                    <a:off x="0" y="3962400"/>
                    <a:ext cx="304800" cy="304800"/>
                    <a:chOff x="0" y="3962400"/>
                    <a:chExt cx="304800" cy="304800"/>
                  </a:xfrm>
                </p:grpSpPr>
                <p:grpSp>
                  <p:nvGrpSpPr>
                    <p:cNvPr id="2151" name="Google Shape;2151;p2"/>
                    <p:cNvGrpSpPr/>
                    <p:nvPr/>
                  </p:nvGrpSpPr>
                  <p:grpSpPr>
                    <a:xfrm>
                      <a:off x="0" y="3962400"/>
                      <a:ext cx="304800" cy="152400"/>
                      <a:chOff x="0" y="3962400"/>
                      <a:chExt cx="304800" cy="152400"/>
                    </a:xfrm>
                  </p:grpSpPr>
                  <p:pic>
                    <p:nvPicPr>
                      <p:cNvPr id="2152" name="Google Shape;21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53" name="Google Shape;21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54" name="Google Shape;2154;p2"/>
                    <p:cNvGrpSpPr/>
                    <p:nvPr/>
                  </p:nvGrpSpPr>
                  <p:grpSpPr>
                    <a:xfrm>
                      <a:off x="0" y="4114800"/>
                      <a:ext cx="304800" cy="152400"/>
                      <a:chOff x="0" y="3962400"/>
                      <a:chExt cx="304800" cy="152400"/>
                    </a:xfrm>
                  </p:grpSpPr>
                  <p:pic>
                    <p:nvPicPr>
                      <p:cNvPr id="2155" name="Google Shape;21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56" name="Google Shape;21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57" name="Google Shape;2157;p2"/>
                  <p:cNvGrpSpPr/>
                  <p:nvPr/>
                </p:nvGrpSpPr>
                <p:grpSpPr>
                  <a:xfrm>
                    <a:off x="304800" y="3962400"/>
                    <a:ext cx="304800" cy="304800"/>
                    <a:chOff x="0" y="3962400"/>
                    <a:chExt cx="304800" cy="304800"/>
                  </a:xfrm>
                </p:grpSpPr>
                <p:grpSp>
                  <p:nvGrpSpPr>
                    <p:cNvPr id="2158" name="Google Shape;2158;p2"/>
                    <p:cNvGrpSpPr/>
                    <p:nvPr/>
                  </p:nvGrpSpPr>
                  <p:grpSpPr>
                    <a:xfrm>
                      <a:off x="0" y="3962400"/>
                      <a:ext cx="304800" cy="152400"/>
                      <a:chOff x="0" y="3962400"/>
                      <a:chExt cx="304800" cy="152400"/>
                    </a:xfrm>
                  </p:grpSpPr>
                  <p:pic>
                    <p:nvPicPr>
                      <p:cNvPr id="2159" name="Google Shape;21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60" name="Google Shape;21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61" name="Google Shape;2161;p2"/>
                    <p:cNvGrpSpPr/>
                    <p:nvPr/>
                  </p:nvGrpSpPr>
                  <p:grpSpPr>
                    <a:xfrm>
                      <a:off x="0" y="4114800"/>
                      <a:ext cx="304800" cy="152400"/>
                      <a:chOff x="0" y="3962400"/>
                      <a:chExt cx="304800" cy="152400"/>
                    </a:xfrm>
                  </p:grpSpPr>
                  <p:pic>
                    <p:nvPicPr>
                      <p:cNvPr id="2162" name="Google Shape;21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63" name="Google Shape;21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64" name="Google Shape;2164;p2"/>
                <p:cNvGrpSpPr/>
                <p:nvPr/>
              </p:nvGrpSpPr>
              <p:grpSpPr>
                <a:xfrm>
                  <a:off x="1828800" y="3962400"/>
                  <a:ext cx="609600" cy="304800"/>
                  <a:chOff x="0" y="3962400"/>
                  <a:chExt cx="609600" cy="304800"/>
                </a:xfrm>
              </p:grpSpPr>
              <p:grpSp>
                <p:nvGrpSpPr>
                  <p:cNvPr id="2165" name="Google Shape;2165;p2"/>
                  <p:cNvGrpSpPr/>
                  <p:nvPr/>
                </p:nvGrpSpPr>
                <p:grpSpPr>
                  <a:xfrm>
                    <a:off x="0" y="3962400"/>
                    <a:ext cx="304800" cy="304800"/>
                    <a:chOff x="0" y="3962400"/>
                    <a:chExt cx="304800" cy="304800"/>
                  </a:xfrm>
                </p:grpSpPr>
                <p:grpSp>
                  <p:nvGrpSpPr>
                    <p:cNvPr id="2166" name="Google Shape;2166;p2"/>
                    <p:cNvGrpSpPr/>
                    <p:nvPr/>
                  </p:nvGrpSpPr>
                  <p:grpSpPr>
                    <a:xfrm>
                      <a:off x="0" y="3962400"/>
                      <a:ext cx="304800" cy="152400"/>
                      <a:chOff x="0" y="3962400"/>
                      <a:chExt cx="304800" cy="152400"/>
                    </a:xfrm>
                  </p:grpSpPr>
                  <p:pic>
                    <p:nvPicPr>
                      <p:cNvPr id="2167" name="Google Shape;21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68" name="Google Shape;21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69" name="Google Shape;2169;p2"/>
                    <p:cNvGrpSpPr/>
                    <p:nvPr/>
                  </p:nvGrpSpPr>
                  <p:grpSpPr>
                    <a:xfrm>
                      <a:off x="0" y="4114800"/>
                      <a:ext cx="304800" cy="152400"/>
                      <a:chOff x="0" y="3962400"/>
                      <a:chExt cx="304800" cy="152400"/>
                    </a:xfrm>
                  </p:grpSpPr>
                  <p:pic>
                    <p:nvPicPr>
                      <p:cNvPr id="2170" name="Google Shape;21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1" name="Google Shape;21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72" name="Google Shape;2172;p2"/>
                  <p:cNvGrpSpPr/>
                  <p:nvPr/>
                </p:nvGrpSpPr>
                <p:grpSpPr>
                  <a:xfrm>
                    <a:off x="304800" y="3962400"/>
                    <a:ext cx="304800" cy="304800"/>
                    <a:chOff x="0" y="3962400"/>
                    <a:chExt cx="304800" cy="304800"/>
                  </a:xfrm>
                </p:grpSpPr>
                <p:grpSp>
                  <p:nvGrpSpPr>
                    <p:cNvPr id="2173" name="Google Shape;2173;p2"/>
                    <p:cNvGrpSpPr/>
                    <p:nvPr/>
                  </p:nvGrpSpPr>
                  <p:grpSpPr>
                    <a:xfrm>
                      <a:off x="0" y="3962400"/>
                      <a:ext cx="304800" cy="152400"/>
                      <a:chOff x="0" y="3962400"/>
                      <a:chExt cx="304800" cy="152400"/>
                    </a:xfrm>
                  </p:grpSpPr>
                  <p:pic>
                    <p:nvPicPr>
                      <p:cNvPr id="2174" name="Google Shape;21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5" name="Google Shape;21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76" name="Google Shape;2176;p2"/>
                    <p:cNvGrpSpPr/>
                    <p:nvPr/>
                  </p:nvGrpSpPr>
                  <p:grpSpPr>
                    <a:xfrm>
                      <a:off x="0" y="4114800"/>
                      <a:ext cx="304800" cy="152400"/>
                      <a:chOff x="0" y="3962400"/>
                      <a:chExt cx="304800" cy="152400"/>
                    </a:xfrm>
                  </p:grpSpPr>
                  <p:pic>
                    <p:nvPicPr>
                      <p:cNvPr id="2177" name="Google Shape;21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8" name="Google Shape;21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79" name="Google Shape;2179;p2"/>
                <p:cNvGrpSpPr/>
                <p:nvPr/>
              </p:nvGrpSpPr>
              <p:grpSpPr>
                <a:xfrm>
                  <a:off x="1219200" y="4267200"/>
                  <a:ext cx="609600" cy="304800"/>
                  <a:chOff x="0" y="3962400"/>
                  <a:chExt cx="609600" cy="304800"/>
                </a:xfrm>
              </p:grpSpPr>
              <p:grpSp>
                <p:nvGrpSpPr>
                  <p:cNvPr id="2180" name="Google Shape;2180;p2"/>
                  <p:cNvGrpSpPr/>
                  <p:nvPr/>
                </p:nvGrpSpPr>
                <p:grpSpPr>
                  <a:xfrm>
                    <a:off x="0" y="3962400"/>
                    <a:ext cx="304800" cy="304800"/>
                    <a:chOff x="0" y="3962400"/>
                    <a:chExt cx="304800" cy="304800"/>
                  </a:xfrm>
                </p:grpSpPr>
                <p:grpSp>
                  <p:nvGrpSpPr>
                    <p:cNvPr id="2181" name="Google Shape;2181;p2"/>
                    <p:cNvGrpSpPr/>
                    <p:nvPr/>
                  </p:nvGrpSpPr>
                  <p:grpSpPr>
                    <a:xfrm>
                      <a:off x="0" y="3962400"/>
                      <a:ext cx="304800" cy="152400"/>
                      <a:chOff x="0" y="3962400"/>
                      <a:chExt cx="304800" cy="152400"/>
                    </a:xfrm>
                  </p:grpSpPr>
                  <p:pic>
                    <p:nvPicPr>
                      <p:cNvPr id="2182" name="Google Shape;21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83" name="Google Shape;21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84" name="Google Shape;2184;p2"/>
                    <p:cNvGrpSpPr/>
                    <p:nvPr/>
                  </p:nvGrpSpPr>
                  <p:grpSpPr>
                    <a:xfrm>
                      <a:off x="0" y="4114800"/>
                      <a:ext cx="304800" cy="152400"/>
                      <a:chOff x="0" y="3962400"/>
                      <a:chExt cx="304800" cy="152400"/>
                    </a:xfrm>
                  </p:grpSpPr>
                  <p:pic>
                    <p:nvPicPr>
                      <p:cNvPr id="2185" name="Google Shape;21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86" name="Google Shape;21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87" name="Google Shape;2187;p2"/>
                  <p:cNvGrpSpPr/>
                  <p:nvPr/>
                </p:nvGrpSpPr>
                <p:grpSpPr>
                  <a:xfrm>
                    <a:off x="304800" y="3962400"/>
                    <a:ext cx="304800" cy="304800"/>
                    <a:chOff x="0" y="3962400"/>
                    <a:chExt cx="304800" cy="304800"/>
                  </a:xfrm>
                </p:grpSpPr>
                <p:grpSp>
                  <p:nvGrpSpPr>
                    <p:cNvPr id="2188" name="Google Shape;2188;p2"/>
                    <p:cNvGrpSpPr/>
                    <p:nvPr/>
                  </p:nvGrpSpPr>
                  <p:grpSpPr>
                    <a:xfrm>
                      <a:off x="0" y="3962400"/>
                      <a:ext cx="304800" cy="152400"/>
                      <a:chOff x="0" y="3962400"/>
                      <a:chExt cx="304800" cy="152400"/>
                    </a:xfrm>
                  </p:grpSpPr>
                  <p:pic>
                    <p:nvPicPr>
                      <p:cNvPr id="2189" name="Google Shape;21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90" name="Google Shape;21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91" name="Google Shape;2191;p2"/>
                    <p:cNvGrpSpPr/>
                    <p:nvPr/>
                  </p:nvGrpSpPr>
                  <p:grpSpPr>
                    <a:xfrm>
                      <a:off x="0" y="4114800"/>
                      <a:ext cx="304800" cy="152400"/>
                      <a:chOff x="0" y="3962400"/>
                      <a:chExt cx="304800" cy="152400"/>
                    </a:xfrm>
                  </p:grpSpPr>
                  <p:pic>
                    <p:nvPicPr>
                      <p:cNvPr id="2192" name="Google Shape;21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93" name="Google Shape;21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94" name="Google Shape;2194;p2"/>
                <p:cNvGrpSpPr/>
                <p:nvPr/>
              </p:nvGrpSpPr>
              <p:grpSpPr>
                <a:xfrm>
                  <a:off x="1828800" y="4267200"/>
                  <a:ext cx="609600" cy="304800"/>
                  <a:chOff x="0" y="3962400"/>
                  <a:chExt cx="609600" cy="304800"/>
                </a:xfrm>
              </p:grpSpPr>
              <p:grpSp>
                <p:nvGrpSpPr>
                  <p:cNvPr id="2195" name="Google Shape;2195;p2"/>
                  <p:cNvGrpSpPr/>
                  <p:nvPr/>
                </p:nvGrpSpPr>
                <p:grpSpPr>
                  <a:xfrm>
                    <a:off x="0" y="3962400"/>
                    <a:ext cx="304800" cy="304800"/>
                    <a:chOff x="0" y="3962400"/>
                    <a:chExt cx="304800" cy="304800"/>
                  </a:xfrm>
                </p:grpSpPr>
                <p:grpSp>
                  <p:nvGrpSpPr>
                    <p:cNvPr id="2196" name="Google Shape;2196;p2"/>
                    <p:cNvGrpSpPr/>
                    <p:nvPr/>
                  </p:nvGrpSpPr>
                  <p:grpSpPr>
                    <a:xfrm>
                      <a:off x="0" y="3962400"/>
                      <a:ext cx="304800" cy="152400"/>
                      <a:chOff x="0" y="3962400"/>
                      <a:chExt cx="304800" cy="152400"/>
                    </a:xfrm>
                  </p:grpSpPr>
                  <p:pic>
                    <p:nvPicPr>
                      <p:cNvPr id="2197" name="Google Shape;21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98" name="Google Shape;21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99" name="Google Shape;2199;p2"/>
                    <p:cNvGrpSpPr/>
                    <p:nvPr/>
                  </p:nvGrpSpPr>
                  <p:grpSpPr>
                    <a:xfrm>
                      <a:off x="0" y="4114800"/>
                      <a:ext cx="304800" cy="152400"/>
                      <a:chOff x="0" y="3962400"/>
                      <a:chExt cx="304800" cy="152400"/>
                    </a:xfrm>
                  </p:grpSpPr>
                  <p:pic>
                    <p:nvPicPr>
                      <p:cNvPr id="2200" name="Google Shape;22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01" name="Google Shape;22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02" name="Google Shape;2202;p2"/>
                  <p:cNvGrpSpPr/>
                  <p:nvPr/>
                </p:nvGrpSpPr>
                <p:grpSpPr>
                  <a:xfrm>
                    <a:off x="304800" y="3962400"/>
                    <a:ext cx="304800" cy="304800"/>
                    <a:chOff x="0" y="3962400"/>
                    <a:chExt cx="304800" cy="304800"/>
                  </a:xfrm>
                </p:grpSpPr>
                <p:grpSp>
                  <p:nvGrpSpPr>
                    <p:cNvPr id="2203" name="Google Shape;2203;p2"/>
                    <p:cNvGrpSpPr/>
                    <p:nvPr/>
                  </p:nvGrpSpPr>
                  <p:grpSpPr>
                    <a:xfrm>
                      <a:off x="0" y="3962400"/>
                      <a:ext cx="304800" cy="152400"/>
                      <a:chOff x="0" y="3962400"/>
                      <a:chExt cx="304800" cy="152400"/>
                    </a:xfrm>
                  </p:grpSpPr>
                  <p:pic>
                    <p:nvPicPr>
                      <p:cNvPr id="2204" name="Google Shape;22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05" name="Google Shape;22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06" name="Google Shape;2206;p2"/>
                    <p:cNvGrpSpPr/>
                    <p:nvPr/>
                  </p:nvGrpSpPr>
                  <p:grpSpPr>
                    <a:xfrm>
                      <a:off x="0" y="4114800"/>
                      <a:ext cx="304800" cy="152400"/>
                      <a:chOff x="0" y="3962400"/>
                      <a:chExt cx="304800" cy="152400"/>
                    </a:xfrm>
                  </p:grpSpPr>
                  <p:pic>
                    <p:nvPicPr>
                      <p:cNvPr id="2207" name="Google Shape;22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08" name="Google Shape;22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209" name="Google Shape;2209;p2"/>
              <p:cNvGrpSpPr/>
              <p:nvPr/>
            </p:nvGrpSpPr>
            <p:grpSpPr>
              <a:xfrm>
                <a:off x="7315200" y="3962400"/>
                <a:ext cx="2438400" cy="609600"/>
                <a:chOff x="0" y="3962400"/>
                <a:chExt cx="2438400" cy="609600"/>
              </a:xfrm>
            </p:grpSpPr>
            <p:grpSp>
              <p:nvGrpSpPr>
                <p:cNvPr id="2210" name="Google Shape;2210;p2"/>
                <p:cNvGrpSpPr/>
                <p:nvPr/>
              </p:nvGrpSpPr>
              <p:grpSpPr>
                <a:xfrm>
                  <a:off x="0" y="3962400"/>
                  <a:ext cx="609600" cy="304800"/>
                  <a:chOff x="0" y="3962400"/>
                  <a:chExt cx="609600" cy="304800"/>
                </a:xfrm>
              </p:grpSpPr>
              <p:grpSp>
                <p:nvGrpSpPr>
                  <p:cNvPr id="2211" name="Google Shape;2211;p2"/>
                  <p:cNvGrpSpPr/>
                  <p:nvPr/>
                </p:nvGrpSpPr>
                <p:grpSpPr>
                  <a:xfrm>
                    <a:off x="0" y="3962400"/>
                    <a:ext cx="304800" cy="304800"/>
                    <a:chOff x="0" y="3962400"/>
                    <a:chExt cx="304800" cy="304800"/>
                  </a:xfrm>
                </p:grpSpPr>
                <p:grpSp>
                  <p:nvGrpSpPr>
                    <p:cNvPr id="2212" name="Google Shape;2212;p2"/>
                    <p:cNvGrpSpPr/>
                    <p:nvPr/>
                  </p:nvGrpSpPr>
                  <p:grpSpPr>
                    <a:xfrm>
                      <a:off x="0" y="3962400"/>
                      <a:ext cx="304800" cy="152400"/>
                      <a:chOff x="0" y="3962400"/>
                      <a:chExt cx="304800" cy="152400"/>
                    </a:xfrm>
                  </p:grpSpPr>
                  <p:pic>
                    <p:nvPicPr>
                      <p:cNvPr id="2213" name="Google Shape;22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14" name="Google Shape;22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15" name="Google Shape;2215;p2"/>
                    <p:cNvGrpSpPr/>
                    <p:nvPr/>
                  </p:nvGrpSpPr>
                  <p:grpSpPr>
                    <a:xfrm>
                      <a:off x="0" y="4114800"/>
                      <a:ext cx="304800" cy="152400"/>
                      <a:chOff x="0" y="3962400"/>
                      <a:chExt cx="304800" cy="152400"/>
                    </a:xfrm>
                  </p:grpSpPr>
                  <p:pic>
                    <p:nvPicPr>
                      <p:cNvPr id="2216" name="Google Shape;22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17" name="Google Shape;22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18" name="Google Shape;2218;p2"/>
                  <p:cNvGrpSpPr/>
                  <p:nvPr/>
                </p:nvGrpSpPr>
                <p:grpSpPr>
                  <a:xfrm>
                    <a:off x="304800" y="3962400"/>
                    <a:ext cx="304800" cy="304800"/>
                    <a:chOff x="0" y="3962400"/>
                    <a:chExt cx="304800" cy="304800"/>
                  </a:xfrm>
                </p:grpSpPr>
                <p:grpSp>
                  <p:nvGrpSpPr>
                    <p:cNvPr id="2219" name="Google Shape;2219;p2"/>
                    <p:cNvGrpSpPr/>
                    <p:nvPr/>
                  </p:nvGrpSpPr>
                  <p:grpSpPr>
                    <a:xfrm>
                      <a:off x="0" y="3962400"/>
                      <a:ext cx="304800" cy="152400"/>
                      <a:chOff x="0" y="3962400"/>
                      <a:chExt cx="304800" cy="152400"/>
                    </a:xfrm>
                  </p:grpSpPr>
                  <p:pic>
                    <p:nvPicPr>
                      <p:cNvPr id="2220" name="Google Shape;22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21" name="Google Shape;22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22" name="Google Shape;2222;p2"/>
                    <p:cNvGrpSpPr/>
                    <p:nvPr/>
                  </p:nvGrpSpPr>
                  <p:grpSpPr>
                    <a:xfrm>
                      <a:off x="0" y="4114800"/>
                      <a:ext cx="304800" cy="152400"/>
                      <a:chOff x="0" y="3962400"/>
                      <a:chExt cx="304800" cy="152400"/>
                    </a:xfrm>
                  </p:grpSpPr>
                  <p:pic>
                    <p:nvPicPr>
                      <p:cNvPr id="2223" name="Google Shape;22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24" name="Google Shape;22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25" name="Google Shape;2225;p2"/>
                <p:cNvGrpSpPr/>
                <p:nvPr/>
              </p:nvGrpSpPr>
              <p:grpSpPr>
                <a:xfrm>
                  <a:off x="609600" y="3962400"/>
                  <a:ext cx="609600" cy="304800"/>
                  <a:chOff x="0" y="3962400"/>
                  <a:chExt cx="609600" cy="304800"/>
                </a:xfrm>
              </p:grpSpPr>
              <p:grpSp>
                <p:nvGrpSpPr>
                  <p:cNvPr id="2226" name="Google Shape;2226;p2"/>
                  <p:cNvGrpSpPr/>
                  <p:nvPr/>
                </p:nvGrpSpPr>
                <p:grpSpPr>
                  <a:xfrm>
                    <a:off x="0" y="3962400"/>
                    <a:ext cx="304800" cy="304800"/>
                    <a:chOff x="0" y="3962400"/>
                    <a:chExt cx="304800" cy="304800"/>
                  </a:xfrm>
                </p:grpSpPr>
                <p:grpSp>
                  <p:nvGrpSpPr>
                    <p:cNvPr id="2227" name="Google Shape;2227;p2"/>
                    <p:cNvGrpSpPr/>
                    <p:nvPr/>
                  </p:nvGrpSpPr>
                  <p:grpSpPr>
                    <a:xfrm>
                      <a:off x="0" y="3962400"/>
                      <a:ext cx="304800" cy="152400"/>
                      <a:chOff x="0" y="3962400"/>
                      <a:chExt cx="304800" cy="152400"/>
                    </a:xfrm>
                  </p:grpSpPr>
                  <p:pic>
                    <p:nvPicPr>
                      <p:cNvPr id="2228" name="Google Shape;22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29" name="Google Shape;22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30" name="Google Shape;2230;p2"/>
                    <p:cNvGrpSpPr/>
                    <p:nvPr/>
                  </p:nvGrpSpPr>
                  <p:grpSpPr>
                    <a:xfrm>
                      <a:off x="0" y="4114800"/>
                      <a:ext cx="304800" cy="152400"/>
                      <a:chOff x="0" y="3962400"/>
                      <a:chExt cx="304800" cy="152400"/>
                    </a:xfrm>
                  </p:grpSpPr>
                  <p:pic>
                    <p:nvPicPr>
                      <p:cNvPr id="2231" name="Google Shape;22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32" name="Google Shape;22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33" name="Google Shape;2233;p2"/>
                  <p:cNvGrpSpPr/>
                  <p:nvPr/>
                </p:nvGrpSpPr>
                <p:grpSpPr>
                  <a:xfrm>
                    <a:off x="304800" y="3962400"/>
                    <a:ext cx="304800" cy="304800"/>
                    <a:chOff x="0" y="3962400"/>
                    <a:chExt cx="304800" cy="304800"/>
                  </a:xfrm>
                </p:grpSpPr>
                <p:grpSp>
                  <p:nvGrpSpPr>
                    <p:cNvPr id="2234" name="Google Shape;2234;p2"/>
                    <p:cNvGrpSpPr/>
                    <p:nvPr/>
                  </p:nvGrpSpPr>
                  <p:grpSpPr>
                    <a:xfrm>
                      <a:off x="0" y="3962400"/>
                      <a:ext cx="304800" cy="152400"/>
                      <a:chOff x="0" y="3962400"/>
                      <a:chExt cx="304800" cy="152400"/>
                    </a:xfrm>
                  </p:grpSpPr>
                  <p:pic>
                    <p:nvPicPr>
                      <p:cNvPr id="2235" name="Google Shape;22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36" name="Google Shape;22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37" name="Google Shape;2237;p2"/>
                    <p:cNvGrpSpPr/>
                    <p:nvPr/>
                  </p:nvGrpSpPr>
                  <p:grpSpPr>
                    <a:xfrm>
                      <a:off x="0" y="4114800"/>
                      <a:ext cx="304800" cy="152400"/>
                      <a:chOff x="0" y="3962400"/>
                      <a:chExt cx="304800" cy="152400"/>
                    </a:xfrm>
                  </p:grpSpPr>
                  <p:pic>
                    <p:nvPicPr>
                      <p:cNvPr id="2238" name="Google Shape;22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39" name="Google Shape;22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40" name="Google Shape;2240;p2"/>
                <p:cNvGrpSpPr/>
                <p:nvPr/>
              </p:nvGrpSpPr>
              <p:grpSpPr>
                <a:xfrm>
                  <a:off x="0" y="4267200"/>
                  <a:ext cx="609600" cy="304800"/>
                  <a:chOff x="0" y="3962400"/>
                  <a:chExt cx="609600" cy="304800"/>
                </a:xfrm>
              </p:grpSpPr>
              <p:grpSp>
                <p:nvGrpSpPr>
                  <p:cNvPr id="2241" name="Google Shape;2241;p2"/>
                  <p:cNvGrpSpPr/>
                  <p:nvPr/>
                </p:nvGrpSpPr>
                <p:grpSpPr>
                  <a:xfrm>
                    <a:off x="0" y="3962400"/>
                    <a:ext cx="304800" cy="304800"/>
                    <a:chOff x="0" y="3962400"/>
                    <a:chExt cx="304800" cy="304800"/>
                  </a:xfrm>
                </p:grpSpPr>
                <p:grpSp>
                  <p:nvGrpSpPr>
                    <p:cNvPr id="2242" name="Google Shape;2242;p2"/>
                    <p:cNvGrpSpPr/>
                    <p:nvPr/>
                  </p:nvGrpSpPr>
                  <p:grpSpPr>
                    <a:xfrm>
                      <a:off x="0" y="3962400"/>
                      <a:ext cx="304800" cy="152400"/>
                      <a:chOff x="0" y="3962400"/>
                      <a:chExt cx="304800" cy="152400"/>
                    </a:xfrm>
                  </p:grpSpPr>
                  <p:pic>
                    <p:nvPicPr>
                      <p:cNvPr id="2243" name="Google Shape;22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44" name="Google Shape;22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45" name="Google Shape;2245;p2"/>
                    <p:cNvGrpSpPr/>
                    <p:nvPr/>
                  </p:nvGrpSpPr>
                  <p:grpSpPr>
                    <a:xfrm>
                      <a:off x="0" y="4114800"/>
                      <a:ext cx="304800" cy="152400"/>
                      <a:chOff x="0" y="3962400"/>
                      <a:chExt cx="304800" cy="152400"/>
                    </a:xfrm>
                  </p:grpSpPr>
                  <p:pic>
                    <p:nvPicPr>
                      <p:cNvPr id="2246" name="Google Shape;22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47" name="Google Shape;22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48" name="Google Shape;2248;p2"/>
                  <p:cNvGrpSpPr/>
                  <p:nvPr/>
                </p:nvGrpSpPr>
                <p:grpSpPr>
                  <a:xfrm>
                    <a:off x="304800" y="3962400"/>
                    <a:ext cx="304800" cy="304800"/>
                    <a:chOff x="0" y="3962400"/>
                    <a:chExt cx="304800" cy="304800"/>
                  </a:xfrm>
                </p:grpSpPr>
                <p:grpSp>
                  <p:nvGrpSpPr>
                    <p:cNvPr id="2249" name="Google Shape;2249;p2"/>
                    <p:cNvGrpSpPr/>
                    <p:nvPr/>
                  </p:nvGrpSpPr>
                  <p:grpSpPr>
                    <a:xfrm>
                      <a:off x="0" y="3962400"/>
                      <a:ext cx="304800" cy="152400"/>
                      <a:chOff x="0" y="3962400"/>
                      <a:chExt cx="304800" cy="152400"/>
                    </a:xfrm>
                  </p:grpSpPr>
                  <p:pic>
                    <p:nvPicPr>
                      <p:cNvPr id="2250" name="Google Shape;22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51" name="Google Shape;22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52" name="Google Shape;2252;p2"/>
                    <p:cNvGrpSpPr/>
                    <p:nvPr/>
                  </p:nvGrpSpPr>
                  <p:grpSpPr>
                    <a:xfrm>
                      <a:off x="0" y="4114800"/>
                      <a:ext cx="304800" cy="152400"/>
                      <a:chOff x="0" y="3962400"/>
                      <a:chExt cx="304800" cy="152400"/>
                    </a:xfrm>
                  </p:grpSpPr>
                  <p:pic>
                    <p:nvPicPr>
                      <p:cNvPr id="2253" name="Google Shape;22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54" name="Google Shape;22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55" name="Google Shape;2255;p2"/>
                <p:cNvGrpSpPr/>
                <p:nvPr/>
              </p:nvGrpSpPr>
              <p:grpSpPr>
                <a:xfrm>
                  <a:off x="609600" y="4267200"/>
                  <a:ext cx="609600" cy="304800"/>
                  <a:chOff x="0" y="3962400"/>
                  <a:chExt cx="609600" cy="304800"/>
                </a:xfrm>
              </p:grpSpPr>
              <p:grpSp>
                <p:nvGrpSpPr>
                  <p:cNvPr id="2256" name="Google Shape;2256;p2"/>
                  <p:cNvGrpSpPr/>
                  <p:nvPr/>
                </p:nvGrpSpPr>
                <p:grpSpPr>
                  <a:xfrm>
                    <a:off x="0" y="3962400"/>
                    <a:ext cx="304800" cy="304800"/>
                    <a:chOff x="0" y="3962400"/>
                    <a:chExt cx="304800" cy="304800"/>
                  </a:xfrm>
                </p:grpSpPr>
                <p:grpSp>
                  <p:nvGrpSpPr>
                    <p:cNvPr id="2257" name="Google Shape;2257;p2"/>
                    <p:cNvGrpSpPr/>
                    <p:nvPr/>
                  </p:nvGrpSpPr>
                  <p:grpSpPr>
                    <a:xfrm>
                      <a:off x="0" y="3962400"/>
                      <a:ext cx="304800" cy="152400"/>
                      <a:chOff x="0" y="3962400"/>
                      <a:chExt cx="304800" cy="152400"/>
                    </a:xfrm>
                  </p:grpSpPr>
                  <p:pic>
                    <p:nvPicPr>
                      <p:cNvPr id="2258" name="Google Shape;22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59" name="Google Shape;22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60" name="Google Shape;2260;p2"/>
                    <p:cNvGrpSpPr/>
                    <p:nvPr/>
                  </p:nvGrpSpPr>
                  <p:grpSpPr>
                    <a:xfrm>
                      <a:off x="0" y="4114800"/>
                      <a:ext cx="304800" cy="152400"/>
                      <a:chOff x="0" y="3962400"/>
                      <a:chExt cx="304800" cy="152400"/>
                    </a:xfrm>
                  </p:grpSpPr>
                  <p:pic>
                    <p:nvPicPr>
                      <p:cNvPr id="2261" name="Google Shape;22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62" name="Google Shape;22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63" name="Google Shape;2263;p2"/>
                  <p:cNvGrpSpPr/>
                  <p:nvPr/>
                </p:nvGrpSpPr>
                <p:grpSpPr>
                  <a:xfrm>
                    <a:off x="304800" y="3962400"/>
                    <a:ext cx="304800" cy="304800"/>
                    <a:chOff x="0" y="3962400"/>
                    <a:chExt cx="304800" cy="304800"/>
                  </a:xfrm>
                </p:grpSpPr>
                <p:grpSp>
                  <p:nvGrpSpPr>
                    <p:cNvPr id="2264" name="Google Shape;2264;p2"/>
                    <p:cNvGrpSpPr/>
                    <p:nvPr/>
                  </p:nvGrpSpPr>
                  <p:grpSpPr>
                    <a:xfrm>
                      <a:off x="0" y="3962400"/>
                      <a:ext cx="304800" cy="152400"/>
                      <a:chOff x="0" y="3962400"/>
                      <a:chExt cx="304800" cy="152400"/>
                    </a:xfrm>
                  </p:grpSpPr>
                  <p:pic>
                    <p:nvPicPr>
                      <p:cNvPr id="2265" name="Google Shape;22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66" name="Google Shape;22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67" name="Google Shape;2267;p2"/>
                    <p:cNvGrpSpPr/>
                    <p:nvPr/>
                  </p:nvGrpSpPr>
                  <p:grpSpPr>
                    <a:xfrm>
                      <a:off x="0" y="4114800"/>
                      <a:ext cx="304800" cy="152400"/>
                      <a:chOff x="0" y="3962400"/>
                      <a:chExt cx="304800" cy="152400"/>
                    </a:xfrm>
                  </p:grpSpPr>
                  <p:pic>
                    <p:nvPicPr>
                      <p:cNvPr id="2268" name="Google Shape;22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69" name="Google Shape;22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70" name="Google Shape;2270;p2"/>
                <p:cNvGrpSpPr/>
                <p:nvPr/>
              </p:nvGrpSpPr>
              <p:grpSpPr>
                <a:xfrm>
                  <a:off x="1219200" y="3962400"/>
                  <a:ext cx="609600" cy="304800"/>
                  <a:chOff x="0" y="3962400"/>
                  <a:chExt cx="609600" cy="304800"/>
                </a:xfrm>
              </p:grpSpPr>
              <p:grpSp>
                <p:nvGrpSpPr>
                  <p:cNvPr id="2271" name="Google Shape;2271;p2"/>
                  <p:cNvGrpSpPr/>
                  <p:nvPr/>
                </p:nvGrpSpPr>
                <p:grpSpPr>
                  <a:xfrm>
                    <a:off x="0" y="3962400"/>
                    <a:ext cx="304800" cy="304800"/>
                    <a:chOff x="0" y="3962400"/>
                    <a:chExt cx="304800" cy="304800"/>
                  </a:xfrm>
                </p:grpSpPr>
                <p:grpSp>
                  <p:nvGrpSpPr>
                    <p:cNvPr id="2272" name="Google Shape;2272;p2"/>
                    <p:cNvGrpSpPr/>
                    <p:nvPr/>
                  </p:nvGrpSpPr>
                  <p:grpSpPr>
                    <a:xfrm>
                      <a:off x="0" y="3962400"/>
                      <a:ext cx="304800" cy="152400"/>
                      <a:chOff x="0" y="3962400"/>
                      <a:chExt cx="304800" cy="152400"/>
                    </a:xfrm>
                  </p:grpSpPr>
                  <p:pic>
                    <p:nvPicPr>
                      <p:cNvPr id="2273" name="Google Shape;22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74" name="Google Shape;22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75" name="Google Shape;2275;p2"/>
                    <p:cNvGrpSpPr/>
                    <p:nvPr/>
                  </p:nvGrpSpPr>
                  <p:grpSpPr>
                    <a:xfrm>
                      <a:off x="0" y="4114800"/>
                      <a:ext cx="304800" cy="152400"/>
                      <a:chOff x="0" y="3962400"/>
                      <a:chExt cx="304800" cy="152400"/>
                    </a:xfrm>
                  </p:grpSpPr>
                  <p:pic>
                    <p:nvPicPr>
                      <p:cNvPr id="2276" name="Google Shape;22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77" name="Google Shape;22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78" name="Google Shape;2278;p2"/>
                  <p:cNvGrpSpPr/>
                  <p:nvPr/>
                </p:nvGrpSpPr>
                <p:grpSpPr>
                  <a:xfrm>
                    <a:off x="304800" y="3962400"/>
                    <a:ext cx="304800" cy="304800"/>
                    <a:chOff x="0" y="3962400"/>
                    <a:chExt cx="304800" cy="304800"/>
                  </a:xfrm>
                </p:grpSpPr>
                <p:grpSp>
                  <p:nvGrpSpPr>
                    <p:cNvPr id="2279" name="Google Shape;2279;p2"/>
                    <p:cNvGrpSpPr/>
                    <p:nvPr/>
                  </p:nvGrpSpPr>
                  <p:grpSpPr>
                    <a:xfrm>
                      <a:off x="0" y="3962400"/>
                      <a:ext cx="304800" cy="152400"/>
                      <a:chOff x="0" y="3962400"/>
                      <a:chExt cx="304800" cy="152400"/>
                    </a:xfrm>
                  </p:grpSpPr>
                  <p:pic>
                    <p:nvPicPr>
                      <p:cNvPr id="2280" name="Google Shape;22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81" name="Google Shape;22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82" name="Google Shape;2282;p2"/>
                    <p:cNvGrpSpPr/>
                    <p:nvPr/>
                  </p:nvGrpSpPr>
                  <p:grpSpPr>
                    <a:xfrm>
                      <a:off x="0" y="4114800"/>
                      <a:ext cx="304800" cy="152400"/>
                      <a:chOff x="0" y="3962400"/>
                      <a:chExt cx="304800" cy="152400"/>
                    </a:xfrm>
                  </p:grpSpPr>
                  <p:pic>
                    <p:nvPicPr>
                      <p:cNvPr id="2283" name="Google Shape;22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84" name="Google Shape;22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85" name="Google Shape;2285;p2"/>
                <p:cNvGrpSpPr/>
                <p:nvPr/>
              </p:nvGrpSpPr>
              <p:grpSpPr>
                <a:xfrm>
                  <a:off x="1828800" y="3962400"/>
                  <a:ext cx="609600" cy="304800"/>
                  <a:chOff x="0" y="3962400"/>
                  <a:chExt cx="609600" cy="304800"/>
                </a:xfrm>
              </p:grpSpPr>
              <p:grpSp>
                <p:nvGrpSpPr>
                  <p:cNvPr id="2286" name="Google Shape;2286;p2"/>
                  <p:cNvGrpSpPr/>
                  <p:nvPr/>
                </p:nvGrpSpPr>
                <p:grpSpPr>
                  <a:xfrm>
                    <a:off x="0" y="3962400"/>
                    <a:ext cx="304800" cy="304800"/>
                    <a:chOff x="0" y="3962400"/>
                    <a:chExt cx="304800" cy="304800"/>
                  </a:xfrm>
                </p:grpSpPr>
                <p:grpSp>
                  <p:nvGrpSpPr>
                    <p:cNvPr id="2287" name="Google Shape;2287;p2"/>
                    <p:cNvGrpSpPr/>
                    <p:nvPr/>
                  </p:nvGrpSpPr>
                  <p:grpSpPr>
                    <a:xfrm>
                      <a:off x="0" y="3962400"/>
                      <a:ext cx="304800" cy="152400"/>
                      <a:chOff x="0" y="3962400"/>
                      <a:chExt cx="304800" cy="152400"/>
                    </a:xfrm>
                  </p:grpSpPr>
                  <p:pic>
                    <p:nvPicPr>
                      <p:cNvPr id="2288" name="Google Shape;22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89" name="Google Shape;22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90" name="Google Shape;2290;p2"/>
                    <p:cNvGrpSpPr/>
                    <p:nvPr/>
                  </p:nvGrpSpPr>
                  <p:grpSpPr>
                    <a:xfrm>
                      <a:off x="0" y="4114800"/>
                      <a:ext cx="304800" cy="152400"/>
                      <a:chOff x="0" y="3962400"/>
                      <a:chExt cx="304800" cy="152400"/>
                    </a:xfrm>
                  </p:grpSpPr>
                  <p:pic>
                    <p:nvPicPr>
                      <p:cNvPr id="2291" name="Google Shape;22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2" name="Google Shape;22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93" name="Google Shape;2293;p2"/>
                  <p:cNvGrpSpPr/>
                  <p:nvPr/>
                </p:nvGrpSpPr>
                <p:grpSpPr>
                  <a:xfrm>
                    <a:off x="304800" y="3962400"/>
                    <a:ext cx="304800" cy="304800"/>
                    <a:chOff x="0" y="3962400"/>
                    <a:chExt cx="304800" cy="304800"/>
                  </a:xfrm>
                </p:grpSpPr>
                <p:grpSp>
                  <p:nvGrpSpPr>
                    <p:cNvPr id="2294" name="Google Shape;2294;p2"/>
                    <p:cNvGrpSpPr/>
                    <p:nvPr/>
                  </p:nvGrpSpPr>
                  <p:grpSpPr>
                    <a:xfrm>
                      <a:off x="0" y="3962400"/>
                      <a:ext cx="304800" cy="152400"/>
                      <a:chOff x="0" y="3962400"/>
                      <a:chExt cx="304800" cy="152400"/>
                    </a:xfrm>
                  </p:grpSpPr>
                  <p:pic>
                    <p:nvPicPr>
                      <p:cNvPr id="2295" name="Google Shape;22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6" name="Google Shape;22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97" name="Google Shape;2297;p2"/>
                    <p:cNvGrpSpPr/>
                    <p:nvPr/>
                  </p:nvGrpSpPr>
                  <p:grpSpPr>
                    <a:xfrm>
                      <a:off x="0" y="4114800"/>
                      <a:ext cx="304800" cy="152400"/>
                      <a:chOff x="0" y="3962400"/>
                      <a:chExt cx="304800" cy="152400"/>
                    </a:xfrm>
                  </p:grpSpPr>
                  <p:pic>
                    <p:nvPicPr>
                      <p:cNvPr id="2298" name="Google Shape;22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9" name="Google Shape;22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00" name="Google Shape;2300;p2"/>
                <p:cNvGrpSpPr/>
                <p:nvPr/>
              </p:nvGrpSpPr>
              <p:grpSpPr>
                <a:xfrm>
                  <a:off x="1219200" y="4267200"/>
                  <a:ext cx="609600" cy="304800"/>
                  <a:chOff x="0" y="3962400"/>
                  <a:chExt cx="609600" cy="304800"/>
                </a:xfrm>
              </p:grpSpPr>
              <p:grpSp>
                <p:nvGrpSpPr>
                  <p:cNvPr id="2301" name="Google Shape;2301;p2"/>
                  <p:cNvGrpSpPr/>
                  <p:nvPr/>
                </p:nvGrpSpPr>
                <p:grpSpPr>
                  <a:xfrm>
                    <a:off x="0" y="3962400"/>
                    <a:ext cx="304800" cy="304800"/>
                    <a:chOff x="0" y="3962400"/>
                    <a:chExt cx="304800" cy="304800"/>
                  </a:xfrm>
                </p:grpSpPr>
                <p:grpSp>
                  <p:nvGrpSpPr>
                    <p:cNvPr id="2302" name="Google Shape;2302;p2"/>
                    <p:cNvGrpSpPr/>
                    <p:nvPr/>
                  </p:nvGrpSpPr>
                  <p:grpSpPr>
                    <a:xfrm>
                      <a:off x="0" y="3962400"/>
                      <a:ext cx="304800" cy="152400"/>
                      <a:chOff x="0" y="3962400"/>
                      <a:chExt cx="304800" cy="152400"/>
                    </a:xfrm>
                  </p:grpSpPr>
                  <p:pic>
                    <p:nvPicPr>
                      <p:cNvPr id="2303" name="Google Shape;230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04" name="Google Shape;230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05" name="Google Shape;2305;p2"/>
                    <p:cNvGrpSpPr/>
                    <p:nvPr/>
                  </p:nvGrpSpPr>
                  <p:grpSpPr>
                    <a:xfrm>
                      <a:off x="0" y="4114800"/>
                      <a:ext cx="304800" cy="152400"/>
                      <a:chOff x="0" y="3962400"/>
                      <a:chExt cx="304800" cy="152400"/>
                    </a:xfrm>
                  </p:grpSpPr>
                  <p:pic>
                    <p:nvPicPr>
                      <p:cNvPr id="2306" name="Google Shape;23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07" name="Google Shape;23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08" name="Google Shape;2308;p2"/>
                  <p:cNvGrpSpPr/>
                  <p:nvPr/>
                </p:nvGrpSpPr>
                <p:grpSpPr>
                  <a:xfrm>
                    <a:off x="304800" y="3962400"/>
                    <a:ext cx="304800" cy="304800"/>
                    <a:chOff x="0" y="3962400"/>
                    <a:chExt cx="304800" cy="304800"/>
                  </a:xfrm>
                </p:grpSpPr>
                <p:grpSp>
                  <p:nvGrpSpPr>
                    <p:cNvPr id="2309" name="Google Shape;2309;p2"/>
                    <p:cNvGrpSpPr/>
                    <p:nvPr/>
                  </p:nvGrpSpPr>
                  <p:grpSpPr>
                    <a:xfrm>
                      <a:off x="0" y="3962400"/>
                      <a:ext cx="304800" cy="152400"/>
                      <a:chOff x="0" y="3962400"/>
                      <a:chExt cx="304800" cy="152400"/>
                    </a:xfrm>
                  </p:grpSpPr>
                  <p:pic>
                    <p:nvPicPr>
                      <p:cNvPr id="2310" name="Google Shape;23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11" name="Google Shape;23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12" name="Google Shape;2312;p2"/>
                    <p:cNvGrpSpPr/>
                    <p:nvPr/>
                  </p:nvGrpSpPr>
                  <p:grpSpPr>
                    <a:xfrm>
                      <a:off x="0" y="4114800"/>
                      <a:ext cx="304800" cy="152400"/>
                      <a:chOff x="0" y="3962400"/>
                      <a:chExt cx="304800" cy="152400"/>
                    </a:xfrm>
                  </p:grpSpPr>
                  <p:pic>
                    <p:nvPicPr>
                      <p:cNvPr id="2313" name="Google Shape;23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14" name="Google Shape;23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15" name="Google Shape;2315;p2"/>
                <p:cNvGrpSpPr/>
                <p:nvPr/>
              </p:nvGrpSpPr>
              <p:grpSpPr>
                <a:xfrm>
                  <a:off x="1828800" y="4267200"/>
                  <a:ext cx="609600" cy="304800"/>
                  <a:chOff x="0" y="3962400"/>
                  <a:chExt cx="609600" cy="304800"/>
                </a:xfrm>
              </p:grpSpPr>
              <p:grpSp>
                <p:nvGrpSpPr>
                  <p:cNvPr id="2316" name="Google Shape;2316;p2"/>
                  <p:cNvGrpSpPr/>
                  <p:nvPr/>
                </p:nvGrpSpPr>
                <p:grpSpPr>
                  <a:xfrm>
                    <a:off x="0" y="3962400"/>
                    <a:ext cx="304800" cy="304800"/>
                    <a:chOff x="0" y="3962400"/>
                    <a:chExt cx="304800" cy="304800"/>
                  </a:xfrm>
                </p:grpSpPr>
                <p:grpSp>
                  <p:nvGrpSpPr>
                    <p:cNvPr id="2317" name="Google Shape;2317;p2"/>
                    <p:cNvGrpSpPr/>
                    <p:nvPr/>
                  </p:nvGrpSpPr>
                  <p:grpSpPr>
                    <a:xfrm>
                      <a:off x="0" y="3962400"/>
                      <a:ext cx="304800" cy="152400"/>
                      <a:chOff x="0" y="3962400"/>
                      <a:chExt cx="304800" cy="152400"/>
                    </a:xfrm>
                  </p:grpSpPr>
                  <p:pic>
                    <p:nvPicPr>
                      <p:cNvPr id="2318" name="Google Shape;231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19" name="Google Shape;231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20" name="Google Shape;2320;p2"/>
                    <p:cNvGrpSpPr/>
                    <p:nvPr/>
                  </p:nvGrpSpPr>
                  <p:grpSpPr>
                    <a:xfrm>
                      <a:off x="0" y="4114800"/>
                      <a:ext cx="304800" cy="152400"/>
                      <a:chOff x="0" y="3962400"/>
                      <a:chExt cx="304800" cy="152400"/>
                    </a:xfrm>
                  </p:grpSpPr>
                  <p:pic>
                    <p:nvPicPr>
                      <p:cNvPr id="2321" name="Google Shape;232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2" name="Google Shape;232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23" name="Google Shape;2323;p2"/>
                  <p:cNvGrpSpPr/>
                  <p:nvPr/>
                </p:nvGrpSpPr>
                <p:grpSpPr>
                  <a:xfrm>
                    <a:off x="304800" y="3962400"/>
                    <a:ext cx="304800" cy="304800"/>
                    <a:chOff x="0" y="3962400"/>
                    <a:chExt cx="304800" cy="304800"/>
                  </a:xfrm>
                </p:grpSpPr>
                <p:grpSp>
                  <p:nvGrpSpPr>
                    <p:cNvPr id="2324" name="Google Shape;2324;p2"/>
                    <p:cNvGrpSpPr/>
                    <p:nvPr/>
                  </p:nvGrpSpPr>
                  <p:grpSpPr>
                    <a:xfrm>
                      <a:off x="0" y="3962400"/>
                      <a:ext cx="304800" cy="152400"/>
                      <a:chOff x="0" y="3962400"/>
                      <a:chExt cx="304800" cy="152400"/>
                    </a:xfrm>
                  </p:grpSpPr>
                  <p:pic>
                    <p:nvPicPr>
                      <p:cNvPr id="2325" name="Google Shape;23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6" name="Google Shape;23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27" name="Google Shape;2327;p2"/>
                    <p:cNvGrpSpPr/>
                    <p:nvPr/>
                  </p:nvGrpSpPr>
                  <p:grpSpPr>
                    <a:xfrm>
                      <a:off x="0" y="4114800"/>
                      <a:ext cx="304800" cy="152400"/>
                      <a:chOff x="0" y="3962400"/>
                      <a:chExt cx="304800" cy="152400"/>
                    </a:xfrm>
                  </p:grpSpPr>
                  <p:pic>
                    <p:nvPicPr>
                      <p:cNvPr id="2328" name="Google Shape;23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9" name="Google Shape;23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330" name="Google Shape;2330;p2"/>
              <p:cNvGrpSpPr/>
              <p:nvPr/>
            </p:nvGrpSpPr>
            <p:grpSpPr>
              <a:xfrm>
                <a:off x="9753600" y="3962400"/>
                <a:ext cx="2438400" cy="609600"/>
                <a:chOff x="0" y="3962400"/>
                <a:chExt cx="2438400" cy="609600"/>
              </a:xfrm>
            </p:grpSpPr>
            <p:grpSp>
              <p:nvGrpSpPr>
                <p:cNvPr id="2331" name="Google Shape;2331;p2"/>
                <p:cNvGrpSpPr/>
                <p:nvPr/>
              </p:nvGrpSpPr>
              <p:grpSpPr>
                <a:xfrm>
                  <a:off x="0" y="3962400"/>
                  <a:ext cx="609600" cy="304800"/>
                  <a:chOff x="0" y="3962400"/>
                  <a:chExt cx="609600" cy="304800"/>
                </a:xfrm>
              </p:grpSpPr>
              <p:grpSp>
                <p:nvGrpSpPr>
                  <p:cNvPr id="2332" name="Google Shape;2332;p2"/>
                  <p:cNvGrpSpPr/>
                  <p:nvPr/>
                </p:nvGrpSpPr>
                <p:grpSpPr>
                  <a:xfrm>
                    <a:off x="0" y="3962400"/>
                    <a:ext cx="304800" cy="304800"/>
                    <a:chOff x="0" y="3962400"/>
                    <a:chExt cx="304800" cy="304800"/>
                  </a:xfrm>
                </p:grpSpPr>
                <p:grpSp>
                  <p:nvGrpSpPr>
                    <p:cNvPr id="2333" name="Google Shape;2333;p2"/>
                    <p:cNvGrpSpPr/>
                    <p:nvPr/>
                  </p:nvGrpSpPr>
                  <p:grpSpPr>
                    <a:xfrm>
                      <a:off x="0" y="3962400"/>
                      <a:ext cx="304800" cy="152400"/>
                      <a:chOff x="0" y="3962400"/>
                      <a:chExt cx="304800" cy="152400"/>
                    </a:xfrm>
                  </p:grpSpPr>
                  <p:pic>
                    <p:nvPicPr>
                      <p:cNvPr id="2334" name="Google Shape;23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35" name="Google Shape;23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36" name="Google Shape;2336;p2"/>
                    <p:cNvGrpSpPr/>
                    <p:nvPr/>
                  </p:nvGrpSpPr>
                  <p:grpSpPr>
                    <a:xfrm>
                      <a:off x="0" y="4114800"/>
                      <a:ext cx="304800" cy="152400"/>
                      <a:chOff x="0" y="3962400"/>
                      <a:chExt cx="304800" cy="152400"/>
                    </a:xfrm>
                  </p:grpSpPr>
                  <p:pic>
                    <p:nvPicPr>
                      <p:cNvPr id="2337" name="Google Shape;23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38" name="Google Shape;23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39" name="Google Shape;2339;p2"/>
                  <p:cNvGrpSpPr/>
                  <p:nvPr/>
                </p:nvGrpSpPr>
                <p:grpSpPr>
                  <a:xfrm>
                    <a:off x="304800" y="3962400"/>
                    <a:ext cx="304800" cy="304800"/>
                    <a:chOff x="0" y="3962400"/>
                    <a:chExt cx="304800" cy="304800"/>
                  </a:xfrm>
                </p:grpSpPr>
                <p:grpSp>
                  <p:nvGrpSpPr>
                    <p:cNvPr id="2340" name="Google Shape;2340;p2"/>
                    <p:cNvGrpSpPr/>
                    <p:nvPr/>
                  </p:nvGrpSpPr>
                  <p:grpSpPr>
                    <a:xfrm>
                      <a:off x="0" y="3962400"/>
                      <a:ext cx="304800" cy="152400"/>
                      <a:chOff x="0" y="3962400"/>
                      <a:chExt cx="304800" cy="152400"/>
                    </a:xfrm>
                  </p:grpSpPr>
                  <p:pic>
                    <p:nvPicPr>
                      <p:cNvPr id="2341" name="Google Shape;23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42" name="Google Shape;23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43" name="Google Shape;2343;p2"/>
                    <p:cNvGrpSpPr/>
                    <p:nvPr/>
                  </p:nvGrpSpPr>
                  <p:grpSpPr>
                    <a:xfrm>
                      <a:off x="0" y="4114800"/>
                      <a:ext cx="304800" cy="152400"/>
                      <a:chOff x="0" y="3962400"/>
                      <a:chExt cx="304800" cy="152400"/>
                    </a:xfrm>
                  </p:grpSpPr>
                  <p:pic>
                    <p:nvPicPr>
                      <p:cNvPr id="2344" name="Google Shape;23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45" name="Google Shape;23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46" name="Google Shape;2346;p2"/>
                <p:cNvGrpSpPr/>
                <p:nvPr/>
              </p:nvGrpSpPr>
              <p:grpSpPr>
                <a:xfrm>
                  <a:off x="609600" y="3962400"/>
                  <a:ext cx="609600" cy="304800"/>
                  <a:chOff x="0" y="3962400"/>
                  <a:chExt cx="609600" cy="304800"/>
                </a:xfrm>
              </p:grpSpPr>
              <p:grpSp>
                <p:nvGrpSpPr>
                  <p:cNvPr id="2347" name="Google Shape;2347;p2"/>
                  <p:cNvGrpSpPr/>
                  <p:nvPr/>
                </p:nvGrpSpPr>
                <p:grpSpPr>
                  <a:xfrm>
                    <a:off x="0" y="3962400"/>
                    <a:ext cx="304800" cy="304800"/>
                    <a:chOff x="0" y="3962400"/>
                    <a:chExt cx="304800" cy="304800"/>
                  </a:xfrm>
                </p:grpSpPr>
                <p:grpSp>
                  <p:nvGrpSpPr>
                    <p:cNvPr id="2348" name="Google Shape;2348;p2"/>
                    <p:cNvGrpSpPr/>
                    <p:nvPr/>
                  </p:nvGrpSpPr>
                  <p:grpSpPr>
                    <a:xfrm>
                      <a:off x="0" y="3962400"/>
                      <a:ext cx="304800" cy="152400"/>
                      <a:chOff x="0" y="3962400"/>
                      <a:chExt cx="304800" cy="152400"/>
                    </a:xfrm>
                  </p:grpSpPr>
                  <p:pic>
                    <p:nvPicPr>
                      <p:cNvPr id="2349" name="Google Shape;23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50" name="Google Shape;23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51" name="Google Shape;2351;p2"/>
                    <p:cNvGrpSpPr/>
                    <p:nvPr/>
                  </p:nvGrpSpPr>
                  <p:grpSpPr>
                    <a:xfrm>
                      <a:off x="0" y="4114800"/>
                      <a:ext cx="304800" cy="152400"/>
                      <a:chOff x="0" y="3962400"/>
                      <a:chExt cx="304800" cy="152400"/>
                    </a:xfrm>
                  </p:grpSpPr>
                  <p:pic>
                    <p:nvPicPr>
                      <p:cNvPr id="2352" name="Google Shape;23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53" name="Google Shape;23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54" name="Google Shape;2354;p2"/>
                  <p:cNvGrpSpPr/>
                  <p:nvPr/>
                </p:nvGrpSpPr>
                <p:grpSpPr>
                  <a:xfrm>
                    <a:off x="304800" y="3962400"/>
                    <a:ext cx="304800" cy="304800"/>
                    <a:chOff x="0" y="3962400"/>
                    <a:chExt cx="304800" cy="304800"/>
                  </a:xfrm>
                </p:grpSpPr>
                <p:grpSp>
                  <p:nvGrpSpPr>
                    <p:cNvPr id="2355" name="Google Shape;2355;p2"/>
                    <p:cNvGrpSpPr/>
                    <p:nvPr/>
                  </p:nvGrpSpPr>
                  <p:grpSpPr>
                    <a:xfrm>
                      <a:off x="0" y="3962400"/>
                      <a:ext cx="304800" cy="152400"/>
                      <a:chOff x="0" y="3962400"/>
                      <a:chExt cx="304800" cy="152400"/>
                    </a:xfrm>
                  </p:grpSpPr>
                  <p:pic>
                    <p:nvPicPr>
                      <p:cNvPr id="2356" name="Google Shape;23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57" name="Google Shape;23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58" name="Google Shape;2358;p2"/>
                    <p:cNvGrpSpPr/>
                    <p:nvPr/>
                  </p:nvGrpSpPr>
                  <p:grpSpPr>
                    <a:xfrm>
                      <a:off x="0" y="4114800"/>
                      <a:ext cx="304800" cy="152400"/>
                      <a:chOff x="0" y="3962400"/>
                      <a:chExt cx="304800" cy="152400"/>
                    </a:xfrm>
                  </p:grpSpPr>
                  <p:pic>
                    <p:nvPicPr>
                      <p:cNvPr id="2359" name="Google Shape;23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0" name="Google Shape;23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61" name="Google Shape;2361;p2"/>
                <p:cNvGrpSpPr/>
                <p:nvPr/>
              </p:nvGrpSpPr>
              <p:grpSpPr>
                <a:xfrm>
                  <a:off x="0" y="4267200"/>
                  <a:ext cx="609600" cy="304800"/>
                  <a:chOff x="0" y="3962400"/>
                  <a:chExt cx="609600" cy="304800"/>
                </a:xfrm>
              </p:grpSpPr>
              <p:grpSp>
                <p:nvGrpSpPr>
                  <p:cNvPr id="2362" name="Google Shape;2362;p2"/>
                  <p:cNvGrpSpPr/>
                  <p:nvPr/>
                </p:nvGrpSpPr>
                <p:grpSpPr>
                  <a:xfrm>
                    <a:off x="0" y="3962400"/>
                    <a:ext cx="304800" cy="304800"/>
                    <a:chOff x="0" y="3962400"/>
                    <a:chExt cx="304800" cy="304800"/>
                  </a:xfrm>
                </p:grpSpPr>
                <p:grpSp>
                  <p:nvGrpSpPr>
                    <p:cNvPr id="2363" name="Google Shape;2363;p2"/>
                    <p:cNvGrpSpPr/>
                    <p:nvPr/>
                  </p:nvGrpSpPr>
                  <p:grpSpPr>
                    <a:xfrm>
                      <a:off x="0" y="3962400"/>
                      <a:ext cx="304800" cy="152400"/>
                      <a:chOff x="0" y="3962400"/>
                      <a:chExt cx="304800" cy="152400"/>
                    </a:xfrm>
                  </p:grpSpPr>
                  <p:pic>
                    <p:nvPicPr>
                      <p:cNvPr id="2364" name="Google Shape;23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5" name="Google Shape;23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66" name="Google Shape;2366;p2"/>
                    <p:cNvGrpSpPr/>
                    <p:nvPr/>
                  </p:nvGrpSpPr>
                  <p:grpSpPr>
                    <a:xfrm>
                      <a:off x="0" y="4114800"/>
                      <a:ext cx="304800" cy="152400"/>
                      <a:chOff x="0" y="3962400"/>
                      <a:chExt cx="304800" cy="152400"/>
                    </a:xfrm>
                  </p:grpSpPr>
                  <p:pic>
                    <p:nvPicPr>
                      <p:cNvPr id="2367" name="Google Shape;23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8" name="Google Shape;23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69" name="Google Shape;2369;p2"/>
                  <p:cNvGrpSpPr/>
                  <p:nvPr/>
                </p:nvGrpSpPr>
                <p:grpSpPr>
                  <a:xfrm>
                    <a:off x="304800" y="3962400"/>
                    <a:ext cx="304800" cy="304800"/>
                    <a:chOff x="0" y="3962400"/>
                    <a:chExt cx="304800" cy="304800"/>
                  </a:xfrm>
                </p:grpSpPr>
                <p:grpSp>
                  <p:nvGrpSpPr>
                    <p:cNvPr id="2370" name="Google Shape;2370;p2"/>
                    <p:cNvGrpSpPr/>
                    <p:nvPr/>
                  </p:nvGrpSpPr>
                  <p:grpSpPr>
                    <a:xfrm>
                      <a:off x="0" y="3962400"/>
                      <a:ext cx="304800" cy="152400"/>
                      <a:chOff x="0" y="3962400"/>
                      <a:chExt cx="304800" cy="152400"/>
                    </a:xfrm>
                  </p:grpSpPr>
                  <p:pic>
                    <p:nvPicPr>
                      <p:cNvPr id="2371" name="Google Shape;23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72" name="Google Shape;23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73" name="Google Shape;2373;p2"/>
                    <p:cNvGrpSpPr/>
                    <p:nvPr/>
                  </p:nvGrpSpPr>
                  <p:grpSpPr>
                    <a:xfrm>
                      <a:off x="0" y="4114800"/>
                      <a:ext cx="304800" cy="152400"/>
                      <a:chOff x="0" y="3962400"/>
                      <a:chExt cx="304800" cy="152400"/>
                    </a:xfrm>
                  </p:grpSpPr>
                  <p:pic>
                    <p:nvPicPr>
                      <p:cNvPr id="2374" name="Google Shape;23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75" name="Google Shape;23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76" name="Google Shape;2376;p2"/>
                <p:cNvGrpSpPr/>
                <p:nvPr/>
              </p:nvGrpSpPr>
              <p:grpSpPr>
                <a:xfrm>
                  <a:off x="609600" y="4267200"/>
                  <a:ext cx="609600" cy="304800"/>
                  <a:chOff x="0" y="3962400"/>
                  <a:chExt cx="609600" cy="304800"/>
                </a:xfrm>
              </p:grpSpPr>
              <p:grpSp>
                <p:nvGrpSpPr>
                  <p:cNvPr id="2377" name="Google Shape;2377;p2"/>
                  <p:cNvGrpSpPr/>
                  <p:nvPr/>
                </p:nvGrpSpPr>
                <p:grpSpPr>
                  <a:xfrm>
                    <a:off x="0" y="3962400"/>
                    <a:ext cx="304800" cy="304800"/>
                    <a:chOff x="0" y="3962400"/>
                    <a:chExt cx="304800" cy="304800"/>
                  </a:xfrm>
                </p:grpSpPr>
                <p:grpSp>
                  <p:nvGrpSpPr>
                    <p:cNvPr id="2378" name="Google Shape;2378;p2"/>
                    <p:cNvGrpSpPr/>
                    <p:nvPr/>
                  </p:nvGrpSpPr>
                  <p:grpSpPr>
                    <a:xfrm>
                      <a:off x="0" y="3962400"/>
                      <a:ext cx="304800" cy="152400"/>
                      <a:chOff x="0" y="3962400"/>
                      <a:chExt cx="304800" cy="152400"/>
                    </a:xfrm>
                  </p:grpSpPr>
                  <p:pic>
                    <p:nvPicPr>
                      <p:cNvPr id="2379" name="Google Shape;23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80" name="Google Shape;23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81" name="Google Shape;2381;p2"/>
                    <p:cNvGrpSpPr/>
                    <p:nvPr/>
                  </p:nvGrpSpPr>
                  <p:grpSpPr>
                    <a:xfrm>
                      <a:off x="0" y="4114800"/>
                      <a:ext cx="304800" cy="152400"/>
                      <a:chOff x="0" y="3962400"/>
                      <a:chExt cx="304800" cy="152400"/>
                    </a:xfrm>
                  </p:grpSpPr>
                  <p:pic>
                    <p:nvPicPr>
                      <p:cNvPr id="2382" name="Google Shape;23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83" name="Google Shape;23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84" name="Google Shape;2384;p2"/>
                  <p:cNvGrpSpPr/>
                  <p:nvPr/>
                </p:nvGrpSpPr>
                <p:grpSpPr>
                  <a:xfrm>
                    <a:off x="304800" y="3962400"/>
                    <a:ext cx="304800" cy="304800"/>
                    <a:chOff x="0" y="3962400"/>
                    <a:chExt cx="304800" cy="304800"/>
                  </a:xfrm>
                </p:grpSpPr>
                <p:grpSp>
                  <p:nvGrpSpPr>
                    <p:cNvPr id="2385" name="Google Shape;2385;p2"/>
                    <p:cNvGrpSpPr/>
                    <p:nvPr/>
                  </p:nvGrpSpPr>
                  <p:grpSpPr>
                    <a:xfrm>
                      <a:off x="0" y="3962400"/>
                      <a:ext cx="304800" cy="152400"/>
                      <a:chOff x="0" y="3962400"/>
                      <a:chExt cx="304800" cy="152400"/>
                    </a:xfrm>
                  </p:grpSpPr>
                  <p:pic>
                    <p:nvPicPr>
                      <p:cNvPr id="2386" name="Google Shape;23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87" name="Google Shape;23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88" name="Google Shape;2388;p2"/>
                    <p:cNvGrpSpPr/>
                    <p:nvPr/>
                  </p:nvGrpSpPr>
                  <p:grpSpPr>
                    <a:xfrm>
                      <a:off x="0" y="4114800"/>
                      <a:ext cx="304800" cy="152400"/>
                      <a:chOff x="0" y="3962400"/>
                      <a:chExt cx="304800" cy="152400"/>
                    </a:xfrm>
                  </p:grpSpPr>
                  <p:pic>
                    <p:nvPicPr>
                      <p:cNvPr id="2389" name="Google Shape;23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0" name="Google Shape;23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91" name="Google Shape;2391;p2"/>
                <p:cNvGrpSpPr/>
                <p:nvPr/>
              </p:nvGrpSpPr>
              <p:grpSpPr>
                <a:xfrm>
                  <a:off x="1219200" y="3962400"/>
                  <a:ext cx="609600" cy="304800"/>
                  <a:chOff x="0" y="3962400"/>
                  <a:chExt cx="609600" cy="304800"/>
                </a:xfrm>
              </p:grpSpPr>
              <p:grpSp>
                <p:nvGrpSpPr>
                  <p:cNvPr id="2392" name="Google Shape;2392;p2"/>
                  <p:cNvGrpSpPr/>
                  <p:nvPr/>
                </p:nvGrpSpPr>
                <p:grpSpPr>
                  <a:xfrm>
                    <a:off x="0" y="3962400"/>
                    <a:ext cx="304800" cy="304800"/>
                    <a:chOff x="0" y="3962400"/>
                    <a:chExt cx="304800" cy="304800"/>
                  </a:xfrm>
                </p:grpSpPr>
                <p:grpSp>
                  <p:nvGrpSpPr>
                    <p:cNvPr id="2393" name="Google Shape;2393;p2"/>
                    <p:cNvGrpSpPr/>
                    <p:nvPr/>
                  </p:nvGrpSpPr>
                  <p:grpSpPr>
                    <a:xfrm>
                      <a:off x="0" y="3962400"/>
                      <a:ext cx="304800" cy="152400"/>
                      <a:chOff x="0" y="3962400"/>
                      <a:chExt cx="304800" cy="152400"/>
                    </a:xfrm>
                  </p:grpSpPr>
                  <p:pic>
                    <p:nvPicPr>
                      <p:cNvPr id="2394" name="Google Shape;23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5" name="Google Shape;23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96" name="Google Shape;2396;p2"/>
                    <p:cNvGrpSpPr/>
                    <p:nvPr/>
                  </p:nvGrpSpPr>
                  <p:grpSpPr>
                    <a:xfrm>
                      <a:off x="0" y="4114800"/>
                      <a:ext cx="304800" cy="152400"/>
                      <a:chOff x="0" y="3962400"/>
                      <a:chExt cx="304800" cy="152400"/>
                    </a:xfrm>
                  </p:grpSpPr>
                  <p:pic>
                    <p:nvPicPr>
                      <p:cNvPr id="2397" name="Google Shape;23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8" name="Google Shape;23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99" name="Google Shape;2399;p2"/>
                  <p:cNvGrpSpPr/>
                  <p:nvPr/>
                </p:nvGrpSpPr>
                <p:grpSpPr>
                  <a:xfrm>
                    <a:off x="304800" y="3962400"/>
                    <a:ext cx="304800" cy="304800"/>
                    <a:chOff x="0" y="3962400"/>
                    <a:chExt cx="304800" cy="304800"/>
                  </a:xfrm>
                </p:grpSpPr>
                <p:grpSp>
                  <p:nvGrpSpPr>
                    <p:cNvPr id="2400" name="Google Shape;2400;p2"/>
                    <p:cNvGrpSpPr/>
                    <p:nvPr/>
                  </p:nvGrpSpPr>
                  <p:grpSpPr>
                    <a:xfrm>
                      <a:off x="0" y="3962400"/>
                      <a:ext cx="304800" cy="152400"/>
                      <a:chOff x="0" y="3962400"/>
                      <a:chExt cx="304800" cy="152400"/>
                    </a:xfrm>
                  </p:grpSpPr>
                  <p:pic>
                    <p:nvPicPr>
                      <p:cNvPr id="2401" name="Google Shape;24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02" name="Google Shape;24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03" name="Google Shape;2403;p2"/>
                    <p:cNvGrpSpPr/>
                    <p:nvPr/>
                  </p:nvGrpSpPr>
                  <p:grpSpPr>
                    <a:xfrm>
                      <a:off x="0" y="4114800"/>
                      <a:ext cx="304800" cy="152400"/>
                      <a:chOff x="0" y="3962400"/>
                      <a:chExt cx="304800" cy="152400"/>
                    </a:xfrm>
                  </p:grpSpPr>
                  <p:pic>
                    <p:nvPicPr>
                      <p:cNvPr id="2404" name="Google Shape;24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05" name="Google Shape;24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06" name="Google Shape;2406;p2"/>
                <p:cNvGrpSpPr/>
                <p:nvPr/>
              </p:nvGrpSpPr>
              <p:grpSpPr>
                <a:xfrm>
                  <a:off x="1828800" y="3962400"/>
                  <a:ext cx="609600" cy="304800"/>
                  <a:chOff x="0" y="3962400"/>
                  <a:chExt cx="609600" cy="304800"/>
                </a:xfrm>
              </p:grpSpPr>
              <p:grpSp>
                <p:nvGrpSpPr>
                  <p:cNvPr id="2407" name="Google Shape;2407;p2"/>
                  <p:cNvGrpSpPr/>
                  <p:nvPr/>
                </p:nvGrpSpPr>
                <p:grpSpPr>
                  <a:xfrm>
                    <a:off x="0" y="3962400"/>
                    <a:ext cx="304800" cy="304800"/>
                    <a:chOff x="0" y="3962400"/>
                    <a:chExt cx="304800" cy="304800"/>
                  </a:xfrm>
                </p:grpSpPr>
                <p:grpSp>
                  <p:nvGrpSpPr>
                    <p:cNvPr id="2408" name="Google Shape;2408;p2"/>
                    <p:cNvGrpSpPr/>
                    <p:nvPr/>
                  </p:nvGrpSpPr>
                  <p:grpSpPr>
                    <a:xfrm>
                      <a:off x="0" y="3962400"/>
                      <a:ext cx="304800" cy="152400"/>
                      <a:chOff x="0" y="3962400"/>
                      <a:chExt cx="304800" cy="152400"/>
                    </a:xfrm>
                  </p:grpSpPr>
                  <p:pic>
                    <p:nvPicPr>
                      <p:cNvPr id="2409" name="Google Shape;240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10" name="Google Shape;241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11" name="Google Shape;2411;p2"/>
                    <p:cNvGrpSpPr/>
                    <p:nvPr/>
                  </p:nvGrpSpPr>
                  <p:grpSpPr>
                    <a:xfrm>
                      <a:off x="0" y="4114800"/>
                      <a:ext cx="304800" cy="152400"/>
                      <a:chOff x="0" y="3962400"/>
                      <a:chExt cx="304800" cy="152400"/>
                    </a:xfrm>
                  </p:grpSpPr>
                  <p:pic>
                    <p:nvPicPr>
                      <p:cNvPr id="2412" name="Google Shape;241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13" name="Google Shape;241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14" name="Google Shape;2414;p2"/>
                  <p:cNvGrpSpPr/>
                  <p:nvPr/>
                </p:nvGrpSpPr>
                <p:grpSpPr>
                  <a:xfrm>
                    <a:off x="304800" y="3962400"/>
                    <a:ext cx="304800" cy="304800"/>
                    <a:chOff x="0" y="3962400"/>
                    <a:chExt cx="304800" cy="304800"/>
                  </a:xfrm>
                </p:grpSpPr>
                <p:grpSp>
                  <p:nvGrpSpPr>
                    <p:cNvPr id="2415" name="Google Shape;2415;p2"/>
                    <p:cNvGrpSpPr/>
                    <p:nvPr/>
                  </p:nvGrpSpPr>
                  <p:grpSpPr>
                    <a:xfrm>
                      <a:off x="0" y="3962400"/>
                      <a:ext cx="304800" cy="152400"/>
                      <a:chOff x="0" y="3962400"/>
                      <a:chExt cx="304800" cy="152400"/>
                    </a:xfrm>
                  </p:grpSpPr>
                  <p:pic>
                    <p:nvPicPr>
                      <p:cNvPr id="2416" name="Google Shape;24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17" name="Google Shape;24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18" name="Google Shape;2418;p2"/>
                    <p:cNvGrpSpPr/>
                    <p:nvPr/>
                  </p:nvGrpSpPr>
                  <p:grpSpPr>
                    <a:xfrm>
                      <a:off x="0" y="4114800"/>
                      <a:ext cx="304800" cy="152400"/>
                      <a:chOff x="0" y="3962400"/>
                      <a:chExt cx="304800" cy="152400"/>
                    </a:xfrm>
                  </p:grpSpPr>
                  <p:pic>
                    <p:nvPicPr>
                      <p:cNvPr id="2419" name="Google Shape;24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20" name="Google Shape;24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21" name="Google Shape;2421;p2"/>
                <p:cNvGrpSpPr/>
                <p:nvPr/>
              </p:nvGrpSpPr>
              <p:grpSpPr>
                <a:xfrm>
                  <a:off x="1219200" y="4267200"/>
                  <a:ext cx="609600" cy="304800"/>
                  <a:chOff x="0" y="3962400"/>
                  <a:chExt cx="609600" cy="304800"/>
                </a:xfrm>
              </p:grpSpPr>
              <p:grpSp>
                <p:nvGrpSpPr>
                  <p:cNvPr id="2422" name="Google Shape;2422;p2"/>
                  <p:cNvGrpSpPr/>
                  <p:nvPr/>
                </p:nvGrpSpPr>
                <p:grpSpPr>
                  <a:xfrm>
                    <a:off x="0" y="3962400"/>
                    <a:ext cx="304800" cy="304800"/>
                    <a:chOff x="0" y="3962400"/>
                    <a:chExt cx="304800" cy="304800"/>
                  </a:xfrm>
                </p:grpSpPr>
                <p:grpSp>
                  <p:nvGrpSpPr>
                    <p:cNvPr id="2423" name="Google Shape;2423;p2"/>
                    <p:cNvGrpSpPr/>
                    <p:nvPr/>
                  </p:nvGrpSpPr>
                  <p:grpSpPr>
                    <a:xfrm>
                      <a:off x="0" y="3962400"/>
                      <a:ext cx="304800" cy="152400"/>
                      <a:chOff x="0" y="3962400"/>
                      <a:chExt cx="304800" cy="152400"/>
                    </a:xfrm>
                  </p:grpSpPr>
                  <p:pic>
                    <p:nvPicPr>
                      <p:cNvPr id="2424" name="Google Shape;242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25" name="Google Shape;242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26" name="Google Shape;2426;p2"/>
                    <p:cNvGrpSpPr/>
                    <p:nvPr/>
                  </p:nvGrpSpPr>
                  <p:grpSpPr>
                    <a:xfrm>
                      <a:off x="0" y="4114800"/>
                      <a:ext cx="304800" cy="152400"/>
                      <a:chOff x="0" y="3962400"/>
                      <a:chExt cx="304800" cy="152400"/>
                    </a:xfrm>
                  </p:grpSpPr>
                  <p:pic>
                    <p:nvPicPr>
                      <p:cNvPr id="2427" name="Google Shape;242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28" name="Google Shape;242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29" name="Google Shape;2429;p2"/>
                  <p:cNvGrpSpPr/>
                  <p:nvPr/>
                </p:nvGrpSpPr>
                <p:grpSpPr>
                  <a:xfrm>
                    <a:off x="304800" y="3962400"/>
                    <a:ext cx="304800" cy="304800"/>
                    <a:chOff x="0" y="3962400"/>
                    <a:chExt cx="304800" cy="304800"/>
                  </a:xfrm>
                </p:grpSpPr>
                <p:grpSp>
                  <p:nvGrpSpPr>
                    <p:cNvPr id="2430" name="Google Shape;2430;p2"/>
                    <p:cNvGrpSpPr/>
                    <p:nvPr/>
                  </p:nvGrpSpPr>
                  <p:grpSpPr>
                    <a:xfrm>
                      <a:off x="0" y="3962400"/>
                      <a:ext cx="304800" cy="152400"/>
                      <a:chOff x="0" y="3962400"/>
                      <a:chExt cx="304800" cy="152400"/>
                    </a:xfrm>
                  </p:grpSpPr>
                  <p:pic>
                    <p:nvPicPr>
                      <p:cNvPr id="2431" name="Google Shape;24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32" name="Google Shape;24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33" name="Google Shape;2433;p2"/>
                    <p:cNvGrpSpPr/>
                    <p:nvPr/>
                  </p:nvGrpSpPr>
                  <p:grpSpPr>
                    <a:xfrm>
                      <a:off x="0" y="4114800"/>
                      <a:ext cx="304800" cy="152400"/>
                      <a:chOff x="0" y="3962400"/>
                      <a:chExt cx="304800" cy="152400"/>
                    </a:xfrm>
                  </p:grpSpPr>
                  <p:pic>
                    <p:nvPicPr>
                      <p:cNvPr id="2434" name="Google Shape;24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35" name="Google Shape;24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36" name="Google Shape;2436;p2"/>
                <p:cNvGrpSpPr/>
                <p:nvPr/>
              </p:nvGrpSpPr>
              <p:grpSpPr>
                <a:xfrm>
                  <a:off x="1828800" y="4267200"/>
                  <a:ext cx="609600" cy="304800"/>
                  <a:chOff x="0" y="3962400"/>
                  <a:chExt cx="609600" cy="304800"/>
                </a:xfrm>
              </p:grpSpPr>
              <p:grpSp>
                <p:nvGrpSpPr>
                  <p:cNvPr id="2437" name="Google Shape;2437;p2"/>
                  <p:cNvGrpSpPr/>
                  <p:nvPr/>
                </p:nvGrpSpPr>
                <p:grpSpPr>
                  <a:xfrm>
                    <a:off x="0" y="3962400"/>
                    <a:ext cx="304800" cy="304800"/>
                    <a:chOff x="0" y="3962400"/>
                    <a:chExt cx="304800" cy="304800"/>
                  </a:xfrm>
                </p:grpSpPr>
                <p:grpSp>
                  <p:nvGrpSpPr>
                    <p:cNvPr id="2438" name="Google Shape;2438;p2"/>
                    <p:cNvGrpSpPr/>
                    <p:nvPr/>
                  </p:nvGrpSpPr>
                  <p:grpSpPr>
                    <a:xfrm>
                      <a:off x="0" y="3962400"/>
                      <a:ext cx="304800" cy="152400"/>
                      <a:chOff x="0" y="3962400"/>
                      <a:chExt cx="304800" cy="152400"/>
                    </a:xfrm>
                  </p:grpSpPr>
                  <p:pic>
                    <p:nvPicPr>
                      <p:cNvPr id="2439" name="Google Shape;243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0" name="Google Shape;244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41" name="Google Shape;2441;p2"/>
                    <p:cNvGrpSpPr/>
                    <p:nvPr/>
                  </p:nvGrpSpPr>
                  <p:grpSpPr>
                    <a:xfrm>
                      <a:off x="0" y="4114800"/>
                      <a:ext cx="304800" cy="152400"/>
                      <a:chOff x="0" y="3962400"/>
                      <a:chExt cx="304800" cy="152400"/>
                    </a:xfrm>
                  </p:grpSpPr>
                  <p:pic>
                    <p:nvPicPr>
                      <p:cNvPr id="2442" name="Google Shape;244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3" name="Google Shape;244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44" name="Google Shape;2444;p2"/>
                  <p:cNvGrpSpPr/>
                  <p:nvPr/>
                </p:nvGrpSpPr>
                <p:grpSpPr>
                  <a:xfrm>
                    <a:off x="304800" y="3962400"/>
                    <a:ext cx="304800" cy="304800"/>
                    <a:chOff x="0" y="3962400"/>
                    <a:chExt cx="304800" cy="304800"/>
                  </a:xfrm>
                </p:grpSpPr>
                <p:grpSp>
                  <p:nvGrpSpPr>
                    <p:cNvPr id="2445" name="Google Shape;2445;p2"/>
                    <p:cNvGrpSpPr/>
                    <p:nvPr/>
                  </p:nvGrpSpPr>
                  <p:grpSpPr>
                    <a:xfrm>
                      <a:off x="0" y="3962400"/>
                      <a:ext cx="304800" cy="152400"/>
                      <a:chOff x="0" y="3962400"/>
                      <a:chExt cx="304800" cy="152400"/>
                    </a:xfrm>
                  </p:grpSpPr>
                  <p:pic>
                    <p:nvPicPr>
                      <p:cNvPr id="2446" name="Google Shape;24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7" name="Google Shape;24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48" name="Google Shape;2448;p2"/>
                    <p:cNvGrpSpPr/>
                    <p:nvPr/>
                  </p:nvGrpSpPr>
                  <p:grpSpPr>
                    <a:xfrm>
                      <a:off x="0" y="4114800"/>
                      <a:ext cx="304800" cy="152400"/>
                      <a:chOff x="0" y="3962400"/>
                      <a:chExt cx="304800" cy="152400"/>
                    </a:xfrm>
                  </p:grpSpPr>
                  <p:pic>
                    <p:nvPicPr>
                      <p:cNvPr id="2449" name="Google Shape;24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50" name="Google Shape;24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sp>
        <p:nvSpPr>
          <p:cNvPr id="2451" name="Google Shape;2451;p2"/>
          <p:cNvSpPr/>
          <p:nvPr/>
        </p:nvSpPr>
        <p:spPr>
          <a:xfrm>
            <a:off x="0" y="5867400"/>
            <a:ext cx="1219200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lt1"/>
                </a:solidFill>
                <a:latin typeface="Quattrocento Sans"/>
                <a:ea typeface="Quattrocento Sans"/>
                <a:cs typeface="Quattrocento Sans"/>
                <a:sym typeface="Quattrocento Sans"/>
              </a:rPr>
              <a:t>MEMBERSHIP HAS ITS BENEFITS</a:t>
            </a:r>
            <a:endParaRPr b="1" i="0" sz="1800" u="none" cap="none" strike="noStrike">
              <a:solidFill>
                <a:schemeClr val="lt1"/>
              </a:solidFill>
              <a:latin typeface="Quattrocento Sans"/>
              <a:ea typeface="Quattrocento Sans"/>
              <a:cs typeface="Quattrocento Sans"/>
              <a:sym typeface="Quattrocento Sans"/>
            </a:endParaRPr>
          </a:p>
        </p:txBody>
      </p:sp>
      <p:sp>
        <p:nvSpPr>
          <p:cNvPr id="2452" name="Google Shape;2452;p2"/>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
        <p:nvSpPr>
          <p:cNvPr id="2453" name="Google Shape;2453;p2"/>
          <p:cNvSpPr/>
          <p:nvPr/>
        </p:nvSpPr>
        <p:spPr>
          <a:xfrm>
            <a:off x="-13252" y="3810000"/>
            <a:ext cx="12205253"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2454" name="Google Shape;2454;p2"/>
          <p:cNvSpPr txBox="1"/>
          <p:nvPr>
            <p:ph idx="2" type="subTitle"/>
          </p:nvPr>
        </p:nvSpPr>
        <p:spPr>
          <a:xfrm>
            <a:off x="457200" y="4114800"/>
            <a:ext cx="11353800" cy="1731962"/>
          </a:xfrm>
          <a:prstGeom prst="rect">
            <a:avLst/>
          </a:prstGeom>
          <a:noFill/>
          <a:ln>
            <a:noFill/>
          </a:ln>
        </p:spPr>
        <p:txBody>
          <a:bodyPr anchorCtr="0" anchor="t" bIns="91425" lIns="91425" spcFirstLastPara="1" rIns="91425" wrap="square" tIns="91425">
            <a:noAutofit/>
          </a:bodyPr>
          <a:lstStyle>
            <a:lvl1pPr indent="0" lvl="0" marL="0" marR="0" rtl="0" algn="l">
              <a:lnSpc>
                <a:spcPct val="100000"/>
              </a:lnSpc>
              <a:spcBef>
                <a:spcPts val="1200"/>
              </a:spcBef>
              <a:spcAft>
                <a:spcPts val="0"/>
              </a:spcAft>
              <a:buClr>
                <a:schemeClr val="accent3"/>
              </a:buClr>
              <a:buSzPts val="2400"/>
              <a:buFont typeface="Noto Sans Symbols"/>
              <a:buNone/>
              <a:defRPr b="0" i="0" sz="2400" u="none" cap="none" strike="noStrike">
                <a:solidFill>
                  <a:schemeClr val="lt1"/>
                </a:solidFill>
                <a:latin typeface="Quattrocento Sans"/>
                <a:ea typeface="Quattrocento Sans"/>
                <a:cs typeface="Quattrocento Sans"/>
                <a:sym typeface="Quattrocento Sans"/>
              </a:defRPr>
            </a:lvl1pPr>
            <a:lvl2pPr indent="0" lvl="1" marL="457200" marR="0" rtl="0" algn="ctr">
              <a:lnSpc>
                <a:spcPct val="100000"/>
              </a:lnSpc>
              <a:spcBef>
                <a:spcPts val="300"/>
              </a:spcBef>
              <a:spcAft>
                <a:spcPts val="0"/>
              </a:spcAft>
              <a:buClr>
                <a:schemeClr val="accent3"/>
              </a:buClr>
              <a:buSzPts val="2000"/>
              <a:buFont typeface="Quattrocento Sans"/>
              <a:buNone/>
              <a:defRPr b="0" i="0" sz="2000" u="none" cap="none" strike="noStrike">
                <a:solidFill>
                  <a:schemeClr val="accent1"/>
                </a:solidFill>
                <a:latin typeface="Quattrocento Sans"/>
                <a:ea typeface="Quattrocento Sans"/>
                <a:cs typeface="Quattrocento Sans"/>
                <a:sym typeface="Quattrocento Sans"/>
              </a:defRPr>
            </a:lvl2pPr>
            <a:lvl3pPr indent="0" lvl="2" marL="914400" marR="0" rtl="0" algn="ctr">
              <a:lnSpc>
                <a:spcPct val="100000"/>
              </a:lnSpc>
              <a:spcBef>
                <a:spcPts val="300"/>
              </a:spcBef>
              <a:spcAft>
                <a:spcPts val="0"/>
              </a:spcAft>
              <a:buClr>
                <a:schemeClr val="accent3"/>
              </a:buClr>
              <a:buSzPts val="1800"/>
              <a:buFont typeface="Noto Sans Symbols"/>
              <a:buNone/>
              <a:defRPr b="0" i="0" sz="1800" u="none" cap="none" strike="noStrike">
                <a:solidFill>
                  <a:schemeClr val="accent1"/>
                </a:solidFill>
                <a:latin typeface="Quattrocento Sans"/>
                <a:ea typeface="Quattrocento Sans"/>
                <a:cs typeface="Quattrocento Sans"/>
                <a:sym typeface="Quattrocento Sans"/>
              </a:defRPr>
            </a:lvl3pPr>
            <a:lvl4pPr indent="0" lvl="3" marL="1371600" marR="0" rtl="0" algn="ctr">
              <a:lnSpc>
                <a:spcPct val="100000"/>
              </a:lnSpc>
              <a:spcBef>
                <a:spcPts val="300"/>
              </a:spcBef>
              <a:spcAft>
                <a:spcPts val="0"/>
              </a:spcAft>
              <a:buClr>
                <a:schemeClr val="accent3"/>
              </a:buClr>
              <a:buSzPts val="1600"/>
              <a:buFont typeface="Quattrocento Sans"/>
              <a:buNone/>
              <a:defRPr b="0" i="0" sz="1600" u="none" cap="none" strike="noStrike">
                <a:solidFill>
                  <a:schemeClr val="accent1"/>
                </a:solidFill>
                <a:latin typeface="Quattrocento Sans"/>
                <a:ea typeface="Quattrocento Sans"/>
                <a:cs typeface="Quattrocento Sans"/>
                <a:sym typeface="Quattrocento Sans"/>
              </a:defRPr>
            </a:lvl4pPr>
            <a:lvl5pPr indent="0" lvl="4" marL="1828800" marR="0" rtl="0" algn="ctr">
              <a:lnSpc>
                <a:spcPct val="100000"/>
              </a:lnSpc>
              <a:spcBef>
                <a:spcPts val="300"/>
              </a:spcBef>
              <a:spcAft>
                <a:spcPts val="0"/>
              </a:spcAft>
              <a:buClr>
                <a:schemeClr val="accent3"/>
              </a:buClr>
              <a:buSzPts val="1600"/>
              <a:buFont typeface="Noto Sans Symbols"/>
              <a:buNone/>
              <a:defRPr b="0" i="0" sz="1600" u="none" cap="none" strike="noStrike">
                <a:solidFill>
                  <a:schemeClr val="accent1"/>
                </a:solidFill>
                <a:latin typeface="Quattrocento Sans"/>
                <a:ea typeface="Quattrocento Sans"/>
                <a:cs typeface="Quattrocento Sans"/>
                <a:sym typeface="Quattrocento Sans"/>
              </a:defRPr>
            </a:lvl5pPr>
            <a:lvl6pPr indent="0" lvl="5" marL="22860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6pPr>
            <a:lvl7pPr indent="0" lvl="6" marL="27432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7pPr>
            <a:lvl8pPr indent="0" lvl="7" marL="32004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8pPr>
            <a:lvl9pPr indent="0" lvl="8" marL="36576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9pPr>
          </a:lstStyle>
          <a:p/>
        </p:txBody>
      </p:sp>
      <p:sp>
        <p:nvSpPr>
          <p:cNvPr id="2455" name="Google Shape;2455;p2"/>
          <p:cNvSpPr/>
          <p:nvPr/>
        </p:nvSpPr>
        <p:spPr>
          <a:xfrm>
            <a:off x="0" y="6520832"/>
            <a:ext cx="12192000" cy="762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2456" name="Google Shape;2456;p2"/>
          <p:cNvSpPr/>
          <p:nvPr/>
        </p:nvSpPr>
        <p:spPr>
          <a:xfrm>
            <a:off x="5404131" y="6400800"/>
            <a:ext cx="1371600" cy="3048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200" u="none" cap="none" strike="noStrike">
              <a:solidFill>
                <a:schemeClr val="lt1"/>
              </a:solidFill>
              <a:latin typeface="Quattrocento Sans"/>
              <a:ea typeface="Quattrocento Sans"/>
              <a:cs typeface="Quattrocento Sans"/>
              <a:sym typeface="Quattrocento Sans"/>
            </a:endParaRPr>
          </a:p>
        </p:txBody>
      </p:sp>
      <p:pic>
        <p:nvPicPr>
          <p:cNvPr id="2457" name="Google Shape;2457;p2"/>
          <p:cNvPicPr preferRelativeResize="0"/>
          <p:nvPr/>
        </p:nvPicPr>
        <p:blipFill rotWithShape="1">
          <a:blip r:embed="rId3">
            <a:alphaModFix/>
          </a:blip>
          <a:srcRect b="0" l="0" r="0" t="0"/>
          <a:stretch/>
        </p:blipFill>
        <p:spPr>
          <a:xfrm>
            <a:off x="457200" y="292956"/>
            <a:ext cx="2359208" cy="687098"/>
          </a:xfrm>
          <a:prstGeom prst="rect">
            <a:avLst/>
          </a:prstGeom>
          <a:noFill/>
          <a:ln>
            <a:noFill/>
          </a:ln>
        </p:spPr>
      </p:pic>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458" name="Shape 2458"/>
        <p:cNvGrpSpPr/>
        <p:nvPr/>
      </p:nvGrpSpPr>
      <p:grpSpPr>
        <a:xfrm>
          <a:off x="0" y="0"/>
          <a:ext cx="0" cy="0"/>
          <a:chOff x="0" y="0"/>
          <a:chExt cx="0" cy="0"/>
        </a:xfrm>
      </p:grpSpPr>
      <p:sp>
        <p:nvSpPr>
          <p:cNvPr id="2459" name="Google Shape;2459;p3"/>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60" name="Shape 2460"/>
        <p:cNvGrpSpPr/>
        <p:nvPr/>
      </p:nvGrpSpPr>
      <p:grpSpPr>
        <a:xfrm>
          <a:off x="0" y="0"/>
          <a:ext cx="0" cy="0"/>
          <a:chOff x="0" y="0"/>
          <a:chExt cx="0" cy="0"/>
        </a:xfrm>
      </p:grpSpPr>
      <p:sp>
        <p:nvSpPr>
          <p:cNvPr id="2461" name="Google Shape;2461;p4"/>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62" name="Google Shape;2462;p4"/>
          <p:cNvSpPr txBox="1"/>
          <p:nvPr>
            <p:ph idx="1" type="body"/>
          </p:nvPr>
        </p:nvSpPr>
        <p:spPr>
          <a:xfrm>
            <a:off x="381000" y="1612900"/>
            <a:ext cx="11430000" cy="4559300"/>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63" name="Google Shape;2463;p4"/>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 Disclaimer Slide">
  <p:cSld name="Back Disclaimer Slide">
    <p:spTree>
      <p:nvGrpSpPr>
        <p:cNvPr id="2464" name="Shape 2464"/>
        <p:cNvGrpSpPr/>
        <p:nvPr/>
      </p:nvGrpSpPr>
      <p:grpSpPr>
        <a:xfrm>
          <a:off x="0" y="0"/>
          <a:ext cx="0" cy="0"/>
          <a:chOff x="0" y="0"/>
          <a:chExt cx="0" cy="0"/>
        </a:xfrm>
      </p:grpSpPr>
      <p:pic>
        <p:nvPicPr>
          <p:cNvPr id="2465" name="Google Shape;2465;p5"/>
          <p:cNvPicPr preferRelativeResize="0"/>
          <p:nvPr/>
        </p:nvPicPr>
        <p:blipFill rotWithShape="1">
          <a:blip r:embed="rId2">
            <a:alphaModFix/>
          </a:blip>
          <a:srcRect b="0" l="0" r="0" t="0"/>
          <a:stretch/>
        </p:blipFill>
        <p:spPr>
          <a:xfrm>
            <a:off x="381" y="0"/>
            <a:ext cx="12047250" cy="3141003"/>
          </a:xfrm>
          <a:prstGeom prst="rect">
            <a:avLst/>
          </a:prstGeom>
          <a:noFill/>
          <a:ln>
            <a:noFill/>
          </a:ln>
        </p:spPr>
      </p:pic>
      <p:sp>
        <p:nvSpPr>
          <p:cNvPr id="2466" name="Google Shape;2466;p5"/>
          <p:cNvSpPr txBox="1"/>
          <p:nvPr/>
        </p:nvSpPr>
        <p:spPr>
          <a:xfrm>
            <a:off x="508001" y="3310468"/>
            <a:ext cx="10651067" cy="186204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0">
                <a:solidFill>
                  <a:schemeClr val="dk1"/>
                </a:solidFill>
                <a:latin typeface="Arial"/>
                <a:ea typeface="Arial"/>
                <a:cs typeface="Arial"/>
                <a:sym typeface="Arial"/>
              </a:rPr>
              <a:t>This document contains general information, may be based on authorities that are subject to change, and is not a substitute for professional advice or services. This document does not constitute audit, tax, consulting, business, financial, investment, legal or other professional advice, and you should consult a qualified professional advisor before taking any action based on the information herein. RSM US LLP, its affiliates and related entities are not responsible for any loss resulting from or relating to reliance on this document by any person. Internal Revenue Service rules require us to inform you that this communication may be deemed a solicitation to provide tax services.  This communication is being sent to individuals who have subscribed to receive it or who we believe would have an interest in the topics discussed.</a:t>
            </a:r>
            <a:endParaRPr/>
          </a:p>
          <a:p>
            <a:pPr indent="0" lvl="0" marL="0" marR="0" rtl="0" algn="l">
              <a:spcBef>
                <a:spcPts val="600"/>
              </a:spcBef>
              <a:spcAft>
                <a:spcPts val="0"/>
              </a:spcAft>
              <a:buNone/>
            </a:pPr>
            <a:r>
              <a:rPr lang="en-US" sz="1000">
                <a:solidFill>
                  <a:schemeClr val="dk1"/>
                </a:solidFill>
                <a:latin typeface="Arial"/>
                <a:ea typeface="Arial"/>
                <a:cs typeface="Arial"/>
                <a:sym typeface="Arial"/>
              </a:rPr>
              <a:t>RSM US LLP is a limited liability partnership and the U.S. member firm of RSM International, a global network of independent audit, tax and consulting firms. The member firms of RSM International collaborate to provide services to global clients, but are separate and distinct legal entities that cannot obligate each other. Each member firm is responsible only for its own acts and omissions, and not those of any other party. Visit rsmus.com/aboutus for more information regarding RSM US LLP and RSM International. </a:t>
            </a:r>
            <a:endParaRPr/>
          </a:p>
          <a:p>
            <a:pPr indent="0" lvl="0" marL="0" marR="0" rtl="0" algn="l">
              <a:spcBef>
                <a:spcPts val="600"/>
              </a:spcBef>
              <a:spcAft>
                <a:spcPts val="0"/>
              </a:spcAft>
              <a:buNone/>
            </a:pPr>
            <a:r>
              <a:rPr lang="en-US" sz="1000">
                <a:solidFill>
                  <a:schemeClr val="dk1"/>
                </a:solidFill>
                <a:latin typeface="Arial"/>
                <a:ea typeface="Arial"/>
                <a:cs typeface="Arial"/>
                <a:sym typeface="Arial"/>
              </a:rPr>
              <a:t>RSM® and the RSM logo are registered trademarks of RSM International Association. </a:t>
            </a:r>
            <a:r>
              <a:rPr i="1" lang="en-US" sz="1000">
                <a:solidFill>
                  <a:schemeClr val="dk1"/>
                </a:solidFill>
                <a:latin typeface="Arial"/>
                <a:ea typeface="Arial"/>
                <a:cs typeface="Arial"/>
                <a:sym typeface="Arial"/>
              </a:rPr>
              <a:t>The power of being understood® </a:t>
            </a:r>
            <a:r>
              <a:rPr lang="en-US" sz="1000">
                <a:solidFill>
                  <a:schemeClr val="dk1"/>
                </a:solidFill>
                <a:latin typeface="Arial"/>
                <a:ea typeface="Arial"/>
                <a:cs typeface="Arial"/>
                <a:sym typeface="Arial"/>
              </a:rPr>
              <a:t>is a registered trademark of RSM US LLP. </a:t>
            </a:r>
            <a:endParaRPr/>
          </a:p>
          <a:p>
            <a:pPr indent="0" lvl="0" marL="0" marR="0" rtl="0" algn="l">
              <a:spcBef>
                <a:spcPts val="600"/>
              </a:spcBef>
              <a:spcAft>
                <a:spcPts val="0"/>
              </a:spcAft>
              <a:buNone/>
            </a:pPr>
            <a:r>
              <a:rPr lang="en-US" sz="1000">
                <a:solidFill>
                  <a:schemeClr val="dk1"/>
                </a:solidFill>
                <a:latin typeface="Arial"/>
                <a:ea typeface="Arial"/>
                <a:cs typeface="Arial"/>
                <a:sym typeface="Arial"/>
              </a:rPr>
              <a:t>© 2017 RSM US LLP. All Rights Reserved.</a:t>
            </a:r>
            <a:endParaRPr/>
          </a:p>
        </p:txBody>
      </p:sp>
      <p:sp>
        <p:nvSpPr>
          <p:cNvPr id="2467" name="Google Shape;2467;p5"/>
          <p:cNvSpPr/>
          <p:nvPr/>
        </p:nvSpPr>
        <p:spPr>
          <a:xfrm>
            <a:off x="508002" y="6273801"/>
            <a:ext cx="2935109" cy="448733"/>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Quattrocento Sans"/>
              <a:ea typeface="Quattrocento Sans"/>
              <a:cs typeface="Quattrocento Sans"/>
              <a:sym typeface="Quattrocento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68" name="Shape 2468"/>
        <p:cNvGrpSpPr/>
        <p:nvPr/>
      </p:nvGrpSpPr>
      <p:grpSpPr>
        <a:xfrm>
          <a:off x="0" y="0"/>
          <a:ext cx="0" cy="0"/>
          <a:chOff x="0" y="0"/>
          <a:chExt cx="0" cy="0"/>
        </a:xfrm>
      </p:grpSpPr>
      <p:sp>
        <p:nvSpPr>
          <p:cNvPr id="2469" name="Google Shape;2469;p6"/>
          <p:cNvSpPr txBox="1"/>
          <p:nvPr>
            <p:ph type="title"/>
          </p:nvPr>
        </p:nvSpPr>
        <p:spPr>
          <a:xfrm>
            <a:off x="831850" y="1709738"/>
            <a:ext cx="10515600" cy="2852737"/>
          </a:xfrm>
          <a:prstGeom prst="rect">
            <a:avLst/>
          </a:prstGeom>
          <a:noFill/>
          <a:ln>
            <a:noFill/>
          </a:ln>
        </p:spPr>
        <p:txBody>
          <a:bodyPr anchorCtr="0" anchor="ctr" bIns="91425" lIns="91425" spcFirstLastPara="1" rIns="91425" wrap="square" tIns="91425">
            <a:noAutofit/>
          </a:bodyPr>
          <a:lstStyle>
            <a:lvl1pPr indent="0" lvl="0" marL="0" marR="0" rtl="0" algn="ctr">
              <a:lnSpc>
                <a:spcPct val="90000"/>
              </a:lnSpc>
              <a:spcBef>
                <a:spcPts val="0"/>
              </a:spcBef>
              <a:spcAft>
                <a:spcPts val="0"/>
              </a:spcAft>
              <a:buClr>
                <a:schemeClr val="accent6"/>
              </a:buClr>
              <a:buSzPts val="1400"/>
              <a:buFont typeface="Quattrocento Sans"/>
              <a:buNone/>
              <a:defRPr b="0" i="0" sz="40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70" name="Google Shape;2470;p6"/>
          <p:cNvSpPr txBox="1"/>
          <p:nvPr>
            <p:ph idx="1" type="body"/>
          </p:nvPr>
        </p:nvSpPr>
        <p:spPr>
          <a:xfrm>
            <a:off x="831850" y="4589463"/>
            <a:ext cx="10515600" cy="1500187"/>
          </a:xfrm>
          <a:prstGeom prst="rect">
            <a:avLst/>
          </a:prstGeom>
          <a:noFill/>
          <a:ln>
            <a:noFill/>
          </a:ln>
        </p:spPr>
        <p:txBody>
          <a:bodyPr anchorCtr="0" anchor="t" bIns="91425" lIns="91425" spcFirstLastPara="1" rIns="91425" wrap="square" tIns="91425">
            <a:noAutofit/>
          </a:bodyPr>
          <a:lstStyle>
            <a:lvl1pPr indent="-228600" lvl="0" marL="457200" marR="0" rtl="0" algn="ctr">
              <a:lnSpc>
                <a:spcPct val="100000"/>
              </a:lnSpc>
              <a:spcBef>
                <a:spcPts val="1200"/>
              </a:spcBef>
              <a:spcAft>
                <a:spcPts val="0"/>
              </a:spcAft>
              <a:buClr>
                <a:schemeClr val="accent3"/>
              </a:buClr>
              <a:buSzPts val="2400"/>
              <a:buFont typeface="Noto Sans Symbols"/>
              <a:buNone/>
              <a:defRPr b="0" i="0" sz="2400" u="none" cap="none" strike="noStrike">
                <a:solidFill>
                  <a:srgbClr val="888888"/>
                </a:solidFill>
                <a:latin typeface="Quattrocento Sans"/>
                <a:ea typeface="Quattrocento Sans"/>
                <a:cs typeface="Quattrocento Sans"/>
                <a:sym typeface="Quattrocento Sans"/>
              </a:defRPr>
            </a:lvl1pPr>
            <a:lvl2pPr indent="-228600" lvl="1" marL="914400" marR="0" rtl="0" algn="l">
              <a:lnSpc>
                <a:spcPct val="100000"/>
              </a:lnSpc>
              <a:spcBef>
                <a:spcPts val="300"/>
              </a:spcBef>
              <a:spcAft>
                <a:spcPts val="0"/>
              </a:spcAft>
              <a:buClr>
                <a:schemeClr val="accent3"/>
              </a:buClr>
              <a:buSzPts val="2000"/>
              <a:buFont typeface="Quattrocento Sans"/>
              <a:buNone/>
              <a:defRPr b="0" i="0" sz="2000" u="none" cap="none" strike="noStrike">
                <a:solidFill>
                  <a:srgbClr val="888888"/>
                </a:solidFill>
                <a:latin typeface="Quattrocento Sans"/>
                <a:ea typeface="Quattrocento Sans"/>
                <a:cs typeface="Quattrocento Sans"/>
                <a:sym typeface="Quattrocento Sans"/>
              </a:defRPr>
            </a:lvl2pPr>
            <a:lvl3pPr indent="-228600" lvl="2" marL="1371600" marR="0" rtl="0" algn="l">
              <a:lnSpc>
                <a:spcPct val="100000"/>
              </a:lnSpc>
              <a:spcBef>
                <a:spcPts val="300"/>
              </a:spcBef>
              <a:spcAft>
                <a:spcPts val="0"/>
              </a:spcAft>
              <a:buClr>
                <a:schemeClr val="accent3"/>
              </a:buClr>
              <a:buSzPts val="1800"/>
              <a:buFont typeface="Noto Sans Symbols"/>
              <a:buNone/>
              <a:defRPr b="0" i="0" sz="1800" u="none" cap="none" strike="noStrike">
                <a:solidFill>
                  <a:srgbClr val="888888"/>
                </a:solidFill>
                <a:latin typeface="Quattrocento Sans"/>
                <a:ea typeface="Quattrocento Sans"/>
                <a:cs typeface="Quattrocento Sans"/>
                <a:sym typeface="Quattrocento Sans"/>
              </a:defRPr>
            </a:lvl3pPr>
            <a:lvl4pPr indent="-228600" lvl="3" marL="1828800" marR="0" rtl="0" algn="l">
              <a:lnSpc>
                <a:spcPct val="100000"/>
              </a:lnSpc>
              <a:spcBef>
                <a:spcPts val="300"/>
              </a:spcBef>
              <a:spcAft>
                <a:spcPts val="0"/>
              </a:spcAft>
              <a:buClr>
                <a:schemeClr val="accent3"/>
              </a:buClr>
              <a:buSzPts val="1600"/>
              <a:buFont typeface="Quattrocento Sans"/>
              <a:buNone/>
              <a:defRPr b="0" i="0" sz="1600" u="none" cap="none" strike="noStrike">
                <a:solidFill>
                  <a:srgbClr val="888888"/>
                </a:solidFill>
                <a:latin typeface="Quattrocento Sans"/>
                <a:ea typeface="Quattrocento Sans"/>
                <a:cs typeface="Quattrocento Sans"/>
                <a:sym typeface="Quattrocento Sans"/>
              </a:defRPr>
            </a:lvl4pPr>
            <a:lvl5pPr indent="-228600" lvl="4" marL="2286000" marR="0" rtl="0" algn="l">
              <a:lnSpc>
                <a:spcPct val="100000"/>
              </a:lnSpc>
              <a:spcBef>
                <a:spcPts val="300"/>
              </a:spcBef>
              <a:spcAft>
                <a:spcPts val="0"/>
              </a:spcAft>
              <a:buClr>
                <a:schemeClr val="accent3"/>
              </a:buClr>
              <a:buSzPts val="1600"/>
              <a:buFont typeface="Noto Sans Symbols"/>
              <a:buNone/>
              <a:defRPr b="0" i="0" sz="1600" u="none" cap="none" strike="noStrike">
                <a:solidFill>
                  <a:srgbClr val="888888"/>
                </a:solidFill>
                <a:latin typeface="Quattrocento Sans"/>
                <a:ea typeface="Quattrocento Sans"/>
                <a:cs typeface="Quattrocento Sans"/>
                <a:sym typeface="Quattrocento Sans"/>
              </a:defRPr>
            </a:lvl5pPr>
            <a:lvl6pPr indent="-228600" lvl="5" marL="27432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6pPr>
            <a:lvl7pPr indent="-228600" lvl="6" marL="32004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7pPr>
            <a:lvl8pPr indent="-228600" lvl="7" marL="36576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8pPr>
            <a:lvl9pPr indent="-228600" lvl="8" marL="41148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9pPr>
          </a:lstStyle>
          <a:p/>
        </p:txBody>
      </p:sp>
      <p:sp>
        <p:nvSpPr>
          <p:cNvPr id="2471" name="Google Shape;2471;p6"/>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cxnSp>
        <p:nvCxnSpPr>
          <p:cNvPr id="2472" name="Google Shape;2472;p6"/>
          <p:cNvCxnSpPr/>
          <p:nvPr/>
        </p:nvCxnSpPr>
        <p:spPr>
          <a:xfrm>
            <a:off x="2971800" y="2438400"/>
            <a:ext cx="6248400" cy="0"/>
          </a:xfrm>
          <a:prstGeom prst="straightConnector1">
            <a:avLst/>
          </a:prstGeom>
          <a:noFill/>
          <a:ln cap="flat" cmpd="sng" w="12700">
            <a:solidFill>
              <a:schemeClr val="accent3"/>
            </a:solidFill>
            <a:prstDash val="solid"/>
            <a:miter lim="800000"/>
            <a:headEnd len="sm" w="sm" type="none"/>
            <a:tailEnd len="sm" w="sm" type="none"/>
          </a:ln>
        </p:spPr>
      </p:cxnSp>
      <p:cxnSp>
        <p:nvCxnSpPr>
          <p:cNvPr id="2473" name="Google Shape;2473;p6"/>
          <p:cNvCxnSpPr/>
          <p:nvPr/>
        </p:nvCxnSpPr>
        <p:spPr>
          <a:xfrm>
            <a:off x="2971800" y="3810000"/>
            <a:ext cx="6248400" cy="0"/>
          </a:xfrm>
          <a:prstGeom prst="straightConnector1">
            <a:avLst/>
          </a:prstGeom>
          <a:noFill/>
          <a:ln cap="flat" cmpd="sng" w="12700">
            <a:solidFill>
              <a:schemeClr val="accent3"/>
            </a:solidFill>
            <a:prstDash val="solid"/>
            <a:miter lim="800000"/>
            <a:headEnd len="sm" w="sm" type="none"/>
            <a:tailEnd len="sm" w="sm" type="none"/>
          </a:ln>
        </p:spPr>
      </p:cxn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474" name="Shape 2474"/>
        <p:cNvGrpSpPr/>
        <p:nvPr/>
      </p:nvGrpSpPr>
      <p:grpSpPr>
        <a:xfrm>
          <a:off x="0" y="0"/>
          <a:ext cx="0" cy="0"/>
          <a:chOff x="0" y="0"/>
          <a:chExt cx="0" cy="0"/>
        </a:xfrm>
      </p:grpSpPr>
      <p:sp>
        <p:nvSpPr>
          <p:cNvPr id="2475" name="Google Shape;2475;p7"/>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76" name="Google Shape;2476;p7"/>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77" name="Google Shape;2477;p7"/>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78" name="Google Shape;2478;p7"/>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479" name="Shape 2479"/>
        <p:cNvGrpSpPr/>
        <p:nvPr/>
      </p:nvGrpSpPr>
      <p:grpSpPr>
        <a:xfrm>
          <a:off x="0" y="0"/>
          <a:ext cx="0" cy="0"/>
          <a:chOff x="0" y="0"/>
          <a:chExt cx="0" cy="0"/>
        </a:xfrm>
      </p:grpSpPr>
      <p:sp>
        <p:nvSpPr>
          <p:cNvPr id="2480" name="Google Shape;2480;p8"/>
          <p:cNvSpPr txBox="1"/>
          <p:nvPr>
            <p:ph type="title"/>
          </p:nvPr>
        </p:nvSpPr>
        <p:spPr>
          <a:xfrm>
            <a:off x="839788" y="365125"/>
            <a:ext cx="105156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81" name="Google Shape;2481;p8"/>
          <p:cNvSpPr txBox="1"/>
          <p:nvPr>
            <p:ph idx="1" type="body"/>
          </p:nvPr>
        </p:nvSpPr>
        <p:spPr>
          <a:xfrm>
            <a:off x="839788" y="1681163"/>
            <a:ext cx="5157787" cy="82391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1200"/>
              </a:spcBef>
              <a:spcAft>
                <a:spcPts val="0"/>
              </a:spcAft>
              <a:buClr>
                <a:schemeClr val="accent3"/>
              </a:buClr>
              <a:buSzPts val="2400"/>
              <a:buFont typeface="Noto Sans Symbols"/>
              <a:buNone/>
              <a:defRPr b="1" i="0" sz="2400" u="none" cap="none" strike="noStrike">
                <a:solidFill>
                  <a:schemeClr val="accent1"/>
                </a:solidFill>
                <a:latin typeface="Quattrocento Sans"/>
                <a:ea typeface="Quattrocento Sans"/>
                <a:cs typeface="Quattrocento Sans"/>
                <a:sym typeface="Quattrocento Sans"/>
              </a:defRPr>
            </a:lvl1pPr>
            <a:lvl2pPr indent="-228600" lvl="1" marL="914400" marR="0" rtl="0" algn="l">
              <a:lnSpc>
                <a:spcPct val="100000"/>
              </a:lnSpc>
              <a:spcBef>
                <a:spcPts val="300"/>
              </a:spcBef>
              <a:spcAft>
                <a:spcPts val="0"/>
              </a:spcAft>
              <a:buClr>
                <a:schemeClr val="accent3"/>
              </a:buClr>
              <a:buSzPts val="2000"/>
              <a:buFont typeface="Quattrocento Sans"/>
              <a:buNone/>
              <a:defRPr b="1" i="0" sz="2000" u="none" cap="none" strike="noStrike">
                <a:solidFill>
                  <a:schemeClr val="accent1"/>
                </a:solidFill>
                <a:latin typeface="Quattrocento Sans"/>
                <a:ea typeface="Quattrocento Sans"/>
                <a:cs typeface="Quattrocento Sans"/>
                <a:sym typeface="Quattrocento Sans"/>
              </a:defRPr>
            </a:lvl2pPr>
            <a:lvl3pPr indent="-228600" lvl="2" marL="1371600" marR="0" rtl="0" algn="l">
              <a:lnSpc>
                <a:spcPct val="100000"/>
              </a:lnSpc>
              <a:spcBef>
                <a:spcPts val="300"/>
              </a:spcBef>
              <a:spcAft>
                <a:spcPts val="0"/>
              </a:spcAft>
              <a:buClr>
                <a:schemeClr val="accent3"/>
              </a:buClr>
              <a:buSzPts val="1800"/>
              <a:buFont typeface="Noto Sans Symbols"/>
              <a:buNone/>
              <a:defRPr b="1" i="0" sz="1800" u="none" cap="none" strike="noStrike">
                <a:solidFill>
                  <a:schemeClr val="accent1"/>
                </a:solidFill>
                <a:latin typeface="Quattrocento Sans"/>
                <a:ea typeface="Quattrocento Sans"/>
                <a:cs typeface="Quattrocento Sans"/>
                <a:sym typeface="Quattrocento Sans"/>
              </a:defRPr>
            </a:lvl3pPr>
            <a:lvl4pPr indent="-228600" lvl="3" marL="1828800" marR="0" rtl="0" algn="l">
              <a:lnSpc>
                <a:spcPct val="100000"/>
              </a:lnSpc>
              <a:spcBef>
                <a:spcPts val="300"/>
              </a:spcBef>
              <a:spcAft>
                <a:spcPts val="0"/>
              </a:spcAft>
              <a:buClr>
                <a:schemeClr val="accent3"/>
              </a:buClr>
              <a:buSzPts val="1600"/>
              <a:buFont typeface="Quattrocento Sans"/>
              <a:buNone/>
              <a:defRPr b="1" i="0" sz="1600" u="none" cap="none" strike="noStrike">
                <a:solidFill>
                  <a:schemeClr val="accent1"/>
                </a:solidFill>
                <a:latin typeface="Quattrocento Sans"/>
                <a:ea typeface="Quattrocento Sans"/>
                <a:cs typeface="Quattrocento Sans"/>
                <a:sym typeface="Quattrocento Sans"/>
              </a:defRPr>
            </a:lvl4pPr>
            <a:lvl5pPr indent="-228600" lvl="4" marL="2286000" marR="0" rtl="0" algn="l">
              <a:lnSpc>
                <a:spcPct val="100000"/>
              </a:lnSpc>
              <a:spcBef>
                <a:spcPts val="300"/>
              </a:spcBef>
              <a:spcAft>
                <a:spcPts val="0"/>
              </a:spcAft>
              <a:buClr>
                <a:schemeClr val="accent3"/>
              </a:buClr>
              <a:buSzPts val="1600"/>
              <a:buFont typeface="Noto Sans Symbols"/>
              <a:buNone/>
              <a:defRPr b="1" i="0" sz="1600" u="none" cap="none" strike="noStrike">
                <a:solidFill>
                  <a:schemeClr val="accent1"/>
                </a:solidFill>
                <a:latin typeface="Quattrocento Sans"/>
                <a:ea typeface="Quattrocento Sans"/>
                <a:cs typeface="Quattrocento Sans"/>
                <a:sym typeface="Quattrocento Sans"/>
              </a:defRPr>
            </a:lvl5pPr>
            <a:lvl6pPr indent="-228600" lvl="5" marL="27432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6pPr>
            <a:lvl7pPr indent="-228600" lvl="6" marL="32004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7pPr>
            <a:lvl8pPr indent="-228600" lvl="7" marL="36576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8pPr>
            <a:lvl9pPr indent="-228600" lvl="8" marL="41148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9pPr>
          </a:lstStyle>
          <a:p/>
        </p:txBody>
      </p:sp>
      <p:sp>
        <p:nvSpPr>
          <p:cNvPr id="2482" name="Google Shape;2482;p8"/>
          <p:cNvSpPr txBox="1"/>
          <p:nvPr>
            <p:ph idx="2" type="body"/>
          </p:nvPr>
        </p:nvSpPr>
        <p:spPr>
          <a:xfrm>
            <a:off x="839788" y="2505075"/>
            <a:ext cx="5157787" cy="36845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83" name="Google Shape;2483;p8"/>
          <p:cNvSpPr txBox="1"/>
          <p:nvPr>
            <p:ph idx="3" type="body"/>
          </p:nvPr>
        </p:nvSpPr>
        <p:spPr>
          <a:xfrm>
            <a:off x="6172200" y="1681163"/>
            <a:ext cx="5183188" cy="82391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1200"/>
              </a:spcBef>
              <a:spcAft>
                <a:spcPts val="0"/>
              </a:spcAft>
              <a:buClr>
                <a:schemeClr val="accent3"/>
              </a:buClr>
              <a:buSzPts val="2400"/>
              <a:buFont typeface="Noto Sans Symbols"/>
              <a:buNone/>
              <a:defRPr b="1" i="0" sz="2400" u="none" cap="none" strike="noStrike">
                <a:solidFill>
                  <a:schemeClr val="accent1"/>
                </a:solidFill>
                <a:latin typeface="Quattrocento Sans"/>
                <a:ea typeface="Quattrocento Sans"/>
                <a:cs typeface="Quattrocento Sans"/>
                <a:sym typeface="Quattrocento Sans"/>
              </a:defRPr>
            </a:lvl1pPr>
            <a:lvl2pPr indent="-228600" lvl="1" marL="914400" marR="0" rtl="0" algn="l">
              <a:lnSpc>
                <a:spcPct val="100000"/>
              </a:lnSpc>
              <a:spcBef>
                <a:spcPts val="300"/>
              </a:spcBef>
              <a:spcAft>
                <a:spcPts val="0"/>
              </a:spcAft>
              <a:buClr>
                <a:schemeClr val="accent3"/>
              </a:buClr>
              <a:buSzPts val="2000"/>
              <a:buFont typeface="Quattrocento Sans"/>
              <a:buNone/>
              <a:defRPr b="1" i="0" sz="2000" u="none" cap="none" strike="noStrike">
                <a:solidFill>
                  <a:schemeClr val="accent1"/>
                </a:solidFill>
                <a:latin typeface="Quattrocento Sans"/>
                <a:ea typeface="Quattrocento Sans"/>
                <a:cs typeface="Quattrocento Sans"/>
                <a:sym typeface="Quattrocento Sans"/>
              </a:defRPr>
            </a:lvl2pPr>
            <a:lvl3pPr indent="-228600" lvl="2" marL="1371600" marR="0" rtl="0" algn="l">
              <a:lnSpc>
                <a:spcPct val="100000"/>
              </a:lnSpc>
              <a:spcBef>
                <a:spcPts val="300"/>
              </a:spcBef>
              <a:spcAft>
                <a:spcPts val="0"/>
              </a:spcAft>
              <a:buClr>
                <a:schemeClr val="accent3"/>
              </a:buClr>
              <a:buSzPts val="1800"/>
              <a:buFont typeface="Noto Sans Symbols"/>
              <a:buNone/>
              <a:defRPr b="1" i="0" sz="1800" u="none" cap="none" strike="noStrike">
                <a:solidFill>
                  <a:schemeClr val="accent1"/>
                </a:solidFill>
                <a:latin typeface="Quattrocento Sans"/>
                <a:ea typeface="Quattrocento Sans"/>
                <a:cs typeface="Quattrocento Sans"/>
                <a:sym typeface="Quattrocento Sans"/>
              </a:defRPr>
            </a:lvl3pPr>
            <a:lvl4pPr indent="-228600" lvl="3" marL="1828800" marR="0" rtl="0" algn="l">
              <a:lnSpc>
                <a:spcPct val="100000"/>
              </a:lnSpc>
              <a:spcBef>
                <a:spcPts val="300"/>
              </a:spcBef>
              <a:spcAft>
                <a:spcPts val="0"/>
              </a:spcAft>
              <a:buClr>
                <a:schemeClr val="accent3"/>
              </a:buClr>
              <a:buSzPts val="1600"/>
              <a:buFont typeface="Quattrocento Sans"/>
              <a:buNone/>
              <a:defRPr b="1" i="0" sz="1600" u="none" cap="none" strike="noStrike">
                <a:solidFill>
                  <a:schemeClr val="accent1"/>
                </a:solidFill>
                <a:latin typeface="Quattrocento Sans"/>
                <a:ea typeface="Quattrocento Sans"/>
                <a:cs typeface="Quattrocento Sans"/>
                <a:sym typeface="Quattrocento Sans"/>
              </a:defRPr>
            </a:lvl4pPr>
            <a:lvl5pPr indent="-228600" lvl="4" marL="2286000" marR="0" rtl="0" algn="l">
              <a:lnSpc>
                <a:spcPct val="100000"/>
              </a:lnSpc>
              <a:spcBef>
                <a:spcPts val="300"/>
              </a:spcBef>
              <a:spcAft>
                <a:spcPts val="0"/>
              </a:spcAft>
              <a:buClr>
                <a:schemeClr val="accent3"/>
              </a:buClr>
              <a:buSzPts val="1600"/>
              <a:buFont typeface="Noto Sans Symbols"/>
              <a:buNone/>
              <a:defRPr b="1" i="0" sz="1600" u="none" cap="none" strike="noStrike">
                <a:solidFill>
                  <a:schemeClr val="accent1"/>
                </a:solidFill>
                <a:latin typeface="Quattrocento Sans"/>
                <a:ea typeface="Quattrocento Sans"/>
                <a:cs typeface="Quattrocento Sans"/>
                <a:sym typeface="Quattrocento Sans"/>
              </a:defRPr>
            </a:lvl5pPr>
            <a:lvl6pPr indent="-228600" lvl="5" marL="27432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6pPr>
            <a:lvl7pPr indent="-228600" lvl="6" marL="32004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7pPr>
            <a:lvl8pPr indent="-228600" lvl="7" marL="36576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8pPr>
            <a:lvl9pPr indent="-228600" lvl="8" marL="41148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9pPr>
          </a:lstStyle>
          <a:p/>
        </p:txBody>
      </p:sp>
      <p:sp>
        <p:nvSpPr>
          <p:cNvPr id="2484" name="Google Shape;2484;p8"/>
          <p:cNvSpPr txBox="1"/>
          <p:nvPr>
            <p:ph idx="4" type="body"/>
          </p:nvPr>
        </p:nvSpPr>
        <p:spPr>
          <a:xfrm>
            <a:off x="6172200" y="2505075"/>
            <a:ext cx="5183188" cy="36845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85" name="Google Shape;2485;p8"/>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486" name="Shape 2486"/>
        <p:cNvGrpSpPr/>
        <p:nvPr/>
      </p:nvGrpSpPr>
      <p:grpSpPr>
        <a:xfrm>
          <a:off x="0" y="0"/>
          <a:ext cx="0" cy="0"/>
          <a:chOff x="0" y="0"/>
          <a:chExt cx="0" cy="0"/>
        </a:xfrm>
      </p:grpSpPr>
      <p:sp>
        <p:nvSpPr>
          <p:cNvPr id="2487" name="Google Shape;2487;p9"/>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88" name="Google Shape;2488;p9"/>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slideLayout" Target="../slideLayouts/slideLayout2.xml"/><Relationship Id="rId11" Type="http://schemas.openxmlformats.org/officeDocument/2006/relationships/theme" Target="../theme/theme2.xml"/><Relationship Id="rId10" Type="http://schemas.openxmlformats.org/officeDocument/2006/relationships/slideLayout" Target="../slideLayouts/slideLayout8.xml"/><Relationship Id="rId9" Type="http://schemas.openxmlformats.org/officeDocument/2006/relationships/slideLayout" Target="../slideLayouts/slideLayout7.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1" name="Google Shape;11;p1"/>
          <p:cNvSpPr txBox="1"/>
          <p:nvPr>
            <p:ph idx="1" type="body"/>
          </p:nvPr>
        </p:nvSpPr>
        <p:spPr>
          <a:xfrm>
            <a:off x="381000" y="1612900"/>
            <a:ext cx="11430000" cy="4559300"/>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12" name="Google Shape;12;p1"/>
          <p:cNvSpPr/>
          <p:nvPr/>
        </p:nvSpPr>
        <p:spPr>
          <a:xfrm>
            <a:off x="0" y="6553200"/>
            <a:ext cx="12192000" cy="304800"/>
          </a:xfrm>
          <a:prstGeom prst="rect">
            <a:avLst/>
          </a:prstGeom>
          <a:solidFill>
            <a:schemeClr val="accent1"/>
          </a:solidFill>
          <a:ln cap="flat" cmpd="sng" w="12700">
            <a:solidFill>
              <a:srgbClr val="2C3D5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13" name="Google Shape;13;p1"/>
          <p:cNvSpPr/>
          <p:nvPr/>
        </p:nvSpPr>
        <p:spPr>
          <a:xfrm>
            <a:off x="0" y="6520832"/>
            <a:ext cx="12192000" cy="762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14" name="Google Shape;14;p1"/>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
          <p:cNvSpPr/>
          <p:nvPr/>
        </p:nvSpPr>
        <p:spPr>
          <a:xfrm>
            <a:off x="5404131" y="6400800"/>
            <a:ext cx="1371600" cy="3048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200" u="none" cap="none" strike="noStrike">
              <a:solidFill>
                <a:schemeClr val="lt1"/>
              </a:solidFill>
              <a:latin typeface="Quattrocento Sans"/>
              <a:ea typeface="Quattrocento Sans"/>
              <a:cs typeface="Quattrocento Sans"/>
              <a:sym typeface="Quattrocento Sans"/>
            </a:endParaRPr>
          </a:p>
        </p:txBody>
      </p:sp>
      <p:pic>
        <p:nvPicPr>
          <p:cNvPr id="16" name="Google Shape;16;p1"/>
          <p:cNvPicPr preferRelativeResize="0"/>
          <p:nvPr/>
        </p:nvPicPr>
        <p:blipFill rotWithShape="1">
          <a:blip r:embed="rId1">
            <a:alphaModFix/>
          </a:blip>
          <a:srcRect b="0" l="0" r="0" t="0"/>
          <a:stretch/>
        </p:blipFill>
        <p:spPr>
          <a:xfrm>
            <a:off x="152400" y="6629400"/>
            <a:ext cx="228514" cy="185805"/>
          </a:xfrm>
          <a:prstGeom prst="rect">
            <a:avLst/>
          </a:prstGeom>
          <a:noFill/>
          <a:ln>
            <a:noFill/>
          </a:ln>
        </p:spPr>
      </p:pic>
      <p:sp>
        <p:nvSpPr>
          <p:cNvPr id="17" name="Google Shape;17;p1"/>
          <p:cNvSpPr txBox="1"/>
          <p:nvPr>
            <p:ph idx="10" type="dt"/>
          </p:nvPr>
        </p:nvSpPr>
        <p:spPr>
          <a:xfrm>
            <a:off x="1447800" y="6581775"/>
            <a:ext cx="2743200" cy="257174"/>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Quattrocento Sans"/>
                <a:ea typeface="Quattrocento Sans"/>
                <a:cs typeface="Quattrocento Sans"/>
                <a:sym typeface="Quattrocento Sans"/>
              </a:defRPr>
            </a:lvl1pPr>
            <a:lvl2pPr indent="0" lvl="1" marL="4572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2pPr>
            <a:lvl3pPr indent="0" lvl="2" marL="9144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3pPr>
            <a:lvl4pPr indent="0" lvl="3" marL="13716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4pPr>
            <a:lvl5pPr indent="0" lvl="4" marL="18288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5pPr>
            <a:lvl6pPr indent="0" lvl="5" marL="22860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6pPr>
            <a:lvl7pPr indent="0" lvl="6" marL="27432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7pPr>
            <a:lvl8pPr indent="0" lvl="7" marL="32004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8pPr>
            <a:lvl9pPr indent="0" lvl="8" marL="36576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9pPr>
          </a:lstStyle>
          <a:p/>
        </p:txBody>
      </p:sp>
      <p:sp>
        <p:nvSpPr>
          <p:cNvPr id="18" name="Google Shape;18;p1"/>
          <p:cNvSpPr txBox="1"/>
          <p:nvPr/>
        </p:nvSpPr>
        <p:spPr>
          <a:xfrm>
            <a:off x="381000" y="6574216"/>
            <a:ext cx="914400" cy="3048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accent3"/>
              </a:buClr>
              <a:buFont typeface="Noto Sans Symbols"/>
              <a:buNone/>
            </a:pPr>
            <a:r>
              <a:rPr b="1" i="0" lang="en-US" sz="1400" u="none" cap="none" strike="noStrike">
                <a:solidFill>
                  <a:srgbClr val="F2F2F2"/>
                </a:solidFill>
                <a:latin typeface="Quattrocento Sans"/>
                <a:ea typeface="Quattrocento Sans"/>
                <a:cs typeface="Quattrocento Sans"/>
                <a:sym typeface="Quattrocento Sans"/>
              </a:rPr>
              <a:t>@GPUG</a:t>
            </a:r>
            <a:endParaRPr/>
          </a:p>
        </p:txBody>
      </p:sp>
      <p:pic>
        <p:nvPicPr>
          <p:cNvPr id="19" name="Google Shape;19;p1"/>
          <p:cNvPicPr preferRelativeResize="0"/>
          <p:nvPr/>
        </p:nvPicPr>
        <p:blipFill rotWithShape="1">
          <a:blip r:embed="rId2">
            <a:alphaModFix/>
          </a:blip>
          <a:srcRect b="0" l="0" r="0" t="0"/>
          <a:stretch/>
        </p:blipFill>
        <p:spPr>
          <a:xfrm>
            <a:off x="10850683" y="6179831"/>
            <a:ext cx="1209823" cy="35216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Lst>
  <p:transition spd="med">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michelle.krapfl@rsmus.com" TargetMode="External"/><Relationship Id="rId4" Type="http://schemas.openxmlformats.org/officeDocument/2006/relationships/image" Target="../media/image14.jpg"/><Relationship Id="rId10" Type="http://schemas.openxmlformats.org/officeDocument/2006/relationships/image" Target="../media/image6.jpg"/><Relationship Id="rId9" Type="http://schemas.openxmlformats.org/officeDocument/2006/relationships/image" Target="../media/image8.jpg"/><Relationship Id="rId5" Type="http://schemas.openxmlformats.org/officeDocument/2006/relationships/image" Target="../media/image5.png"/><Relationship Id="rId6" Type="http://schemas.openxmlformats.org/officeDocument/2006/relationships/image" Target="../media/image11.png"/><Relationship Id="rId7" Type="http://schemas.openxmlformats.org/officeDocument/2006/relationships/hyperlink" Target="http://www.dynamicserppros.com/" TargetMode="External"/><Relationship Id="rId8" Type="http://schemas.openxmlformats.org/officeDocument/2006/relationships/hyperlink" Target="http://www.dynamicscrmpro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5.png"/><Relationship Id="rId4" Type="http://schemas.openxmlformats.org/officeDocument/2006/relationships/image" Target="../media/image1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2.png"/><Relationship Id="rId4" Type="http://schemas.openxmlformats.org/officeDocument/2006/relationships/image" Target="../media/image4.png"/><Relationship Id="rId5" Type="http://schemas.openxmlformats.org/officeDocument/2006/relationships/image" Target="../media/image1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6.png"/><Relationship Id="rId4" Type="http://schemas.openxmlformats.org/officeDocument/2006/relationships/image" Target="../media/image1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0.png"/><Relationship Id="rId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2" name="Shape 2492"/>
        <p:cNvGrpSpPr/>
        <p:nvPr/>
      </p:nvGrpSpPr>
      <p:grpSpPr>
        <a:xfrm>
          <a:off x="0" y="0"/>
          <a:ext cx="0" cy="0"/>
          <a:chOff x="0" y="0"/>
          <a:chExt cx="0" cy="0"/>
        </a:xfrm>
      </p:grpSpPr>
      <p:sp>
        <p:nvSpPr>
          <p:cNvPr id="2493" name="Google Shape;2493;p10"/>
          <p:cNvSpPr txBox="1"/>
          <p:nvPr>
            <p:ph type="ctrTitle"/>
          </p:nvPr>
        </p:nvSpPr>
        <p:spPr>
          <a:xfrm>
            <a:off x="457200" y="1122362"/>
            <a:ext cx="11277600" cy="2611438"/>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600" u="none" cap="none" strike="noStrike">
                <a:solidFill>
                  <a:schemeClr val="accent6"/>
                </a:solidFill>
                <a:latin typeface="Quattrocento Sans"/>
                <a:ea typeface="Quattrocento Sans"/>
                <a:cs typeface="Quattrocento Sans"/>
                <a:sym typeface="Quattrocento Sans"/>
              </a:rPr>
              <a:t>MICROSOFT DYNAMICS GP</a:t>
            </a:r>
            <a:br>
              <a:rPr b="0" i="0" lang="en-US" sz="3600" u="none" cap="none" strike="noStrike">
                <a:solidFill>
                  <a:schemeClr val="accent6"/>
                </a:solidFill>
                <a:latin typeface="Quattrocento Sans"/>
                <a:ea typeface="Quattrocento Sans"/>
                <a:cs typeface="Quattrocento Sans"/>
                <a:sym typeface="Quattrocento Sans"/>
              </a:rPr>
            </a:br>
            <a:r>
              <a:rPr b="0" i="0" lang="en-US" sz="3600" u="none" cap="none" strike="noStrike">
                <a:solidFill>
                  <a:schemeClr val="accent6"/>
                </a:solidFill>
                <a:latin typeface="Quattrocento Sans"/>
                <a:ea typeface="Quattrocento Sans"/>
                <a:cs typeface="Quattrocento Sans"/>
                <a:sym typeface="Quattrocento Sans"/>
              </a:rPr>
              <a:t>FIXED ASSETS</a:t>
            </a:r>
            <a:endParaRPr b="0" i="0" sz="3600" u="none" cap="none" strike="noStrike">
              <a:solidFill>
                <a:schemeClr val="accent6"/>
              </a:solidFill>
              <a:latin typeface="Quattrocento Sans"/>
              <a:ea typeface="Quattrocento Sans"/>
              <a:cs typeface="Quattrocento Sans"/>
              <a:sym typeface="Quattrocento Sans"/>
            </a:endParaRPr>
          </a:p>
        </p:txBody>
      </p:sp>
      <p:sp>
        <p:nvSpPr>
          <p:cNvPr id="2494" name="Google Shape;2494;p10"/>
          <p:cNvSpPr txBox="1"/>
          <p:nvPr>
            <p:ph idx="1" type="body"/>
          </p:nvPr>
        </p:nvSpPr>
        <p:spPr>
          <a:xfrm>
            <a:off x="9448800" y="609600"/>
            <a:ext cx="3733800" cy="3048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accent3"/>
              </a:buClr>
              <a:buFont typeface="Noto Sans Symbols"/>
              <a:buNone/>
            </a:pPr>
            <a:r>
              <a:rPr b="0" i="1" lang="en-US" sz="1800" u="none" cap="none" strike="noStrike">
                <a:solidFill>
                  <a:schemeClr val="accent6"/>
                </a:solidFill>
                <a:latin typeface="Quattrocento Sans"/>
                <a:ea typeface="Quattrocento Sans"/>
                <a:cs typeface="Quattrocento Sans"/>
                <a:sym typeface="Quattrocento Sans"/>
              </a:rPr>
              <a:t>May 11, 2017</a:t>
            </a:r>
            <a:endParaRPr b="0" i="1" sz="1800" u="none" cap="none" strike="noStrike">
              <a:solidFill>
                <a:schemeClr val="accent6"/>
              </a:solidFill>
              <a:latin typeface="Quattrocento Sans"/>
              <a:ea typeface="Quattrocento Sans"/>
              <a:cs typeface="Quattrocento Sans"/>
              <a:sym typeface="Quattrocento Sans"/>
            </a:endParaRPr>
          </a:p>
        </p:txBody>
      </p:sp>
      <p:sp>
        <p:nvSpPr>
          <p:cNvPr id="2495" name="Google Shape;2495;p10"/>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lt1"/>
                </a:solidFill>
                <a:latin typeface="Quattrocento Sans"/>
                <a:ea typeface="Quattrocento Sans"/>
                <a:cs typeface="Quattrocento Sans"/>
                <a:sym typeface="Quattrocento Sans"/>
              </a:rPr>
              <a:t>‹#›</a:t>
            </a:fld>
            <a:endParaRPr b="0" i="0" sz="1200" u="none" cap="none" strike="noStrike">
              <a:solidFill>
                <a:schemeClr val="lt1"/>
              </a:solidFill>
              <a:latin typeface="Quattrocento Sans"/>
              <a:ea typeface="Quattrocento Sans"/>
              <a:cs typeface="Quattrocento Sans"/>
              <a:sym typeface="Quattrocento Sans"/>
            </a:endParaRPr>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7" name="Shape 2577"/>
        <p:cNvGrpSpPr/>
        <p:nvPr/>
      </p:nvGrpSpPr>
      <p:grpSpPr>
        <a:xfrm>
          <a:off x="0" y="0"/>
          <a:ext cx="0" cy="0"/>
          <a:chOff x="0" y="0"/>
          <a:chExt cx="0" cy="0"/>
        </a:xfrm>
      </p:grpSpPr>
      <p:sp>
        <p:nvSpPr>
          <p:cNvPr id="2578" name="Google Shape;2578;p19"/>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b="0" i="0" sz="3200" u="none" cap="none" strike="noStrike">
              <a:solidFill>
                <a:schemeClr val="accent6"/>
              </a:solidFill>
              <a:latin typeface="Quattrocento Sans"/>
              <a:ea typeface="Quattrocento Sans"/>
              <a:cs typeface="Quattrocento Sans"/>
              <a:sym typeface="Quattrocento Sans"/>
            </a:endParaRPr>
          </a:p>
        </p:txBody>
      </p:sp>
      <p:sp>
        <p:nvSpPr>
          <p:cNvPr id="2579" name="Google Shape;2579;p19"/>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80" name="Google Shape;2580;p19"/>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Import Template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Enter Data</a:t>
            </a:r>
            <a:endParaRPr/>
          </a:p>
          <a:p>
            <a:pPr indent="-76200" lvl="0" marL="228600" marR="0" rtl="0" algn="l">
              <a:lnSpc>
                <a:spcPct val="100000"/>
              </a:lnSpc>
              <a:spcBef>
                <a:spcPts val="1200"/>
              </a:spcBef>
              <a:spcAft>
                <a:spcPts val="0"/>
              </a:spcAft>
              <a:buClr>
                <a:schemeClr val="accent3"/>
              </a:buClr>
              <a:buSzPts val="2400"/>
              <a:buFont typeface="Noto Sans Symbols"/>
              <a:buNone/>
            </a:pPr>
            <a:r>
              <a:t/>
            </a:r>
            <a:endParaRPr b="0" i="0" sz="2400" u="none" cap="none" strike="noStrike">
              <a:solidFill>
                <a:schemeClr val="accent1"/>
              </a:solidFill>
              <a:latin typeface="Quattrocento Sans"/>
              <a:ea typeface="Quattrocento Sans"/>
              <a:cs typeface="Quattrocento Sans"/>
              <a:sym typeface="Quattrocento Sans"/>
            </a:endParaRPr>
          </a:p>
        </p:txBody>
      </p:sp>
      <p:pic>
        <p:nvPicPr>
          <p:cNvPr id="2581" name="Google Shape;2581;p19"/>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6" name="Shape 2586"/>
        <p:cNvGrpSpPr/>
        <p:nvPr/>
      </p:nvGrpSpPr>
      <p:grpSpPr>
        <a:xfrm>
          <a:off x="0" y="0"/>
          <a:ext cx="0" cy="0"/>
          <a:chOff x="0" y="0"/>
          <a:chExt cx="0" cy="0"/>
        </a:xfrm>
      </p:grpSpPr>
      <p:sp>
        <p:nvSpPr>
          <p:cNvPr id="2587" name="Google Shape;2587;p20"/>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DAILY PROCEDURES</a:t>
            </a:r>
            <a:endParaRPr b="0" i="0" sz="3200" u="none" cap="none" strike="noStrike">
              <a:solidFill>
                <a:schemeClr val="accent6"/>
              </a:solidFill>
              <a:latin typeface="Quattrocento Sans"/>
              <a:ea typeface="Quattrocento Sans"/>
              <a:cs typeface="Quattrocento Sans"/>
              <a:sym typeface="Quattrocento Sans"/>
            </a:endParaRPr>
          </a:p>
        </p:txBody>
      </p:sp>
      <p:sp>
        <p:nvSpPr>
          <p:cNvPr id="2588" name="Google Shape;2588;p20"/>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89" name="Google Shape;2589;p20"/>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Adding/Retiring Assets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Payables Management/Purchase Order Processing Interface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Maintaining Records</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Asset Groups</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Mass Change</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Transferring Assets/Mass Transfer</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Retiring Assets/Mass Retire</a:t>
            </a:r>
            <a:endParaRPr/>
          </a:p>
        </p:txBody>
      </p:sp>
      <p:pic>
        <p:nvPicPr>
          <p:cNvPr id="2590" name="Google Shape;2590;p20"/>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4" name="Shape 2594"/>
        <p:cNvGrpSpPr/>
        <p:nvPr/>
      </p:nvGrpSpPr>
      <p:grpSpPr>
        <a:xfrm>
          <a:off x="0" y="0"/>
          <a:ext cx="0" cy="0"/>
          <a:chOff x="0" y="0"/>
          <a:chExt cx="0" cy="0"/>
        </a:xfrm>
      </p:grpSpPr>
      <p:sp>
        <p:nvSpPr>
          <p:cNvPr id="2595" name="Google Shape;2595;p21"/>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PERIOD END PROCESSING</a:t>
            </a:r>
            <a:endParaRPr b="0" i="0" sz="3200" u="none" cap="none" strike="noStrike">
              <a:solidFill>
                <a:schemeClr val="accent6"/>
              </a:solidFill>
              <a:latin typeface="Quattrocento Sans"/>
              <a:ea typeface="Quattrocento Sans"/>
              <a:cs typeface="Quattrocento Sans"/>
              <a:sym typeface="Quattrocento Sans"/>
            </a:endParaRPr>
          </a:p>
        </p:txBody>
      </p:sp>
      <p:sp>
        <p:nvSpPr>
          <p:cNvPr id="2596" name="Google Shape;2596;p21"/>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97" name="Google Shape;2597;p21"/>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Enter all activity for current period</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Verify activity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Post Transactions to General Ledger for current asset activity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Calculate Depreciation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Post Transactions to General Ledger for depreciation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Reconcile Fixed Assets to General Ledger</a:t>
            </a:r>
            <a:endParaRPr/>
          </a:p>
        </p:txBody>
      </p:sp>
      <p:pic>
        <p:nvPicPr>
          <p:cNvPr id="2598" name="Google Shape;2598;p21"/>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2" name="Shape 2602"/>
        <p:cNvGrpSpPr/>
        <p:nvPr/>
      </p:nvGrpSpPr>
      <p:grpSpPr>
        <a:xfrm>
          <a:off x="0" y="0"/>
          <a:ext cx="0" cy="0"/>
          <a:chOff x="0" y="0"/>
          <a:chExt cx="0" cy="0"/>
        </a:xfrm>
      </p:grpSpPr>
      <p:sp>
        <p:nvSpPr>
          <p:cNvPr id="2603" name="Google Shape;2603;p22"/>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YEAR END PROCESSING</a:t>
            </a:r>
            <a:endParaRPr b="0" i="0" sz="3200" u="none" cap="none" strike="noStrike">
              <a:solidFill>
                <a:schemeClr val="accent6"/>
              </a:solidFill>
              <a:latin typeface="Quattrocento Sans"/>
              <a:ea typeface="Quattrocento Sans"/>
              <a:cs typeface="Quattrocento Sans"/>
              <a:sym typeface="Quattrocento Sans"/>
            </a:endParaRPr>
          </a:p>
        </p:txBody>
      </p:sp>
      <p:sp>
        <p:nvSpPr>
          <p:cNvPr id="2604" name="Google Shape;2604;p22"/>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605" name="Google Shape;2605;p22"/>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Complete all Period End Processing procedures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Run year-to-date deprecation and activity reports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MAKE A BACKUP</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Run Year-End Routine</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Financial Area Page&gt;Routines&gt;Fixed Assets&gt;Year-End</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Verify Data</a:t>
            </a:r>
            <a:endParaRPr/>
          </a:p>
          <a:p>
            <a:pPr indent="0" lvl="0" marL="0" marR="0" rtl="0" algn="l">
              <a:lnSpc>
                <a:spcPct val="100000"/>
              </a:lnSpc>
              <a:spcBef>
                <a:spcPts val="1200"/>
              </a:spcBef>
              <a:spcAft>
                <a:spcPts val="0"/>
              </a:spcAft>
              <a:buClr>
                <a:schemeClr val="accent3"/>
              </a:buClr>
              <a:buFont typeface="Noto Sans Symbols"/>
              <a:buNone/>
            </a:pPr>
            <a:r>
              <a:t/>
            </a:r>
            <a:endParaRPr b="0" i="0" sz="2400" u="none" cap="none" strike="noStrike">
              <a:solidFill>
                <a:schemeClr val="accent1"/>
              </a:solidFill>
              <a:latin typeface="Quattrocento Sans"/>
              <a:ea typeface="Quattrocento Sans"/>
              <a:cs typeface="Quattrocento Sans"/>
              <a:sym typeface="Quattrocento Sans"/>
            </a:endParaRPr>
          </a:p>
        </p:txBody>
      </p:sp>
      <p:pic>
        <p:nvPicPr>
          <p:cNvPr id="2606" name="Google Shape;2606;p22"/>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0" name="Shape 2610"/>
        <p:cNvGrpSpPr/>
        <p:nvPr/>
      </p:nvGrpSpPr>
      <p:grpSpPr>
        <a:xfrm>
          <a:off x="0" y="0"/>
          <a:ext cx="0" cy="0"/>
          <a:chOff x="0" y="0"/>
          <a:chExt cx="0" cy="0"/>
        </a:xfrm>
      </p:grpSpPr>
      <p:sp>
        <p:nvSpPr>
          <p:cNvPr id="2611" name="Google Shape;2611;p23"/>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INQUIRY AND REPORTING</a:t>
            </a:r>
            <a:endParaRPr b="0" i="0" sz="3200" u="none" cap="none" strike="noStrike">
              <a:solidFill>
                <a:schemeClr val="accent6"/>
              </a:solidFill>
              <a:latin typeface="Quattrocento Sans"/>
              <a:ea typeface="Quattrocento Sans"/>
              <a:cs typeface="Quattrocento Sans"/>
              <a:sym typeface="Quattrocento Sans"/>
            </a:endParaRPr>
          </a:p>
        </p:txBody>
      </p:sp>
      <p:sp>
        <p:nvSpPr>
          <p:cNvPr id="2612" name="Google Shape;2612;p23"/>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613" name="Google Shape;2613;p23"/>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Inquiry/Reports</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Asset</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Projection</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Transaction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SmartList</a:t>
            </a:r>
            <a:endParaRPr b="0" i="0" sz="2400" u="none" cap="none" strike="noStrike">
              <a:solidFill>
                <a:schemeClr val="accent1"/>
              </a:solidFill>
              <a:latin typeface="Quattrocento Sans"/>
              <a:ea typeface="Quattrocento Sans"/>
              <a:cs typeface="Quattrocento Sans"/>
              <a:sym typeface="Quattrocento Sans"/>
            </a:endParaRPr>
          </a:p>
        </p:txBody>
      </p:sp>
      <p:pic>
        <p:nvPicPr>
          <p:cNvPr id="2614" name="Google Shape;2614;p23"/>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9" name="Shape 2619"/>
        <p:cNvGrpSpPr/>
        <p:nvPr/>
      </p:nvGrpSpPr>
      <p:grpSpPr>
        <a:xfrm>
          <a:off x="0" y="0"/>
          <a:ext cx="0" cy="0"/>
          <a:chOff x="0" y="0"/>
          <a:chExt cx="0" cy="0"/>
        </a:xfrm>
      </p:grpSpPr>
      <p:sp>
        <p:nvSpPr>
          <p:cNvPr id="2620" name="Google Shape;2620;p24"/>
          <p:cNvSpPr txBox="1"/>
          <p:nvPr/>
        </p:nvSpPr>
        <p:spPr>
          <a:xfrm>
            <a:off x="3374065" y="1189198"/>
            <a:ext cx="6040868" cy="17081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lt1"/>
                </a:solidFill>
                <a:latin typeface="Arial"/>
                <a:ea typeface="Arial"/>
                <a:cs typeface="Arial"/>
                <a:sym typeface="Arial"/>
              </a:rPr>
              <a:t>RSM US LLP</a:t>
            </a:r>
            <a:endParaRPr/>
          </a:p>
          <a:p>
            <a:pPr indent="0" lvl="0" marL="0" marR="0" rtl="0" algn="l">
              <a:spcBef>
                <a:spcPts val="1050"/>
              </a:spcBef>
              <a:spcAft>
                <a:spcPts val="0"/>
              </a:spcAft>
              <a:buNone/>
            </a:pPr>
            <a:r>
              <a:rPr lang="en-US" sz="1400">
                <a:solidFill>
                  <a:schemeClr val="lt1"/>
                </a:solidFill>
                <a:latin typeface="Arial"/>
                <a:ea typeface="Arial"/>
                <a:cs typeface="Arial"/>
                <a:sym typeface="Arial"/>
              </a:rPr>
              <a:t>201 First Street S.E., Suite 800</a:t>
            </a:r>
            <a:br>
              <a:rPr lang="en-US" sz="1400">
                <a:solidFill>
                  <a:schemeClr val="lt1"/>
                </a:solidFill>
                <a:latin typeface="Arial"/>
                <a:ea typeface="Arial"/>
                <a:cs typeface="Arial"/>
                <a:sym typeface="Arial"/>
              </a:rPr>
            </a:br>
            <a:r>
              <a:rPr lang="en-US" sz="1400">
                <a:solidFill>
                  <a:schemeClr val="lt1"/>
                </a:solidFill>
                <a:latin typeface="Arial"/>
                <a:ea typeface="Arial"/>
                <a:cs typeface="Arial"/>
                <a:sym typeface="Arial"/>
              </a:rPr>
              <a:t>Cedar Rapids, IA 52401</a:t>
            </a:r>
            <a:br>
              <a:rPr lang="en-US" sz="1400">
                <a:solidFill>
                  <a:schemeClr val="lt1"/>
                </a:solidFill>
                <a:latin typeface="Arial"/>
                <a:ea typeface="Arial"/>
                <a:cs typeface="Arial"/>
                <a:sym typeface="Arial"/>
              </a:rPr>
            </a:br>
            <a:r>
              <a:rPr lang="en-US" sz="1400">
                <a:solidFill>
                  <a:schemeClr val="lt1"/>
                </a:solidFill>
                <a:latin typeface="Arial"/>
                <a:ea typeface="Arial"/>
                <a:cs typeface="Arial"/>
                <a:sym typeface="Arial"/>
              </a:rPr>
              <a:t>+1 319 298 5333</a:t>
            </a:r>
            <a:endParaRPr/>
          </a:p>
          <a:p>
            <a:pPr indent="0" lvl="0" marL="0" marR="0" rtl="0" algn="l">
              <a:spcBef>
                <a:spcPts val="1050"/>
              </a:spcBef>
              <a:spcAft>
                <a:spcPts val="0"/>
              </a:spcAft>
              <a:buNone/>
            </a:pPr>
            <a:r>
              <a:rPr lang="en-US" sz="1400">
                <a:solidFill>
                  <a:schemeClr val="lt1"/>
                </a:solidFill>
                <a:latin typeface="Arial"/>
                <a:ea typeface="Arial"/>
                <a:cs typeface="Arial"/>
                <a:sym typeface="Arial"/>
              </a:rPr>
              <a:t>+1 800 274 3978</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www.rsmus.com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9" name="Shape 2499"/>
        <p:cNvGrpSpPr/>
        <p:nvPr/>
      </p:nvGrpSpPr>
      <p:grpSpPr>
        <a:xfrm>
          <a:off x="0" y="0"/>
          <a:ext cx="0" cy="0"/>
          <a:chOff x="0" y="0"/>
          <a:chExt cx="0" cy="0"/>
        </a:xfrm>
      </p:grpSpPr>
      <p:sp>
        <p:nvSpPr>
          <p:cNvPr id="2500" name="Google Shape;2500;p11"/>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accent4"/>
                </a:solidFill>
                <a:latin typeface="Quattrocento Sans"/>
                <a:ea typeface="Quattrocento Sans"/>
                <a:cs typeface="Quattrocento Sans"/>
                <a:sym typeface="Quattrocento Sans"/>
              </a:rPr>
              <a:t>‹#›</a:t>
            </a:fld>
            <a:endParaRPr b="0" i="0" sz="1200" u="none" cap="none" strike="noStrike">
              <a:solidFill>
                <a:schemeClr val="accent4"/>
              </a:solidFill>
              <a:latin typeface="Quattrocento Sans"/>
              <a:ea typeface="Quattrocento Sans"/>
              <a:cs typeface="Quattrocento Sans"/>
              <a:sym typeface="Quattrocento Sans"/>
            </a:endParaRPr>
          </a:p>
        </p:txBody>
      </p:sp>
      <p:sp>
        <p:nvSpPr>
          <p:cNvPr id="2501" name="Google Shape;2501;p11"/>
          <p:cNvSpPr/>
          <p:nvPr/>
        </p:nvSpPr>
        <p:spPr>
          <a:xfrm>
            <a:off x="6781800" y="3806893"/>
            <a:ext cx="3429000"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Font typeface="Quattrocento Sans"/>
              <a:buNone/>
            </a:pPr>
            <a:r>
              <a:rPr b="1" i="0" lang="en-US" sz="1800" u="none" cap="none" strike="noStrike">
                <a:solidFill>
                  <a:schemeClr val="dk1"/>
                </a:solidFill>
                <a:latin typeface="Quattrocento Sans"/>
                <a:ea typeface="Quattrocento Sans"/>
                <a:cs typeface="Quattrocento Sans"/>
                <a:sym typeface="Quattrocento Sans"/>
              </a:rPr>
              <a:t>Michelle Krapfl</a:t>
            </a:r>
            <a:endParaRPr/>
          </a:p>
          <a:p>
            <a:pPr indent="0" lvl="0" marL="0" marR="0" rtl="0" algn="l">
              <a:spcBef>
                <a:spcPts val="0"/>
              </a:spcBef>
              <a:spcAft>
                <a:spcPts val="0"/>
              </a:spcAft>
              <a:buClr>
                <a:schemeClr val="dk1"/>
              </a:buClr>
              <a:buFont typeface="Quattrocento Sans"/>
              <a:buNone/>
            </a:pPr>
            <a:r>
              <a:rPr b="0" i="0" lang="en-US" sz="1800" u="none" cap="none" strike="noStrike">
                <a:solidFill>
                  <a:schemeClr val="dk1"/>
                </a:solidFill>
                <a:latin typeface="Quattrocento Sans"/>
                <a:ea typeface="Quattrocento Sans"/>
                <a:cs typeface="Quattrocento Sans"/>
                <a:sym typeface="Quattrocento Sans"/>
              </a:rPr>
              <a:t>Manager</a:t>
            </a:r>
            <a:endParaRPr/>
          </a:p>
          <a:p>
            <a:pPr indent="0" lvl="0" marL="0" marR="0" rtl="0" algn="l">
              <a:spcBef>
                <a:spcPts val="0"/>
              </a:spcBef>
              <a:spcAft>
                <a:spcPts val="0"/>
              </a:spcAft>
              <a:buClr>
                <a:schemeClr val="dk1"/>
              </a:buClr>
              <a:buFont typeface="Quattrocento Sans"/>
              <a:buNone/>
            </a:pPr>
            <a:r>
              <a:rPr b="0" i="0" lang="en-US" sz="1800" u="sng" cap="none" strike="noStrike">
                <a:solidFill>
                  <a:schemeClr val="hlink"/>
                </a:solidFill>
                <a:latin typeface="Quattrocento Sans"/>
                <a:ea typeface="Quattrocento Sans"/>
                <a:cs typeface="Quattrocento Sans"/>
                <a:sym typeface="Quattrocento Sans"/>
                <a:hlinkClick r:id="rId3"/>
              </a:rPr>
              <a:t>michelle.krapfl@rsmus.com</a:t>
            </a:r>
            <a:endParaRPr b="0" i="0" sz="1800" u="none" cap="none" strike="noStrike">
              <a:solidFill>
                <a:schemeClr val="dk1"/>
              </a:solidFill>
              <a:latin typeface="Quattrocento Sans"/>
              <a:ea typeface="Quattrocento Sans"/>
              <a:cs typeface="Quattrocento Sans"/>
              <a:sym typeface="Quattrocento Sans"/>
            </a:endParaRPr>
          </a:p>
          <a:p>
            <a:pPr indent="0" lvl="0" marL="0" marR="0" rtl="0" algn="l">
              <a:spcBef>
                <a:spcPts val="0"/>
              </a:spcBef>
              <a:spcAft>
                <a:spcPts val="0"/>
              </a:spcAft>
              <a:buClr>
                <a:schemeClr val="dk1"/>
              </a:buClr>
              <a:buFont typeface="Quattrocento Sans"/>
              <a:buNone/>
            </a:pPr>
            <a:r>
              <a:rPr b="0" i="0" lang="en-US" sz="1800" u="none" cap="none" strike="noStrike">
                <a:solidFill>
                  <a:schemeClr val="dk1"/>
                </a:solidFill>
                <a:latin typeface="Quattrocento Sans"/>
                <a:ea typeface="Quattrocento Sans"/>
                <a:cs typeface="Quattrocento Sans"/>
                <a:sym typeface="Quattrocento Sans"/>
              </a:rPr>
              <a:t>+1 319 298 5242</a:t>
            </a:r>
            <a:endParaRPr/>
          </a:p>
        </p:txBody>
      </p:sp>
      <p:pic>
        <p:nvPicPr>
          <p:cNvPr id="2502" name="Google Shape;2502;p11"/>
          <p:cNvPicPr preferRelativeResize="0"/>
          <p:nvPr/>
        </p:nvPicPr>
        <p:blipFill rotWithShape="1">
          <a:blip r:embed="rId4">
            <a:alphaModFix/>
          </a:blip>
          <a:srcRect b="0" l="0" r="0" t="0"/>
          <a:stretch/>
        </p:blipFill>
        <p:spPr>
          <a:xfrm>
            <a:off x="914400" y="923625"/>
            <a:ext cx="2707078" cy="1411558"/>
          </a:xfrm>
          <a:prstGeom prst="rect">
            <a:avLst/>
          </a:prstGeom>
          <a:noFill/>
          <a:ln>
            <a:noFill/>
          </a:ln>
        </p:spPr>
      </p:pic>
      <p:grpSp>
        <p:nvGrpSpPr>
          <p:cNvPr id="2503" name="Google Shape;2503;p11"/>
          <p:cNvGrpSpPr/>
          <p:nvPr/>
        </p:nvGrpSpPr>
        <p:grpSpPr>
          <a:xfrm>
            <a:off x="596481" y="4336721"/>
            <a:ext cx="2709972" cy="584514"/>
            <a:chOff x="4976707" y="4402866"/>
            <a:chExt cx="2709972" cy="584514"/>
          </a:xfrm>
        </p:grpSpPr>
        <p:pic>
          <p:nvPicPr>
            <p:cNvPr descr="http://www.wyso.org/wyso/media/Facebook_icon.png" id="2504" name="Google Shape;2504;p11"/>
            <p:cNvPicPr preferRelativeResize="0"/>
            <p:nvPr/>
          </p:nvPicPr>
          <p:blipFill rotWithShape="1">
            <a:blip r:embed="rId5">
              <a:alphaModFix/>
            </a:blip>
            <a:srcRect b="0" l="0" r="0" t="0"/>
            <a:stretch/>
          </p:blipFill>
          <p:spPr>
            <a:xfrm>
              <a:off x="4976707" y="4402866"/>
              <a:ext cx="584514" cy="584514"/>
            </a:xfrm>
            <a:prstGeom prst="rect">
              <a:avLst/>
            </a:prstGeom>
            <a:noFill/>
            <a:ln>
              <a:noFill/>
            </a:ln>
          </p:spPr>
        </p:pic>
        <p:sp>
          <p:nvSpPr>
            <p:cNvPr id="2505" name="Google Shape;2505;p11"/>
            <p:cNvSpPr/>
            <p:nvPr/>
          </p:nvSpPr>
          <p:spPr>
            <a:xfrm>
              <a:off x="5613932" y="4438069"/>
              <a:ext cx="2072747"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1400" u="none" cap="none" strike="noStrike">
                  <a:solidFill>
                    <a:srgbClr val="464847"/>
                  </a:solidFill>
                  <a:latin typeface="Quattrocento Sans"/>
                  <a:ea typeface="Quattrocento Sans"/>
                  <a:cs typeface="Quattrocento Sans"/>
                  <a:sym typeface="Quattrocento Sans"/>
                </a:rPr>
                <a:t>RSM US LLP on Facebook </a:t>
              </a:r>
              <a:endParaRPr b="1" i="0" sz="1400" u="none" cap="none" strike="noStrike">
                <a:solidFill>
                  <a:srgbClr val="464847"/>
                </a:solidFill>
                <a:latin typeface="Quattrocento Sans"/>
                <a:ea typeface="Quattrocento Sans"/>
                <a:cs typeface="Quattrocento Sans"/>
                <a:sym typeface="Quattrocento Sans"/>
              </a:endParaRPr>
            </a:p>
            <a:p>
              <a:pPr indent="0" lvl="0" marL="0" marR="0" rtl="0" algn="l">
                <a:spcBef>
                  <a:spcPts val="0"/>
                </a:spcBef>
                <a:spcAft>
                  <a:spcPts val="0"/>
                </a:spcAft>
                <a:buNone/>
              </a:pPr>
              <a:r>
                <a:rPr b="0" i="0" lang="en-US" sz="1400" u="none" cap="none" strike="noStrike">
                  <a:solidFill>
                    <a:srgbClr val="3F3F3F"/>
                  </a:solidFill>
                  <a:latin typeface="Quattrocento Sans"/>
                  <a:ea typeface="Quattrocento Sans"/>
                  <a:cs typeface="Quattrocento Sans"/>
                  <a:sym typeface="Quattrocento Sans"/>
                </a:rPr>
                <a:t>facebook.com/rsmusllp</a:t>
              </a:r>
              <a:endParaRPr b="0" i="0" sz="1400" u="none" cap="none" strike="noStrike">
                <a:solidFill>
                  <a:srgbClr val="3F3F3F"/>
                </a:solidFill>
                <a:latin typeface="Quattrocento Sans"/>
                <a:ea typeface="Quattrocento Sans"/>
                <a:cs typeface="Quattrocento Sans"/>
                <a:sym typeface="Quattrocento Sans"/>
              </a:endParaRPr>
            </a:p>
          </p:txBody>
        </p:sp>
      </p:grpSp>
      <p:grpSp>
        <p:nvGrpSpPr>
          <p:cNvPr id="2506" name="Google Shape;2506;p11"/>
          <p:cNvGrpSpPr/>
          <p:nvPr/>
        </p:nvGrpSpPr>
        <p:grpSpPr>
          <a:xfrm>
            <a:off x="596481" y="3429000"/>
            <a:ext cx="3434885" cy="738664"/>
            <a:chOff x="5455396" y="5345234"/>
            <a:chExt cx="3434885" cy="738664"/>
          </a:xfrm>
        </p:grpSpPr>
        <p:pic>
          <p:nvPicPr>
            <p:cNvPr id="2507" name="Google Shape;2507;p11"/>
            <p:cNvPicPr preferRelativeResize="0"/>
            <p:nvPr/>
          </p:nvPicPr>
          <p:blipFill rotWithShape="1">
            <a:blip r:embed="rId6">
              <a:alphaModFix/>
            </a:blip>
            <a:srcRect b="0" l="0" r="0" t="0"/>
            <a:stretch/>
          </p:blipFill>
          <p:spPr>
            <a:xfrm>
              <a:off x="5455396" y="5424054"/>
              <a:ext cx="580667" cy="580667"/>
            </a:xfrm>
            <a:prstGeom prst="rect">
              <a:avLst/>
            </a:prstGeom>
            <a:noFill/>
            <a:ln>
              <a:noFill/>
            </a:ln>
          </p:spPr>
        </p:pic>
        <p:sp>
          <p:nvSpPr>
            <p:cNvPr id="2508" name="Google Shape;2508;p11"/>
            <p:cNvSpPr/>
            <p:nvPr/>
          </p:nvSpPr>
          <p:spPr>
            <a:xfrm>
              <a:off x="6093040" y="5345234"/>
              <a:ext cx="2797241"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1400" u="none" cap="none" strike="noStrike">
                  <a:solidFill>
                    <a:srgbClr val="464847"/>
                  </a:solidFill>
                  <a:latin typeface="Quattrocento Sans"/>
                  <a:ea typeface="Quattrocento Sans"/>
                  <a:cs typeface="Quattrocento Sans"/>
                  <a:sym typeface="Quattrocento Sans"/>
                </a:rPr>
                <a:t>RSM US LLP ERP/CRM practice blog</a:t>
              </a:r>
              <a:endParaRPr/>
            </a:p>
            <a:p>
              <a:pPr indent="0" lvl="0" marL="0" marR="0" rtl="0" algn="l">
                <a:spcBef>
                  <a:spcPts val="0"/>
                </a:spcBef>
                <a:spcAft>
                  <a:spcPts val="0"/>
                </a:spcAft>
                <a:buNone/>
              </a:pPr>
              <a:r>
                <a:rPr b="0" i="0" lang="en-US" sz="1400" u="sng" cap="none" strike="noStrike">
                  <a:solidFill>
                    <a:schemeClr val="hlink"/>
                  </a:solidFill>
                  <a:latin typeface="Quattrocento Sans"/>
                  <a:ea typeface="Quattrocento Sans"/>
                  <a:cs typeface="Quattrocento Sans"/>
                  <a:sym typeface="Quattrocento Sans"/>
                  <a:hlinkClick r:id="rId7"/>
                </a:rPr>
                <a:t>www.dynamicserppros.com</a:t>
              </a:r>
              <a:r>
                <a:rPr b="0" i="0" lang="en-US" sz="1400" u="none" cap="none" strike="noStrike">
                  <a:solidFill>
                    <a:srgbClr val="464847"/>
                  </a:solidFill>
                  <a:latin typeface="Quattrocento Sans"/>
                  <a:ea typeface="Quattrocento Sans"/>
                  <a:cs typeface="Quattrocento Sans"/>
                  <a:sym typeface="Quattrocento Sans"/>
                </a:rPr>
                <a:t> </a:t>
              </a:r>
              <a:endParaRPr/>
            </a:p>
            <a:p>
              <a:pPr indent="0" lvl="0" marL="0" marR="0" rtl="0" algn="l">
                <a:spcBef>
                  <a:spcPts val="0"/>
                </a:spcBef>
                <a:spcAft>
                  <a:spcPts val="0"/>
                </a:spcAft>
                <a:buNone/>
              </a:pPr>
              <a:r>
                <a:rPr b="0" i="0" lang="en-US" sz="1400" u="sng" cap="none" strike="noStrike">
                  <a:solidFill>
                    <a:schemeClr val="hlink"/>
                  </a:solidFill>
                  <a:latin typeface="Quattrocento Sans"/>
                  <a:ea typeface="Quattrocento Sans"/>
                  <a:cs typeface="Quattrocento Sans"/>
                  <a:sym typeface="Quattrocento Sans"/>
                  <a:hlinkClick r:id="rId8"/>
                </a:rPr>
                <a:t>www.dynamicscrmpros.com</a:t>
              </a:r>
              <a:r>
                <a:rPr b="0" i="0" lang="en-US" sz="1400" u="none" cap="none" strike="noStrike">
                  <a:solidFill>
                    <a:srgbClr val="464847"/>
                  </a:solidFill>
                  <a:latin typeface="Quattrocento Sans"/>
                  <a:ea typeface="Quattrocento Sans"/>
                  <a:cs typeface="Quattrocento Sans"/>
                  <a:sym typeface="Quattrocento Sans"/>
                </a:rPr>
                <a:t> </a:t>
              </a:r>
              <a:endParaRPr/>
            </a:p>
          </p:txBody>
        </p:sp>
      </p:grpSp>
      <p:grpSp>
        <p:nvGrpSpPr>
          <p:cNvPr id="2509" name="Google Shape;2509;p11"/>
          <p:cNvGrpSpPr/>
          <p:nvPr/>
        </p:nvGrpSpPr>
        <p:grpSpPr>
          <a:xfrm>
            <a:off x="609181" y="2652236"/>
            <a:ext cx="2642646" cy="738664"/>
            <a:chOff x="5141115" y="5134829"/>
            <a:chExt cx="2642646" cy="738664"/>
          </a:xfrm>
        </p:grpSpPr>
        <p:pic>
          <p:nvPicPr>
            <p:cNvPr descr="twitter.jpg" id="2510" name="Google Shape;2510;p11"/>
            <p:cNvPicPr preferRelativeResize="0"/>
            <p:nvPr/>
          </p:nvPicPr>
          <p:blipFill rotWithShape="1">
            <a:blip r:embed="rId9">
              <a:alphaModFix/>
            </a:blip>
            <a:srcRect b="0" l="0" r="0" t="0"/>
            <a:stretch/>
          </p:blipFill>
          <p:spPr>
            <a:xfrm>
              <a:off x="5141115" y="5209953"/>
              <a:ext cx="580480" cy="587337"/>
            </a:xfrm>
            <a:prstGeom prst="rect">
              <a:avLst/>
            </a:prstGeom>
            <a:noFill/>
            <a:ln>
              <a:noFill/>
            </a:ln>
          </p:spPr>
        </p:pic>
        <p:sp>
          <p:nvSpPr>
            <p:cNvPr id="2511" name="Google Shape;2511;p11"/>
            <p:cNvSpPr/>
            <p:nvPr/>
          </p:nvSpPr>
          <p:spPr>
            <a:xfrm>
              <a:off x="5778340" y="5134829"/>
              <a:ext cx="2005421"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1400" u="none" cap="none" strike="noStrike">
                  <a:solidFill>
                    <a:srgbClr val="464847"/>
                  </a:solidFill>
                  <a:latin typeface="Quattrocento Sans"/>
                  <a:ea typeface="Quattrocento Sans"/>
                  <a:cs typeface="Quattrocento Sans"/>
                  <a:sym typeface="Quattrocento Sans"/>
                </a:rPr>
                <a:t>Follow the conversation </a:t>
              </a:r>
              <a:endParaRPr/>
            </a:p>
            <a:p>
              <a:pPr indent="0" lvl="0" marL="0" marR="0" rtl="0" algn="l">
                <a:spcBef>
                  <a:spcPts val="0"/>
                </a:spcBef>
                <a:spcAft>
                  <a:spcPts val="0"/>
                </a:spcAft>
                <a:buNone/>
              </a:pPr>
              <a:r>
                <a:rPr b="0" i="0" lang="en-US" sz="1400" u="none" cap="none" strike="noStrike">
                  <a:solidFill>
                    <a:srgbClr val="464847"/>
                  </a:solidFill>
                  <a:latin typeface="Quattrocento Sans"/>
                  <a:ea typeface="Quattrocento Sans"/>
                  <a:cs typeface="Quattrocento Sans"/>
                  <a:sym typeface="Quattrocento Sans"/>
                </a:rPr>
                <a:t>@RSMUStech</a:t>
              </a:r>
              <a:br>
                <a:rPr b="0" i="0" lang="en-US" sz="1400" u="none" cap="none" strike="noStrike">
                  <a:solidFill>
                    <a:srgbClr val="464847"/>
                  </a:solidFill>
                  <a:latin typeface="Quattrocento Sans"/>
                  <a:ea typeface="Quattrocento Sans"/>
                  <a:cs typeface="Quattrocento Sans"/>
                  <a:sym typeface="Quattrocento Sans"/>
                </a:rPr>
              </a:br>
              <a:r>
                <a:rPr b="0" i="0" lang="en-US" sz="1400" u="none" cap="none" strike="noStrike">
                  <a:solidFill>
                    <a:srgbClr val="464847"/>
                  </a:solidFill>
                  <a:latin typeface="Quattrocento Sans"/>
                  <a:ea typeface="Quattrocento Sans"/>
                  <a:cs typeface="Quattrocento Sans"/>
                  <a:sym typeface="Quattrocento Sans"/>
                </a:rPr>
                <a:t>@RSMUSLLP</a:t>
              </a:r>
              <a:endParaRPr/>
            </a:p>
          </p:txBody>
        </p:sp>
      </p:grpSp>
      <p:pic>
        <p:nvPicPr>
          <p:cNvPr id="2512" name="Google Shape;2512;p11"/>
          <p:cNvPicPr preferRelativeResize="0"/>
          <p:nvPr/>
        </p:nvPicPr>
        <p:blipFill rotWithShape="1">
          <a:blip r:embed="rId10">
            <a:alphaModFix/>
          </a:blip>
          <a:srcRect b="0" l="0" r="0" t="0"/>
          <a:stretch/>
        </p:blipFill>
        <p:spPr>
          <a:xfrm>
            <a:off x="6781800" y="949393"/>
            <a:ext cx="2245370" cy="2807746"/>
          </a:xfrm>
          <a:prstGeom prst="rect">
            <a:avLst/>
          </a:prstGeom>
          <a:noFill/>
          <a:ln>
            <a:noFill/>
          </a:ln>
        </p:spPr>
      </p:pic>
    </p:spTree>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7" name="Shape 2517"/>
        <p:cNvGrpSpPr/>
        <p:nvPr/>
      </p:nvGrpSpPr>
      <p:grpSpPr>
        <a:xfrm>
          <a:off x="0" y="0"/>
          <a:ext cx="0" cy="0"/>
          <a:chOff x="0" y="0"/>
          <a:chExt cx="0" cy="0"/>
        </a:xfrm>
      </p:grpSpPr>
      <p:sp>
        <p:nvSpPr>
          <p:cNvPr id="2518" name="Google Shape;2518;p12"/>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OVERVIEW</a:t>
            </a:r>
            <a:endParaRPr b="0" i="0" sz="3200" u="none" cap="none" strike="noStrike">
              <a:solidFill>
                <a:schemeClr val="accent6"/>
              </a:solidFill>
              <a:latin typeface="Quattrocento Sans"/>
              <a:ea typeface="Quattrocento Sans"/>
              <a:cs typeface="Quattrocento Sans"/>
              <a:sym typeface="Quattrocento Sans"/>
            </a:endParaRPr>
          </a:p>
        </p:txBody>
      </p:sp>
      <p:sp>
        <p:nvSpPr>
          <p:cNvPr id="2519" name="Google Shape;2519;p12"/>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Adding/Maintaining Assets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Record Asset Transactions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Depreciate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Posting to General Ledger</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Inquiry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Reporting</a:t>
            </a:r>
            <a:endParaRPr/>
          </a:p>
        </p:txBody>
      </p:sp>
      <p:sp>
        <p:nvSpPr>
          <p:cNvPr id="2520" name="Google Shape;2520;p12"/>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accent4"/>
                </a:solidFill>
                <a:latin typeface="Quattrocento Sans"/>
                <a:ea typeface="Quattrocento Sans"/>
                <a:cs typeface="Quattrocento Sans"/>
                <a:sym typeface="Quattrocento Sans"/>
              </a:rPr>
              <a:t>‹#›</a:t>
            </a:fld>
            <a:endParaRPr b="0" i="0" sz="1200" u="none" cap="none" strike="noStrike">
              <a:solidFill>
                <a:schemeClr val="accent4"/>
              </a:solidFill>
              <a:latin typeface="Quattrocento Sans"/>
              <a:ea typeface="Quattrocento Sans"/>
              <a:cs typeface="Quattrocento Sans"/>
              <a:sym typeface="Quattrocento Sans"/>
            </a:endParaRPr>
          </a:p>
        </p:txBody>
      </p:sp>
      <p:pic>
        <p:nvPicPr>
          <p:cNvPr id="2521" name="Google Shape;2521;p12"/>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5" name="Shape 2525"/>
        <p:cNvGrpSpPr/>
        <p:nvPr/>
      </p:nvGrpSpPr>
      <p:grpSpPr>
        <a:xfrm>
          <a:off x="0" y="0"/>
          <a:ext cx="0" cy="0"/>
          <a:chOff x="0" y="0"/>
          <a:chExt cx="0" cy="0"/>
        </a:xfrm>
      </p:grpSpPr>
      <p:sp>
        <p:nvSpPr>
          <p:cNvPr id="2526" name="Google Shape;2526;p13"/>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SETUP</a:t>
            </a:r>
            <a:endParaRPr b="0" i="0" sz="3200" u="none" cap="none" strike="noStrike">
              <a:solidFill>
                <a:schemeClr val="accent6"/>
              </a:solidFill>
              <a:latin typeface="Quattrocento Sans"/>
              <a:ea typeface="Quattrocento Sans"/>
              <a:cs typeface="Quattrocento Sans"/>
              <a:sym typeface="Quattrocento Sans"/>
            </a:endParaRPr>
          </a:p>
        </p:txBody>
      </p:sp>
      <p:pic>
        <p:nvPicPr>
          <p:cNvPr id="2527" name="Google Shape;2527;p13"/>
          <p:cNvPicPr preferRelativeResize="0"/>
          <p:nvPr>
            <p:ph idx="1" type="body"/>
          </p:nvPr>
        </p:nvPicPr>
        <p:blipFill rotWithShape="1">
          <a:blip r:embed="rId3">
            <a:alphaModFix/>
          </a:blip>
          <a:srcRect b="0" l="0" r="0" t="0"/>
          <a:stretch/>
        </p:blipFill>
        <p:spPr>
          <a:xfrm>
            <a:off x="6934200" y="838200"/>
            <a:ext cx="2605087" cy="4475700"/>
          </a:xfrm>
          <a:prstGeom prst="rect">
            <a:avLst/>
          </a:prstGeom>
          <a:noFill/>
          <a:ln>
            <a:noFill/>
          </a:ln>
        </p:spPr>
      </p:pic>
      <p:sp>
        <p:nvSpPr>
          <p:cNvPr id="2528" name="Google Shape;2528;p13"/>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accent4"/>
                </a:solidFill>
                <a:latin typeface="Quattrocento Sans"/>
                <a:ea typeface="Quattrocento Sans"/>
                <a:cs typeface="Quattrocento Sans"/>
                <a:sym typeface="Quattrocento Sans"/>
              </a:rPr>
              <a:t>‹#›</a:t>
            </a:fld>
            <a:endParaRPr b="0" i="0" sz="1200" u="none" cap="none" strike="noStrike">
              <a:solidFill>
                <a:schemeClr val="accent4"/>
              </a:solidFill>
              <a:latin typeface="Quattrocento Sans"/>
              <a:ea typeface="Quattrocento Sans"/>
              <a:cs typeface="Quattrocento Sans"/>
              <a:sym typeface="Quattrocento Sans"/>
            </a:endParaRPr>
          </a:p>
        </p:txBody>
      </p:sp>
      <p:sp>
        <p:nvSpPr>
          <p:cNvPr id="2529" name="Google Shape;2529;p13"/>
          <p:cNvSpPr txBox="1"/>
          <p:nvPr/>
        </p:nvSpPr>
        <p:spPr>
          <a:xfrm>
            <a:off x="685800" y="3026599"/>
            <a:ext cx="4288931" cy="3693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attrocento Sans"/>
                <a:ea typeface="Quattrocento Sans"/>
                <a:cs typeface="Quattrocento Sans"/>
                <a:sym typeface="Quattrocento Sans"/>
              </a:rPr>
              <a:t>Financial Area Page&gt;Setup&gt;Fixed Assets</a:t>
            </a:r>
            <a:endParaRPr sz="1800">
              <a:solidFill>
                <a:schemeClr val="dk1"/>
              </a:solidFill>
              <a:latin typeface="Quattrocento Sans"/>
              <a:ea typeface="Quattrocento Sans"/>
              <a:cs typeface="Quattrocento Sans"/>
              <a:sym typeface="Quattrocento Sans"/>
            </a:endParaRPr>
          </a:p>
        </p:txBody>
      </p:sp>
      <p:pic>
        <p:nvPicPr>
          <p:cNvPr id="2530" name="Google Shape;2530;p13"/>
          <p:cNvPicPr preferRelativeResize="0"/>
          <p:nvPr/>
        </p:nvPicPr>
        <p:blipFill rotWithShape="1">
          <a:blip r:embed="rId4">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4" name="Shape 2534"/>
        <p:cNvGrpSpPr/>
        <p:nvPr/>
      </p:nvGrpSpPr>
      <p:grpSpPr>
        <a:xfrm>
          <a:off x="0" y="0"/>
          <a:ext cx="0" cy="0"/>
          <a:chOff x="0" y="0"/>
          <a:chExt cx="0" cy="0"/>
        </a:xfrm>
      </p:grpSpPr>
      <p:sp>
        <p:nvSpPr>
          <p:cNvPr id="2535" name="Google Shape;2535;p14"/>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SETUP</a:t>
            </a:r>
            <a:endParaRPr b="0" i="0" sz="3200" u="none" cap="none" strike="noStrike">
              <a:solidFill>
                <a:schemeClr val="accent6"/>
              </a:solidFill>
              <a:latin typeface="Quattrocento Sans"/>
              <a:ea typeface="Quattrocento Sans"/>
              <a:cs typeface="Quattrocento Sans"/>
              <a:sym typeface="Quattrocento Sans"/>
            </a:endParaRPr>
          </a:p>
        </p:txBody>
      </p:sp>
      <p:sp>
        <p:nvSpPr>
          <p:cNvPr id="2536" name="Google Shape;2536;p14"/>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Fixed Assets Calendar</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Quarter Records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Books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Company Setup</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Account Groups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Class Records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Book Class Records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Location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Physical Location</a:t>
            </a:r>
            <a:endParaRPr/>
          </a:p>
        </p:txBody>
      </p:sp>
      <p:sp>
        <p:nvSpPr>
          <p:cNvPr id="2537" name="Google Shape;2537;p14"/>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38" name="Google Shape;2538;p14"/>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2" name="Shape 2542"/>
        <p:cNvGrpSpPr/>
        <p:nvPr/>
      </p:nvGrpSpPr>
      <p:grpSpPr>
        <a:xfrm>
          <a:off x="0" y="0"/>
          <a:ext cx="0" cy="0"/>
          <a:chOff x="0" y="0"/>
          <a:chExt cx="0" cy="0"/>
        </a:xfrm>
      </p:grpSpPr>
      <p:sp>
        <p:nvSpPr>
          <p:cNvPr id="2543" name="Google Shape;2543;p15"/>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SETUP</a:t>
            </a:r>
            <a:endParaRPr b="0" i="0" sz="3200" u="none" cap="none" strike="noStrike">
              <a:solidFill>
                <a:schemeClr val="accent6"/>
              </a:solidFill>
              <a:latin typeface="Quattrocento Sans"/>
              <a:ea typeface="Quattrocento Sans"/>
              <a:cs typeface="Quattrocento Sans"/>
              <a:sym typeface="Quattrocento Sans"/>
            </a:endParaRPr>
          </a:p>
        </p:txBody>
      </p:sp>
      <p:sp>
        <p:nvSpPr>
          <p:cNvPr id="2544" name="Google Shape;2544;p15"/>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Insurance Class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Lease Company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Retirement</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Structure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Reports</a:t>
            </a:r>
            <a:endParaRPr/>
          </a:p>
        </p:txBody>
      </p:sp>
      <p:sp>
        <p:nvSpPr>
          <p:cNvPr id="2545" name="Google Shape;2545;p15"/>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46" name="Google Shape;2546;p15"/>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0" name="Shape 2550"/>
        <p:cNvGrpSpPr/>
        <p:nvPr/>
      </p:nvGrpSpPr>
      <p:grpSpPr>
        <a:xfrm>
          <a:off x="0" y="0"/>
          <a:ext cx="0" cy="0"/>
          <a:chOff x="0" y="0"/>
          <a:chExt cx="0" cy="0"/>
        </a:xfrm>
      </p:grpSpPr>
      <p:sp>
        <p:nvSpPr>
          <p:cNvPr id="2551" name="Google Shape;2551;p16"/>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a:p>
        </p:txBody>
      </p:sp>
      <p:sp>
        <p:nvSpPr>
          <p:cNvPr id="2552" name="Google Shape;2552;p16"/>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53" name="Google Shape;2553;p16"/>
          <p:cNvSpPr txBox="1"/>
          <p:nvPr/>
        </p:nvSpPr>
        <p:spPr>
          <a:xfrm>
            <a:off x="380999" y="2053290"/>
            <a:ext cx="5819991" cy="3693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Quattrocento Sans"/>
                <a:ea typeface="Quattrocento Sans"/>
                <a:cs typeface="Quattrocento Sans"/>
                <a:sym typeface="Quattrocento Sans"/>
              </a:rPr>
              <a:t>Financial Area Page&gt;Cards&gt;Fixed Assets&gt;General/Book</a:t>
            </a:r>
            <a:endParaRPr sz="1800">
              <a:solidFill>
                <a:schemeClr val="dk1"/>
              </a:solidFill>
              <a:latin typeface="Quattrocento Sans"/>
              <a:ea typeface="Quattrocento Sans"/>
              <a:cs typeface="Quattrocento Sans"/>
              <a:sym typeface="Quattrocento Sans"/>
            </a:endParaRPr>
          </a:p>
        </p:txBody>
      </p:sp>
      <p:pic>
        <p:nvPicPr>
          <p:cNvPr id="2554" name="Google Shape;2554;p16"/>
          <p:cNvPicPr preferRelativeResize="0"/>
          <p:nvPr>
            <p:ph idx="1" type="body"/>
          </p:nvPr>
        </p:nvPicPr>
        <p:blipFill rotWithShape="1">
          <a:blip r:embed="rId3">
            <a:alphaModFix/>
          </a:blip>
          <a:srcRect b="0" l="0" r="0" t="0"/>
          <a:stretch/>
        </p:blipFill>
        <p:spPr>
          <a:xfrm>
            <a:off x="7848600" y="3459418"/>
            <a:ext cx="2590800" cy="2426131"/>
          </a:xfrm>
          <a:prstGeom prst="rect">
            <a:avLst/>
          </a:prstGeom>
          <a:noFill/>
          <a:ln>
            <a:noFill/>
          </a:ln>
        </p:spPr>
      </p:pic>
      <p:pic>
        <p:nvPicPr>
          <p:cNvPr id="2555" name="Google Shape;2555;p16"/>
          <p:cNvPicPr preferRelativeResize="0"/>
          <p:nvPr/>
        </p:nvPicPr>
        <p:blipFill rotWithShape="1">
          <a:blip r:embed="rId4">
            <a:alphaModFix/>
          </a:blip>
          <a:srcRect b="0" l="0" r="0" t="0"/>
          <a:stretch/>
        </p:blipFill>
        <p:spPr>
          <a:xfrm>
            <a:off x="6781800" y="1083349"/>
            <a:ext cx="1674919" cy="2305518"/>
          </a:xfrm>
          <a:prstGeom prst="rect">
            <a:avLst/>
          </a:prstGeom>
          <a:noFill/>
          <a:ln>
            <a:noFill/>
          </a:ln>
        </p:spPr>
      </p:pic>
      <p:sp>
        <p:nvSpPr>
          <p:cNvPr id="2556" name="Google Shape;2556;p16"/>
          <p:cNvSpPr txBox="1"/>
          <p:nvPr/>
        </p:nvSpPr>
        <p:spPr>
          <a:xfrm>
            <a:off x="413083" y="4676494"/>
            <a:ext cx="6641049" cy="3693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Quattrocento Sans"/>
                <a:ea typeface="Quattrocento Sans"/>
                <a:cs typeface="Quattrocento Sans"/>
                <a:sym typeface="Quattrocento Sans"/>
              </a:rPr>
              <a:t>Financial Area Page&gt;Utilities&gt;Fixed Assets&gt;Asset Import Export</a:t>
            </a:r>
            <a:endParaRPr sz="1800">
              <a:solidFill>
                <a:schemeClr val="dk1"/>
              </a:solidFill>
              <a:latin typeface="Quattrocento Sans"/>
              <a:ea typeface="Quattrocento Sans"/>
              <a:cs typeface="Quattrocento Sans"/>
              <a:sym typeface="Quattrocento Sans"/>
            </a:endParaRPr>
          </a:p>
        </p:txBody>
      </p:sp>
      <p:pic>
        <p:nvPicPr>
          <p:cNvPr id="2557" name="Google Shape;2557;p16"/>
          <p:cNvPicPr preferRelativeResize="0"/>
          <p:nvPr/>
        </p:nvPicPr>
        <p:blipFill rotWithShape="1">
          <a:blip r:embed="rId5">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1" name="Shape 2561"/>
        <p:cNvGrpSpPr/>
        <p:nvPr/>
      </p:nvGrpSpPr>
      <p:grpSpPr>
        <a:xfrm>
          <a:off x="0" y="0"/>
          <a:ext cx="0" cy="0"/>
          <a:chOff x="0" y="0"/>
          <a:chExt cx="0" cy="0"/>
        </a:xfrm>
      </p:grpSpPr>
      <p:sp>
        <p:nvSpPr>
          <p:cNvPr id="2562" name="Google Shape;2562;p17"/>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b="0" i="0" sz="3200" u="none" cap="none" strike="noStrike">
              <a:solidFill>
                <a:schemeClr val="accent6"/>
              </a:solidFill>
              <a:latin typeface="Quattrocento Sans"/>
              <a:ea typeface="Quattrocento Sans"/>
              <a:cs typeface="Quattrocento Sans"/>
              <a:sym typeface="Quattrocento Sans"/>
            </a:endParaRPr>
          </a:p>
        </p:txBody>
      </p:sp>
      <p:pic>
        <p:nvPicPr>
          <p:cNvPr id="2563" name="Google Shape;2563;p17"/>
          <p:cNvPicPr preferRelativeResize="0"/>
          <p:nvPr>
            <p:ph idx="1" type="body"/>
          </p:nvPr>
        </p:nvPicPr>
        <p:blipFill rotWithShape="1">
          <a:blip r:embed="rId3">
            <a:alphaModFix/>
          </a:blip>
          <a:srcRect b="0" l="0" r="0" t="0"/>
          <a:stretch/>
        </p:blipFill>
        <p:spPr>
          <a:xfrm>
            <a:off x="2819400" y="1295400"/>
            <a:ext cx="6041072" cy="4559300"/>
          </a:xfrm>
          <a:prstGeom prst="rect">
            <a:avLst/>
          </a:prstGeom>
          <a:noFill/>
          <a:ln>
            <a:noFill/>
          </a:ln>
        </p:spPr>
      </p:pic>
      <p:sp>
        <p:nvSpPr>
          <p:cNvPr id="2564" name="Google Shape;2564;p17"/>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65" name="Google Shape;2565;p17"/>
          <p:cNvPicPr preferRelativeResize="0"/>
          <p:nvPr/>
        </p:nvPicPr>
        <p:blipFill rotWithShape="1">
          <a:blip r:embed="rId4">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9" name="Shape 2569"/>
        <p:cNvGrpSpPr/>
        <p:nvPr/>
      </p:nvGrpSpPr>
      <p:grpSpPr>
        <a:xfrm>
          <a:off x="0" y="0"/>
          <a:ext cx="0" cy="0"/>
          <a:chOff x="0" y="0"/>
          <a:chExt cx="0" cy="0"/>
        </a:xfrm>
      </p:grpSpPr>
      <p:sp>
        <p:nvSpPr>
          <p:cNvPr id="2570" name="Google Shape;2570;p18"/>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b="0" i="0" sz="3200" u="none" cap="none" strike="noStrike">
              <a:solidFill>
                <a:schemeClr val="accent6"/>
              </a:solidFill>
              <a:latin typeface="Quattrocento Sans"/>
              <a:ea typeface="Quattrocento Sans"/>
              <a:cs typeface="Quattrocento Sans"/>
              <a:sym typeface="Quattrocento Sans"/>
            </a:endParaRPr>
          </a:p>
        </p:txBody>
      </p:sp>
      <p:sp>
        <p:nvSpPr>
          <p:cNvPr id="2571" name="Google Shape;2571;p18"/>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72" name="Google Shape;2572;p18"/>
          <p:cNvPicPr preferRelativeResize="0"/>
          <p:nvPr>
            <p:ph idx="1" type="body"/>
          </p:nvPr>
        </p:nvPicPr>
        <p:blipFill rotWithShape="1">
          <a:blip r:embed="rId3">
            <a:alphaModFix/>
          </a:blip>
          <a:srcRect b="0" l="0" r="0" t="0"/>
          <a:stretch/>
        </p:blipFill>
        <p:spPr>
          <a:xfrm>
            <a:off x="3292244" y="1295400"/>
            <a:ext cx="5607512" cy="4694237"/>
          </a:xfrm>
          <a:prstGeom prst="rect">
            <a:avLst/>
          </a:prstGeom>
          <a:noFill/>
          <a:ln>
            <a:noFill/>
          </a:ln>
        </p:spPr>
      </p:pic>
      <p:pic>
        <p:nvPicPr>
          <p:cNvPr id="2573" name="Google Shape;2573;p18"/>
          <p:cNvPicPr preferRelativeResize="0"/>
          <p:nvPr/>
        </p:nvPicPr>
        <p:blipFill rotWithShape="1">
          <a:blip r:embed="rId4">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ustom 2">
      <a:dk1>
        <a:srgbClr val="000000"/>
      </a:dk1>
      <a:lt1>
        <a:srgbClr val="FFFFFF"/>
      </a:lt1>
      <a:dk2>
        <a:srgbClr val="000026"/>
      </a:dk2>
      <a:lt2>
        <a:srgbClr val="D5D5D3"/>
      </a:lt2>
      <a:accent1>
        <a:srgbClr val="3D5472"/>
      </a:accent1>
      <a:accent2>
        <a:srgbClr val="527098"/>
      </a:accent2>
      <a:accent3>
        <a:srgbClr val="FEC523"/>
      </a:accent3>
      <a:accent4>
        <a:srgbClr val="9DA0A3"/>
      </a:accent4>
      <a:accent5>
        <a:srgbClr val="FDC321"/>
      </a:accent5>
      <a:accent6>
        <a:srgbClr val="033E60"/>
      </a:accent6>
      <a:hlink>
        <a:srgbClr val="428BCA"/>
      </a:hlink>
      <a:folHlink>
        <a:srgbClr val="428BC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