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30B617B-4B93-42CA-BAC8-20F457451864}">
  <a:tblStyle styleId="{130B617B-4B93-42CA-BAC8-20F45745186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57ffceb54b_0_64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57ffceb54b_0_6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1396050" y="9196825"/>
            <a:ext cx="4980300" cy="378150"/>
            <a:chOff x="1616800" y="3282475"/>
            <a:chExt cx="49803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1616800" y="3438325"/>
              <a:ext cx="49803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Can we make it rain?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1669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{130B617B-4B93-42CA-BAC8-20F457451864}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atmósfera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aire que rodea todo un planeta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hervir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calentar un líquido hasta que tenga burbujas y se convierta en un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condensación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proceso mediante el cual un gas se convierte en un líquido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serie de eventos que se repite en el mismo orden una y otra vez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evaporación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un líquido se convierte en un gas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experimento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prueba que se usa para descubrir más información sobre una pregunta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hidrosfera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toda el agua (sólida, líquida, y gaseosa) en y alrededor del planeta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observar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precipitación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cuando agua cae de las nubes en el cielo; incluye lluvia, nieve, y granizo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predecir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suponer lo que va a suceder básandote en cosas que ya sabes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temperatura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lo caliente o frío que está algo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ciclo del agua</a:t>
                      </a:r>
                      <a:endParaRPr b="1"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movimiento del agua entre el océano, el aire, y la tierra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vapor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agua en su estado gaseoso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2" y="860625"/>
            <a:ext cx="5390400" cy="4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Can we make it rain?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360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