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4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5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6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7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8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9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41" r:id="rId4"/>
    <p:sldMasterId id="2147483743" r:id="rId5"/>
    <p:sldMasterId id="2147483697" r:id="rId6"/>
    <p:sldMasterId id="2147483711" r:id="rId7"/>
    <p:sldMasterId id="2147483720" r:id="rId8"/>
    <p:sldMasterId id="2147483755" r:id="rId9"/>
    <p:sldMasterId id="2147483767" r:id="rId10"/>
    <p:sldMasterId id="2147483775" r:id="rId11"/>
    <p:sldMasterId id="2147483789" r:id="rId12"/>
    <p:sldMasterId id="2147483804" r:id="rId13"/>
  </p:sldMasterIdLst>
  <p:notesMasterIdLst>
    <p:notesMasterId r:id="rId57"/>
  </p:notesMasterIdLst>
  <p:handoutMasterIdLst>
    <p:handoutMasterId r:id="rId58"/>
  </p:handoutMasterIdLst>
  <p:sldIdLst>
    <p:sldId id="256" r:id="rId14"/>
    <p:sldId id="1043" r:id="rId15"/>
    <p:sldId id="1044" r:id="rId16"/>
    <p:sldId id="847" r:id="rId17"/>
    <p:sldId id="1056" r:id="rId18"/>
    <p:sldId id="1030" r:id="rId19"/>
    <p:sldId id="779" r:id="rId20"/>
    <p:sldId id="780" r:id="rId21"/>
    <p:sldId id="784" r:id="rId22"/>
    <p:sldId id="1032" r:id="rId23"/>
    <p:sldId id="1048" r:id="rId24"/>
    <p:sldId id="1049" r:id="rId25"/>
    <p:sldId id="1050" r:id="rId26"/>
    <p:sldId id="955" r:id="rId27"/>
    <p:sldId id="814" r:id="rId28"/>
    <p:sldId id="636" r:id="rId29"/>
    <p:sldId id="859" r:id="rId30"/>
    <p:sldId id="860" r:id="rId31"/>
    <p:sldId id="1079" r:id="rId32"/>
    <p:sldId id="1119" r:id="rId33"/>
    <p:sldId id="1120" r:id="rId34"/>
    <p:sldId id="846" r:id="rId35"/>
    <p:sldId id="1121" r:id="rId36"/>
    <p:sldId id="1122" r:id="rId37"/>
    <p:sldId id="1123" r:id="rId38"/>
    <p:sldId id="1069" r:id="rId39"/>
    <p:sldId id="866" r:id="rId40"/>
    <p:sldId id="1106" r:id="rId41"/>
    <p:sldId id="1125" r:id="rId42"/>
    <p:sldId id="1127" r:id="rId43"/>
    <p:sldId id="1118" r:id="rId44"/>
    <p:sldId id="1128" r:id="rId45"/>
    <p:sldId id="1129" r:id="rId46"/>
    <p:sldId id="645" r:id="rId47"/>
    <p:sldId id="862" r:id="rId48"/>
    <p:sldId id="825" r:id="rId49"/>
    <p:sldId id="653" r:id="rId50"/>
    <p:sldId id="1090" r:id="rId51"/>
    <p:sldId id="717" r:id="rId52"/>
    <p:sldId id="1107" r:id="rId53"/>
    <p:sldId id="837" r:id="rId54"/>
    <p:sldId id="838" r:id="rId55"/>
    <p:sldId id="840" r:id="rId56"/>
  </p:sldIdLst>
  <p:sldSz cx="9144000" cy="6858000" type="screen4x3"/>
  <p:notesSz cx="6735763" cy="9866313"/>
  <p:embeddedFontLst>
    <p:embeddedFont>
      <p:font typeface="Bahnschrift SemiBold SemiConden" panose="020B0502040204020203" pitchFamily="34" charset="0"/>
      <p:bold r:id="rId59"/>
    </p:embeddedFont>
    <p:embeddedFont>
      <p:font typeface="Dosis" pitchFamily="2" charset="0"/>
      <p:regular r:id="rId60"/>
      <p:bold r:id="rId61"/>
    </p:embeddedFont>
    <p:embeddedFont>
      <p:font typeface="Dosis ExtraBold" pitchFamily="2" charset="0"/>
      <p:bold r:id="rId62"/>
    </p:embeddedFont>
    <p:embeddedFont>
      <p:font typeface="Dosis Medium" pitchFamily="2" charset="0"/>
      <p:regular r:id="rId63"/>
      <p:bold r:id="rId64"/>
    </p:embeddedFont>
    <p:embeddedFont>
      <p:font typeface="Dosis SemiBold" pitchFamily="2" charset="0"/>
      <p:regular r:id="rId65"/>
      <p:bold r:id="rId66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FD0F942-153D-7E75-C5EB-E4990782D13C}" name="Jalila El Baraka" initials="JE" userId="S::jalila.el-baraka@ifmaroc.com::ea93c961-285f-4edc-9e51-dff84fc1dbdc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me Chraibi" initials="MC" lastIdx="1" clrIdx="0">
    <p:extLst>
      <p:ext uri="{19B8F6BF-5375-455C-9EA6-DF929625EA0E}">
        <p15:presenceInfo xmlns:p15="http://schemas.microsoft.com/office/powerpoint/2012/main" userId="Mme Chraibi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2DC7D3"/>
    <a:srgbClr val="757575"/>
    <a:srgbClr val="474F71"/>
    <a:srgbClr val="F2F2F2"/>
    <a:srgbClr val="EAF8FE"/>
    <a:srgbClr val="E7E6E6"/>
    <a:srgbClr val="9EE0F4"/>
    <a:srgbClr val="515B7C"/>
    <a:srgbClr val="7A7A7A"/>
    <a:srgbClr val="C7C7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591" autoAdjust="0"/>
    <p:restoredTop sz="87607" autoAdjust="0"/>
  </p:normalViewPr>
  <p:slideViewPr>
    <p:cSldViewPr snapToGrid="0">
      <p:cViewPr varScale="1">
        <p:scale>
          <a:sx n="77" d="100"/>
          <a:sy n="77" d="100"/>
        </p:scale>
        <p:origin x="917" y="45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77" d="100"/>
          <a:sy n="77" d="100"/>
        </p:scale>
        <p:origin x="2964" y="11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5.xml"/><Relationship Id="rId26" Type="http://schemas.openxmlformats.org/officeDocument/2006/relationships/slide" Target="slides/slide13.xml"/><Relationship Id="rId39" Type="http://schemas.openxmlformats.org/officeDocument/2006/relationships/slide" Target="slides/slide26.xml"/><Relationship Id="rId21" Type="http://schemas.openxmlformats.org/officeDocument/2006/relationships/slide" Target="slides/slide8.xml"/><Relationship Id="rId34" Type="http://schemas.openxmlformats.org/officeDocument/2006/relationships/slide" Target="slides/slide21.xml"/><Relationship Id="rId42" Type="http://schemas.openxmlformats.org/officeDocument/2006/relationships/slide" Target="slides/slide29.xml"/><Relationship Id="rId47" Type="http://schemas.openxmlformats.org/officeDocument/2006/relationships/slide" Target="slides/slide34.xml"/><Relationship Id="rId50" Type="http://schemas.openxmlformats.org/officeDocument/2006/relationships/slide" Target="slides/slide37.xml"/><Relationship Id="rId55" Type="http://schemas.openxmlformats.org/officeDocument/2006/relationships/slide" Target="slides/slide42.xml"/><Relationship Id="rId63" Type="http://schemas.openxmlformats.org/officeDocument/2006/relationships/font" Target="fonts/font5.fntdata"/><Relationship Id="rId68" Type="http://schemas.openxmlformats.org/officeDocument/2006/relationships/presProps" Target="presProps.xml"/><Relationship Id="rId7" Type="http://schemas.openxmlformats.org/officeDocument/2006/relationships/slideMaster" Target="slideMasters/slideMaster4.xml"/><Relationship Id="rId71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3.xml"/><Relationship Id="rId29" Type="http://schemas.openxmlformats.org/officeDocument/2006/relationships/slide" Target="slides/slide16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1.xml"/><Relationship Id="rId32" Type="http://schemas.openxmlformats.org/officeDocument/2006/relationships/slide" Target="slides/slide19.xml"/><Relationship Id="rId37" Type="http://schemas.openxmlformats.org/officeDocument/2006/relationships/slide" Target="slides/slide24.xml"/><Relationship Id="rId40" Type="http://schemas.openxmlformats.org/officeDocument/2006/relationships/slide" Target="slides/slide27.xml"/><Relationship Id="rId45" Type="http://schemas.openxmlformats.org/officeDocument/2006/relationships/slide" Target="slides/slide32.xml"/><Relationship Id="rId53" Type="http://schemas.openxmlformats.org/officeDocument/2006/relationships/slide" Target="slides/slide40.xml"/><Relationship Id="rId58" Type="http://schemas.openxmlformats.org/officeDocument/2006/relationships/handoutMaster" Target="handoutMasters/handoutMaster1.xml"/><Relationship Id="rId66" Type="http://schemas.openxmlformats.org/officeDocument/2006/relationships/font" Target="fonts/font8.fntdata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36" Type="http://schemas.openxmlformats.org/officeDocument/2006/relationships/slide" Target="slides/slide23.xml"/><Relationship Id="rId49" Type="http://schemas.openxmlformats.org/officeDocument/2006/relationships/slide" Target="slides/slide36.xml"/><Relationship Id="rId57" Type="http://schemas.openxmlformats.org/officeDocument/2006/relationships/notesMaster" Target="notesMasters/notesMaster1.xml"/><Relationship Id="rId61" Type="http://schemas.openxmlformats.org/officeDocument/2006/relationships/font" Target="fonts/font3.fntdata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6.xml"/><Relationship Id="rId31" Type="http://schemas.openxmlformats.org/officeDocument/2006/relationships/slide" Target="slides/slide18.xml"/><Relationship Id="rId44" Type="http://schemas.openxmlformats.org/officeDocument/2006/relationships/slide" Target="slides/slide31.xml"/><Relationship Id="rId52" Type="http://schemas.openxmlformats.org/officeDocument/2006/relationships/slide" Target="slides/slide39.xml"/><Relationship Id="rId60" Type="http://schemas.openxmlformats.org/officeDocument/2006/relationships/font" Target="fonts/font2.fntdata"/><Relationship Id="rId65" Type="http://schemas.openxmlformats.org/officeDocument/2006/relationships/font" Target="fonts/font7.fntdata"/><Relationship Id="rId73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30" Type="http://schemas.openxmlformats.org/officeDocument/2006/relationships/slide" Target="slides/slide17.xml"/><Relationship Id="rId35" Type="http://schemas.openxmlformats.org/officeDocument/2006/relationships/slide" Target="slides/slide22.xml"/><Relationship Id="rId43" Type="http://schemas.openxmlformats.org/officeDocument/2006/relationships/slide" Target="slides/slide30.xml"/><Relationship Id="rId48" Type="http://schemas.openxmlformats.org/officeDocument/2006/relationships/slide" Target="slides/slide35.xml"/><Relationship Id="rId56" Type="http://schemas.openxmlformats.org/officeDocument/2006/relationships/slide" Target="slides/slide43.xml"/><Relationship Id="rId64" Type="http://schemas.openxmlformats.org/officeDocument/2006/relationships/font" Target="fonts/font6.fntdata"/><Relationship Id="rId69" Type="http://schemas.openxmlformats.org/officeDocument/2006/relationships/viewProps" Target="viewProps.xml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38.xml"/><Relationship Id="rId72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33" Type="http://schemas.openxmlformats.org/officeDocument/2006/relationships/slide" Target="slides/slide20.xml"/><Relationship Id="rId38" Type="http://schemas.openxmlformats.org/officeDocument/2006/relationships/slide" Target="slides/slide25.xml"/><Relationship Id="rId46" Type="http://schemas.openxmlformats.org/officeDocument/2006/relationships/slide" Target="slides/slide33.xml"/><Relationship Id="rId59" Type="http://schemas.openxmlformats.org/officeDocument/2006/relationships/font" Target="fonts/font1.fntdata"/><Relationship Id="rId67" Type="http://schemas.openxmlformats.org/officeDocument/2006/relationships/commentAuthors" Target="commentAuthors.xml"/><Relationship Id="rId20" Type="http://schemas.openxmlformats.org/officeDocument/2006/relationships/slide" Target="slides/slide7.xml"/><Relationship Id="rId41" Type="http://schemas.openxmlformats.org/officeDocument/2006/relationships/slide" Target="slides/slide28.xml"/><Relationship Id="rId54" Type="http://schemas.openxmlformats.org/officeDocument/2006/relationships/slide" Target="slides/slide41.xml"/><Relationship Id="rId62" Type="http://schemas.openxmlformats.org/officeDocument/2006/relationships/font" Target="fonts/font4.fntdata"/><Relationship Id="rId7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MIAE BEZZAZ" userId="f9bc3cc0-8e1c-4944-afa8-b4b36bbf20e1" providerId="ADAL" clId="{1764333D-83B3-4F14-BF60-A3B58A403966}"/>
    <pc:docChg chg="undo custSel addSld delSld modSld">
      <pc:chgData name="LAMIAE BEZZAZ" userId="f9bc3cc0-8e1c-4944-afa8-b4b36bbf20e1" providerId="ADAL" clId="{1764333D-83B3-4F14-BF60-A3B58A403966}" dt="2026-01-23T21:16:50.359" v="109" actId="14100"/>
      <pc:docMkLst>
        <pc:docMk/>
      </pc:docMkLst>
      <pc:sldChg chg="addSp delSp modSp">
        <pc:chgData name="LAMIAE BEZZAZ" userId="f9bc3cc0-8e1c-4944-afa8-b4b36bbf20e1" providerId="ADAL" clId="{1764333D-83B3-4F14-BF60-A3B58A403966}" dt="2026-01-23T21:00:30.468" v="3" actId="14100"/>
        <pc:sldMkLst>
          <pc:docMk/>
          <pc:sldMk cId="1056749084" sldId="256"/>
        </pc:sldMkLst>
        <pc:picChg chg="add mod">
          <ac:chgData name="LAMIAE BEZZAZ" userId="f9bc3cc0-8e1c-4944-afa8-b4b36bbf20e1" providerId="ADAL" clId="{1764333D-83B3-4F14-BF60-A3B58A403966}" dt="2026-01-23T21:00:30.468" v="3" actId="14100"/>
          <ac:picMkLst>
            <pc:docMk/>
            <pc:sldMk cId="1056749084" sldId="256"/>
            <ac:picMk id="3" creationId="{4850B58E-F51E-42B1-B24C-08E92E9E2586}"/>
          </ac:picMkLst>
        </pc:picChg>
        <pc:picChg chg="del">
          <ac:chgData name="LAMIAE BEZZAZ" userId="f9bc3cc0-8e1c-4944-afa8-b4b36bbf20e1" providerId="ADAL" clId="{1764333D-83B3-4F14-BF60-A3B58A403966}" dt="2026-01-23T20:57:19.043" v="0" actId="478"/>
          <ac:picMkLst>
            <pc:docMk/>
            <pc:sldMk cId="1056749084" sldId="256"/>
            <ac:picMk id="4" creationId="{E54736AB-CB4A-451E-9C6C-2920D3CFF649}"/>
          </ac:picMkLst>
        </pc:picChg>
      </pc:sldChg>
      <pc:sldChg chg="addSp modSp">
        <pc:chgData name="LAMIAE BEZZAZ" userId="f9bc3cc0-8e1c-4944-afa8-b4b36bbf20e1" providerId="ADAL" clId="{1764333D-83B3-4F14-BF60-A3B58A403966}" dt="2026-01-23T21:08:35.324" v="31" actId="14100"/>
        <pc:sldMkLst>
          <pc:docMk/>
          <pc:sldMk cId="613695729" sldId="645"/>
        </pc:sldMkLst>
        <pc:spChg chg="mod">
          <ac:chgData name="LAMIAE BEZZAZ" userId="f9bc3cc0-8e1c-4944-afa8-b4b36bbf20e1" providerId="ADAL" clId="{1764333D-83B3-4F14-BF60-A3B58A403966}" dt="2026-01-23T21:08:35.324" v="31" actId="14100"/>
          <ac:spMkLst>
            <pc:docMk/>
            <pc:sldMk cId="613695729" sldId="645"/>
            <ac:spMk id="6" creationId="{11CCB2D1-6DEC-FB7F-CDDD-C2EBB1B612AB}"/>
          </ac:spMkLst>
        </pc:spChg>
        <pc:picChg chg="add mod ord">
          <ac:chgData name="LAMIAE BEZZAZ" userId="f9bc3cc0-8e1c-4944-afa8-b4b36bbf20e1" providerId="ADAL" clId="{1764333D-83B3-4F14-BF60-A3B58A403966}" dt="2026-01-23T21:08:17.080" v="28" actId="171"/>
          <ac:picMkLst>
            <pc:docMk/>
            <pc:sldMk cId="613695729" sldId="645"/>
            <ac:picMk id="5" creationId="{7C40411F-7686-46A1-859C-3291ACDD5EAA}"/>
          </ac:picMkLst>
        </pc:picChg>
      </pc:sldChg>
      <pc:sldChg chg="addSp modSp modAnim">
        <pc:chgData name="LAMIAE BEZZAZ" userId="f9bc3cc0-8e1c-4944-afa8-b4b36bbf20e1" providerId="ADAL" clId="{1764333D-83B3-4F14-BF60-A3B58A403966}" dt="2026-01-23T21:03:21.980" v="10"/>
        <pc:sldMkLst>
          <pc:docMk/>
          <pc:sldMk cId="927543826" sldId="784"/>
        </pc:sldMkLst>
        <pc:picChg chg="add mod">
          <ac:chgData name="LAMIAE BEZZAZ" userId="f9bc3cc0-8e1c-4944-afa8-b4b36bbf20e1" providerId="ADAL" clId="{1764333D-83B3-4F14-BF60-A3B58A403966}" dt="2026-01-23T21:02:29.666" v="8" actId="1076"/>
          <ac:picMkLst>
            <pc:docMk/>
            <pc:sldMk cId="927543826" sldId="784"/>
            <ac:picMk id="2" creationId="{07D0B5AC-BFAF-465A-9E74-8950C3271178}"/>
          </ac:picMkLst>
        </pc:picChg>
      </pc:sldChg>
      <pc:sldChg chg="addSp delSp modSp">
        <pc:chgData name="LAMIAE BEZZAZ" userId="f9bc3cc0-8e1c-4944-afa8-b4b36bbf20e1" providerId="ADAL" clId="{1764333D-83B3-4F14-BF60-A3B58A403966}" dt="2026-01-23T21:12:44.552" v="49" actId="478"/>
        <pc:sldMkLst>
          <pc:docMk/>
          <pc:sldMk cId="3770607208" sldId="837"/>
        </pc:sldMkLst>
        <pc:spChg chg="mod">
          <ac:chgData name="LAMIAE BEZZAZ" userId="f9bc3cc0-8e1c-4944-afa8-b4b36bbf20e1" providerId="ADAL" clId="{1764333D-83B3-4F14-BF60-A3B58A403966}" dt="2026-01-23T21:11:54.645" v="42" actId="14100"/>
          <ac:spMkLst>
            <pc:docMk/>
            <pc:sldMk cId="3770607208" sldId="837"/>
            <ac:spMk id="10" creationId="{94EED909-5B74-4AB5-AD1A-87F8BA883475}"/>
          </ac:spMkLst>
        </pc:spChg>
        <pc:picChg chg="add mod ord">
          <ac:chgData name="LAMIAE BEZZAZ" userId="f9bc3cc0-8e1c-4944-afa8-b4b36bbf20e1" providerId="ADAL" clId="{1764333D-83B3-4F14-BF60-A3B58A403966}" dt="2026-01-23T21:12:04.478" v="43" actId="14100"/>
          <ac:picMkLst>
            <pc:docMk/>
            <pc:sldMk cId="3770607208" sldId="837"/>
            <ac:picMk id="4" creationId="{483C772C-2908-45F1-ACCE-CB0D486FAD76}"/>
          </ac:picMkLst>
        </pc:picChg>
        <pc:inkChg chg="del">
          <ac:chgData name="LAMIAE BEZZAZ" userId="f9bc3cc0-8e1c-4944-afa8-b4b36bbf20e1" providerId="ADAL" clId="{1764333D-83B3-4F14-BF60-A3B58A403966}" dt="2026-01-23T21:12:44.552" v="49" actId="478"/>
          <ac:inkMkLst>
            <pc:docMk/>
            <pc:sldMk cId="3770607208" sldId="837"/>
            <ac:inkMk id="12" creationId="{780DB448-0961-D84D-4D1B-41D657FC549D}"/>
          </ac:inkMkLst>
        </pc:inkChg>
      </pc:sldChg>
      <pc:sldChg chg="addSp delSp modSp">
        <pc:chgData name="LAMIAE BEZZAZ" userId="f9bc3cc0-8e1c-4944-afa8-b4b36bbf20e1" providerId="ADAL" clId="{1764333D-83B3-4F14-BF60-A3B58A403966}" dt="2026-01-23T21:14:30.109" v="58" actId="14100"/>
        <pc:sldMkLst>
          <pc:docMk/>
          <pc:sldMk cId="2523018488" sldId="838"/>
        </pc:sldMkLst>
        <pc:spChg chg="mod">
          <ac:chgData name="LAMIAE BEZZAZ" userId="f9bc3cc0-8e1c-4944-afa8-b4b36bbf20e1" providerId="ADAL" clId="{1764333D-83B3-4F14-BF60-A3B58A403966}" dt="2026-01-23T21:12:37.967" v="48" actId="14100"/>
          <ac:spMkLst>
            <pc:docMk/>
            <pc:sldMk cId="2523018488" sldId="838"/>
            <ac:spMk id="7" creationId="{76CF1AA2-2D8E-76CE-EE75-EAAFA92C81C2}"/>
          </ac:spMkLst>
        </pc:spChg>
        <pc:picChg chg="add mod ord">
          <ac:chgData name="LAMIAE BEZZAZ" userId="f9bc3cc0-8e1c-4944-afa8-b4b36bbf20e1" providerId="ADAL" clId="{1764333D-83B3-4F14-BF60-A3B58A403966}" dt="2026-01-23T21:14:30.109" v="58" actId="14100"/>
          <ac:picMkLst>
            <pc:docMk/>
            <pc:sldMk cId="2523018488" sldId="838"/>
            <ac:picMk id="2" creationId="{AE73E141-1B68-4CFF-A6E9-981865573175}"/>
          </ac:picMkLst>
        </pc:picChg>
        <pc:inkChg chg="del">
          <ac:chgData name="LAMIAE BEZZAZ" userId="f9bc3cc0-8e1c-4944-afa8-b4b36bbf20e1" providerId="ADAL" clId="{1764333D-83B3-4F14-BF60-A3B58A403966}" dt="2026-01-23T21:12:23.918" v="45" actId="478"/>
          <ac:inkMkLst>
            <pc:docMk/>
            <pc:sldMk cId="2523018488" sldId="838"/>
            <ac:inkMk id="11" creationId="{D3478642-7179-8052-4A79-2980A4C412DC}"/>
          </ac:inkMkLst>
        </pc:inkChg>
        <pc:inkChg chg="del">
          <ac:chgData name="LAMIAE BEZZAZ" userId="f9bc3cc0-8e1c-4944-afa8-b4b36bbf20e1" providerId="ADAL" clId="{1764333D-83B3-4F14-BF60-A3B58A403966}" dt="2026-01-23T21:12:28.901" v="46" actId="478"/>
          <ac:inkMkLst>
            <pc:docMk/>
            <pc:sldMk cId="2523018488" sldId="838"/>
            <ac:inkMk id="12" creationId="{C6A80F48-F328-F8CD-E481-CE2FEC3BAB4D}"/>
          </ac:inkMkLst>
        </pc:inkChg>
      </pc:sldChg>
      <pc:sldChg chg="addSp delSp modSp">
        <pc:chgData name="LAMIAE BEZZAZ" userId="f9bc3cc0-8e1c-4944-afa8-b4b36bbf20e1" providerId="ADAL" clId="{1764333D-83B3-4F14-BF60-A3B58A403966}" dt="2026-01-23T21:16:50.359" v="109" actId="14100"/>
        <pc:sldMkLst>
          <pc:docMk/>
          <pc:sldMk cId="3477044608" sldId="840"/>
        </pc:sldMkLst>
        <pc:spChg chg="mod">
          <ac:chgData name="LAMIAE BEZZAZ" userId="f9bc3cc0-8e1c-4944-afa8-b4b36bbf20e1" providerId="ADAL" clId="{1764333D-83B3-4F14-BF60-A3B58A403966}" dt="2026-01-23T21:16:50.359" v="109" actId="14100"/>
          <ac:spMkLst>
            <pc:docMk/>
            <pc:sldMk cId="3477044608" sldId="840"/>
            <ac:spMk id="17" creationId="{2BBAA5C3-A49B-4023-A272-6B598CF05C13}"/>
          </ac:spMkLst>
        </pc:spChg>
        <pc:spChg chg="mod">
          <ac:chgData name="LAMIAE BEZZAZ" userId="f9bc3cc0-8e1c-4944-afa8-b4b36bbf20e1" providerId="ADAL" clId="{1764333D-83B3-4F14-BF60-A3B58A403966}" dt="2026-01-23T21:16:45.290" v="108" actId="14100"/>
          <ac:spMkLst>
            <pc:docMk/>
            <pc:sldMk cId="3477044608" sldId="840"/>
            <ac:spMk id="18" creationId="{25FEC6B1-258E-430C-A3BF-36C29E759353}"/>
          </ac:spMkLst>
        </pc:spChg>
        <pc:picChg chg="add mod ord">
          <ac:chgData name="LAMIAE BEZZAZ" userId="f9bc3cc0-8e1c-4944-afa8-b4b36bbf20e1" providerId="ADAL" clId="{1764333D-83B3-4F14-BF60-A3B58A403966}" dt="2026-01-23T21:16:32.081" v="105" actId="1076"/>
          <ac:picMkLst>
            <pc:docMk/>
            <pc:sldMk cId="3477044608" sldId="840"/>
            <ac:picMk id="5" creationId="{6318864D-AFD0-4188-8176-3A2F7BFFF3F0}"/>
          </ac:picMkLst>
        </pc:picChg>
        <pc:picChg chg="add mod ord">
          <ac:chgData name="LAMIAE BEZZAZ" userId="f9bc3cc0-8e1c-4944-afa8-b4b36bbf20e1" providerId="ADAL" clId="{1764333D-83B3-4F14-BF60-A3B58A403966}" dt="2026-01-23T21:16:16.062" v="100" actId="171"/>
          <ac:picMkLst>
            <pc:docMk/>
            <pc:sldMk cId="3477044608" sldId="840"/>
            <ac:picMk id="13" creationId="{CE9832FE-32FC-4F98-BECE-A829E1E2092E}"/>
          </ac:picMkLst>
        </pc:picChg>
        <pc:inkChg chg="del">
          <ac:chgData name="LAMIAE BEZZAZ" userId="f9bc3cc0-8e1c-4944-afa8-b4b36bbf20e1" providerId="ADAL" clId="{1764333D-83B3-4F14-BF60-A3B58A403966}" dt="2026-01-23T21:15:08.658" v="59" actId="478"/>
          <ac:inkMkLst>
            <pc:docMk/>
            <pc:sldMk cId="3477044608" sldId="840"/>
            <ac:inkMk id="12" creationId="{DC4F99A0-D452-C9D6-23D0-2075B6CCF2BA}"/>
          </ac:inkMkLst>
        </pc:inkChg>
      </pc:sldChg>
      <pc:sldChg chg="add">
        <pc:chgData name="LAMIAE BEZZAZ" userId="f9bc3cc0-8e1c-4944-afa8-b4b36bbf20e1" providerId="ADAL" clId="{1764333D-83B3-4F14-BF60-A3B58A403966}" dt="2026-01-23T21:01:19.633" v="4"/>
        <pc:sldMkLst>
          <pc:docMk/>
          <pc:sldMk cId="3005613515" sldId="847"/>
        </pc:sldMkLst>
      </pc:sldChg>
      <pc:sldChg chg="addSp modSp">
        <pc:chgData name="LAMIAE BEZZAZ" userId="f9bc3cc0-8e1c-4944-afa8-b4b36bbf20e1" providerId="ADAL" clId="{1764333D-83B3-4F14-BF60-A3B58A403966}" dt="2026-01-23T21:10:15.330" v="34" actId="1076"/>
        <pc:sldMkLst>
          <pc:docMk/>
          <pc:sldMk cId="3542612934" sldId="862"/>
        </pc:sldMkLst>
        <pc:picChg chg="add mod">
          <ac:chgData name="LAMIAE BEZZAZ" userId="f9bc3cc0-8e1c-4944-afa8-b4b36bbf20e1" providerId="ADAL" clId="{1764333D-83B3-4F14-BF60-A3B58A403966}" dt="2026-01-23T21:10:15.330" v="34" actId="1076"/>
          <ac:picMkLst>
            <pc:docMk/>
            <pc:sldMk cId="3542612934" sldId="862"/>
            <ac:picMk id="4" creationId="{5B2FD46D-D77C-4675-83AC-70B56C2FDF27}"/>
          </ac:picMkLst>
        </pc:picChg>
      </pc:sldChg>
      <pc:sldChg chg="modSp">
        <pc:chgData name="LAMIAE BEZZAZ" userId="f9bc3cc0-8e1c-4944-afa8-b4b36bbf20e1" providerId="ADAL" clId="{1764333D-83B3-4F14-BF60-A3B58A403966}" dt="2026-01-23T21:05:05.582" v="11" actId="14100"/>
        <pc:sldMkLst>
          <pc:docMk/>
          <pc:sldMk cId="1186904655" sldId="1048"/>
        </pc:sldMkLst>
        <pc:spChg chg="mod">
          <ac:chgData name="LAMIAE BEZZAZ" userId="f9bc3cc0-8e1c-4944-afa8-b4b36bbf20e1" providerId="ADAL" clId="{1764333D-83B3-4F14-BF60-A3B58A403966}" dt="2026-01-23T21:05:05.582" v="11" actId="14100"/>
          <ac:spMkLst>
            <pc:docMk/>
            <pc:sldMk cId="1186904655" sldId="1048"/>
            <ac:spMk id="14" creationId="{79778C06-0DCF-F609-FE8F-815B3399E2E9}"/>
          </ac:spMkLst>
        </pc:spChg>
      </pc:sldChg>
      <pc:sldChg chg="modSp">
        <pc:chgData name="LAMIAE BEZZAZ" userId="f9bc3cc0-8e1c-4944-afa8-b4b36bbf20e1" providerId="ADAL" clId="{1764333D-83B3-4F14-BF60-A3B58A403966}" dt="2026-01-23T21:05:11.482" v="12" actId="14100"/>
        <pc:sldMkLst>
          <pc:docMk/>
          <pc:sldMk cId="2298700374" sldId="1049"/>
        </pc:sldMkLst>
        <pc:spChg chg="mod">
          <ac:chgData name="LAMIAE BEZZAZ" userId="f9bc3cc0-8e1c-4944-afa8-b4b36bbf20e1" providerId="ADAL" clId="{1764333D-83B3-4F14-BF60-A3B58A403966}" dt="2026-01-23T21:05:11.482" v="12" actId="14100"/>
          <ac:spMkLst>
            <pc:docMk/>
            <pc:sldMk cId="2298700374" sldId="1049"/>
            <ac:spMk id="19" creationId="{DE6263A2-F3C3-4E9F-97C6-84862E7ED6E7}"/>
          </ac:spMkLst>
        </pc:spChg>
      </pc:sldChg>
      <pc:sldChg chg="modSp">
        <pc:chgData name="LAMIAE BEZZAZ" userId="f9bc3cc0-8e1c-4944-afa8-b4b36bbf20e1" providerId="ADAL" clId="{1764333D-83B3-4F14-BF60-A3B58A403966}" dt="2026-01-23T21:05:51.944" v="19" actId="14100"/>
        <pc:sldMkLst>
          <pc:docMk/>
          <pc:sldMk cId="3082638665" sldId="1050"/>
        </pc:sldMkLst>
        <pc:spChg chg="mod">
          <ac:chgData name="LAMIAE BEZZAZ" userId="f9bc3cc0-8e1c-4944-afa8-b4b36bbf20e1" providerId="ADAL" clId="{1764333D-83B3-4F14-BF60-A3B58A403966}" dt="2026-01-23T21:05:51.944" v="19" actId="14100"/>
          <ac:spMkLst>
            <pc:docMk/>
            <pc:sldMk cId="3082638665" sldId="1050"/>
            <ac:spMk id="19" creationId="{B72426CF-FCA6-26B8-B0DA-AB1132B32623}"/>
          </ac:spMkLst>
        </pc:spChg>
        <pc:spChg chg="mod">
          <ac:chgData name="LAMIAE BEZZAZ" userId="f9bc3cc0-8e1c-4944-afa8-b4b36bbf20e1" providerId="ADAL" clId="{1764333D-83B3-4F14-BF60-A3B58A403966}" dt="2026-01-23T21:05:46.882" v="17" actId="14100"/>
          <ac:spMkLst>
            <pc:docMk/>
            <pc:sldMk cId="3082638665" sldId="1050"/>
            <ac:spMk id="20" creationId="{06FEABF5-47E1-2866-E663-64A878BA50E5}"/>
          </ac:spMkLst>
        </pc:spChg>
      </pc:sldChg>
      <pc:sldChg chg="del">
        <pc:chgData name="LAMIAE BEZZAZ" userId="f9bc3cc0-8e1c-4944-afa8-b4b36bbf20e1" providerId="ADAL" clId="{1764333D-83B3-4F14-BF60-A3B58A403966}" dt="2026-01-23T21:01:22.699" v="5" actId="47"/>
        <pc:sldMkLst>
          <pc:docMk/>
          <pc:sldMk cId="1390278167" sldId="1117"/>
        </pc:sldMkLst>
      </pc:sldChg>
      <pc:sldChg chg="modSp">
        <pc:chgData name="LAMIAE BEZZAZ" userId="f9bc3cc0-8e1c-4944-afa8-b4b36bbf20e1" providerId="ADAL" clId="{1764333D-83B3-4F14-BF60-A3B58A403966}" dt="2026-01-23T21:06:24.025" v="22" actId="20577"/>
        <pc:sldMkLst>
          <pc:docMk/>
          <pc:sldMk cId="2043968147" sldId="1120"/>
        </pc:sldMkLst>
        <pc:spChg chg="mod">
          <ac:chgData name="LAMIAE BEZZAZ" userId="f9bc3cc0-8e1c-4944-afa8-b4b36bbf20e1" providerId="ADAL" clId="{1764333D-83B3-4F14-BF60-A3B58A403966}" dt="2026-01-23T21:06:24.025" v="22" actId="20577"/>
          <ac:spMkLst>
            <pc:docMk/>
            <pc:sldMk cId="2043968147" sldId="1120"/>
            <ac:spMk id="12" creationId="{9F8DFA64-B1B3-4F16-A8B5-F7FA93A508F1}"/>
          </ac:spMkLst>
        </pc:spChg>
      </pc:sldChg>
    </pc:docChg>
  </pc:docChgLst>
  <pc:docChgLst>
    <pc:chgData name="LAMIAE BEZZAZ" userId="f9bc3cc0-8e1c-4944-afa8-b4b36bbf20e1" providerId="ADAL" clId="{55FB3704-43D3-4605-AA67-A387171DEEBA}"/>
    <pc:docChg chg="undo custSel addSld delSld modSld">
      <pc:chgData name="LAMIAE BEZZAZ" userId="f9bc3cc0-8e1c-4944-afa8-b4b36bbf20e1" providerId="ADAL" clId="{55FB3704-43D3-4605-AA67-A387171DEEBA}" dt="2026-01-16T23:23:51.955" v="1037" actId="20577"/>
      <pc:docMkLst>
        <pc:docMk/>
      </pc:docMkLst>
      <pc:sldChg chg="delSp modSp">
        <pc:chgData name="LAMIAE BEZZAZ" userId="f9bc3cc0-8e1c-4944-afa8-b4b36bbf20e1" providerId="ADAL" clId="{55FB3704-43D3-4605-AA67-A387171DEEBA}" dt="2026-01-16T23:09:33.529" v="752" actId="20577"/>
        <pc:sldMkLst>
          <pc:docMk/>
          <pc:sldMk cId="613695729" sldId="645"/>
        </pc:sldMkLst>
        <pc:spChg chg="mod">
          <ac:chgData name="LAMIAE BEZZAZ" userId="f9bc3cc0-8e1c-4944-afa8-b4b36bbf20e1" providerId="ADAL" clId="{55FB3704-43D3-4605-AA67-A387171DEEBA}" dt="2026-01-16T23:09:33.529" v="752" actId="20577"/>
          <ac:spMkLst>
            <pc:docMk/>
            <pc:sldMk cId="613695729" sldId="645"/>
            <ac:spMk id="2" creationId="{3C57744B-8346-4FC3-BADA-54A0FBB7CCD0}"/>
          </ac:spMkLst>
        </pc:spChg>
        <pc:picChg chg="del">
          <ac:chgData name="LAMIAE BEZZAZ" userId="f9bc3cc0-8e1c-4944-afa8-b4b36bbf20e1" providerId="ADAL" clId="{55FB3704-43D3-4605-AA67-A387171DEEBA}" dt="2026-01-16T23:09:25.769" v="748" actId="478"/>
          <ac:picMkLst>
            <pc:docMk/>
            <pc:sldMk cId="613695729" sldId="645"/>
            <ac:picMk id="7" creationId="{FE3086F6-960F-4C36-8143-35AC4521535F}"/>
          </ac:picMkLst>
        </pc:picChg>
      </pc:sldChg>
      <pc:sldChg chg="modSp">
        <pc:chgData name="LAMIAE BEZZAZ" userId="f9bc3cc0-8e1c-4944-afa8-b4b36bbf20e1" providerId="ADAL" clId="{55FB3704-43D3-4605-AA67-A387171DEEBA}" dt="2026-01-16T23:10:33.861" v="792" actId="20577"/>
        <pc:sldMkLst>
          <pc:docMk/>
          <pc:sldMk cId="3703491735" sldId="653"/>
        </pc:sldMkLst>
        <pc:spChg chg="mod">
          <ac:chgData name="LAMIAE BEZZAZ" userId="f9bc3cc0-8e1c-4944-afa8-b4b36bbf20e1" providerId="ADAL" clId="{55FB3704-43D3-4605-AA67-A387171DEEBA}" dt="2026-01-16T23:10:33.861" v="792" actId="20577"/>
          <ac:spMkLst>
            <pc:docMk/>
            <pc:sldMk cId="3703491735" sldId="653"/>
            <ac:spMk id="6" creationId="{9EBA7426-5DCB-54A5-FABE-A5835849FC4C}"/>
          </ac:spMkLst>
        </pc:spChg>
      </pc:sldChg>
      <pc:sldChg chg="modSp">
        <pc:chgData name="LAMIAE BEZZAZ" userId="f9bc3cc0-8e1c-4944-afa8-b4b36bbf20e1" providerId="ADAL" clId="{55FB3704-43D3-4605-AA67-A387171DEEBA}" dt="2026-01-16T22:33:34.499" v="146"/>
        <pc:sldMkLst>
          <pc:docMk/>
          <pc:sldMk cId="1552006823" sldId="780"/>
        </pc:sldMkLst>
        <pc:spChg chg="mod">
          <ac:chgData name="LAMIAE BEZZAZ" userId="f9bc3cc0-8e1c-4944-afa8-b4b36bbf20e1" providerId="ADAL" clId="{55FB3704-43D3-4605-AA67-A387171DEEBA}" dt="2026-01-16T22:33:34.499" v="146"/>
          <ac:spMkLst>
            <pc:docMk/>
            <pc:sldMk cId="1552006823" sldId="780"/>
            <ac:spMk id="7" creationId="{F4BB8375-101F-4E97-1AB7-D8ADFA8B2E79}"/>
          </ac:spMkLst>
        </pc:spChg>
      </pc:sldChg>
      <pc:sldChg chg="delSp delAnim">
        <pc:chgData name="LAMIAE BEZZAZ" userId="f9bc3cc0-8e1c-4944-afa8-b4b36bbf20e1" providerId="ADAL" clId="{55FB3704-43D3-4605-AA67-A387171DEEBA}" dt="2026-01-16T22:33:44.887" v="147" actId="478"/>
        <pc:sldMkLst>
          <pc:docMk/>
          <pc:sldMk cId="927543826" sldId="784"/>
        </pc:sldMkLst>
        <pc:picChg chg="del">
          <ac:chgData name="LAMIAE BEZZAZ" userId="f9bc3cc0-8e1c-4944-afa8-b4b36bbf20e1" providerId="ADAL" clId="{55FB3704-43D3-4605-AA67-A387171DEEBA}" dt="2026-01-16T22:33:44.887" v="147" actId="478"/>
          <ac:picMkLst>
            <pc:docMk/>
            <pc:sldMk cId="927543826" sldId="784"/>
            <ac:picMk id="2" creationId="{6AA3C0E1-2AAF-4A98-85FF-5B08A9ACB230}"/>
          </ac:picMkLst>
        </pc:picChg>
      </pc:sldChg>
      <pc:sldChg chg="modSp">
        <pc:chgData name="LAMIAE BEZZAZ" userId="f9bc3cc0-8e1c-4944-afa8-b4b36bbf20e1" providerId="ADAL" clId="{55FB3704-43D3-4605-AA67-A387171DEEBA}" dt="2026-01-16T22:48:14.367" v="341" actId="20577"/>
        <pc:sldMkLst>
          <pc:docMk/>
          <pc:sldMk cId="4104159078" sldId="814"/>
        </pc:sldMkLst>
        <pc:spChg chg="mod">
          <ac:chgData name="LAMIAE BEZZAZ" userId="f9bc3cc0-8e1c-4944-afa8-b4b36bbf20e1" providerId="ADAL" clId="{55FB3704-43D3-4605-AA67-A387171DEEBA}" dt="2026-01-16T22:48:14.367" v="341" actId="20577"/>
          <ac:spMkLst>
            <pc:docMk/>
            <pc:sldMk cId="4104159078" sldId="814"/>
            <ac:spMk id="14" creationId="{516F0179-3CB0-BDC7-0565-AE10D8CF1805}"/>
          </ac:spMkLst>
        </pc:spChg>
        <pc:spChg chg="mod">
          <ac:chgData name="LAMIAE BEZZAZ" userId="f9bc3cc0-8e1c-4944-afa8-b4b36bbf20e1" providerId="ADAL" clId="{55FB3704-43D3-4605-AA67-A387171DEEBA}" dt="2026-01-16T22:48:02.663" v="327" actId="20577"/>
          <ac:spMkLst>
            <pc:docMk/>
            <pc:sldMk cId="4104159078" sldId="814"/>
            <ac:spMk id="17" creationId="{147ED9BD-C99B-11DB-4E09-9646AAF91999}"/>
          </ac:spMkLst>
        </pc:spChg>
      </pc:sldChg>
      <pc:sldChg chg="modSp">
        <pc:chgData name="LAMIAE BEZZAZ" userId="f9bc3cc0-8e1c-4944-afa8-b4b36bbf20e1" providerId="ADAL" clId="{55FB3704-43D3-4605-AA67-A387171DEEBA}" dt="2026-01-16T23:10:15.346" v="783" actId="20577"/>
        <pc:sldMkLst>
          <pc:docMk/>
          <pc:sldMk cId="3798910299" sldId="825"/>
        </pc:sldMkLst>
        <pc:spChg chg="mod">
          <ac:chgData name="LAMIAE BEZZAZ" userId="f9bc3cc0-8e1c-4944-afa8-b4b36bbf20e1" providerId="ADAL" clId="{55FB3704-43D3-4605-AA67-A387171DEEBA}" dt="2026-01-16T23:10:15.346" v="783" actId="20577"/>
          <ac:spMkLst>
            <pc:docMk/>
            <pc:sldMk cId="3798910299" sldId="825"/>
            <ac:spMk id="14" creationId="{FAB051FF-6900-758D-6483-BD99AF1B559E}"/>
          </ac:spMkLst>
        </pc:spChg>
        <pc:spChg chg="mod">
          <ac:chgData name="LAMIAE BEZZAZ" userId="f9bc3cc0-8e1c-4944-afa8-b4b36bbf20e1" providerId="ADAL" clId="{55FB3704-43D3-4605-AA67-A387171DEEBA}" dt="2026-01-16T23:10:03.106" v="774" actId="20577"/>
          <ac:spMkLst>
            <pc:docMk/>
            <pc:sldMk cId="3798910299" sldId="825"/>
            <ac:spMk id="17" creationId="{3E7890C4-1984-3C72-CFF0-D6ABFAACD064}"/>
          </ac:spMkLst>
        </pc:spChg>
      </pc:sldChg>
      <pc:sldChg chg="delSp modSp">
        <pc:chgData name="LAMIAE BEZZAZ" userId="f9bc3cc0-8e1c-4944-afa8-b4b36bbf20e1" providerId="ADAL" clId="{55FB3704-43D3-4605-AA67-A387171DEEBA}" dt="2026-01-16T23:22:52.548" v="990" actId="478"/>
        <pc:sldMkLst>
          <pc:docMk/>
          <pc:sldMk cId="3770607208" sldId="837"/>
        </pc:sldMkLst>
        <pc:spChg chg="mod">
          <ac:chgData name="LAMIAE BEZZAZ" userId="f9bc3cc0-8e1c-4944-afa8-b4b36bbf20e1" providerId="ADAL" clId="{55FB3704-43D3-4605-AA67-A387171DEEBA}" dt="2026-01-16T23:22:50.715" v="989" actId="20577"/>
          <ac:spMkLst>
            <pc:docMk/>
            <pc:sldMk cId="3770607208" sldId="837"/>
            <ac:spMk id="13" creationId="{4CDD66ED-4C95-FB1D-57A1-15D932035699}"/>
          </ac:spMkLst>
        </pc:spChg>
        <pc:picChg chg="del">
          <ac:chgData name="LAMIAE BEZZAZ" userId="f9bc3cc0-8e1c-4944-afa8-b4b36bbf20e1" providerId="ADAL" clId="{55FB3704-43D3-4605-AA67-A387171DEEBA}" dt="2026-01-16T23:22:52.548" v="990" actId="478"/>
          <ac:picMkLst>
            <pc:docMk/>
            <pc:sldMk cId="3770607208" sldId="837"/>
            <ac:picMk id="3" creationId="{D7A5C7D6-5B8F-46B1-9B49-B9F485319D89}"/>
          </ac:picMkLst>
        </pc:picChg>
      </pc:sldChg>
      <pc:sldChg chg="delSp modSp">
        <pc:chgData name="LAMIAE BEZZAZ" userId="f9bc3cc0-8e1c-4944-afa8-b4b36bbf20e1" providerId="ADAL" clId="{55FB3704-43D3-4605-AA67-A387171DEEBA}" dt="2026-01-16T23:23:04.182" v="1004" actId="20577"/>
        <pc:sldMkLst>
          <pc:docMk/>
          <pc:sldMk cId="2523018488" sldId="838"/>
        </pc:sldMkLst>
        <pc:spChg chg="mod">
          <ac:chgData name="LAMIAE BEZZAZ" userId="f9bc3cc0-8e1c-4944-afa8-b4b36bbf20e1" providerId="ADAL" clId="{55FB3704-43D3-4605-AA67-A387171DEEBA}" dt="2026-01-16T23:23:04.182" v="1004" actId="20577"/>
          <ac:spMkLst>
            <pc:docMk/>
            <pc:sldMk cId="2523018488" sldId="838"/>
            <ac:spMk id="7" creationId="{76CF1AA2-2D8E-76CE-EE75-EAAFA92C81C2}"/>
          </ac:spMkLst>
        </pc:spChg>
        <pc:picChg chg="del">
          <ac:chgData name="LAMIAE BEZZAZ" userId="f9bc3cc0-8e1c-4944-afa8-b4b36bbf20e1" providerId="ADAL" clId="{55FB3704-43D3-4605-AA67-A387171DEEBA}" dt="2026-01-16T23:22:55.857" v="991" actId="478"/>
          <ac:picMkLst>
            <pc:docMk/>
            <pc:sldMk cId="2523018488" sldId="838"/>
            <ac:picMk id="2" creationId="{831279E8-7D0B-40AC-B412-4A07D2069E9A}"/>
          </ac:picMkLst>
        </pc:picChg>
      </pc:sldChg>
      <pc:sldChg chg="addSp delSp modSp">
        <pc:chgData name="LAMIAE BEZZAZ" userId="f9bc3cc0-8e1c-4944-afa8-b4b36bbf20e1" providerId="ADAL" clId="{55FB3704-43D3-4605-AA67-A387171DEEBA}" dt="2026-01-16T23:23:51.955" v="1037" actId="20577"/>
        <pc:sldMkLst>
          <pc:docMk/>
          <pc:sldMk cId="3477044608" sldId="840"/>
        </pc:sldMkLst>
        <pc:spChg chg="mod">
          <ac:chgData name="LAMIAE BEZZAZ" userId="f9bc3cc0-8e1c-4944-afa8-b4b36bbf20e1" providerId="ADAL" clId="{55FB3704-43D3-4605-AA67-A387171DEEBA}" dt="2026-01-16T23:23:51.955" v="1037" actId="20577"/>
          <ac:spMkLst>
            <pc:docMk/>
            <pc:sldMk cId="3477044608" sldId="840"/>
            <ac:spMk id="3" creationId="{D1CE7426-7940-88AA-8163-4CC672C6CAF2}"/>
          </ac:spMkLst>
        </pc:spChg>
        <pc:picChg chg="add del">
          <ac:chgData name="LAMIAE BEZZAZ" userId="f9bc3cc0-8e1c-4944-afa8-b4b36bbf20e1" providerId="ADAL" clId="{55FB3704-43D3-4605-AA67-A387171DEEBA}" dt="2026-01-16T23:23:34.497" v="1015" actId="478"/>
          <ac:picMkLst>
            <pc:docMk/>
            <pc:sldMk cId="3477044608" sldId="840"/>
            <ac:picMk id="15" creationId="{7017C5A5-71EC-4FC2-A081-8559897DDE12}"/>
          </ac:picMkLst>
        </pc:picChg>
        <pc:picChg chg="del">
          <ac:chgData name="LAMIAE BEZZAZ" userId="f9bc3cc0-8e1c-4944-afa8-b4b36bbf20e1" providerId="ADAL" clId="{55FB3704-43D3-4605-AA67-A387171DEEBA}" dt="2026-01-16T23:23:34.497" v="1015" actId="478"/>
          <ac:picMkLst>
            <pc:docMk/>
            <pc:sldMk cId="3477044608" sldId="840"/>
            <ac:picMk id="16" creationId="{14909679-115A-4B68-908E-73C94A5F92E4}"/>
          </ac:picMkLst>
        </pc:picChg>
      </pc:sldChg>
      <pc:sldChg chg="modSp add">
        <pc:chgData name="LAMIAE BEZZAZ" userId="f9bc3cc0-8e1c-4944-afa8-b4b36bbf20e1" providerId="ADAL" clId="{55FB3704-43D3-4605-AA67-A387171DEEBA}" dt="2026-01-16T22:55:30.310" v="461" actId="20577"/>
        <pc:sldMkLst>
          <pc:docMk/>
          <pc:sldMk cId="0" sldId="846"/>
        </pc:sldMkLst>
        <pc:spChg chg="mod">
          <ac:chgData name="LAMIAE BEZZAZ" userId="f9bc3cc0-8e1c-4944-afa8-b4b36bbf20e1" providerId="ADAL" clId="{55FB3704-43D3-4605-AA67-A387171DEEBA}" dt="2026-01-16T22:55:27.594" v="458" actId="20577"/>
          <ac:spMkLst>
            <pc:docMk/>
            <pc:sldMk cId="0" sldId="846"/>
            <ac:spMk id="4" creationId="{00000000-0000-0000-0000-000000000000}"/>
          </ac:spMkLst>
        </pc:spChg>
        <pc:spChg chg="mod">
          <ac:chgData name="LAMIAE BEZZAZ" userId="f9bc3cc0-8e1c-4944-afa8-b4b36bbf20e1" providerId="ADAL" clId="{55FB3704-43D3-4605-AA67-A387171DEEBA}" dt="2026-01-16T22:55:30.310" v="461" actId="20577"/>
          <ac:spMkLst>
            <pc:docMk/>
            <pc:sldMk cId="0" sldId="846"/>
            <ac:spMk id="5" creationId="{00000000-0000-0000-0000-000000000000}"/>
          </ac:spMkLst>
        </pc:spChg>
      </pc:sldChg>
      <pc:sldChg chg="modSp">
        <pc:chgData name="LAMIAE BEZZAZ" userId="f9bc3cc0-8e1c-4944-afa8-b4b36bbf20e1" providerId="ADAL" clId="{55FB3704-43D3-4605-AA67-A387171DEEBA}" dt="2026-01-16T22:48:24.100" v="343" actId="20577"/>
        <pc:sldMkLst>
          <pc:docMk/>
          <pc:sldMk cId="2684671923" sldId="859"/>
        </pc:sldMkLst>
        <pc:spChg chg="mod">
          <ac:chgData name="LAMIAE BEZZAZ" userId="f9bc3cc0-8e1c-4944-afa8-b4b36bbf20e1" providerId="ADAL" clId="{55FB3704-43D3-4605-AA67-A387171DEEBA}" dt="2026-01-16T22:48:24.100" v="343" actId="20577"/>
          <ac:spMkLst>
            <pc:docMk/>
            <pc:sldMk cId="2684671923" sldId="859"/>
            <ac:spMk id="7" creationId="{6256C97A-6C93-EA38-870D-3F78DB984F11}"/>
          </ac:spMkLst>
        </pc:spChg>
      </pc:sldChg>
      <pc:sldChg chg="modSp">
        <pc:chgData name="LAMIAE BEZZAZ" userId="f9bc3cc0-8e1c-4944-afa8-b4b36bbf20e1" providerId="ADAL" clId="{55FB3704-43D3-4605-AA67-A387171DEEBA}" dt="2026-01-16T22:48:44.617" v="355" actId="20577"/>
        <pc:sldMkLst>
          <pc:docMk/>
          <pc:sldMk cId="487590819" sldId="860"/>
        </pc:sldMkLst>
        <pc:spChg chg="mod">
          <ac:chgData name="LAMIAE BEZZAZ" userId="f9bc3cc0-8e1c-4944-afa8-b4b36bbf20e1" providerId="ADAL" clId="{55FB3704-43D3-4605-AA67-A387171DEEBA}" dt="2026-01-16T22:48:29.560" v="345" actId="20577"/>
          <ac:spMkLst>
            <pc:docMk/>
            <pc:sldMk cId="487590819" sldId="860"/>
            <ac:spMk id="13" creationId="{2C7570A6-DACF-484E-B9DF-8A265DC54FA7}"/>
          </ac:spMkLst>
        </pc:spChg>
        <pc:spChg chg="mod">
          <ac:chgData name="LAMIAE BEZZAZ" userId="f9bc3cc0-8e1c-4944-afa8-b4b36bbf20e1" providerId="ADAL" clId="{55FB3704-43D3-4605-AA67-A387171DEEBA}" dt="2026-01-16T22:48:38.295" v="351" actId="20577"/>
          <ac:spMkLst>
            <pc:docMk/>
            <pc:sldMk cId="487590819" sldId="860"/>
            <ac:spMk id="16" creationId="{D819AA1B-957D-4F50-8969-78B1BE3CBEAA}"/>
          </ac:spMkLst>
        </pc:spChg>
        <pc:spChg chg="mod">
          <ac:chgData name="LAMIAE BEZZAZ" userId="f9bc3cc0-8e1c-4944-afa8-b4b36bbf20e1" providerId="ADAL" clId="{55FB3704-43D3-4605-AA67-A387171DEEBA}" dt="2026-01-16T22:48:40.867" v="353" actId="20577"/>
          <ac:spMkLst>
            <pc:docMk/>
            <pc:sldMk cId="487590819" sldId="860"/>
            <ac:spMk id="21" creationId="{F6C3F0AF-46D3-4E6A-A0C0-3C009EBDC451}"/>
          </ac:spMkLst>
        </pc:spChg>
        <pc:spChg chg="mod">
          <ac:chgData name="LAMIAE BEZZAZ" userId="f9bc3cc0-8e1c-4944-afa8-b4b36bbf20e1" providerId="ADAL" clId="{55FB3704-43D3-4605-AA67-A387171DEEBA}" dt="2026-01-16T22:48:32.776" v="347" actId="20577"/>
          <ac:spMkLst>
            <pc:docMk/>
            <pc:sldMk cId="487590819" sldId="860"/>
            <ac:spMk id="22" creationId="{65C2C5D2-3632-4772-9B6A-DA1C9C9C8EBB}"/>
          </ac:spMkLst>
        </pc:spChg>
        <pc:spChg chg="mod">
          <ac:chgData name="LAMIAE BEZZAZ" userId="f9bc3cc0-8e1c-4944-afa8-b4b36bbf20e1" providerId="ADAL" clId="{55FB3704-43D3-4605-AA67-A387171DEEBA}" dt="2026-01-16T22:48:44.617" v="355" actId="20577"/>
          <ac:spMkLst>
            <pc:docMk/>
            <pc:sldMk cId="487590819" sldId="860"/>
            <ac:spMk id="23" creationId="{37CBEF91-D491-41A3-8DE8-0A5F76273CF7}"/>
          </ac:spMkLst>
        </pc:spChg>
        <pc:spChg chg="mod">
          <ac:chgData name="LAMIAE BEZZAZ" userId="f9bc3cc0-8e1c-4944-afa8-b4b36bbf20e1" providerId="ADAL" clId="{55FB3704-43D3-4605-AA67-A387171DEEBA}" dt="2026-01-16T22:48:35.649" v="349" actId="20577"/>
          <ac:spMkLst>
            <pc:docMk/>
            <pc:sldMk cId="487590819" sldId="860"/>
            <ac:spMk id="24" creationId="{60A0446E-8032-4256-B933-9F264CB5BA7F}"/>
          </ac:spMkLst>
        </pc:spChg>
      </pc:sldChg>
      <pc:sldChg chg="delSp modSp">
        <pc:chgData name="LAMIAE BEZZAZ" userId="f9bc3cc0-8e1c-4944-afa8-b4b36bbf20e1" providerId="ADAL" clId="{55FB3704-43D3-4605-AA67-A387171DEEBA}" dt="2026-01-16T23:09:48.899" v="761" actId="20577"/>
        <pc:sldMkLst>
          <pc:docMk/>
          <pc:sldMk cId="3542612934" sldId="862"/>
        </pc:sldMkLst>
        <pc:spChg chg="mod">
          <ac:chgData name="LAMIAE BEZZAZ" userId="f9bc3cc0-8e1c-4944-afa8-b4b36bbf20e1" providerId="ADAL" clId="{55FB3704-43D3-4605-AA67-A387171DEEBA}" dt="2026-01-16T23:09:48.899" v="761" actId="20577"/>
          <ac:spMkLst>
            <pc:docMk/>
            <pc:sldMk cId="3542612934" sldId="862"/>
            <ac:spMk id="8" creationId="{DA7B7F15-D115-14C6-C475-11067330105D}"/>
          </ac:spMkLst>
        </pc:spChg>
        <pc:picChg chg="del">
          <ac:chgData name="LAMIAE BEZZAZ" userId="f9bc3cc0-8e1c-4944-afa8-b4b36bbf20e1" providerId="ADAL" clId="{55FB3704-43D3-4605-AA67-A387171DEEBA}" dt="2026-01-16T23:09:39.842" v="753" actId="478"/>
          <ac:picMkLst>
            <pc:docMk/>
            <pc:sldMk cId="3542612934" sldId="862"/>
            <ac:picMk id="4" creationId="{9FE2C698-D9DC-4E66-A885-094F9803596C}"/>
          </ac:picMkLst>
        </pc:picChg>
      </pc:sldChg>
      <pc:sldChg chg="addSp delSp add">
        <pc:chgData name="LAMIAE BEZZAZ" userId="f9bc3cc0-8e1c-4944-afa8-b4b36bbf20e1" providerId="ADAL" clId="{55FB3704-43D3-4605-AA67-A387171DEEBA}" dt="2026-01-16T22:59:09.589" v="547" actId="478"/>
        <pc:sldMkLst>
          <pc:docMk/>
          <pc:sldMk cId="0" sldId="866"/>
        </pc:sldMkLst>
        <pc:spChg chg="add">
          <ac:chgData name="LAMIAE BEZZAZ" userId="f9bc3cc0-8e1c-4944-afa8-b4b36bbf20e1" providerId="ADAL" clId="{55FB3704-43D3-4605-AA67-A387171DEEBA}" dt="2026-01-16T22:59:07.157" v="546"/>
          <ac:spMkLst>
            <pc:docMk/>
            <pc:sldMk cId="0" sldId="866"/>
            <ac:spMk id="7" creationId="{0453E3B3-784A-4C97-A255-DB46FC858FA2}"/>
          </ac:spMkLst>
        </pc:spChg>
        <pc:spChg chg="del">
          <ac:chgData name="LAMIAE BEZZAZ" userId="f9bc3cc0-8e1c-4944-afa8-b4b36bbf20e1" providerId="ADAL" clId="{55FB3704-43D3-4605-AA67-A387171DEEBA}" dt="2026-01-16T22:59:06.513" v="545" actId="478"/>
          <ac:spMkLst>
            <pc:docMk/>
            <pc:sldMk cId="0" sldId="866"/>
            <ac:spMk id="10" creationId="{AAEBBB69-C1A4-46CF-A1E1-491E976B07C4}"/>
          </ac:spMkLst>
        </pc:spChg>
        <pc:spChg chg="del">
          <ac:chgData name="LAMIAE BEZZAZ" userId="f9bc3cc0-8e1c-4944-afa8-b4b36bbf20e1" providerId="ADAL" clId="{55FB3704-43D3-4605-AA67-A387171DEEBA}" dt="2026-01-16T22:59:09.589" v="547" actId="478"/>
          <ac:spMkLst>
            <pc:docMk/>
            <pc:sldMk cId="0" sldId="866"/>
            <ac:spMk id="11" creationId="{E54875F4-A6B4-4F96-A796-83AC0192CAAE}"/>
          </ac:spMkLst>
        </pc:spChg>
      </pc:sldChg>
      <pc:sldChg chg="modSp">
        <pc:chgData name="LAMIAE BEZZAZ" userId="f9bc3cc0-8e1c-4944-afa8-b4b36bbf20e1" providerId="ADAL" clId="{55FB3704-43D3-4605-AA67-A387171DEEBA}" dt="2026-01-16T22:47:40.719" v="307" actId="20577"/>
        <pc:sldMkLst>
          <pc:docMk/>
          <pc:sldMk cId="3450752851" sldId="955"/>
        </pc:sldMkLst>
        <pc:spChg chg="mod">
          <ac:chgData name="LAMIAE BEZZAZ" userId="f9bc3cc0-8e1c-4944-afa8-b4b36bbf20e1" providerId="ADAL" clId="{55FB3704-43D3-4605-AA67-A387171DEEBA}" dt="2026-01-16T22:47:40.719" v="307" actId="20577"/>
          <ac:spMkLst>
            <pc:docMk/>
            <pc:sldMk cId="3450752851" sldId="955"/>
            <ac:spMk id="9" creationId="{B2147BA4-9C97-9685-44A4-4CA3F5E73013}"/>
          </ac:spMkLst>
        </pc:spChg>
      </pc:sldChg>
      <pc:sldChg chg="modSp">
        <pc:chgData name="LAMIAE BEZZAZ" userId="f9bc3cc0-8e1c-4944-afa8-b4b36bbf20e1" providerId="ADAL" clId="{55FB3704-43D3-4605-AA67-A387171DEEBA}" dt="2026-01-16T22:36:30.746" v="197"/>
        <pc:sldMkLst>
          <pc:docMk/>
          <pc:sldMk cId="4223267053" sldId="1032"/>
        </pc:sldMkLst>
        <pc:spChg chg="mod">
          <ac:chgData name="LAMIAE BEZZAZ" userId="f9bc3cc0-8e1c-4944-afa8-b4b36bbf20e1" providerId="ADAL" clId="{55FB3704-43D3-4605-AA67-A387171DEEBA}" dt="2026-01-16T22:36:30.746" v="197"/>
          <ac:spMkLst>
            <pc:docMk/>
            <pc:sldMk cId="4223267053" sldId="1032"/>
            <ac:spMk id="4" creationId="{F5F58E59-5520-C4C4-25CC-4DA75C52FBA6}"/>
          </ac:spMkLst>
        </pc:spChg>
      </pc:sldChg>
      <pc:sldChg chg="addSp delSp">
        <pc:chgData name="LAMIAE BEZZAZ" userId="f9bc3cc0-8e1c-4944-afa8-b4b36bbf20e1" providerId="ADAL" clId="{55FB3704-43D3-4605-AA67-A387171DEEBA}" dt="2026-01-16T23:22:30.703" v="984" actId="478"/>
        <pc:sldMkLst>
          <pc:docMk/>
          <pc:sldMk cId="997152735" sldId="1041"/>
        </pc:sldMkLst>
        <pc:spChg chg="del topLvl">
          <ac:chgData name="LAMIAE BEZZAZ" userId="f9bc3cc0-8e1c-4944-afa8-b4b36bbf20e1" providerId="ADAL" clId="{55FB3704-43D3-4605-AA67-A387171DEEBA}" dt="2026-01-16T23:22:30.703" v="984" actId="478"/>
          <ac:spMkLst>
            <pc:docMk/>
            <pc:sldMk cId="997152735" sldId="1041"/>
            <ac:spMk id="9" creationId="{82E25283-8CF6-4D57-8C73-61A197D5FB71}"/>
          </ac:spMkLst>
        </pc:spChg>
        <pc:spChg chg="del">
          <ac:chgData name="LAMIAE BEZZAZ" userId="f9bc3cc0-8e1c-4944-afa8-b4b36bbf20e1" providerId="ADAL" clId="{55FB3704-43D3-4605-AA67-A387171DEEBA}" dt="2026-01-16T23:22:26.728" v="983" actId="478"/>
          <ac:spMkLst>
            <pc:docMk/>
            <pc:sldMk cId="997152735" sldId="1041"/>
            <ac:spMk id="10" creationId="{D6A1F94C-6B1D-4983-8517-6F7EDCEB655C}"/>
          </ac:spMkLst>
        </pc:spChg>
        <pc:grpChg chg="add del">
          <ac:chgData name="LAMIAE BEZZAZ" userId="f9bc3cc0-8e1c-4944-afa8-b4b36bbf20e1" providerId="ADAL" clId="{55FB3704-43D3-4605-AA67-A387171DEEBA}" dt="2026-01-16T23:22:30.703" v="984" actId="478"/>
          <ac:grpSpMkLst>
            <pc:docMk/>
            <pc:sldMk cId="997152735" sldId="1041"/>
            <ac:grpSpMk id="6" creationId="{2536BD33-1C05-47D2-8007-132543C1C3E9}"/>
          </ac:grpSpMkLst>
        </pc:grpChg>
        <pc:grpChg chg="topLvl">
          <ac:chgData name="LAMIAE BEZZAZ" userId="f9bc3cc0-8e1c-4944-afa8-b4b36bbf20e1" providerId="ADAL" clId="{55FB3704-43D3-4605-AA67-A387171DEEBA}" dt="2026-01-16T23:22:30.703" v="984" actId="478"/>
          <ac:grpSpMkLst>
            <pc:docMk/>
            <pc:sldMk cId="997152735" sldId="1041"/>
            <ac:grpSpMk id="7" creationId="{73BE8E11-F4A8-406D-B467-6885B5DCEBFD}"/>
          </ac:grpSpMkLst>
        </pc:grpChg>
        <pc:picChg chg="del">
          <ac:chgData name="LAMIAE BEZZAZ" userId="f9bc3cc0-8e1c-4944-afa8-b4b36bbf20e1" providerId="ADAL" clId="{55FB3704-43D3-4605-AA67-A387171DEEBA}" dt="2026-01-16T23:22:18.435" v="981" actId="478"/>
          <ac:picMkLst>
            <pc:docMk/>
            <pc:sldMk cId="997152735" sldId="1041"/>
            <ac:picMk id="5" creationId="{FA30E60F-7B23-45D8-8A5C-4ABEC162F074}"/>
          </ac:picMkLst>
        </pc:picChg>
      </pc:sldChg>
      <pc:sldChg chg="modSp">
        <pc:chgData name="LAMIAE BEZZAZ" userId="f9bc3cc0-8e1c-4944-afa8-b4b36bbf20e1" providerId="ADAL" clId="{55FB3704-43D3-4605-AA67-A387171DEEBA}" dt="2026-01-16T22:37:12.622" v="225" actId="20577"/>
        <pc:sldMkLst>
          <pc:docMk/>
          <pc:sldMk cId="1186904655" sldId="1048"/>
        </pc:sldMkLst>
        <pc:spChg chg="mod">
          <ac:chgData name="LAMIAE BEZZAZ" userId="f9bc3cc0-8e1c-4944-afa8-b4b36bbf20e1" providerId="ADAL" clId="{55FB3704-43D3-4605-AA67-A387171DEEBA}" dt="2026-01-16T22:36:53.012" v="201" actId="20577"/>
          <ac:spMkLst>
            <pc:docMk/>
            <pc:sldMk cId="1186904655" sldId="1048"/>
            <ac:spMk id="4" creationId="{3CC19DEF-9D0E-C006-C640-D0A5796C37F0}"/>
          </ac:spMkLst>
        </pc:spChg>
        <pc:spChg chg="mod">
          <ac:chgData name="LAMIAE BEZZAZ" userId="f9bc3cc0-8e1c-4944-afa8-b4b36bbf20e1" providerId="ADAL" clId="{55FB3704-43D3-4605-AA67-A387171DEEBA}" dt="2026-01-16T22:37:12.622" v="225" actId="20577"/>
          <ac:spMkLst>
            <pc:docMk/>
            <pc:sldMk cId="1186904655" sldId="1048"/>
            <ac:spMk id="14" creationId="{79778C06-0DCF-F609-FE8F-815B3399E2E9}"/>
          </ac:spMkLst>
        </pc:spChg>
      </pc:sldChg>
      <pc:sldChg chg="addSp delSp modSp">
        <pc:chgData name="LAMIAE BEZZAZ" userId="f9bc3cc0-8e1c-4944-afa8-b4b36bbf20e1" providerId="ADAL" clId="{55FB3704-43D3-4605-AA67-A387171DEEBA}" dt="2026-01-16T22:44:24.289" v="231" actId="20577"/>
        <pc:sldMkLst>
          <pc:docMk/>
          <pc:sldMk cId="2298700374" sldId="1049"/>
        </pc:sldMkLst>
        <pc:spChg chg="mod">
          <ac:chgData name="LAMIAE BEZZAZ" userId="f9bc3cc0-8e1c-4944-afa8-b4b36bbf20e1" providerId="ADAL" clId="{55FB3704-43D3-4605-AA67-A387171DEEBA}" dt="2026-01-16T22:44:24.289" v="231" actId="20577"/>
          <ac:spMkLst>
            <pc:docMk/>
            <pc:sldMk cId="2298700374" sldId="1049"/>
            <ac:spMk id="4" creationId="{41DE436B-45A3-135D-123A-0AB15006DBA8}"/>
          </ac:spMkLst>
        </pc:spChg>
        <pc:spChg chg="add">
          <ac:chgData name="LAMIAE BEZZAZ" userId="f9bc3cc0-8e1c-4944-afa8-b4b36bbf20e1" providerId="ADAL" clId="{55FB3704-43D3-4605-AA67-A387171DEEBA}" dt="2026-01-16T22:44:18.005" v="227"/>
          <ac:spMkLst>
            <pc:docMk/>
            <pc:sldMk cId="2298700374" sldId="1049"/>
            <ac:spMk id="19" creationId="{DE6263A2-F3C3-4E9F-97C6-84862E7ED6E7}"/>
          </ac:spMkLst>
        </pc:spChg>
        <pc:spChg chg="del">
          <ac:chgData name="LAMIAE BEZZAZ" userId="f9bc3cc0-8e1c-4944-afa8-b4b36bbf20e1" providerId="ADAL" clId="{55FB3704-43D3-4605-AA67-A387171DEEBA}" dt="2026-01-16T22:44:17.505" v="226" actId="478"/>
          <ac:spMkLst>
            <pc:docMk/>
            <pc:sldMk cId="2298700374" sldId="1049"/>
            <ac:spMk id="20" creationId="{9A5D03BE-7DF0-457D-9C3A-89B6732B760F}"/>
          </ac:spMkLst>
        </pc:spChg>
      </pc:sldChg>
      <pc:sldChg chg="modSp">
        <pc:chgData name="LAMIAE BEZZAZ" userId="f9bc3cc0-8e1c-4944-afa8-b4b36bbf20e1" providerId="ADAL" clId="{55FB3704-43D3-4605-AA67-A387171DEEBA}" dt="2026-01-16T22:47:08.352" v="280" actId="14100"/>
        <pc:sldMkLst>
          <pc:docMk/>
          <pc:sldMk cId="3082638665" sldId="1050"/>
        </pc:sldMkLst>
        <pc:spChg chg="mod">
          <ac:chgData name="LAMIAE BEZZAZ" userId="f9bc3cc0-8e1c-4944-afa8-b4b36bbf20e1" providerId="ADAL" clId="{55FB3704-43D3-4605-AA67-A387171DEEBA}" dt="2026-01-16T22:45:59.186" v="235" actId="20577"/>
          <ac:spMkLst>
            <pc:docMk/>
            <pc:sldMk cId="3082638665" sldId="1050"/>
            <ac:spMk id="4" creationId="{D0DEB19D-F032-38B2-E945-579E00F36ABF}"/>
          </ac:spMkLst>
        </pc:spChg>
        <pc:spChg chg="mod">
          <ac:chgData name="LAMIAE BEZZAZ" userId="f9bc3cc0-8e1c-4944-afa8-b4b36bbf20e1" providerId="ADAL" clId="{55FB3704-43D3-4605-AA67-A387171DEEBA}" dt="2026-01-16T22:46:57.296" v="278" actId="1076"/>
          <ac:spMkLst>
            <pc:docMk/>
            <pc:sldMk cId="3082638665" sldId="1050"/>
            <ac:spMk id="19" creationId="{B72426CF-FCA6-26B8-B0DA-AB1132B32623}"/>
          </ac:spMkLst>
        </pc:spChg>
        <pc:spChg chg="mod">
          <ac:chgData name="LAMIAE BEZZAZ" userId="f9bc3cc0-8e1c-4944-afa8-b4b36bbf20e1" providerId="ADAL" clId="{55FB3704-43D3-4605-AA67-A387171DEEBA}" dt="2026-01-16T22:47:08.352" v="280" actId="14100"/>
          <ac:spMkLst>
            <pc:docMk/>
            <pc:sldMk cId="3082638665" sldId="1050"/>
            <ac:spMk id="20" creationId="{06FEABF5-47E1-2866-E663-64A878BA50E5}"/>
          </ac:spMkLst>
        </pc:spChg>
      </pc:sldChg>
      <pc:sldChg chg="delSp modSp add">
        <pc:chgData name="LAMIAE BEZZAZ" userId="f9bc3cc0-8e1c-4944-afa8-b4b36bbf20e1" providerId="ADAL" clId="{55FB3704-43D3-4605-AA67-A387171DEEBA}" dt="2026-01-16T22:58:34.090" v="543" actId="1076"/>
        <pc:sldMkLst>
          <pc:docMk/>
          <pc:sldMk cId="0" sldId="1069"/>
        </pc:sldMkLst>
        <pc:spChg chg="mod">
          <ac:chgData name="LAMIAE BEZZAZ" userId="f9bc3cc0-8e1c-4944-afa8-b4b36bbf20e1" providerId="ADAL" clId="{55FB3704-43D3-4605-AA67-A387171DEEBA}" dt="2026-01-16T22:58:34.090" v="543" actId="1076"/>
          <ac:spMkLst>
            <pc:docMk/>
            <pc:sldMk cId="0" sldId="1069"/>
            <ac:spMk id="3" creationId="{67F43704-5D76-9B91-6F9C-B1211B5FF3B9}"/>
          </ac:spMkLst>
        </pc:spChg>
        <pc:spChg chg="del">
          <ac:chgData name="LAMIAE BEZZAZ" userId="f9bc3cc0-8e1c-4944-afa8-b4b36bbf20e1" providerId="ADAL" clId="{55FB3704-43D3-4605-AA67-A387171DEEBA}" dt="2026-01-16T22:57:30.392" v="527" actId="478"/>
          <ac:spMkLst>
            <pc:docMk/>
            <pc:sldMk cId="0" sldId="1069"/>
            <ac:spMk id="5" creationId="{4892D28B-939E-4010-B261-3497C139A2F8}"/>
          </ac:spMkLst>
        </pc:spChg>
      </pc:sldChg>
      <pc:sldChg chg="modSp">
        <pc:chgData name="LAMIAE BEZZAZ" userId="f9bc3cc0-8e1c-4944-afa8-b4b36bbf20e1" providerId="ADAL" clId="{55FB3704-43D3-4605-AA67-A387171DEEBA}" dt="2026-01-16T22:49:01.251" v="367" actId="20577"/>
        <pc:sldMkLst>
          <pc:docMk/>
          <pc:sldMk cId="2751032243" sldId="1079"/>
        </pc:sldMkLst>
        <pc:spChg chg="mod">
          <ac:chgData name="LAMIAE BEZZAZ" userId="f9bc3cc0-8e1c-4944-afa8-b4b36bbf20e1" providerId="ADAL" clId="{55FB3704-43D3-4605-AA67-A387171DEEBA}" dt="2026-01-16T22:48:49.384" v="357" actId="20577"/>
          <ac:spMkLst>
            <pc:docMk/>
            <pc:sldMk cId="2751032243" sldId="1079"/>
            <ac:spMk id="13" creationId="{598D3A97-B525-427F-9667-F53073435D85}"/>
          </ac:spMkLst>
        </pc:spChg>
        <pc:spChg chg="mod">
          <ac:chgData name="LAMIAE BEZZAZ" userId="f9bc3cc0-8e1c-4944-afa8-b4b36bbf20e1" providerId="ADAL" clId="{55FB3704-43D3-4605-AA67-A387171DEEBA}" dt="2026-01-16T22:48:56.697" v="363" actId="20577"/>
          <ac:spMkLst>
            <pc:docMk/>
            <pc:sldMk cId="2751032243" sldId="1079"/>
            <ac:spMk id="16" creationId="{02AEE1A8-948E-4A3A-B62B-2338F448B74B}"/>
          </ac:spMkLst>
        </pc:spChg>
        <pc:spChg chg="mod">
          <ac:chgData name="LAMIAE BEZZAZ" userId="f9bc3cc0-8e1c-4944-afa8-b4b36bbf20e1" providerId="ADAL" clId="{55FB3704-43D3-4605-AA67-A387171DEEBA}" dt="2026-01-16T22:48:59.055" v="365" actId="20577"/>
          <ac:spMkLst>
            <pc:docMk/>
            <pc:sldMk cId="2751032243" sldId="1079"/>
            <ac:spMk id="21" creationId="{BF829EAB-5489-4493-8EFB-A79E232204DE}"/>
          </ac:spMkLst>
        </pc:spChg>
        <pc:spChg chg="mod">
          <ac:chgData name="LAMIAE BEZZAZ" userId="f9bc3cc0-8e1c-4944-afa8-b4b36bbf20e1" providerId="ADAL" clId="{55FB3704-43D3-4605-AA67-A387171DEEBA}" dt="2026-01-16T22:48:51.783" v="359" actId="20577"/>
          <ac:spMkLst>
            <pc:docMk/>
            <pc:sldMk cId="2751032243" sldId="1079"/>
            <ac:spMk id="22" creationId="{AD06602C-8760-4FAA-98C1-05AD91B67E21}"/>
          </ac:spMkLst>
        </pc:spChg>
        <pc:spChg chg="mod">
          <ac:chgData name="LAMIAE BEZZAZ" userId="f9bc3cc0-8e1c-4944-afa8-b4b36bbf20e1" providerId="ADAL" clId="{55FB3704-43D3-4605-AA67-A387171DEEBA}" dt="2026-01-16T22:49:01.251" v="367" actId="20577"/>
          <ac:spMkLst>
            <pc:docMk/>
            <pc:sldMk cId="2751032243" sldId="1079"/>
            <ac:spMk id="23" creationId="{6F1B92AD-61A4-4285-8A22-137FE74A70BB}"/>
          </ac:spMkLst>
        </pc:spChg>
        <pc:spChg chg="mod">
          <ac:chgData name="LAMIAE BEZZAZ" userId="f9bc3cc0-8e1c-4944-afa8-b4b36bbf20e1" providerId="ADAL" clId="{55FB3704-43D3-4605-AA67-A387171DEEBA}" dt="2026-01-16T22:48:54.428" v="361" actId="20577"/>
          <ac:spMkLst>
            <pc:docMk/>
            <pc:sldMk cId="2751032243" sldId="1079"/>
            <ac:spMk id="24" creationId="{93632EBB-6236-4957-9244-6BA13B303FE7}"/>
          </ac:spMkLst>
        </pc:spChg>
      </pc:sldChg>
      <pc:sldChg chg="addSp delSp modSp">
        <pc:chgData name="LAMIAE BEZZAZ" userId="f9bc3cc0-8e1c-4944-afa8-b4b36bbf20e1" providerId="ADAL" clId="{55FB3704-43D3-4605-AA67-A387171DEEBA}" dt="2026-01-16T23:21:42.216" v="972" actId="1076"/>
        <pc:sldMkLst>
          <pc:docMk/>
          <pc:sldMk cId="1013917613" sldId="1090"/>
        </pc:sldMkLst>
        <pc:spChg chg="mod">
          <ac:chgData name="LAMIAE BEZZAZ" userId="f9bc3cc0-8e1c-4944-afa8-b4b36bbf20e1" providerId="ADAL" clId="{55FB3704-43D3-4605-AA67-A387171DEEBA}" dt="2026-01-16T23:19:13.784" v="943" actId="20577"/>
          <ac:spMkLst>
            <pc:docMk/>
            <pc:sldMk cId="1013917613" sldId="1090"/>
            <ac:spMk id="7" creationId="{F5D129F7-0AC7-B8E9-2944-A1959DB235F8}"/>
          </ac:spMkLst>
        </pc:spChg>
        <pc:spChg chg="mod">
          <ac:chgData name="LAMIAE BEZZAZ" userId="f9bc3cc0-8e1c-4944-afa8-b4b36bbf20e1" providerId="ADAL" clId="{55FB3704-43D3-4605-AA67-A387171DEEBA}" dt="2026-01-16T23:21:31.160" v="969" actId="1076"/>
          <ac:spMkLst>
            <pc:docMk/>
            <pc:sldMk cId="1013917613" sldId="1090"/>
            <ac:spMk id="13" creationId="{DE42D780-8A9D-4352-8704-DC87A65F0531}"/>
          </ac:spMkLst>
        </pc:spChg>
        <pc:spChg chg="mod">
          <ac:chgData name="LAMIAE BEZZAZ" userId="f9bc3cc0-8e1c-4944-afa8-b4b36bbf20e1" providerId="ADAL" clId="{55FB3704-43D3-4605-AA67-A387171DEEBA}" dt="2026-01-16T23:21:39.699" v="971" actId="1076"/>
          <ac:spMkLst>
            <pc:docMk/>
            <pc:sldMk cId="1013917613" sldId="1090"/>
            <ac:spMk id="14" creationId="{641A56F8-20BC-4016-A653-7D11048EC313}"/>
          </ac:spMkLst>
        </pc:spChg>
        <pc:spChg chg="mod">
          <ac:chgData name="LAMIAE BEZZAZ" userId="f9bc3cc0-8e1c-4944-afa8-b4b36bbf20e1" providerId="ADAL" clId="{55FB3704-43D3-4605-AA67-A387171DEEBA}" dt="2026-01-16T23:21:34.249" v="970" actId="1076"/>
          <ac:spMkLst>
            <pc:docMk/>
            <pc:sldMk cId="1013917613" sldId="1090"/>
            <ac:spMk id="16" creationId="{CF2717AE-0544-49D8-961E-B9455C91FCB7}"/>
          </ac:spMkLst>
        </pc:spChg>
        <pc:spChg chg="add mod">
          <ac:chgData name="LAMIAE BEZZAZ" userId="f9bc3cc0-8e1c-4944-afa8-b4b36bbf20e1" providerId="ADAL" clId="{55FB3704-43D3-4605-AA67-A387171DEEBA}" dt="2026-01-16T23:21:42.216" v="972" actId="1076"/>
          <ac:spMkLst>
            <pc:docMk/>
            <pc:sldMk cId="1013917613" sldId="1090"/>
            <ac:spMk id="17" creationId="{9559EC46-BC75-4AFF-A19A-E6D46E7D8B99}"/>
          </ac:spMkLst>
        </pc:spChg>
        <pc:grpChg chg="add mod">
          <ac:chgData name="LAMIAE BEZZAZ" userId="f9bc3cc0-8e1c-4944-afa8-b4b36bbf20e1" providerId="ADAL" clId="{55FB3704-43D3-4605-AA67-A387171DEEBA}" dt="2026-01-16T23:21:17.745" v="966" actId="14100"/>
          <ac:grpSpMkLst>
            <pc:docMk/>
            <pc:sldMk cId="1013917613" sldId="1090"/>
            <ac:grpSpMk id="3" creationId="{FD4CF99D-9871-4A1D-AD27-4668F58EA317}"/>
          </ac:grpSpMkLst>
        </pc:grpChg>
        <pc:grpChg chg="add mod">
          <ac:chgData name="LAMIAE BEZZAZ" userId="f9bc3cc0-8e1c-4944-afa8-b4b36bbf20e1" providerId="ADAL" clId="{55FB3704-43D3-4605-AA67-A387171DEEBA}" dt="2026-01-16T23:21:17.745" v="966" actId="14100"/>
          <ac:grpSpMkLst>
            <pc:docMk/>
            <pc:sldMk cId="1013917613" sldId="1090"/>
            <ac:grpSpMk id="11" creationId="{C476C39A-725B-439D-A781-F0E9689023CE}"/>
          </ac:grpSpMkLst>
        </pc:grpChg>
        <pc:grpChg chg="mod">
          <ac:chgData name="LAMIAE BEZZAZ" userId="f9bc3cc0-8e1c-4944-afa8-b4b36bbf20e1" providerId="ADAL" clId="{55FB3704-43D3-4605-AA67-A387171DEEBA}" dt="2026-01-16T23:21:17.745" v="966" actId="14100"/>
          <ac:grpSpMkLst>
            <pc:docMk/>
            <pc:sldMk cId="1013917613" sldId="1090"/>
            <ac:grpSpMk id="12" creationId="{961ABB6F-E0FD-442D-B8B7-1A0391E0D952}"/>
          </ac:grpSpMkLst>
        </pc:grpChg>
        <pc:picChg chg="add del mod">
          <ac:chgData name="LAMIAE BEZZAZ" userId="f9bc3cc0-8e1c-4944-afa8-b4b36bbf20e1" providerId="ADAL" clId="{55FB3704-43D3-4605-AA67-A387171DEEBA}" dt="2026-01-16T23:19:25.634" v="944" actId="478"/>
          <ac:picMkLst>
            <pc:docMk/>
            <pc:sldMk cId="1013917613" sldId="1090"/>
            <ac:picMk id="2" creationId="{2D15681E-D206-4E7E-AC18-8B8B9F78E03E}"/>
          </ac:picMkLst>
        </pc:picChg>
        <pc:picChg chg="del">
          <ac:chgData name="LAMIAE BEZZAZ" userId="f9bc3cc0-8e1c-4944-afa8-b4b36bbf20e1" providerId="ADAL" clId="{55FB3704-43D3-4605-AA67-A387171DEEBA}" dt="2026-01-16T23:16:45.721" v="879" actId="478"/>
          <ac:picMkLst>
            <pc:docMk/>
            <pc:sldMk cId="1013917613" sldId="1090"/>
            <ac:picMk id="6" creationId="{565C32AF-8A1B-460F-A385-A9FBA2872F18}"/>
          </ac:picMkLst>
        </pc:picChg>
        <pc:picChg chg="del">
          <ac:chgData name="LAMIAE BEZZAZ" userId="f9bc3cc0-8e1c-4944-afa8-b4b36bbf20e1" providerId="ADAL" clId="{55FB3704-43D3-4605-AA67-A387171DEEBA}" dt="2026-01-16T23:15:34.607" v="845" actId="478"/>
          <ac:picMkLst>
            <pc:docMk/>
            <pc:sldMk cId="1013917613" sldId="1090"/>
            <ac:picMk id="8" creationId="{8F154BA9-69DB-499A-8EEC-A38693BE1268}"/>
          </ac:picMkLst>
        </pc:picChg>
        <pc:picChg chg="add">
          <ac:chgData name="LAMIAE BEZZAZ" userId="f9bc3cc0-8e1c-4944-afa8-b4b36bbf20e1" providerId="ADAL" clId="{55FB3704-43D3-4605-AA67-A387171DEEBA}" dt="2026-01-16T23:16:46.374" v="880"/>
          <ac:picMkLst>
            <pc:docMk/>
            <pc:sldMk cId="1013917613" sldId="1090"/>
            <ac:picMk id="9" creationId="{96FBA8F6-A9EA-462F-A86D-7B85689D17B4}"/>
          </ac:picMkLst>
        </pc:picChg>
        <pc:picChg chg="mod">
          <ac:chgData name="LAMIAE BEZZAZ" userId="f9bc3cc0-8e1c-4944-afa8-b4b36bbf20e1" providerId="ADAL" clId="{55FB3704-43D3-4605-AA67-A387171DEEBA}" dt="2026-01-16T23:20:59.962" v="960" actId="1076"/>
          <ac:picMkLst>
            <pc:docMk/>
            <pc:sldMk cId="1013917613" sldId="1090"/>
            <ac:picMk id="10" creationId="{4324654B-6ECF-66C4-2B0C-5AC0EBCF7F28}"/>
          </ac:picMkLst>
        </pc:picChg>
        <pc:picChg chg="mod">
          <ac:chgData name="LAMIAE BEZZAZ" userId="f9bc3cc0-8e1c-4944-afa8-b4b36bbf20e1" providerId="ADAL" clId="{55FB3704-43D3-4605-AA67-A387171DEEBA}" dt="2026-01-16T23:20:46.467" v="955" actId="14100"/>
          <ac:picMkLst>
            <pc:docMk/>
            <pc:sldMk cId="1013917613" sldId="1090"/>
            <ac:picMk id="15" creationId="{5F19BF8C-D33C-4B68-9849-01FB37CDEB4A}"/>
          </ac:picMkLst>
        </pc:picChg>
      </pc:sldChg>
      <pc:sldChg chg="addSp delSp modSp add del">
        <pc:chgData name="LAMIAE BEZZAZ" userId="f9bc3cc0-8e1c-4944-afa8-b4b36bbf20e1" providerId="ADAL" clId="{55FB3704-43D3-4605-AA67-A387171DEEBA}" dt="2026-01-16T23:12:27.232" v="800" actId="14100"/>
        <pc:sldMkLst>
          <pc:docMk/>
          <pc:sldMk cId="2853849696" sldId="1106"/>
        </pc:sldMkLst>
        <pc:spChg chg="mod">
          <ac:chgData name="LAMIAE BEZZAZ" userId="f9bc3cc0-8e1c-4944-afa8-b4b36bbf20e1" providerId="ADAL" clId="{55FB3704-43D3-4605-AA67-A387171DEEBA}" dt="2026-01-16T23:12:22.260" v="798" actId="1076"/>
          <ac:spMkLst>
            <pc:docMk/>
            <pc:sldMk cId="2853849696" sldId="1106"/>
            <ac:spMk id="3" creationId="{E5EEB8EC-DD00-1126-2DA5-CDF4DB73DB60}"/>
          </ac:spMkLst>
        </pc:spChg>
        <pc:spChg chg="mod">
          <ac:chgData name="LAMIAE BEZZAZ" userId="f9bc3cc0-8e1c-4944-afa8-b4b36bbf20e1" providerId="ADAL" clId="{55FB3704-43D3-4605-AA67-A387171DEEBA}" dt="2026-01-16T23:12:27.232" v="800" actId="14100"/>
          <ac:spMkLst>
            <pc:docMk/>
            <pc:sldMk cId="2853849696" sldId="1106"/>
            <ac:spMk id="5" creationId="{81CD15DE-969C-B895-3CD8-C2F1556B7545}"/>
          </ac:spMkLst>
        </pc:spChg>
        <pc:spChg chg="mod">
          <ac:chgData name="LAMIAE BEZZAZ" userId="f9bc3cc0-8e1c-4944-afa8-b4b36bbf20e1" providerId="ADAL" clId="{55FB3704-43D3-4605-AA67-A387171DEEBA}" dt="2026-01-16T23:12:16.043" v="797" actId="20577"/>
          <ac:spMkLst>
            <pc:docMk/>
            <pc:sldMk cId="2853849696" sldId="1106"/>
            <ac:spMk id="6" creationId="{36345E05-BB1F-4198-A083-2157E9106835}"/>
          </ac:spMkLst>
        </pc:spChg>
        <pc:spChg chg="add mod">
          <ac:chgData name="LAMIAE BEZZAZ" userId="f9bc3cc0-8e1c-4944-afa8-b4b36bbf20e1" providerId="ADAL" clId="{55FB3704-43D3-4605-AA67-A387171DEEBA}" dt="2026-01-16T23:01:27.420" v="586" actId="14100"/>
          <ac:spMkLst>
            <pc:docMk/>
            <pc:sldMk cId="2853849696" sldId="1106"/>
            <ac:spMk id="8" creationId="{765A9A91-A6D8-41E4-8BBF-8456ABF26E9D}"/>
          </ac:spMkLst>
        </pc:spChg>
        <pc:spChg chg="add mod">
          <ac:chgData name="LAMIAE BEZZAZ" userId="f9bc3cc0-8e1c-4944-afa8-b4b36bbf20e1" providerId="ADAL" clId="{55FB3704-43D3-4605-AA67-A387171DEEBA}" dt="2026-01-16T23:01:17.270" v="583" actId="14100"/>
          <ac:spMkLst>
            <pc:docMk/>
            <pc:sldMk cId="2853849696" sldId="1106"/>
            <ac:spMk id="9" creationId="{CDF97247-7631-493E-B720-A47FA8528EC0}"/>
          </ac:spMkLst>
        </pc:spChg>
        <pc:spChg chg="add mod">
          <ac:chgData name="LAMIAE BEZZAZ" userId="f9bc3cc0-8e1c-4944-afa8-b4b36bbf20e1" providerId="ADAL" clId="{55FB3704-43D3-4605-AA67-A387171DEEBA}" dt="2026-01-16T23:01:10.054" v="581" actId="14100"/>
          <ac:spMkLst>
            <pc:docMk/>
            <pc:sldMk cId="2853849696" sldId="1106"/>
            <ac:spMk id="10" creationId="{82FC1167-696E-438F-9F9D-AD021596B8FC}"/>
          </ac:spMkLst>
        </pc:spChg>
        <pc:spChg chg="add mod">
          <ac:chgData name="LAMIAE BEZZAZ" userId="f9bc3cc0-8e1c-4944-afa8-b4b36bbf20e1" providerId="ADAL" clId="{55FB3704-43D3-4605-AA67-A387171DEEBA}" dt="2026-01-16T23:03:47.027" v="614" actId="1076"/>
          <ac:spMkLst>
            <pc:docMk/>
            <pc:sldMk cId="2853849696" sldId="1106"/>
            <ac:spMk id="11" creationId="{AA7E44DD-83DC-4835-9635-B3303CA7A846}"/>
          </ac:spMkLst>
        </pc:spChg>
        <pc:spChg chg="add mod">
          <ac:chgData name="LAMIAE BEZZAZ" userId="f9bc3cc0-8e1c-4944-afa8-b4b36bbf20e1" providerId="ADAL" clId="{55FB3704-43D3-4605-AA67-A387171DEEBA}" dt="2026-01-16T23:03:43.535" v="613" actId="1076"/>
          <ac:spMkLst>
            <pc:docMk/>
            <pc:sldMk cId="2853849696" sldId="1106"/>
            <ac:spMk id="12" creationId="{59CDF768-726D-4B2B-85AD-923CDF929FE2}"/>
          </ac:spMkLst>
        </pc:spChg>
        <pc:picChg chg="del">
          <ac:chgData name="LAMIAE BEZZAZ" userId="f9bc3cc0-8e1c-4944-afa8-b4b36bbf20e1" providerId="ADAL" clId="{55FB3704-43D3-4605-AA67-A387171DEEBA}" dt="2026-01-16T23:07:52.481" v="731" actId="478"/>
          <ac:picMkLst>
            <pc:docMk/>
            <pc:sldMk cId="2853849696" sldId="1106"/>
            <ac:picMk id="7" creationId="{395566CC-83B2-41CC-B519-2F830AC8FEBB}"/>
          </ac:picMkLst>
        </pc:picChg>
        <pc:picChg chg="add">
          <ac:chgData name="LAMIAE BEZZAZ" userId="f9bc3cc0-8e1c-4944-afa8-b4b36bbf20e1" providerId="ADAL" clId="{55FB3704-43D3-4605-AA67-A387171DEEBA}" dt="2026-01-16T23:07:54.013" v="732"/>
          <ac:picMkLst>
            <pc:docMk/>
            <pc:sldMk cId="2853849696" sldId="1106"/>
            <ac:picMk id="13" creationId="{BA6DDFC5-9E8F-42EF-9DBD-C5B4B2C26F3F}"/>
          </ac:picMkLst>
        </pc:picChg>
      </pc:sldChg>
      <pc:sldChg chg="addSp delSp modSp">
        <pc:chgData name="LAMIAE BEZZAZ" userId="f9bc3cc0-8e1c-4944-afa8-b4b36bbf20e1" providerId="ADAL" clId="{55FB3704-43D3-4605-AA67-A387171DEEBA}" dt="2026-01-16T23:22:12.566" v="980" actId="20577"/>
        <pc:sldMkLst>
          <pc:docMk/>
          <pc:sldMk cId="614289174" sldId="1107"/>
        </pc:sldMkLst>
        <pc:spChg chg="mod">
          <ac:chgData name="LAMIAE BEZZAZ" userId="f9bc3cc0-8e1c-4944-afa8-b4b36bbf20e1" providerId="ADAL" clId="{55FB3704-43D3-4605-AA67-A387171DEEBA}" dt="2026-01-16T23:22:12.566" v="980" actId="20577"/>
          <ac:spMkLst>
            <pc:docMk/>
            <pc:sldMk cId="614289174" sldId="1107"/>
            <ac:spMk id="6" creationId="{2ACAECE2-E917-C09A-9B0E-1218059DF722}"/>
          </ac:spMkLst>
        </pc:spChg>
        <pc:spChg chg="mod">
          <ac:chgData name="LAMIAE BEZZAZ" userId="f9bc3cc0-8e1c-4944-afa8-b4b36bbf20e1" providerId="ADAL" clId="{55FB3704-43D3-4605-AA67-A387171DEEBA}" dt="2026-01-16T23:22:02.699" v="976" actId="1076"/>
          <ac:spMkLst>
            <pc:docMk/>
            <pc:sldMk cId="614289174" sldId="1107"/>
            <ac:spMk id="9" creationId="{E8441FE7-0AF2-4919-97E9-9C53FF03C088}"/>
          </ac:spMkLst>
        </pc:spChg>
        <pc:spChg chg="mod">
          <ac:chgData name="LAMIAE BEZZAZ" userId="f9bc3cc0-8e1c-4944-afa8-b4b36bbf20e1" providerId="ADAL" clId="{55FB3704-43D3-4605-AA67-A387171DEEBA}" dt="2026-01-16T23:22:05.603" v="977" actId="1076"/>
          <ac:spMkLst>
            <pc:docMk/>
            <pc:sldMk cId="614289174" sldId="1107"/>
            <ac:spMk id="10" creationId="{8E60527D-D64F-45B7-9279-D9151C1E3656}"/>
          </ac:spMkLst>
        </pc:spChg>
        <pc:spChg chg="mod">
          <ac:chgData name="LAMIAE BEZZAZ" userId="f9bc3cc0-8e1c-4944-afa8-b4b36bbf20e1" providerId="ADAL" clId="{55FB3704-43D3-4605-AA67-A387171DEEBA}" dt="2026-01-16T23:18:30.153" v="937" actId="20577"/>
          <ac:spMkLst>
            <pc:docMk/>
            <pc:sldMk cId="614289174" sldId="1107"/>
            <ac:spMk id="12" creationId="{1CB00058-8785-4D78-BA14-BA2EADCA968E}"/>
          </ac:spMkLst>
        </pc:spChg>
        <pc:spChg chg="add mod">
          <ac:chgData name="LAMIAE BEZZAZ" userId="f9bc3cc0-8e1c-4944-afa8-b4b36bbf20e1" providerId="ADAL" clId="{55FB3704-43D3-4605-AA67-A387171DEEBA}" dt="2026-01-16T23:22:08.975" v="978" actId="1076"/>
          <ac:spMkLst>
            <pc:docMk/>
            <pc:sldMk cId="614289174" sldId="1107"/>
            <ac:spMk id="13" creationId="{36FA8FF2-EFB2-425B-AE56-3D61EABDC869}"/>
          </ac:spMkLst>
        </pc:spChg>
        <pc:grpChg chg="add mod">
          <ac:chgData name="LAMIAE BEZZAZ" userId="f9bc3cc0-8e1c-4944-afa8-b4b36bbf20e1" providerId="ADAL" clId="{55FB3704-43D3-4605-AA67-A387171DEEBA}" dt="2026-01-16T23:21:59.572" v="975" actId="1076"/>
          <ac:grpSpMkLst>
            <pc:docMk/>
            <pc:sldMk cId="614289174" sldId="1107"/>
            <ac:grpSpMk id="7" creationId="{150412C8-2555-4CCA-8A5E-6E11F361481D}"/>
          </ac:grpSpMkLst>
        </pc:grpChg>
        <pc:grpChg chg="mod">
          <ac:chgData name="LAMIAE BEZZAZ" userId="f9bc3cc0-8e1c-4944-afa8-b4b36bbf20e1" providerId="ADAL" clId="{55FB3704-43D3-4605-AA67-A387171DEEBA}" dt="2026-01-16T23:21:59.572" v="975" actId="1076"/>
          <ac:grpSpMkLst>
            <pc:docMk/>
            <pc:sldMk cId="614289174" sldId="1107"/>
            <ac:grpSpMk id="8" creationId="{92013108-2C0C-49E0-AE03-57D40908A8AD}"/>
          </ac:grpSpMkLst>
        </pc:grpChg>
        <pc:picChg chg="del">
          <ac:chgData name="LAMIAE BEZZAZ" userId="f9bc3cc0-8e1c-4944-afa8-b4b36bbf20e1" providerId="ADAL" clId="{55FB3704-43D3-4605-AA67-A387171DEEBA}" dt="2026-01-16T23:17:03.404" v="896" actId="478"/>
          <ac:picMkLst>
            <pc:docMk/>
            <pc:sldMk cId="614289174" sldId="1107"/>
            <ac:picMk id="5" creationId="{8694D61F-6698-4B8C-B6B4-C905CD1915B4}"/>
          </ac:picMkLst>
        </pc:picChg>
      </pc:sldChg>
      <pc:sldChg chg="addSp delSp modSp add del">
        <pc:chgData name="LAMIAE BEZZAZ" userId="f9bc3cc0-8e1c-4944-afa8-b4b36bbf20e1" providerId="ADAL" clId="{55FB3704-43D3-4605-AA67-A387171DEEBA}" dt="2026-01-16T23:13:47.994" v="818" actId="1076"/>
        <pc:sldMkLst>
          <pc:docMk/>
          <pc:sldMk cId="3456743539" sldId="1118"/>
        </pc:sldMkLst>
        <pc:spChg chg="mod">
          <ac:chgData name="LAMIAE BEZZAZ" userId="f9bc3cc0-8e1c-4944-afa8-b4b36bbf20e1" providerId="ADAL" clId="{55FB3704-43D3-4605-AA67-A387171DEEBA}" dt="2026-01-16T23:13:27.058" v="814" actId="1076"/>
          <ac:spMkLst>
            <pc:docMk/>
            <pc:sldMk cId="3456743539" sldId="1118"/>
            <ac:spMk id="5" creationId="{66226889-5E0C-F08D-0D88-CE22485FE9DE}"/>
          </ac:spMkLst>
        </pc:spChg>
        <pc:spChg chg="mod">
          <ac:chgData name="LAMIAE BEZZAZ" userId="f9bc3cc0-8e1c-4944-afa8-b4b36bbf20e1" providerId="ADAL" clId="{55FB3704-43D3-4605-AA67-A387171DEEBA}" dt="2026-01-16T23:13:12.942" v="811" actId="20577"/>
          <ac:spMkLst>
            <pc:docMk/>
            <pc:sldMk cId="3456743539" sldId="1118"/>
            <ac:spMk id="6" creationId="{25CB6CB7-464D-0EFE-509A-47D4198CEE52}"/>
          </ac:spMkLst>
        </pc:spChg>
        <pc:spChg chg="mod">
          <ac:chgData name="LAMIAE BEZZAZ" userId="f9bc3cc0-8e1c-4944-afa8-b4b36bbf20e1" providerId="ADAL" clId="{55FB3704-43D3-4605-AA67-A387171DEEBA}" dt="2026-01-16T23:13:36.303" v="816" actId="14100"/>
          <ac:spMkLst>
            <pc:docMk/>
            <pc:sldMk cId="3456743539" sldId="1118"/>
            <ac:spMk id="7" creationId="{D76BFFAA-2749-406A-A9D6-3D8C191F09D4}"/>
          </ac:spMkLst>
        </pc:spChg>
        <pc:spChg chg="add mod">
          <ac:chgData name="LAMIAE BEZZAZ" userId="f9bc3cc0-8e1c-4944-afa8-b4b36bbf20e1" providerId="ADAL" clId="{55FB3704-43D3-4605-AA67-A387171DEEBA}" dt="2026-01-16T23:13:42.558" v="817" actId="1076"/>
          <ac:spMkLst>
            <pc:docMk/>
            <pc:sldMk cId="3456743539" sldId="1118"/>
            <ac:spMk id="9" creationId="{3C343DBD-6039-4EEC-B49B-46945C2D73A9}"/>
          </ac:spMkLst>
        </pc:spChg>
        <pc:spChg chg="add mod">
          <ac:chgData name="LAMIAE BEZZAZ" userId="f9bc3cc0-8e1c-4944-afa8-b4b36bbf20e1" providerId="ADAL" clId="{55FB3704-43D3-4605-AA67-A387171DEEBA}" dt="2026-01-16T23:13:47.994" v="818" actId="1076"/>
          <ac:spMkLst>
            <pc:docMk/>
            <pc:sldMk cId="3456743539" sldId="1118"/>
            <ac:spMk id="10" creationId="{BF7FF43A-5C6D-4B22-BD86-463B8B061D83}"/>
          </ac:spMkLst>
        </pc:spChg>
        <pc:spChg chg="add mod">
          <ac:chgData name="LAMIAE BEZZAZ" userId="f9bc3cc0-8e1c-4944-afa8-b4b36bbf20e1" providerId="ADAL" clId="{55FB3704-43D3-4605-AA67-A387171DEEBA}" dt="2026-01-16T23:13:25.253" v="813" actId="14100"/>
          <ac:spMkLst>
            <pc:docMk/>
            <pc:sldMk cId="3456743539" sldId="1118"/>
            <ac:spMk id="11" creationId="{5C71D07C-6D5E-4C66-9B56-7ACF1E0C7E08}"/>
          </ac:spMkLst>
        </pc:spChg>
        <pc:spChg chg="add mod">
          <ac:chgData name="LAMIAE BEZZAZ" userId="f9bc3cc0-8e1c-4944-afa8-b4b36bbf20e1" providerId="ADAL" clId="{55FB3704-43D3-4605-AA67-A387171DEEBA}" dt="2026-01-16T23:13:19.733" v="812" actId="14100"/>
          <ac:spMkLst>
            <pc:docMk/>
            <pc:sldMk cId="3456743539" sldId="1118"/>
            <ac:spMk id="12" creationId="{50B425DB-016D-40EA-A602-08085A8518A3}"/>
          </ac:spMkLst>
        </pc:spChg>
        <pc:picChg chg="del">
          <ac:chgData name="LAMIAE BEZZAZ" userId="f9bc3cc0-8e1c-4944-afa8-b4b36bbf20e1" providerId="ADAL" clId="{55FB3704-43D3-4605-AA67-A387171DEEBA}" dt="2026-01-16T23:08:08.215" v="737" actId="478"/>
          <ac:picMkLst>
            <pc:docMk/>
            <pc:sldMk cId="3456743539" sldId="1118"/>
            <ac:picMk id="8" creationId="{D223C7A5-1244-4BFB-90DD-A5FF6AA931E3}"/>
          </ac:picMkLst>
        </pc:picChg>
        <pc:picChg chg="add">
          <ac:chgData name="LAMIAE BEZZAZ" userId="f9bc3cc0-8e1c-4944-afa8-b4b36bbf20e1" providerId="ADAL" clId="{55FB3704-43D3-4605-AA67-A387171DEEBA}" dt="2026-01-16T23:08:09.014" v="738"/>
          <ac:picMkLst>
            <pc:docMk/>
            <pc:sldMk cId="3456743539" sldId="1118"/>
            <ac:picMk id="13" creationId="{CC05E25D-B272-4E52-B44B-E37351B7B9AF}"/>
          </ac:picMkLst>
        </pc:picChg>
      </pc:sldChg>
      <pc:sldChg chg="addSp delSp modSp add">
        <pc:chgData name="LAMIAE BEZZAZ" userId="f9bc3cc0-8e1c-4944-afa8-b4b36bbf20e1" providerId="ADAL" clId="{55FB3704-43D3-4605-AA67-A387171DEEBA}" dt="2026-01-16T22:53:36.123" v="446" actId="478"/>
        <pc:sldMkLst>
          <pc:docMk/>
          <pc:sldMk cId="2598201988" sldId="1119"/>
        </pc:sldMkLst>
        <pc:spChg chg="mod">
          <ac:chgData name="LAMIAE BEZZAZ" userId="f9bc3cc0-8e1c-4944-afa8-b4b36bbf20e1" providerId="ADAL" clId="{55FB3704-43D3-4605-AA67-A387171DEEBA}" dt="2026-01-16T22:51:05.769" v="414" actId="20577"/>
          <ac:spMkLst>
            <pc:docMk/>
            <pc:sldMk cId="2598201988" sldId="1119"/>
            <ac:spMk id="2" creationId="{3212D5B1-C67F-1EC3-777E-39E850291915}"/>
          </ac:spMkLst>
        </pc:spChg>
        <pc:spChg chg="add mod">
          <ac:chgData name="LAMIAE BEZZAZ" userId="f9bc3cc0-8e1c-4944-afa8-b4b36bbf20e1" providerId="ADAL" clId="{55FB3704-43D3-4605-AA67-A387171DEEBA}" dt="2026-01-16T22:53:23.786" v="445" actId="20577"/>
          <ac:spMkLst>
            <pc:docMk/>
            <pc:sldMk cId="2598201988" sldId="1119"/>
            <ac:spMk id="12" creationId="{CDCC5C29-84A4-489E-9154-627994EADF37}"/>
          </ac:spMkLst>
        </pc:spChg>
        <pc:spChg chg="mod">
          <ac:chgData name="LAMIAE BEZZAZ" userId="f9bc3cc0-8e1c-4944-afa8-b4b36bbf20e1" providerId="ADAL" clId="{55FB3704-43D3-4605-AA67-A387171DEEBA}" dt="2026-01-16T22:51:30.814" v="419" actId="207"/>
          <ac:spMkLst>
            <pc:docMk/>
            <pc:sldMk cId="2598201988" sldId="1119"/>
            <ac:spMk id="13" creationId="{2C7570A6-DACF-484E-B9DF-8A265DC54FA7}"/>
          </ac:spMkLst>
        </pc:spChg>
        <pc:spChg chg="mod">
          <ac:chgData name="LAMIAE BEZZAZ" userId="f9bc3cc0-8e1c-4944-afa8-b4b36bbf20e1" providerId="ADAL" clId="{55FB3704-43D3-4605-AA67-A387171DEEBA}" dt="2026-01-16T22:50:50.409" v="400" actId="20577"/>
          <ac:spMkLst>
            <pc:docMk/>
            <pc:sldMk cId="2598201988" sldId="1119"/>
            <ac:spMk id="16" creationId="{D819AA1B-957D-4F50-8969-78B1BE3CBEAA}"/>
          </ac:spMkLst>
        </pc:spChg>
        <pc:spChg chg="mod">
          <ac:chgData name="LAMIAE BEZZAZ" userId="f9bc3cc0-8e1c-4944-afa8-b4b36bbf20e1" providerId="ADAL" clId="{55FB3704-43D3-4605-AA67-A387171DEEBA}" dt="2026-01-16T22:50:58.048" v="410" actId="20577"/>
          <ac:spMkLst>
            <pc:docMk/>
            <pc:sldMk cId="2598201988" sldId="1119"/>
            <ac:spMk id="21" creationId="{F6C3F0AF-46D3-4E6A-A0C0-3C009EBDC451}"/>
          </ac:spMkLst>
        </pc:spChg>
        <pc:spChg chg="mod">
          <ac:chgData name="LAMIAE BEZZAZ" userId="f9bc3cc0-8e1c-4944-afa8-b4b36bbf20e1" providerId="ADAL" clId="{55FB3704-43D3-4605-AA67-A387171DEEBA}" dt="2026-01-16T22:50:37.843" v="395" actId="207"/>
          <ac:spMkLst>
            <pc:docMk/>
            <pc:sldMk cId="2598201988" sldId="1119"/>
            <ac:spMk id="22" creationId="{65C2C5D2-3632-4772-9B6A-DA1C9C9C8EBB}"/>
          </ac:spMkLst>
        </pc:spChg>
        <pc:spChg chg="mod">
          <ac:chgData name="LAMIAE BEZZAZ" userId="f9bc3cc0-8e1c-4944-afa8-b4b36bbf20e1" providerId="ADAL" clId="{55FB3704-43D3-4605-AA67-A387171DEEBA}" dt="2026-01-16T22:51:09.833" v="418" actId="20577"/>
          <ac:spMkLst>
            <pc:docMk/>
            <pc:sldMk cId="2598201988" sldId="1119"/>
            <ac:spMk id="23" creationId="{37CBEF91-D491-41A3-8DE8-0A5F76273CF7}"/>
          </ac:spMkLst>
        </pc:spChg>
        <pc:spChg chg="mod">
          <ac:chgData name="LAMIAE BEZZAZ" userId="f9bc3cc0-8e1c-4944-afa8-b4b36bbf20e1" providerId="ADAL" clId="{55FB3704-43D3-4605-AA67-A387171DEEBA}" dt="2026-01-16T22:51:42.134" v="422" actId="207"/>
          <ac:spMkLst>
            <pc:docMk/>
            <pc:sldMk cId="2598201988" sldId="1119"/>
            <ac:spMk id="24" creationId="{60A0446E-8032-4256-B933-9F264CB5BA7F}"/>
          </ac:spMkLst>
        </pc:spChg>
        <pc:grpChg chg="del mod">
          <ac:chgData name="LAMIAE BEZZAZ" userId="f9bc3cc0-8e1c-4944-afa8-b4b36bbf20e1" providerId="ADAL" clId="{55FB3704-43D3-4605-AA67-A387171DEEBA}" dt="2026-01-16T22:53:36.123" v="446" actId="478"/>
          <ac:grpSpMkLst>
            <pc:docMk/>
            <pc:sldMk cId="2598201988" sldId="1119"/>
            <ac:grpSpMk id="11" creationId="{75510F91-43E1-4806-935B-1D174D1E0479}"/>
          </ac:grpSpMkLst>
        </pc:grpChg>
      </pc:sldChg>
      <pc:sldChg chg="addSp delSp add">
        <pc:chgData name="LAMIAE BEZZAZ" userId="f9bc3cc0-8e1c-4944-afa8-b4b36bbf20e1" providerId="ADAL" clId="{55FB3704-43D3-4605-AA67-A387171DEEBA}" dt="2026-01-16T22:53:46.645" v="448"/>
        <pc:sldMkLst>
          <pc:docMk/>
          <pc:sldMk cId="2043968147" sldId="1120"/>
        </pc:sldMkLst>
        <pc:spChg chg="add">
          <ac:chgData name="LAMIAE BEZZAZ" userId="f9bc3cc0-8e1c-4944-afa8-b4b36bbf20e1" providerId="ADAL" clId="{55FB3704-43D3-4605-AA67-A387171DEEBA}" dt="2026-01-16T22:53:46.645" v="448"/>
          <ac:spMkLst>
            <pc:docMk/>
            <pc:sldMk cId="2043968147" sldId="1120"/>
            <ac:spMk id="12" creationId="{9F8DFA64-B1B3-4F16-A8B5-F7FA93A508F1}"/>
          </ac:spMkLst>
        </pc:spChg>
        <pc:grpChg chg="del">
          <ac:chgData name="LAMIAE BEZZAZ" userId="f9bc3cc0-8e1c-4944-afa8-b4b36bbf20e1" providerId="ADAL" clId="{55FB3704-43D3-4605-AA67-A387171DEEBA}" dt="2026-01-16T22:53:45.845" v="447" actId="478"/>
          <ac:grpSpMkLst>
            <pc:docMk/>
            <pc:sldMk cId="2043968147" sldId="1120"/>
            <ac:grpSpMk id="11" creationId="{5B8C712D-3B63-4AFE-8968-DB6BCBB1A771}"/>
          </ac:grpSpMkLst>
        </pc:grpChg>
      </pc:sldChg>
      <pc:sldChg chg="modSp add">
        <pc:chgData name="LAMIAE BEZZAZ" userId="f9bc3cc0-8e1c-4944-afa8-b4b36bbf20e1" providerId="ADAL" clId="{55FB3704-43D3-4605-AA67-A387171DEEBA}" dt="2026-01-16T22:55:50.827" v="481" actId="20577"/>
        <pc:sldMkLst>
          <pc:docMk/>
          <pc:sldMk cId="82253906" sldId="1121"/>
        </pc:sldMkLst>
        <pc:spChg chg="mod">
          <ac:chgData name="LAMIAE BEZZAZ" userId="f9bc3cc0-8e1c-4944-afa8-b4b36bbf20e1" providerId="ADAL" clId="{55FB3704-43D3-4605-AA67-A387171DEEBA}" dt="2026-01-16T22:55:50.827" v="481" actId="20577"/>
          <ac:spMkLst>
            <pc:docMk/>
            <pc:sldMk cId="82253906" sldId="1121"/>
            <ac:spMk id="4" creationId="{00000000-0000-0000-0000-000000000000}"/>
          </ac:spMkLst>
        </pc:spChg>
      </pc:sldChg>
      <pc:sldChg chg="modSp add">
        <pc:chgData name="LAMIAE BEZZAZ" userId="f9bc3cc0-8e1c-4944-afa8-b4b36bbf20e1" providerId="ADAL" clId="{55FB3704-43D3-4605-AA67-A387171DEEBA}" dt="2026-01-16T22:56:02.912" v="484" actId="20577"/>
        <pc:sldMkLst>
          <pc:docMk/>
          <pc:sldMk cId="4126002298" sldId="1122"/>
        </pc:sldMkLst>
        <pc:spChg chg="mod">
          <ac:chgData name="LAMIAE BEZZAZ" userId="f9bc3cc0-8e1c-4944-afa8-b4b36bbf20e1" providerId="ADAL" clId="{55FB3704-43D3-4605-AA67-A387171DEEBA}" dt="2026-01-16T22:56:00.476" v="483" actId="20577"/>
          <ac:spMkLst>
            <pc:docMk/>
            <pc:sldMk cId="4126002298" sldId="1122"/>
            <ac:spMk id="4" creationId="{00000000-0000-0000-0000-000000000000}"/>
          </ac:spMkLst>
        </pc:spChg>
        <pc:spChg chg="mod">
          <ac:chgData name="LAMIAE BEZZAZ" userId="f9bc3cc0-8e1c-4944-afa8-b4b36bbf20e1" providerId="ADAL" clId="{55FB3704-43D3-4605-AA67-A387171DEEBA}" dt="2026-01-16T22:56:02.912" v="484" actId="20577"/>
          <ac:spMkLst>
            <pc:docMk/>
            <pc:sldMk cId="4126002298" sldId="1122"/>
            <ac:spMk id="5" creationId="{00000000-0000-0000-0000-000000000000}"/>
          </ac:spMkLst>
        </pc:spChg>
      </pc:sldChg>
      <pc:sldChg chg="modSp add">
        <pc:chgData name="LAMIAE BEZZAZ" userId="f9bc3cc0-8e1c-4944-afa8-b4b36bbf20e1" providerId="ADAL" clId="{55FB3704-43D3-4605-AA67-A387171DEEBA}" dt="2026-01-16T22:56:10.759" v="486" actId="20577"/>
        <pc:sldMkLst>
          <pc:docMk/>
          <pc:sldMk cId="1204866491" sldId="1123"/>
        </pc:sldMkLst>
        <pc:spChg chg="mod">
          <ac:chgData name="LAMIAE BEZZAZ" userId="f9bc3cc0-8e1c-4944-afa8-b4b36bbf20e1" providerId="ADAL" clId="{55FB3704-43D3-4605-AA67-A387171DEEBA}" dt="2026-01-16T22:56:08.794" v="485" actId="20577"/>
          <ac:spMkLst>
            <pc:docMk/>
            <pc:sldMk cId="1204866491" sldId="1123"/>
            <ac:spMk id="4" creationId="{00000000-0000-0000-0000-000000000000}"/>
          </ac:spMkLst>
        </pc:spChg>
        <pc:spChg chg="mod">
          <ac:chgData name="LAMIAE BEZZAZ" userId="f9bc3cc0-8e1c-4944-afa8-b4b36bbf20e1" providerId="ADAL" clId="{55FB3704-43D3-4605-AA67-A387171DEEBA}" dt="2026-01-16T22:56:10.759" v="486" actId="20577"/>
          <ac:spMkLst>
            <pc:docMk/>
            <pc:sldMk cId="1204866491" sldId="1123"/>
            <ac:spMk id="5" creationId="{00000000-0000-0000-0000-000000000000}"/>
          </ac:spMkLst>
        </pc:spChg>
      </pc:sldChg>
      <pc:sldChg chg="addSp delSp modSp add">
        <pc:chgData name="LAMIAE BEZZAZ" userId="f9bc3cc0-8e1c-4944-afa8-b4b36bbf20e1" providerId="ADAL" clId="{55FB3704-43D3-4605-AA67-A387171DEEBA}" dt="2026-01-16T23:12:47.129" v="804" actId="14100"/>
        <pc:sldMkLst>
          <pc:docMk/>
          <pc:sldMk cId="4095721100" sldId="1124"/>
        </pc:sldMkLst>
        <pc:spChg chg="mod">
          <ac:chgData name="LAMIAE BEZZAZ" userId="f9bc3cc0-8e1c-4944-afa8-b4b36bbf20e1" providerId="ADAL" clId="{55FB3704-43D3-4605-AA67-A387171DEEBA}" dt="2026-01-16T23:12:47.129" v="804" actId="14100"/>
          <ac:spMkLst>
            <pc:docMk/>
            <pc:sldMk cId="4095721100" sldId="1124"/>
            <ac:spMk id="3" creationId="{E5EEB8EC-DD00-1126-2DA5-CDF4DB73DB60}"/>
          </ac:spMkLst>
        </pc:spChg>
        <pc:spChg chg="del">
          <ac:chgData name="LAMIAE BEZZAZ" userId="f9bc3cc0-8e1c-4944-afa8-b4b36bbf20e1" providerId="ADAL" clId="{55FB3704-43D3-4605-AA67-A387171DEEBA}" dt="2026-01-16T23:01:59.653" v="589" actId="478"/>
          <ac:spMkLst>
            <pc:docMk/>
            <pc:sldMk cId="4095721100" sldId="1124"/>
            <ac:spMk id="5" creationId="{81CD15DE-969C-B895-3CD8-C2F1556B7545}"/>
          </ac:spMkLst>
        </pc:spChg>
        <pc:spChg chg="mod">
          <ac:chgData name="LAMIAE BEZZAZ" userId="f9bc3cc0-8e1c-4944-afa8-b4b36bbf20e1" providerId="ADAL" clId="{55FB3704-43D3-4605-AA67-A387171DEEBA}" dt="2026-01-16T23:12:38.065" v="802" actId="20577"/>
          <ac:spMkLst>
            <pc:docMk/>
            <pc:sldMk cId="4095721100" sldId="1124"/>
            <ac:spMk id="6" creationId="{36345E05-BB1F-4198-A083-2157E9106835}"/>
          </ac:spMkLst>
        </pc:spChg>
        <pc:spChg chg="del">
          <ac:chgData name="LAMIAE BEZZAZ" userId="f9bc3cc0-8e1c-4944-afa8-b4b36bbf20e1" providerId="ADAL" clId="{55FB3704-43D3-4605-AA67-A387171DEEBA}" dt="2026-01-16T23:02:14.003" v="591" actId="478"/>
          <ac:spMkLst>
            <pc:docMk/>
            <pc:sldMk cId="4095721100" sldId="1124"/>
            <ac:spMk id="9" creationId="{CDF97247-7631-493E-B720-A47FA8528EC0}"/>
          </ac:spMkLst>
        </pc:spChg>
        <pc:spChg chg="mod">
          <ac:chgData name="LAMIAE BEZZAZ" userId="f9bc3cc0-8e1c-4944-afa8-b4b36bbf20e1" providerId="ADAL" clId="{55FB3704-43D3-4605-AA67-A387171DEEBA}" dt="2026-01-16T23:02:18.319" v="592" actId="14100"/>
          <ac:spMkLst>
            <pc:docMk/>
            <pc:sldMk cId="4095721100" sldId="1124"/>
            <ac:spMk id="10" creationId="{82FC1167-696E-438F-9F9D-AD021596B8FC}"/>
          </ac:spMkLst>
        </pc:spChg>
        <pc:spChg chg="mod">
          <ac:chgData name="LAMIAE BEZZAZ" userId="f9bc3cc0-8e1c-4944-afa8-b4b36bbf20e1" providerId="ADAL" clId="{55FB3704-43D3-4605-AA67-A387171DEEBA}" dt="2026-01-16T23:02:25.737" v="593" actId="14100"/>
          <ac:spMkLst>
            <pc:docMk/>
            <pc:sldMk cId="4095721100" sldId="1124"/>
            <ac:spMk id="11" creationId="{AA7E44DD-83DC-4835-9635-B3303CA7A846}"/>
          </ac:spMkLst>
        </pc:spChg>
        <pc:picChg chg="del">
          <ac:chgData name="LAMIAE BEZZAZ" userId="f9bc3cc0-8e1c-4944-afa8-b4b36bbf20e1" providerId="ADAL" clId="{55FB3704-43D3-4605-AA67-A387171DEEBA}" dt="2026-01-16T23:07:57.582" v="733" actId="478"/>
          <ac:picMkLst>
            <pc:docMk/>
            <pc:sldMk cId="4095721100" sldId="1124"/>
            <ac:picMk id="7" creationId="{395566CC-83B2-41CC-B519-2F830AC8FEBB}"/>
          </ac:picMkLst>
        </pc:picChg>
        <pc:picChg chg="add">
          <ac:chgData name="LAMIAE BEZZAZ" userId="f9bc3cc0-8e1c-4944-afa8-b4b36bbf20e1" providerId="ADAL" clId="{55FB3704-43D3-4605-AA67-A387171DEEBA}" dt="2026-01-16T23:07:58.127" v="734"/>
          <ac:picMkLst>
            <pc:docMk/>
            <pc:sldMk cId="4095721100" sldId="1124"/>
            <ac:picMk id="12" creationId="{238EED76-804D-40AA-AF4C-85DDB8BAA8BD}"/>
          </ac:picMkLst>
        </pc:picChg>
      </pc:sldChg>
      <pc:sldChg chg="addSp delSp modSp add">
        <pc:chgData name="LAMIAE BEZZAZ" userId="f9bc3cc0-8e1c-4944-afa8-b4b36bbf20e1" providerId="ADAL" clId="{55FB3704-43D3-4605-AA67-A387171DEEBA}" dt="2026-01-16T23:11:53.954" v="794" actId="108"/>
        <pc:sldMkLst>
          <pc:docMk/>
          <pc:sldMk cId="4137703339" sldId="1125"/>
        </pc:sldMkLst>
        <pc:spChg chg="del">
          <ac:chgData name="LAMIAE BEZZAZ" userId="f9bc3cc0-8e1c-4944-afa8-b4b36bbf20e1" providerId="ADAL" clId="{55FB3704-43D3-4605-AA67-A387171DEEBA}" dt="2026-01-16T23:02:33.754" v="596" actId="478"/>
          <ac:spMkLst>
            <pc:docMk/>
            <pc:sldMk cId="4137703339" sldId="1125"/>
            <ac:spMk id="3" creationId="{E5EEB8EC-DD00-1126-2DA5-CDF4DB73DB60}"/>
          </ac:spMkLst>
        </pc:spChg>
        <pc:spChg chg="mod">
          <ac:chgData name="LAMIAE BEZZAZ" userId="f9bc3cc0-8e1c-4944-afa8-b4b36bbf20e1" providerId="ADAL" clId="{55FB3704-43D3-4605-AA67-A387171DEEBA}" dt="2026-01-16T23:11:53.954" v="794" actId="108"/>
          <ac:spMkLst>
            <pc:docMk/>
            <pc:sldMk cId="4137703339" sldId="1125"/>
            <ac:spMk id="6" creationId="{36345E05-BB1F-4198-A083-2157E9106835}"/>
          </ac:spMkLst>
        </pc:spChg>
        <pc:spChg chg="del">
          <ac:chgData name="LAMIAE BEZZAZ" userId="f9bc3cc0-8e1c-4944-afa8-b4b36bbf20e1" providerId="ADAL" clId="{55FB3704-43D3-4605-AA67-A387171DEEBA}" dt="2026-01-16T23:02:36.745" v="597" actId="478"/>
          <ac:spMkLst>
            <pc:docMk/>
            <pc:sldMk cId="4137703339" sldId="1125"/>
            <ac:spMk id="8" creationId="{765A9A91-A6D8-41E4-8BBF-8456ABF26E9D}"/>
          </ac:spMkLst>
        </pc:spChg>
        <pc:spChg chg="del">
          <ac:chgData name="LAMIAE BEZZAZ" userId="f9bc3cc0-8e1c-4944-afa8-b4b36bbf20e1" providerId="ADAL" clId="{55FB3704-43D3-4605-AA67-A387171DEEBA}" dt="2026-01-16T23:02:38.771" v="598" actId="478"/>
          <ac:spMkLst>
            <pc:docMk/>
            <pc:sldMk cId="4137703339" sldId="1125"/>
            <ac:spMk id="10" creationId="{82FC1167-696E-438F-9F9D-AD021596B8FC}"/>
          </ac:spMkLst>
        </pc:spChg>
        <pc:spChg chg="del">
          <ac:chgData name="LAMIAE BEZZAZ" userId="f9bc3cc0-8e1c-4944-afa8-b4b36bbf20e1" providerId="ADAL" clId="{55FB3704-43D3-4605-AA67-A387171DEEBA}" dt="2026-01-16T23:02:40.960" v="599" actId="478"/>
          <ac:spMkLst>
            <pc:docMk/>
            <pc:sldMk cId="4137703339" sldId="1125"/>
            <ac:spMk id="11" creationId="{AA7E44DD-83DC-4835-9635-B3303CA7A846}"/>
          </ac:spMkLst>
        </pc:spChg>
        <pc:picChg chg="del">
          <ac:chgData name="LAMIAE BEZZAZ" userId="f9bc3cc0-8e1c-4944-afa8-b4b36bbf20e1" providerId="ADAL" clId="{55FB3704-43D3-4605-AA67-A387171DEEBA}" dt="2026-01-16T23:08:00.965" v="735" actId="478"/>
          <ac:picMkLst>
            <pc:docMk/>
            <pc:sldMk cId="4137703339" sldId="1125"/>
            <ac:picMk id="7" creationId="{395566CC-83B2-41CC-B519-2F830AC8FEBB}"/>
          </ac:picMkLst>
        </pc:picChg>
        <pc:picChg chg="add">
          <ac:chgData name="LAMIAE BEZZAZ" userId="f9bc3cc0-8e1c-4944-afa8-b4b36bbf20e1" providerId="ADAL" clId="{55FB3704-43D3-4605-AA67-A387171DEEBA}" dt="2026-01-16T23:08:02.872" v="736"/>
          <ac:picMkLst>
            <pc:docMk/>
            <pc:sldMk cId="4137703339" sldId="1125"/>
            <ac:picMk id="9" creationId="{326E78F9-53AD-4E4F-9DB2-E9CE1CA16BF7}"/>
          </ac:picMkLst>
        </pc:picChg>
      </pc:sldChg>
      <pc:sldChg chg="addSp delSp modSp add">
        <pc:chgData name="LAMIAE BEZZAZ" userId="f9bc3cc0-8e1c-4944-afa8-b4b36bbf20e1" providerId="ADAL" clId="{55FB3704-43D3-4605-AA67-A387171DEEBA}" dt="2026-01-16T23:14:11.200" v="824" actId="1076"/>
        <pc:sldMkLst>
          <pc:docMk/>
          <pc:sldMk cId="1423279359" sldId="1126"/>
        </pc:sldMkLst>
        <pc:spChg chg="mod">
          <ac:chgData name="LAMIAE BEZZAZ" userId="f9bc3cc0-8e1c-4944-afa8-b4b36bbf20e1" providerId="ADAL" clId="{55FB3704-43D3-4605-AA67-A387171DEEBA}" dt="2026-01-16T23:14:04.324" v="822" actId="1076"/>
          <ac:spMkLst>
            <pc:docMk/>
            <pc:sldMk cId="1423279359" sldId="1126"/>
            <ac:spMk id="5" creationId="{66226889-5E0C-F08D-0D88-CE22485FE9DE}"/>
          </ac:spMkLst>
        </pc:spChg>
        <pc:spChg chg="mod">
          <ac:chgData name="LAMIAE BEZZAZ" userId="f9bc3cc0-8e1c-4944-afa8-b4b36bbf20e1" providerId="ADAL" clId="{55FB3704-43D3-4605-AA67-A387171DEEBA}" dt="2026-01-16T23:14:11.200" v="824" actId="1076"/>
          <ac:spMkLst>
            <pc:docMk/>
            <pc:sldMk cId="1423279359" sldId="1126"/>
            <ac:spMk id="6" creationId="{25CB6CB7-464D-0EFE-509A-47D4198CEE52}"/>
          </ac:spMkLst>
        </pc:spChg>
        <pc:spChg chg="mod">
          <ac:chgData name="LAMIAE BEZZAZ" userId="f9bc3cc0-8e1c-4944-afa8-b4b36bbf20e1" providerId="ADAL" clId="{55FB3704-43D3-4605-AA67-A387171DEEBA}" dt="2026-01-16T23:14:06.574" v="823" actId="1076"/>
          <ac:spMkLst>
            <pc:docMk/>
            <pc:sldMk cId="1423279359" sldId="1126"/>
            <ac:spMk id="7" creationId="{D76BFFAA-2749-406A-A9D6-3D8C191F09D4}"/>
          </ac:spMkLst>
        </pc:spChg>
        <pc:spChg chg="del">
          <ac:chgData name="LAMIAE BEZZAZ" userId="f9bc3cc0-8e1c-4944-afa8-b4b36bbf20e1" providerId="ADAL" clId="{55FB3704-43D3-4605-AA67-A387171DEEBA}" dt="2026-01-16T23:05:36.339" v="639" actId="478"/>
          <ac:spMkLst>
            <pc:docMk/>
            <pc:sldMk cId="1423279359" sldId="1126"/>
            <ac:spMk id="9" creationId="{3C343DBD-6039-4EEC-B49B-46945C2D73A9}"/>
          </ac:spMkLst>
        </pc:spChg>
        <pc:spChg chg="mod">
          <ac:chgData name="LAMIAE BEZZAZ" userId="f9bc3cc0-8e1c-4944-afa8-b4b36bbf20e1" providerId="ADAL" clId="{55FB3704-43D3-4605-AA67-A387171DEEBA}" dt="2026-01-16T23:05:47.483" v="641" actId="14100"/>
          <ac:spMkLst>
            <pc:docMk/>
            <pc:sldMk cId="1423279359" sldId="1126"/>
            <ac:spMk id="10" creationId="{BF7FF43A-5C6D-4B22-BD86-463B8B061D83}"/>
          </ac:spMkLst>
        </pc:spChg>
        <pc:spChg chg="mod">
          <ac:chgData name="LAMIAE BEZZAZ" userId="f9bc3cc0-8e1c-4944-afa8-b4b36bbf20e1" providerId="ADAL" clId="{55FB3704-43D3-4605-AA67-A387171DEEBA}" dt="2026-01-16T23:14:01.963" v="821" actId="14100"/>
          <ac:spMkLst>
            <pc:docMk/>
            <pc:sldMk cId="1423279359" sldId="1126"/>
            <ac:spMk id="11" creationId="{5C71D07C-6D5E-4C66-9B56-7ACF1E0C7E08}"/>
          </ac:spMkLst>
        </pc:spChg>
        <pc:spChg chg="del">
          <ac:chgData name="LAMIAE BEZZAZ" userId="f9bc3cc0-8e1c-4944-afa8-b4b36bbf20e1" providerId="ADAL" clId="{55FB3704-43D3-4605-AA67-A387171DEEBA}" dt="2026-01-16T23:05:32.823" v="638" actId="478"/>
          <ac:spMkLst>
            <pc:docMk/>
            <pc:sldMk cId="1423279359" sldId="1126"/>
            <ac:spMk id="12" creationId="{50B425DB-016D-40EA-A602-08085A8518A3}"/>
          </ac:spMkLst>
        </pc:spChg>
        <pc:picChg chg="del">
          <ac:chgData name="LAMIAE BEZZAZ" userId="f9bc3cc0-8e1c-4944-afa8-b4b36bbf20e1" providerId="ADAL" clId="{55FB3704-43D3-4605-AA67-A387171DEEBA}" dt="2026-01-16T23:08:12.897" v="739" actId="478"/>
          <ac:picMkLst>
            <pc:docMk/>
            <pc:sldMk cId="1423279359" sldId="1126"/>
            <ac:picMk id="8" creationId="{D223C7A5-1244-4BFB-90DD-A5FF6AA931E3}"/>
          </ac:picMkLst>
        </pc:picChg>
        <pc:picChg chg="add">
          <ac:chgData name="LAMIAE BEZZAZ" userId="f9bc3cc0-8e1c-4944-afa8-b4b36bbf20e1" providerId="ADAL" clId="{55FB3704-43D3-4605-AA67-A387171DEEBA}" dt="2026-01-16T23:08:14.016" v="740"/>
          <ac:picMkLst>
            <pc:docMk/>
            <pc:sldMk cId="1423279359" sldId="1126"/>
            <ac:picMk id="13" creationId="{0EB0CD34-3F00-4281-9270-6FE179AC6B6A}"/>
          </ac:picMkLst>
        </pc:picChg>
      </pc:sldChg>
      <pc:sldChg chg="addSp delSp modSp add">
        <pc:chgData name="LAMIAE BEZZAZ" userId="f9bc3cc0-8e1c-4944-afa8-b4b36bbf20e1" providerId="ADAL" clId="{55FB3704-43D3-4605-AA67-A387171DEEBA}" dt="2026-01-16T23:15:27.256" v="844" actId="20577"/>
        <pc:sldMkLst>
          <pc:docMk/>
          <pc:sldMk cId="396100008" sldId="1127"/>
        </pc:sldMkLst>
        <pc:spChg chg="mod">
          <ac:chgData name="LAMIAE BEZZAZ" userId="f9bc3cc0-8e1c-4944-afa8-b4b36bbf20e1" providerId="ADAL" clId="{55FB3704-43D3-4605-AA67-A387171DEEBA}" dt="2026-01-16T23:15:27.256" v="844" actId="20577"/>
          <ac:spMkLst>
            <pc:docMk/>
            <pc:sldMk cId="396100008" sldId="1127"/>
            <ac:spMk id="2" creationId="{F2DE4C4C-095F-3B39-3AB3-A9AB3BC2ADA8}"/>
          </ac:spMkLst>
        </pc:spChg>
        <pc:spChg chg="mod">
          <ac:chgData name="LAMIAE BEZZAZ" userId="f9bc3cc0-8e1c-4944-afa8-b4b36bbf20e1" providerId="ADAL" clId="{55FB3704-43D3-4605-AA67-A387171DEEBA}" dt="2026-01-16T23:12:53.858" v="805"/>
          <ac:spMkLst>
            <pc:docMk/>
            <pc:sldMk cId="396100008" sldId="1127"/>
            <ac:spMk id="6" creationId="{36345E05-BB1F-4198-A083-2157E9106835}"/>
          </ac:spMkLst>
        </pc:spChg>
        <pc:picChg chg="add">
          <ac:chgData name="LAMIAE BEZZAZ" userId="f9bc3cc0-8e1c-4944-afa8-b4b36bbf20e1" providerId="ADAL" clId="{55FB3704-43D3-4605-AA67-A387171DEEBA}" dt="2026-01-16T23:06:29.415" v="683"/>
          <ac:picMkLst>
            <pc:docMk/>
            <pc:sldMk cId="396100008" sldId="1127"/>
            <ac:picMk id="5" creationId="{CD91AA2B-D5F5-4B7B-A9BE-182B5FA53300}"/>
          </ac:picMkLst>
        </pc:picChg>
        <pc:picChg chg="del">
          <ac:chgData name="LAMIAE BEZZAZ" userId="f9bc3cc0-8e1c-4944-afa8-b4b36bbf20e1" providerId="ADAL" clId="{55FB3704-43D3-4605-AA67-A387171DEEBA}" dt="2026-01-16T23:06:28.915" v="682" actId="478"/>
          <ac:picMkLst>
            <pc:docMk/>
            <pc:sldMk cId="396100008" sldId="1127"/>
            <ac:picMk id="7" creationId="{395566CC-83B2-41CC-B519-2F830AC8FEBB}"/>
          </ac:picMkLst>
        </pc:picChg>
      </pc:sldChg>
      <pc:sldChg chg="addSp delSp modSp add del">
        <pc:chgData name="LAMIAE BEZZAZ" userId="f9bc3cc0-8e1c-4944-afa8-b4b36bbf20e1" providerId="ADAL" clId="{55FB3704-43D3-4605-AA67-A387171DEEBA}" dt="2026-01-16T23:15:05.306" v="832" actId="478"/>
        <pc:sldMkLst>
          <pc:docMk/>
          <pc:sldMk cId="2889455415" sldId="1128"/>
        </pc:sldMkLst>
        <pc:spChg chg="del">
          <ac:chgData name="LAMIAE BEZZAZ" userId="f9bc3cc0-8e1c-4944-afa8-b4b36bbf20e1" providerId="ADAL" clId="{55FB3704-43D3-4605-AA67-A387171DEEBA}" dt="2026-01-16T23:15:01.358" v="830" actId="478"/>
          <ac:spMkLst>
            <pc:docMk/>
            <pc:sldMk cId="2889455415" sldId="1128"/>
            <ac:spMk id="5" creationId="{66226889-5E0C-F08D-0D88-CE22485FE9DE}"/>
          </ac:spMkLst>
        </pc:spChg>
        <pc:spChg chg="mod">
          <ac:chgData name="LAMIAE BEZZAZ" userId="f9bc3cc0-8e1c-4944-afa8-b4b36bbf20e1" providerId="ADAL" clId="{55FB3704-43D3-4605-AA67-A387171DEEBA}" dt="2026-01-16T23:14:52.358" v="828" actId="20577"/>
          <ac:spMkLst>
            <pc:docMk/>
            <pc:sldMk cId="2889455415" sldId="1128"/>
            <ac:spMk id="6" creationId="{25CB6CB7-464D-0EFE-509A-47D4198CEE52}"/>
          </ac:spMkLst>
        </pc:spChg>
        <pc:spChg chg="del">
          <ac:chgData name="LAMIAE BEZZAZ" userId="f9bc3cc0-8e1c-4944-afa8-b4b36bbf20e1" providerId="ADAL" clId="{55FB3704-43D3-4605-AA67-A387171DEEBA}" dt="2026-01-16T23:15:03.485" v="831" actId="478"/>
          <ac:spMkLst>
            <pc:docMk/>
            <pc:sldMk cId="2889455415" sldId="1128"/>
            <ac:spMk id="7" creationId="{D76BFFAA-2749-406A-A9D6-3D8C191F09D4}"/>
          </ac:spMkLst>
        </pc:spChg>
        <pc:spChg chg="del">
          <ac:chgData name="LAMIAE BEZZAZ" userId="f9bc3cc0-8e1c-4944-afa8-b4b36bbf20e1" providerId="ADAL" clId="{55FB3704-43D3-4605-AA67-A387171DEEBA}" dt="2026-01-16T23:15:05.306" v="832" actId="478"/>
          <ac:spMkLst>
            <pc:docMk/>
            <pc:sldMk cId="2889455415" sldId="1128"/>
            <ac:spMk id="10" creationId="{BF7FF43A-5C6D-4B22-BD86-463B8B061D83}"/>
          </ac:spMkLst>
        </pc:spChg>
        <pc:spChg chg="del">
          <ac:chgData name="LAMIAE BEZZAZ" userId="f9bc3cc0-8e1c-4944-afa8-b4b36bbf20e1" providerId="ADAL" clId="{55FB3704-43D3-4605-AA67-A387171DEEBA}" dt="2026-01-16T23:14:59.260" v="829" actId="478"/>
          <ac:spMkLst>
            <pc:docMk/>
            <pc:sldMk cId="2889455415" sldId="1128"/>
            <ac:spMk id="11" creationId="{5C71D07C-6D5E-4C66-9B56-7ACF1E0C7E08}"/>
          </ac:spMkLst>
        </pc:spChg>
        <pc:picChg chg="del">
          <ac:chgData name="LAMIAE BEZZAZ" userId="f9bc3cc0-8e1c-4944-afa8-b4b36bbf20e1" providerId="ADAL" clId="{55FB3704-43D3-4605-AA67-A387171DEEBA}" dt="2026-01-16T23:08:17.447" v="741" actId="478"/>
          <ac:picMkLst>
            <pc:docMk/>
            <pc:sldMk cId="2889455415" sldId="1128"/>
            <ac:picMk id="8" creationId="{D223C7A5-1244-4BFB-90DD-A5FF6AA931E3}"/>
          </ac:picMkLst>
        </pc:picChg>
        <pc:picChg chg="add">
          <ac:chgData name="LAMIAE BEZZAZ" userId="f9bc3cc0-8e1c-4944-afa8-b4b36bbf20e1" providerId="ADAL" clId="{55FB3704-43D3-4605-AA67-A387171DEEBA}" dt="2026-01-16T23:08:18.030" v="742"/>
          <ac:picMkLst>
            <pc:docMk/>
            <pc:sldMk cId="2889455415" sldId="1128"/>
            <ac:picMk id="9" creationId="{6039B37A-F66F-4C00-B55D-90F2D843C4F4}"/>
          </ac:picMkLst>
        </pc:picChg>
      </pc:sldChg>
      <pc:sldChg chg="addSp delSp modSp add">
        <pc:chgData name="LAMIAE BEZZAZ" userId="f9bc3cc0-8e1c-4944-afa8-b4b36bbf20e1" providerId="ADAL" clId="{55FB3704-43D3-4605-AA67-A387171DEEBA}" dt="2026-01-16T23:15:18.006" v="840" actId="20577"/>
        <pc:sldMkLst>
          <pc:docMk/>
          <pc:sldMk cId="3479224665" sldId="1129"/>
        </pc:sldMkLst>
        <pc:spChg chg="mod">
          <ac:chgData name="LAMIAE BEZZAZ" userId="f9bc3cc0-8e1c-4944-afa8-b4b36bbf20e1" providerId="ADAL" clId="{55FB3704-43D3-4605-AA67-A387171DEEBA}" dt="2026-01-16T23:15:14.757" v="836" actId="20577"/>
          <ac:spMkLst>
            <pc:docMk/>
            <pc:sldMk cId="3479224665" sldId="1129"/>
            <ac:spMk id="2" creationId="{91BE1853-FCE4-065C-C730-53E9E05DFA0C}"/>
          </ac:spMkLst>
        </pc:spChg>
        <pc:spChg chg="del">
          <ac:chgData name="LAMIAE BEZZAZ" userId="f9bc3cc0-8e1c-4944-afa8-b4b36bbf20e1" providerId="ADAL" clId="{55FB3704-43D3-4605-AA67-A387171DEEBA}" dt="2026-01-16T23:06:45.904" v="689" actId="478"/>
          <ac:spMkLst>
            <pc:docMk/>
            <pc:sldMk cId="3479224665" sldId="1129"/>
            <ac:spMk id="5" creationId="{66226889-5E0C-F08D-0D88-CE22485FE9DE}"/>
          </ac:spMkLst>
        </pc:spChg>
        <pc:spChg chg="mod">
          <ac:chgData name="LAMIAE BEZZAZ" userId="f9bc3cc0-8e1c-4944-afa8-b4b36bbf20e1" providerId="ADAL" clId="{55FB3704-43D3-4605-AA67-A387171DEEBA}" dt="2026-01-16T23:15:18.006" v="840" actId="20577"/>
          <ac:spMkLst>
            <pc:docMk/>
            <pc:sldMk cId="3479224665" sldId="1129"/>
            <ac:spMk id="6" creationId="{25CB6CB7-464D-0EFE-509A-47D4198CEE52}"/>
          </ac:spMkLst>
        </pc:spChg>
        <pc:spChg chg="del">
          <ac:chgData name="LAMIAE BEZZAZ" userId="f9bc3cc0-8e1c-4944-afa8-b4b36bbf20e1" providerId="ADAL" clId="{55FB3704-43D3-4605-AA67-A387171DEEBA}" dt="2026-01-16T23:06:47.870" v="690" actId="478"/>
          <ac:spMkLst>
            <pc:docMk/>
            <pc:sldMk cId="3479224665" sldId="1129"/>
            <ac:spMk id="7" creationId="{D76BFFAA-2749-406A-A9D6-3D8C191F09D4}"/>
          </ac:spMkLst>
        </pc:spChg>
        <pc:spChg chg="del">
          <ac:chgData name="LAMIAE BEZZAZ" userId="f9bc3cc0-8e1c-4944-afa8-b4b36bbf20e1" providerId="ADAL" clId="{55FB3704-43D3-4605-AA67-A387171DEEBA}" dt="2026-01-16T23:06:49.731" v="691" actId="478"/>
          <ac:spMkLst>
            <pc:docMk/>
            <pc:sldMk cId="3479224665" sldId="1129"/>
            <ac:spMk id="10" creationId="{BF7FF43A-5C6D-4B22-BD86-463B8B061D83}"/>
          </ac:spMkLst>
        </pc:spChg>
        <pc:spChg chg="del">
          <ac:chgData name="LAMIAE BEZZAZ" userId="f9bc3cc0-8e1c-4944-afa8-b4b36bbf20e1" providerId="ADAL" clId="{55FB3704-43D3-4605-AA67-A387171DEEBA}" dt="2026-01-16T23:06:43.973" v="688" actId="478"/>
          <ac:spMkLst>
            <pc:docMk/>
            <pc:sldMk cId="3479224665" sldId="1129"/>
            <ac:spMk id="11" creationId="{5C71D07C-6D5E-4C66-9B56-7ACF1E0C7E08}"/>
          </ac:spMkLst>
        </pc:spChg>
        <pc:picChg chg="del">
          <ac:chgData name="LAMIAE BEZZAZ" userId="f9bc3cc0-8e1c-4944-afa8-b4b36bbf20e1" providerId="ADAL" clId="{55FB3704-43D3-4605-AA67-A387171DEEBA}" dt="2026-01-16T23:07:28.165" v="729" actId="478"/>
          <ac:picMkLst>
            <pc:docMk/>
            <pc:sldMk cId="3479224665" sldId="1129"/>
            <ac:picMk id="8" creationId="{D223C7A5-1244-4BFB-90DD-A5FF6AA931E3}"/>
          </ac:picMkLst>
        </pc:picChg>
        <pc:picChg chg="add">
          <ac:chgData name="LAMIAE BEZZAZ" userId="f9bc3cc0-8e1c-4944-afa8-b4b36bbf20e1" providerId="ADAL" clId="{55FB3704-43D3-4605-AA67-A387171DEEBA}" dt="2026-01-16T23:07:28.825" v="730"/>
          <ac:picMkLst>
            <pc:docMk/>
            <pc:sldMk cId="3479224665" sldId="1129"/>
            <ac:picMk id="9" creationId="{5C8CA48F-49FC-473B-A46E-9B82BB0A6D8C}"/>
          </ac:picMkLst>
        </pc:picChg>
      </pc:sldChg>
      <pc:sldMasterChg chg="delSldLayout">
        <pc:chgData name="LAMIAE BEZZAZ" userId="f9bc3cc0-8e1c-4944-afa8-b4b36bbf20e1" providerId="ADAL" clId="{55FB3704-43D3-4605-AA67-A387171DEEBA}" dt="2026-01-16T22:54:55.667" v="453" actId="47"/>
        <pc:sldMasterMkLst>
          <pc:docMk/>
          <pc:sldMasterMk cId="1288079653" sldId="2147483755"/>
        </pc:sldMasterMkLst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E83442A8-9454-2ECB-1269-BD566F5F83B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724078B-49D7-A9B5-3699-12BDAB098FB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DF984B-5B5D-487D-9509-18F3707A0884}" type="datetimeFigureOut">
              <a:rPr lang="fr-FR" smtClean="0"/>
              <a:t>03/02/2026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4694DCD-F6A9-8C6E-4F74-F02B8CA8C9E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A7E2FC1-A61E-2A23-A9CF-B4387071BBB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E64AE9-8EE4-49F6-ABD0-E7ED226D44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95368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r">
              <a:defRPr sz="1200"/>
            </a:lvl1pPr>
          </a:lstStyle>
          <a:p>
            <a:fld id="{B170D036-93EB-4403-A328-CEEC95972C3A}" type="datetimeFigureOut">
              <a:rPr lang="fr-MA" smtClean="0"/>
              <a:t>03/02/2026</a:t>
            </a:fld>
            <a:endParaRPr lang="fr-M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1900"/>
            <a:ext cx="4440237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00" tIns="45400" rIns="90800" bIns="45400" rtlCol="0" anchor="ctr"/>
          <a:lstStyle/>
          <a:p>
            <a:endParaRPr lang="fr-M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vert="horz" lIns="90800" tIns="45400" rIns="90800" bIns="4540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5373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r">
              <a:defRPr sz="1200"/>
            </a:lvl1pPr>
          </a:lstStyle>
          <a:p>
            <a:fld id="{7136E571-1CA0-4C8D-985D-594239BEC5F6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21947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M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40891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6EDB43-C08F-5A9F-58AA-CD49FF461B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5F0882B-9291-AB2A-801A-817F5A60DE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49BBDB7-6031-443D-FEF6-E72DA1437E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321CF19-702B-68EC-982E-5BC14DBED5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4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185038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microsoft.com/office/2007/relationships/hdphoto" Target="../media/hdphoto4.wdp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microsoft.com/office/2007/relationships/hdphoto" Target="../media/hdphoto4.wdp"/></Relationships>
</file>

<file path=ppt/slideLayouts/_rels/slideLayout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microsoft.com/office/2007/relationships/hdphoto" Target="../media/hdphoto4.wdp"/></Relationships>
</file>

<file path=ppt/slideLayouts/_rels/slideLayout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6.png"/><Relationship Id="rId5" Type="http://schemas.microsoft.com/office/2007/relationships/hdphoto" Target="../media/hdphoto3.wdp"/><Relationship Id="rId4" Type="http://schemas.openxmlformats.org/officeDocument/2006/relationships/image" Target="../media/image5.png"/><Relationship Id="rId9" Type="http://schemas.microsoft.com/office/2007/relationships/hdphoto" Target="../media/hdphoto2.wdp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microsoft.com/office/2007/relationships/hdphoto" Target="../media/hdphoto4.wdp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microsoft.com/office/2007/relationships/hdphoto" Target="../media/hdphoto4.wdp"/></Relationships>
</file>

<file path=ppt/slideLayouts/_rels/slideLayout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microsoft.com/office/2007/relationships/hdphoto" Target="../media/hdphoto4.wdp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3.wdp"/><Relationship Id="rId4" Type="http://schemas.openxmlformats.org/officeDocument/2006/relationships/image" Target="../media/image5.png"/><Relationship Id="rId9" Type="http://schemas.microsoft.com/office/2007/relationships/hdphoto" Target="../media/hdphoto2.wdp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microsoft.com/office/2007/relationships/hdphoto" Target="../media/hdphoto4.wdp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bg>
      <p:bgPr>
        <a:blipFill dpi="0" rotWithShape="1">
          <a:blip r:embed="rId2">
            <a:lum/>
          </a:blip>
          <a:srcRect/>
          <a:stretch>
            <a:fillRect t="-1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9726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31441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16778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722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775936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4152862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5">
            <a:extLst>
              <a:ext uri="{FF2B5EF4-FFF2-40B4-BE49-F238E27FC236}">
                <a16:creationId xmlns:a16="http://schemas.microsoft.com/office/drawing/2014/main" id="{11208264-EBBA-CD5B-581E-72DE1C201D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11192" y="2160000"/>
            <a:ext cx="3140808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290946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9414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03787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85169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95592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3605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1495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63959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89528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Ecriture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706729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69987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93919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09094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04224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47798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998118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63264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308550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97616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313244-8E07-E332-610C-677BFC26BE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DB421C08-A945-AC3C-D8C1-6492678E5541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5AB89C94-1F7A-3309-6CAE-C06A8C651C6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522376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5975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7357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05271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21143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829934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1165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7456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14163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636434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66267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F10C282A-CDCD-9D0F-0138-0DFBC95D78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59387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695632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369680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79445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140749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30044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55102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56439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176058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2293659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48338" y="1584000"/>
            <a:ext cx="4247323" cy="4810539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CD986620-A5D8-CA68-DFDC-766D68D43B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7820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532210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664998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2726015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1079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Dialogue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Ecriture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333391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0663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Dialogue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Ecriture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82199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Ecriture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08682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78597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307235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65223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Ecriture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043267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150416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86653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4152862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5">
            <a:extLst>
              <a:ext uri="{FF2B5EF4-FFF2-40B4-BE49-F238E27FC236}">
                <a16:creationId xmlns:a16="http://schemas.microsoft.com/office/drawing/2014/main" id="{11208264-EBBA-CD5B-581E-72DE1C201D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11192" y="2160000"/>
            <a:ext cx="3140808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69798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555125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29370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65922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67056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35092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485974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35689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482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Prise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Ecriture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505443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Ecriture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06954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108786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258982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35923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88617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4152862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5">
            <a:extLst>
              <a:ext uri="{FF2B5EF4-FFF2-40B4-BE49-F238E27FC236}">
                <a16:creationId xmlns:a16="http://schemas.microsoft.com/office/drawing/2014/main" id="{11208264-EBBA-CD5B-581E-72DE1C201D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11192" y="2160000"/>
            <a:ext cx="3140808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6632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49530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31602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58790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74758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Ecriture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97133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383762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091149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46422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734AB250-FAD4-9125-23E2-ECAE7378BE0F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425558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5B1196A7-DB74-F3CF-9EAB-3C47AC4C984D}"/>
              </a:ext>
            </a:extLst>
          </p:cNvPr>
          <p:cNvSpPr>
            <a:spLocks noGrp="1" noChangeAspect="1"/>
          </p:cNvSpPr>
          <p:nvPr>
            <p:ph type="media" sz="quarter" idx="11"/>
          </p:nvPr>
        </p:nvSpPr>
        <p:spPr>
          <a:xfrm>
            <a:off x="1101741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" name="Espace réservé pour une image  16">
            <a:extLst>
              <a:ext uri="{FF2B5EF4-FFF2-40B4-BE49-F238E27FC236}">
                <a16:creationId xmlns:a16="http://schemas.microsoft.com/office/drawing/2014/main" id="{8B929772-088E-0E30-147B-C5F55ADA427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de l'élément multimédia 4">
            <a:extLst>
              <a:ext uri="{FF2B5EF4-FFF2-40B4-BE49-F238E27FC236}">
                <a16:creationId xmlns:a16="http://schemas.microsoft.com/office/drawing/2014/main" id="{5311BBD6-241A-3F44-9535-F2E9C92A04F2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1777924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90421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Ecriture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20877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03/02/2026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06759907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03/02/2026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9174232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03/02/2026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50137693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03/02/2026</a:t>
            </a:fld>
            <a:endParaRPr lang="fr-M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18149241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03/02/2026</a:t>
            </a:fld>
            <a:endParaRPr lang="fr-M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496522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78674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03/02/2026</a:t>
            </a:fld>
            <a:endParaRPr lang="fr-M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9175898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03/02/2026</a:t>
            </a:fld>
            <a:endParaRPr lang="fr-M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03136733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03/02/2026</a:t>
            </a:fld>
            <a:endParaRPr lang="fr-M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32767695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03/02/2026</a:t>
            </a:fld>
            <a:endParaRPr lang="fr-M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102769324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03/02/2026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9741980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03/02/2026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8584150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307010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2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slideLayout" Target="../slideLayouts/slideLayout22.xml"/><Relationship Id="rId18" Type="http://schemas.openxmlformats.org/officeDocument/2006/relationships/image" Target="../media/image10.png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17" Type="http://schemas.openxmlformats.org/officeDocument/2006/relationships/image" Target="../media/image9.png"/><Relationship Id="rId2" Type="http://schemas.openxmlformats.org/officeDocument/2006/relationships/slideLayout" Target="../slideLayouts/slideLayout11.xml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5" Type="http://schemas.openxmlformats.org/officeDocument/2006/relationships/image" Target="../media/image7.jpg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image" Target="../media/image8.png"/><Relationship Id="rId5" Type="http://schemas.openxmlformats.org/officeDocument/2006/relationships/slideLayout" Target="../slideLayouts/slideLayout27.xml"/><Relationship Id="rId10" Type="http://schemas.openxmlformats.org/officeDocument/2006/relationships/image" Target="../media/image7.jpg"/><Relationship Id="rId4" Type="http://schemas.openxmlformats.org/officeDocument/2006/relationships/slideLayout" Target="../slideLayouts/slideLayout26.xml"/><Relationship Id="rId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image" Target="../media/image11.jpg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2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5" Type="http://schemas.openxmlformats.org/officeDocument/2006/relationships/image" Target="../media/image9.png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image" Target="../media/image8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image" Target="../media/image8.png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image" Target="../media/image7.jpg"/><Relationship Id="rId5" Type="http://schemas.openxmlformats.org/officeDocument/2006/relationships/slideLayout" Target="../slideLayouts/slideLayout46.xml"/><Relationship Id="rId10" Type="http://schemas.openxmlformats.org/officeDocument/2006/relationships/theme" Target="../theme/theme6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openxmlformats.org/officeDocument/2006/relationships/image" Target="../media/image10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theme" Target="../theme/theme7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5.xml"/><Relationship Id="rId4" Type="http://schemas.openxmlformats.org/officeDocument/2006/relationships/slideLayout" Target="../slideLayouts/slideLayout54.xml"/><Relationship Id="rId9" Type="http://schemas.openxmlformats.org/officeDocument/2006/relationships/image" Target="../media/image2.jp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slideLayout" Target="../slideLayouts/slideLayout70.xml"/><Relationship Id="rId18" Type="http://schemas.openxmlformats.org/officeDocument/2006/relationships/image" Target="../media/image10.png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slideLayout" Target="../slideLayouts/slideLayout69.xml"/><Relationship Id="rId17" Type="http://schemas.openxmlformats.org/officeDocument/2006/relationships/image" Target="../media/image9.png"/><Relationship Id="rId2" Type="http://schemas.openxmlformats.org/officeDocument/2006/relationships/slideLayout" Target="../slideLayouts/slideLayout59.xml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5" Type="http://schemas.openxmlformats.org/officeDocument/2006/relationships/image" Target="../media/image7.jpg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13" Type="http://schemas.openxmlformats.org/officeDocument/2006/relationships/slideLayout" Target="../slideLayouts/slideLayout83.xml"/><Relationship Id="rId18" Type="http://schemas.openxmlformats.org/officeDocument/2006/relationships/image" Target="../media/image9.png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slideLayout" Target="../slideLayouts/slideLayout82.xml"/><Relationship Id="rId17" Type="http://schemas.openxmlformats.org/officeDocument/2006/relationships/image" Target="../media/image8.png"/><Relationship Id="rId2" Type="http://schemas.openxmlformats.org/officeDocument/2006/relationships/slideLayout" Target="../slideLayouts/slideLayout72.xml"/><Relationship Id="rId16" Type="http://schemas.openxmlformats.org/officeDocument/2006/relationships/image" Target="../media/image7.jpg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5" Type="http://schemas.openxmlformats.org/officeDocument/2006/relationships/theme" Target="../theme/theme9.xml"/><Relationship Id="rId10" Type="http://schemas.openxmlformats.org/officeDocument/2006/relationships/slideLayout" Target="../slideLayouts/slideLayout80.xml"/><Relationship Id="rId19" Type="http://schemas.openxmlformats.org/officeDocument/2006/relationships/image" Target="../media/image10.png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Relationship Id="rId14" Type="http://schemas.openxmlformats.org/officeDocument/2006/relationships/slideLayout" Target="../slideLayouts/slideLayout8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8824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51" r:id="rId2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B5E446E-CF94-41C8-8416-A422A7E8EBB5}" type="datetimeFigureOut">
              <a:rPr lang="fr-MA" smtClean="0"/>
              <a:t>03/02/2026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B0EA70C-D858-421F-9F61-000EB1465D64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260572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1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9626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Acte de parole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2073310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704" r:id="rId2"/>
    <p:sldLayoutId id="2147483738" r:id="rId3"/>
    <p:sldLayoutId id="2147483753" r:id="rId4"/>
    <p:sldLayoutId id="2147483754" r:id="rId5"/>
    <p:sldLayoutId id="2147483701" r:id="rId6"/>
    <p:sldLayoutId id="2147483702" r:id="rId7"/>
    <p:sldLayoutId id="2147483700" r:id="rId8"/>
    <p:sldLayoutId id="2147483739" r:id="rId9"/>
    <p:sldLayoutId id="2147483699" r:id="rId10"/>
    <p:sldLayoutId id="2147483705" r:id="rId11"/>
    <p:sldLayoutId id="2147483706" r:id="rId12"/>
    <p:sldLayoutId id="2147483752" r:id="rId13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9016B5C-4F0D-8C9E-7D9C-2D5340D4A9D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0E475D1-3C3D-105F-70AF-39B2DD05AD97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Dialogue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F82500B-6A5F-B8EC-F959-33A2F11B0A67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4721792-6BF7-6946-23A4-F71B5C88DEB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633DC7F-3541-411E-187F-37F55573524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78387D66-D67F-007F-9A03-274347535585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/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78596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1B75ED6-5142-8070-01D0-E1EE0D17EEC3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D6CC7EE1-E266-3710-9D6B-DA4E80E58182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Dialogue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6BC049F-4686-7F5C-28F9-498C8168F34B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/>
                </a:solidFill>
              </a:rPr>
              <a:t>Écriture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1FC11AC-165F-C50D-5CD1-6E16455E40A3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7D7278D-4153-001C-679A-0650571384C1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8622F559-467F-635B-8216-3126DBD539D6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3817117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65" r:id="rId10"/>
    <p:sldLayoutId id="2147483766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9016B5C-4F0D-8C9E-7D9C-2D5340D4A9D0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0E475D1-3C3D-105F-70AF-39B2DD05AD97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Dialogue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F82500B-6A5F-B8EC-F959-33A2F11B0A67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4721792-6BF7-6946-23A4-F71B5C88DEB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633DC7F-3541-411E-187F-37F55573524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78387D66-D67F-007F-9A03-274347535585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/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1288079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688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74" r:id="rId7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Dialogue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1364231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  <p:sldLayoutId id="2147483787" r:id="rId12"/>
    <p:sldLayoutId id="2147483788" r:id="rId13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937910" y="209734"/>
            <a:ext cx="1493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Prise de parole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3963435" y="226705"/>
            <a:ext cx="1493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6295924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</p:spTree>
    <p:extLst>
      <p:ext uri="{BB962C8B-B14F-4D97-AF65-F5344CB8AC3E}">
        <p14:creationId xmlns:p14="http://schemas.microsoft.com/office/powerpoint/2010/main" val="637923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  <p:sldLayoutId id="2147483792" r:id="rId3"/>
    <p:sldLayoutId id="2147483793" r:id="rId4"/>
    <p:sldLayoutId id="2147483794" r:id="rId5"/>
    <p:sldLayoutId id="2147483795" r:id="rId6"/>
    <p:sldLayoutId id="2147483796" r:id="rId7"/>
    <p:sldLayoutId id="2147483797" r:id="rId8"/>
    <p:sldLayoutId id="2147483798" r:id="rId9"/>
    <p:sldLayoutId id="2147483799" r:id="rId10"/>
    <p:sldLayoutId id="2147483800" r:id="rId11"/>
    <p:sldLayoutId id="2147483801" r:id="rId12"/>
    <p:sldLayoutId id="2147483802" r:id="rId13"/>
    <p:sldLayoutId id="2147483803" r:id="rId14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8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2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2.xml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2.xml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2.xml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2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36.png"/><Relationship Id="rId5" Type="http://schemas.openxmlformats.org/officeDocument/2006/relationships/image" Target="../media/image28.gif"/><Relationship Id="rId4" Type="http://schemas.openxmlformats.org/officeDocument/2006/relationships/image" Target="../media/image35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0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0.xml"/><Relationship Id="rId4" Type="http://schemas.openxmlformats.org/officeDocument/2006/relationships/image" Target="../media/image3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7" Type="http://schemas.openxmlformats.org/officeDocument/2006/relationships/image" Target="../media/image230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39.xml"/><Relationship Id="rId6" Type="http://schemas.openxmlformats.org/officeDocument/2006/relationships/customXml" Target="../ink/ink2.xml"/><Relationship Id="rId5" Type="http://schemas.openxmlformats.org/officeDocument/2006/relationships/image" Target="../media/image220.png"/><Relationship Id="rId9" Type="http://schemas.openxmlformats.org/officeDocument/2006/relationships/image" Target="../media/image2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41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customXml" Target="../ink/ink3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25.png"/><Relationship Id="rId4" Type="http://schemas.openxmlformats.org/officeDocument/2006/relationships/image" Target="../media/image44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44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slideLayout" Target="../slideLayouts/slideLayout40.xml"/><Relationship Id="rId7" Type="http://schemas.openxmlformats.org/officeDocument/2006/relationships/image" Target="../media/image440.png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11" Type="http://schemas.openxmlformats.org/officeDocument/2006/relationships/image" Target="../media/image18.png"/><Relationship Id="rId10" Type="http://schemas.openxmlformats.org/officeDocument/2006/relationships/image" Target="../media/image17.png"/><Relationship Id="rId4" Type="http://schemas.openxmlformats.org/officeDocument/2006/relationships/customXml" Target="../ink/ink4.xml"/><Relationship Id="rId9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4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microsoft.com/office/2007/relationships/media" Target="../media/media2.mp4"/><Relationship Id="rId7" Type="http://schemas.openxmlformats.org/officeDocument/2006/relationships/image" Target="../media/image2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3.png"/><Relationship Id="rId5" Type="http://schemas.openxmlformats.org/officeDocument/2006/relationships/slideLayout" Target="../slideLayouts/slideLayout72.xml"/><Relationship Id="rId4" Type="http://schemas.openxmlformats.org/officeDocument/2006/relationships/video" Target="../media/media2.mp4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3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29.png"/><Relationship Id="rId5" Type="http://schemas.openxmlformats.org/officeDocument/2006/relationships/image" Target="../media/image28.gif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850B58E-F51E-42B1-B24C-08E92E9E25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71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7490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0BEF00-2BBA-FDB7-430B-3873EE4E46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F5F58E59-5520-C4C4-25CC-4DA75C52F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nous allons prendre la parole pour nous présenter et présenter nos parents. Nous allons le faire en trois étapes. Soyez attentifs.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81334A9-BC77-480E-A563-666C6203A2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5200" y="2698410"/>
            <a:ext cx="2133600" cy="32004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5BA615A-C6E7-AAE7-1D86-0E589636BD1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21909" y="1997302"/>
            <a:ext cx="1219370" cy="1362265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495ED51-8C3F-665E-9476-E8D6C643F282}"/>
              </a:ext>
            </a:extLst>
          </p:cNvPr>
          <p:cNvSpPr/>
          <p:nvPr/>
        </p:nvSpPr>
        <p:spPr>
          <a:xfrm>
            <a:off x="2112377" y="164300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22A6553-6B21-E5A5-6E0A-D0AA79DCF9D2}"/>
              </a:ext>
            </a:extLst>
          </p:cNvPr>
          <p:cNvSpPr txBox="1"/>
          <p:nvPr/>
        </p:nvSpPr>
        <p:spPr>
          <a:xfrm>
            <a:off x="2353195" y="165190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  <a:latin typeface="Calibri" panose="020F0502020204030204"/>
              </a:rPr>
              <a:t>É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tape 1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6426D2D-B626-9410-8F26-F4847C7DBAC2}"/>
              </a:ext>
            </a:extLst>
          </p:cNvPr>
          <p:cNvSpPr/>
          <p:nvPr/>
        </p:nvSpPr>
        <p:spPr>
          <a:xfrm>
            <a:off x="3832400" y="163832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7479174-E71A-88BA-206D-C9E8E3ACE030}"/>
              </a:ext>
            </a:extLst>
          </p:cNvPr>
          <p:cNvSpPr txBox="1"/>
          <p:nvPr/>
        </p:nvSpPr>
        <p:spPr>
          <a:xfrm>
            <a:off x="4073218" y="1627970"/>
            <a:ext cx="9518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  <a:latin typeface="Calibri" panose="020F0502020204030204"/>
              </a:rPr>
              <a:t>É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tape  2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34CC98DD-B977-C554-663D-9DD4DE41ACB2}"/>
              </a:ext>
            </a:extLst>
          </p:cNvPr>
          <p:cNvSpPr/>
          <p:nvPr/>
        </p:nvSpPr>
        <p:spPr>
          <a:xfrm>
            <a:off x="5571674" y="1648672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239B61E-EBFB-C91A-E4E8-8B840B46FB48}"/>
              </a:ext>
            </a:extLst>
          </p:cNvPr>
          <p:cNvSpPr txBox="1"/>
          <p:nvPr/>
        </p:nvSpPr>
        <p:spPr>
          <a:xfrm>
            <a:off x="5812492" y="1638321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  <a:latin typeface="Calibri" panose="020F0502020204030204"/>
              </a:rPr>
              <a:t>É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tape 3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5047AF51-727C-450D-B3F0-B8B9A93B30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267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FBC2FA-ACF9-8866-446E-053FA992B5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3CC19DEF-9D0E-C006-C640-D0A5796C37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pPr algn="l"/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Étape 1. Je vais vous expliquer la situation.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C3188AD-0EBA-DDF7-DED8-90307C5C76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0037" y="3429000"/>
            <a:ext cx="1825908" cy="273886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88A661F-BC4E-550D-B025-88F4970ABAC7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25462" y="2931946"/>
            <a:ext cx="938876" cy="1048901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79778C06-0DCF-F609-FE8F-815B3399E2E9}"/>
              </a:ext>
            </a:extLst>
          </p:cNvPr>
          <p:cNvSpPr txBox="1"/>
          <p:nvPr/>
        </p:nvSpPr>
        <p:spPr>
          <a:xfrm>
            <a:off x="2200623" y="2224060"/>
            <a:ext cx="53596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Medium" pitchFamily="2" charset="0"/>
                <a:ea typeface="+mn-ea"/>
                <a:cs typeface="+mn-cs"/>
              </a:rPr>
              <a:t>Situation : </a:t>
            </a:r>
            <a:r>
              <a:rPr lang="fr-FR" sz="2000" dirty="0">
                <a:solidFill>
                  <a:srgbClr val="5B9BD5">
                    <a:lumMod val="50000"/>
                  </a:srgbClr>
                </a:solidFill>
                <a:latin typeface="Dosis Medium" pitchFamily="2" charset="0"/>
              </a:rPr>
              <a:t>Présente-toi, puis présente tes parents.</a:t>
            </a:r>
            <a:endParaRPr kumimoji="0" lang="fr-FR" sz="200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Dosis Medium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A11A24F-38FD-E34C-B33A-BDCBB89DC40D}"/>
              </a:ext>
            </a:extLst>
          </p:cNvPr>
          <p:cNvSpPr/>
          <p:nvPr/>
        </p:nvSpPr>
        <p:spPr>
          <a:xfrm>
            <a:off x="2281091" y="1658578"/>
            <a:ext cx="1388084" cy="368606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BB43655-C710-6827-713D-A6D7B029B452}"/>
              </a:ext>
            </a:extLst>
          </p:cNvPr>
          <p:cNvSpPr txBox="1"/>
          <p:nvPr/>
        </p:nvSpPr>
        <p:spPr>
          <a:xfrm>
            <a:off x="2521909" y="1667477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É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tape 1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AD4B954-234A-B2DE-C52B-57C1C252FA58}"/>
              </a:ext>
            </a:extLst>
          </p:cNvPr>
          <p:cNvSpPr/>
          <p:nvPr/>
        </p:nvSpPr>
        <p:spPr>
          <a:xfrm>
            <a:off x="4001114" y="1653898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A6C8A16-299E-D23D-43F4-06D945314C29}"/>
              </a:ext>
            </a:extLst>
          </p:cNvPr>
          <p:cNvSpPr txBox="1"/>
          <p:nvPr/>
        </p:nvSpPr>
        <p:spPr>
          <a:xfrm>
            <a:off x="4241932" y="1643547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É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tape 2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4EA93C5-1D97-1A23-8A0F-461B916CBFF2}"/>
              </a:ext>
            </a:extLst>
          </p:cNvPr>
          <p:cNvSpPr/>
          <p:nvPr/>
        </p:nvSpPr>
        <p:spPr>
          <a:xfrm>
            <a:off x="5740388" y="1664249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6D8BD2F-F79C-7981-1C7B-F40D097857D3}"/>
              </a:ext>
            </a:extLst>
          </p:cNvPr>
          <p:cNvSpPr txBox="1"/>
          <p:nvPr/>
        </p:nvSpPr>
        <p:spPr>
          <a:xfrm>
            <a:off x="5981206" y="1653898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É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tape 3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69E03B6-FDF0-45DB-8757-7EC345DC3B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904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F74DE9-ACD6-0D65-9AF5-465FCA8643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41DE436B-45A3-135D-123A-0AB15006D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pPr algn="l"/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Étape 2. Chacun réfléchit silencieusement à ce qu’il va dire dans sa prise de parole.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A6DAF2E-8B65-B529-A7B1-C79DCE2706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0037" y="3429000"/>
            <a:ext cx="1825908" cy="273886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C6690D6-7A4E-6C1A-E404-C66CD0D1AB0B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25462" y="2931946"/>
            <a:ext cx="938876" cy="1048901"/>
          </a:xfrm>
          <a:prstGeom prst="rect">
            <a:avLst/>
          </a:prstGeom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D568E6EE-BDD2-5B9C-80B0-8F28E2D48DA5}"/>
              </a:ext>
            </a:extLst>
          </p:cNvPr>
          <p:cNvSpPr/>
          <p:nvPr/>
        </p:nvSpPr>
        <p:spPr>
          <a:xfrm>
            <a:off x="2112377" y="164300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F932ACB-B6BF-C78C-4340-61C1D8EF2EA3}"/>
              </a:ext>
            </a:extLst>
          </p:cNvPr>
          <p:cNvSpPr txBox="1"/>
          <p:nvPr/>
        </p:nvSpPr>
        <p:spPr>
          <a:xfrm>
            <a:off x="2353195" y="165190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  <a:latin typeface="Calibri" panose="020F0502020204030204"/>
              </a:rPr>
              <a:t>É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tape 1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AF4EAE89-BD9F-8B8E-E4E6-BF2EF2EC64C7}"/>
              </a:ext>
            </a:extLst>
          </p:cNvPr>
          <p:cNvSpPr/>
          <p:nvPr/>
        </p:nvSpPr>
        <p:spPr>
          <a:xfrm>
            <a:off x="3832400" y="1638321"/>
            <a:ext cx="1388084" cy="368606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07819028-C218-9D9A-6258-5EFEE369727F}"/>
              </a:ext>
            </a:extLst>
          </p:cNvPr>
          <p:cNvSpPr txBox="1"/>
          <p:nvPr/>
        </p:nvSpPr>
        <p:spPr>
          <a:xfrm>
            <a:off x="4073218" y="162797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É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tape 2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497BCC7-0BD4-EBF8-2956-C75F6BD61DE2}"/>
              </a:ext>
            </a:extLst>
          </p:cNvPr>
          <p:cNvSpPr/>
          <p:nvPr/>
        </p:nvSpPr>
        <p:spPr>
          <a:xfrm>
            <a:off x="5571674" y="1648672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CC8E6932-5148-BBF8-36C1-54C89EF66C32}"/>
              </a:ext>
            </a:extLst>
          </p:cNvPr>
          <p:cNvSpPr txBox="1"/>
          <p:nvPr/>
        </p:nvSpPr>
        <p:spPr>
          <a:xfrm>
            <a:off x="5812492" y="1638321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É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tape 3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AD6E0DEE-8D2E-442A-89C0-EE8E6770D8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DE6263A2-F3C3-4E9F-97C6-84862E7ED6E7}"/>
              </a:ext>
            </a:extLst>
          </p:cNvPr>
          <p:cNvSpPr txBox="1"/>
          <p:nvPr/>
        </p:nvSpPr>
        <p:spPr>
          <a:xfrm>
            <a:off x="2200623" y="2224060"/>
            <a:ext cx="52182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Medium" pitchFamily="2" charset="0"/>
                <a:ea typeface="+mn-ea"/>
                <a:cs typeface="+mn-cs"/>
              </a:rPr>
              <a:t>Situation : </a:t>
            </a:r>
            <a:r>
              <a:rPr lang="fr-FR" sz="2000" dirty="0">
                <a:solidFill>
                  <a:srgbClr val="5B9BD5">
                    <a:lumMod val="50000"/>
                  </a:srgbClr>
                </a:solidFill>
                <a:latin typeface="Dosis Medium" pitchFamily="2" charset="0"/>
              </a:rPr>
              <a:t>Présente-toi, puis présente tes parents.</a:t>
            </a:r>
            <a:endParaRPr kumimoji="0" lang="fr-FR" sz="200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Dosis Medium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8700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AAB518-D0C0-BE2A-C174-75894C49D0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D0DEB19D-F032-38B2-E945-579E00F36A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pPr algn="l"/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Étape 3. Maintenant, vous allez prendre la parole. Qui veut passer au tableau ? 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B72426CF-FCA6-26B8-B0DA-AB1132B32623}"/>
              </a:ext>
            </a:extLst>
          </p:cNvPr>
          <p:cNvSpPr/>
          <p:nvPr/>
        </p:nvSpPr>
        <p:spPr>
          <a:xfrm>
            <a:off x="4217439" y="3079184"/>
            <a:ext cx="3616235" cy="2058424"/>
          </a:xfrm>
          <a:prstGeom prst="roundRect">
            <a:avLst>
              <a:gd name="adj" fmla="val 8792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6FEABF5-47E1-2866-E663-64A878BA50E5}"/>
              </a:ext>
            </a:extLst>
          </p:cNvPr>
          <p:cNvSpPr txBox="1"/>
          <p:nvPr/>
        </p:nvSpPr>
        <p:spPr>
          <a:xfrm>
            <a:off x="4503454" y="3209165"/>
            <a:ext cx="3254806" cy="17029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fr-FR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Je m’app</a:t>
            </a:r>
            <a:r>
              <a:rPr lang="fr-MA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elle _______ </a:t>
            </a:r>
            <a:r>
              <a:rPr lang="fr-FR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. J’ai _________ .</a:t>
            </a:r>
          </a:p>
          <a:p>
            <a:pPr lvl="0">
              <a:lnSpc>
                <a:spcPct val="150000"/>
              </a:lnSpc>
              <a:defRPr/>
            </a:pPr>
            <a:r>
              <a:rPr lang="fr-FR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Je suis en </a:t>
            </a:r>
            <a:r>
              <a:rPr lang="ar-MA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ـــــــــــــــــــ</a:t>
            </a:r>
            <a:r>
              <a:rPr lang="fr-FR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 année.</a:t>
            </a:r>
          </a:p>
          <a:p>
            <a:pPr lvl="0">
              <a:lnSpc>
                <a:spcPct val="150000"/>
              </a:lnSpc>
              <a:defRPr/>
            </a:pPr>
            <a:r>
              <a:rPr lang="fr-FR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Je suis à  l’école </a:t>
            </a:r>
            <a:r>
              <a:rPr lang="ar-MA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ــــــــــــــــــــ</a:t>
            </a:r>
            <a:r>
              <a:rPr lang="fr-FR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 . </a:t>
            </a:r>
          </a:p>
          <a:p>
            <a:pPr>
              <a:lnSpc>
                <a:spcPct val="150000"/>
              </a:lnSpc>
              <a:defRPr/>
            </a:pPr>
            <a:r>
              <a:rPr lang="fr-FR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C’est _________et c’est </a:t>
            </a:r>
            <a:r>
              <a:rPr lang="ar-MA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ــــــــــــــــــــ</a:t>
            </a:r>
            <a:r>
              <a:rPr lang="fr-FR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 . 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FDB23505-7DDE-F978-3E57-FC5C530F81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4613" y="2615132"/>
            <a:ext cx="2133600" cy="320040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C6CBCCA6-D377-5BDA-79A8-803AEF4E703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2101" y="2051702"/>
            <a:ext cx="1219370" cy="1362265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E1098CA-C5EF-98BF-EFCE-EC95D727A686}"/>
              </a:ext>
            </a:extLst>
          </p:cNvPr>
          <p:cNvSpPr/>
          <p:nvPr/>
        </p:nvSpPr>
        <p:spPr>
          <a:xfrm>
            <a:off x="2112377" y="1835505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Étape 1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D4CB1FC-D285-5E4B-4EA8-9872A17AAD96}"/>
              </a:ext>
            </a:extLst>
          </p:cNvPr>
          <p:cNvSpPr/>
          <p:nvPr/>
        </p:nvSpPr>
        <p:spPr>
          <a:xfrm>
            <a:off x="5643539" y="1835505"/>
            <a:ext cx="1388084" cy="368606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6C9A591-4EF3-8100-215C-932FE1C372B6}"/>
              </a:ext>
            </a:extLst>
          </p:cNvPr>
          <p:cNvSpPr txBox="1"/>
          <p:nvPr/>
        </p:nvSpPr>
        <p:spPr>
          <a:xfrm>
            <a:off x="5812492" y="1830825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É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tape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7C12C-C42D-1E1E-6329-ACB9403F1010}"/>
              </a:ext>
            </a:extLst>
          </p:cNvPr>
          <p:cNvSpPr/>
          <p:nvPr/>
        </p:nvSpPr>
        <p:spPr>
          <a:xfrm>
            <a:off x="3877958" y="183155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Étape 2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5C648E46-46E6-48BD-8DFB-DEF7D0D76D1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082638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686881-4317-E92B-F523-04E6ED594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B2147BA4-9C97-9685-44A4-4CA3F5E73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tout le monde participe. Chacun se présente et présente ses parents à son voisin.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E8CF3E4-AD4E-CEF9-A55E-C931C36BD0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2313973" y="2721157"/>
            <a:ext cx="4279332" cy="28528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4D9EDF2-58ED-F518-673A-67C8F86005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752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39ED5C-C040-80F4-C6F8-FC9A99FD4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71A837B2-BACE-9DF3-EEAD-22032D0334C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42" t="8381" r="3284" b="18195"/>
          <a:stretch>
            <a:fillRect/>
          </a:stretch>
        </p:blipFill>
        <p:spPr>
          <a:xfrm>
            <a:off x="1448602" y="3512472"/>
            <a:ext cx="6246795" cy="1349939"/>
          </a:xfrm>
          <a:prstGeom prst="rect">
            <a:avLst/>
          </a:prstGeom>
        </p:spPr>
      </p:pic>
      <p:sp>
        <p:nvSpPr>
          <p:cNvPr id="19" name="Titre 18">
            <a:extLst>
              <a:ext uri="{FF2B5EF4-FFF2-40B4-BE49-F238E27FC236}">
                <a16:creationId xmlns:a16="http://schemas.microsoft.com/office/drawing/2014/main" id="{119E7FE0-5F5B-0DC6-D70B-23D212AC8A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sz="3200" dirty="0"/>
              <a:t>Plan de la séance 5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516F0179-3CB0-BDC7-0565-AE10D8CF180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201410" y="5508429"/>
            <a:ext cx="4960805" cy="756000"/>
          </a:xfrm>
        </p:spPr>
        <p:txBody>
          <a:bodyPr/>
          <a:lstStyle/>
          <a:p>
            <a:r>
              <a:rPr lang="fr-FR" dirty="0"/>
              <a:t>Ecriture des phrases contenant la lettre s.</a:t>
            </a:r>
            <a:endParaRPr lang="fr-MA" dirty="0"/>
          </a:p>
        </p:txBody>
      </p:sp>
      <p:pic>
        <p:nvPicPr>
          <p:cNvPr id="3" name="Espace réservé pour une image  2">
            <a:extLst>
              <a:ext uri="{FF2B5EF4-FFF2-40B4-BE49-F238E27FC236}">
                <a16:creationId xmlns:a16="http://schemas.microsoft.com/office/drawing/2014/main" id="{0D64BE76-0E65-B67C-7698-F10F00C7319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398373" y="3457509"/>
            <a:ext cx="539750" cy="539750"/>
          </a:xfrm>
        </p:spPr>
      </p:pic>
      <p:pic>
        <p:nvPicPr>
          <p:cNvPr id="22" name="Espace réservé pour une image  21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5611B869-3B20-6F0A-E988-DBF6A748461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4958117"/>
            <a:ext cx="540000" cy="540000"/>
          </a:xfrm>
        </p:spPr>
      </p:pic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1AAB39AE-C88C-2050-B1F8-20189324A92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201410" y="2522109"/>
            <a:ext cx="4960805" cy="756000"/>
          </a:xfrm>
        </p:spPr>
        <p:txBody>
          <a:bodyPr/>
          <a:lstStyle/>
          <a:p>
            <a:r>
              <a:rPr lang="fr-FR" dirty="0"/>
              <a:t>Prendre la parole pour se présenter et présenter ses parents.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BBCCB2E0-8516-CD6C-1D4D-01872C33CF9F}"/>
              </a:ext>
            </a:extLst>
          </p:cNvPr>
          <p:cNvSpPr txBox="1"/>
          <p:nvPr/>
        </p:nvSpPr>
        <p:spPr>
          <a:xfrm>
            <a:off x="2201410" y="3641804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2.  Lecture</a:t>
            </a:r>
          </a:p>
        </p:txBody>
      </p: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147ED9BD-C99B-11DB-4E09-9646AAF91999}"/>
              </a:ext>
            </a:extLst>
          </p:cNvPr>
          <p:cNvSpPr txBox="1">
            <a:spLocks/>
          </p:cNvSpPr>
          <p:nvPr/>
        </p:nvSpPr>
        <p:spPr>
          <a:xfrm>
            <a:off x="2201410" y="4025316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fr-FR" dirty="0"/>
              <a:t>Lecture des phrases contenant la lettre s.</a:t>
            </a: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SemiBold" pitchFamily="2" charset="0"/>
              <a:ea typeface="+mn-ea"/>
              <a:cs typeface="+mn-cs"/>
            </a:endParaRPr>
          </a:p>
        </p:txBody>
      </p:sp>
      <p:pic>
        <p:nvPicPr>
          <p:cNvPr id="20" name="Espace réservé pour une image  19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C2E9EBEF-C46E-04F5-5174-F0ECD3CBE75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>
          <a:xfrm>
            <a:off x="7324923" y="1973400"/>
            <a:ext cx="540000" cy="540000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7EBBEA35-0316-50F3-6D2D-EC548DC90358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CFE73EA-6BF3-E940-81F9-67C6BB00DB91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0291DD4-F9DD-4375-50C6-7B568FF6F0D3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Titre 53">
              <a:extLst>
                <a:ext uri="{FF2B5EF4-FFF2-40B4-BE49-F238E27FC236}">
                  <a16:creationId xmlns:a16="http://schemas.microsoft.com/office/drawing/2014/main" id="{18897097-B818-278E-0356-D876EA83482D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04159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>
            <a:extLst>
              <a:ext uri="{FF2B5EF4-FFF2-40B4-BE49-F238E27FC236}">
                <a16:creationId xmlns:a16="http://schemas.microsoft.com/office/drawing/2014/main" id="{717A199D-6F6D-C5BE-9C15-512F82ADE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on va faire de la lecture.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9FE4E32-F833-6C1F-110E-2DE672A155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5970" y="2261937"/>
            <a:ext cx="5052060" cy="336804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C14BCA0E-CF73-5F3E-EDCF-7B44E5A879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650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89CA22-B931-39E8-1A13-B2768F9648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32446A3-A351-FA81-1807-E1BB1A9E7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Répétons ensemble.</a:t>
            </a:r>
            <a:endParaRPr lang="fr-MA" dirty="0">
              <a:latin typeface="Dosis Medium" pitchFamily="2" charset="0"/>
            </a:endParaRPr>
          </a:p>
        </p:txBody>
      </p:sp>
      <p:sp>
        <p:nvSpPr>
          <p:cNvPr id="7" name="ZoneTexte 3">
            <a:extLst>
              <a:ext uri="{FF2B5EF4-FFF2-40B4-BE49-F238E27FC236}">
                <a16:creationId xmlns:a16="http://schemas.microsoft.com/office/drawing/2014/main" id="{6256C97A-6C93-EA38-870D-3F78DB984F11}"/>
              </a:ext>
            </a:extLst>
          </p:cNvPr>
          <p:cNvSpPr txBox="1"/>
          <p:nvPr/>
        </p:nvSpPr>
        <p:spPr>
          <a:xfrm>
            <a:off x="1375506" y="2275750"/>
            <a:ext cx="639298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3800" dirty="0">
                <a:ln w="0"/>
                <a:solidFill>
                  <a:srgbClr val="474F71"/>
                </a:solidFill>
                <a:latin typeface="Bahnschrift SemiBold SemiConden" panose="020B0502040204020203" pitchFamily="34" charset="0"/>
                <a:cs typeface="Arial" panose="020B0604020202020204" pitchFamily="34" charset="0"/>
              </a:rPr>
              <a:t>s     </a:t>
            </a:r>
            <a:r>
              <a:rPr lang="fr-FR" sz="13800" dirty="0" err="1">
                <a:ln w="0"/>
                <a:solidFill>
                  <a:srgbClr val="474F71"/>
                </a:solidFill>
                <a:latin typeface="Bahnschrift SemiBold SemiConden" panose="020B0502040204020203" pitchFamily="34" charset="0"/>
                <a:cs typeface="Arial" panose="020B0604020202020204" pitchFamily="34" charset="0"/>
              </a:rPr>
              <a:t>S</a:t>
            </a:r>
            <a:endParaRPr lang="fr-FR" sz="16600" dirty="0">
              <a:ln w="0"/>
              <a:solidFill>
                <a:srgbClr val="474F71"/>
              </a:solidFill>
              <a:latin typeface="Bahnschrift SemiBold SemiConden" panose="020B0502040204020203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EF56983-C23B-4D9D-BEB6-7091E5CED7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671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25C3D8-DDA1-85D6-7E96-EC15E4642B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212D5B1-C67F-1EC3-777E-39E8502919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passer au tableau pour lire les syllabes ?  </a:t>
            </a:r>
            <a:endParaRPr lang="fr-MA" dirty="0">
              <a:latin typeface="Dosis Medium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B1E0A81-7DB7-36B0-69B3-D1658A53260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  <p:grpSp>
        <p:nvGrpSpPr>
          <p:cNvPr id="11" name="Groupe 10">
            <a:extLst>
              <a:ext uri="{FF2B5EF4-FFF2-40B4-BE49-F238E27FC236}">
                <a16:creationId xmlns:a16="http://schemas.microsoft.com/office/drawing/2014/main" id="{75510F91-43E1-4806-935B-1D174D1E0479}"/>
              </a:ext>
            </a:extLst>
          </p:cNvPr>
          <p:cNvGrpSpPr/>
          <p:nvPr/>
        </p:nvGrpSpPr>
        <p:grpSpPr>
          <a:xfrm>
            <a:off x="609434" y="3087787"/>
            <a:ext cx="7925132" cy="682426"/>
            <a:chOff x="586297" y="4370915"/>
            <a:chExt cx="7925132" cy="682426"/>
          </a:xfrm>
        </p:grpSpPr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2C7570A6-DACF-484E-B9DF-8A265DC54FA7}"/>
                </a:ext>
              </a:extLst>
            </p:cNvPr>
            <p:cNvSpPr/>
            <p:nvPr/>
          </p:nvSpPr>
          <p:spPr>
            <a:xfrm>
              <a:off x="586297" y="4370915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sa</a:t>
              </a: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 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D819AA1B-957D-4F50-8969-78B1BE3CBEAA}"/>
                </a:ext>
              </a:extLst>
            </p:cNvPr>
            <p:cNvSpPr/>
            <p:nvPr/>
          </p:nvSpPr>
          <p:spPr>
            <a:xfrm>
              <a:off x="4750999" y="4370915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s</a:t>
              </a: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i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F6C3F0AF-46D3-4E6A-A0C0-3C009EBDC451}"/>
                </a:ext>
              </a:extLst>
            </p:cNvPr>
            <p:cNvSpPr/>
            <p:nvPr/>
          </p:nvSpPr>
          <p:spPr>
            <a:xfrm>
              <a:off x="6139233" y="4370915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s</a:t>
              </a: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e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65C2C5D2-3632-4772-9B6A-DA1C9C9C8EBB}"/>
                </a:ext>
              </a:extLst>
            </p:cNvPr>
            <p:cNvSpPr/>
            <p:nvPr/>
          </p:nvSpPr>
          <p:spPr>
            <a:xfrm>
              <a:off x="1974531" y="4370915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s</a:t>
              </a: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o</a:t>
              </a: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37CBEF91-D491-41A3-8DE8-0A5F76273CF7}"/>
                </a:ext>
              </a:extLst>
            </p:cNvPr>
            <p:cNvSpPr/>
            <p:nvPr/>
          </p:nvSpPr>
          <p:spPr>
            <a:xfrm>
              <a:off x="7527468" y="4370915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s</a:t>
              </a: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é</a:t>
              </a: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0A0446E-8032-4256-B933-9F264CB5BA7F}"/>
                </a:ext>
              </a:extLst>
            </p:cNvPr>
            <p:cNvSpPr/>
            <p:nvPr/>
          </p:nvSpPr>
          <p:spPr>
            <a:xfrm>
              <a:off x="3362765" y="4370915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s</a:t>
              </a: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87590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25C3D8-DDA1-85D6-7E96-EC15E4642B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212D5B1-C67F-1EC3-777E-39E8502919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Répétons ensemble.</a:t>
            </a:r>
            <a:endParaRPr lang="fr-MA" dirty="0">
              <a:latin typeface="Dosis Medium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B1E0A81-7DB7-36B0-69B3-D1658A53260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  <p:grpSp>
        <p:nvGrpSpPr>
          <p:cNvPr id="11" name="Groupe 10">
            <a:extLst>
              <a:ext uri="{FF2B5EF4-FFF2-40B4-BE49-F238E27FC236}">
                <a16:creationId xmlns:a16="http://schemas.microsoft.com/office/drawing/2014/main" id="{5B8C712D-3B63-4AFE-8968-DB6BCBB1A771}"/>
              </a:ext>
            </a:extLst>
          </p:cNvPr>
          <p:cNvGrpSpPr/>
          <p:nvPr/>
        </p:nvGrpSpPr>
        <p:grpSpPr>
          <a:xfrm>
            <a:off x="609434" y="3087787"/>
            <a:ext cx="7925132" cy="682426"/>
            <a:chOff x="586297" y="4370915"/>
            <a:chExt cx="7925132" cy="682426"/>
          </a:xfrm>
        </p:grpSpPr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598D3A97-B525-427F-9667-F53073435D85}"/>
                </a:ext>
              </a:extLst>
            </p:cNvPr>
            <p:cNvSpPr/>
            <p:nvPr/>
          </p:nvSpPr>
          <p:spPr>
            <a:xfrm>
              <a:off x="586297" y="4370915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sa</a:t>
              </a: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 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02AEE1A8-948E-4A3A-B62B-2338F448B74B}"/>
                </a:ext>
              </a:extLst>
            </p:cNvPr>
            <p:cNvSpPr/>
            <p:nvPr/>
          </p:nvSpPr>
          <p:spPr>
            <a:xfrm>
              <a:off x="4750999" y="4370915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s</a:t>
              </a: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i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BF829EAB-5489-4493-8EFB-A79E232204DE}"/>
                </a:ext>
              </a:extLst>
            </p:cNvPr>
            <p:cNvSpPr/>
            <p:nvPr/>
          </p:nvSpPr>
          <p:spPr>
            <a:xfrm>
              <a:off x="6139233" y="4370915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s</a:t>
              </a: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e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AD06602C-8760-4FAA-98C1-05AD91B67E21}"/>
                </a:ext>
              </a:extLst>
            </p:cNvPr>
            <p:cNvSpPr/>
            <p:nvPr/>
          </p:nvSpPr>
          <p:spPr>
            <a:xfrm>
              <a:off x="1974531" y="4370915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s</a:t>
              </a: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o</a:t>
              </a: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6F1B92AD-61A4-4285-8A22-137FE74A70BB}"/>
                </a:ext>
              </a:extLst>
            </p:cNvPr>
            <p:cNvSpPr/>
            <p:nvPr/>
          </p:nvSpPr>
          <p:spPr>
            <a:xfrm>
              <a:off x="7527468" y="4370915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s</a:t>
              </a: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é</a:t>
              </a: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3632EBB-6236-4957-9244-6BA13B303FE7}"/>
                </a:ext>
              </a:extLst>
            </p:cNvPr>
            <p:cNvSpPr/>
            <p:nvPr/>
          </p:nvSpPr>
          <p:spPr>
            <a:xfrm>
              <a:off x="3362765" y="4370915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s</a:t>
              </a: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51032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CD26D-F4F8-3EB5-E117-B204C12A6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C870BD63-6704-532B-68D5-E9EF8FE04861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223799F-EBA8-F4DD-163C-89A9355B9C72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8A7F318-166E-6646-0393-E9BB69EE49D4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3293DD0F-B97E-9EF3-4D43-C83389E47B8D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D15FBB08-9786-44A6-193B-DC38319F28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" t="6341" r="53113" b="77157"/>
          <a:stretch>
            <a:fillRect/>
          </a:stretch>
        </p:blipFill>
        <p:spPr>
          <a:xfrm>
            <a:off x="544958" y="3303872"/>
            <a:ext cx="7731487" cy="1700635"/>
          </a:xfrm>
          <a:prstGeom prst="round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EA893545-122C-C3DE-F934-9B53D7CA7A63}"/>
              </a:ext>
            </a:extLst>
          </p:cNvPr>
          <p:cNvSpPr/>
          <p:nvPr/>
        </p:nvSpPr>
        <p:spPr>
          <a:xfrm>
            <a:off x="375385" y="3545087"/>
            <a:ext cx="1465153" cy="1556302"/>
          </a:xfrm>
          <a:prstGeom prst="roundRect">
            <a:avLst/>
          </a:prstGeom>
          <a:noFill/>
          <a:ln w="38100">
            <a:solidFill>
              <a:srgbClr val="00ACA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83AE1F9C-3B90-289D-5694-4EB97A0CC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51" y="1480337"/>
            <a:ext cx="7886700" cy="720000"/>
          </a:xfrm>
        </p:spPr>
        <p:txBody>
          <a:bodyPr>
            <a:normAutofit fontScale="90000"/>
          </a:bodyPr>
          <a:lstStyle/>
          <a:p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Il convient de lancer </a:t>
            </a:r>
            <a:r>
              <a:rPr lang="fr-MA" sz="2800" dirty="0">
                <a:solidFill>
                  <a:srgbClr val="00ACA4"/>
                </a:solidFill>
              </a:rPr>
              <a:t>le mode diaporama </a:t>
            </a:r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pour la diffusion de la leçon en classe</a:t>
            </a:r>
          </a:p>
        </p:txBody>
      </p:sp>
    </p:spTree>
    <p:extLst>
      <p:ext uri="{BB962C8B-B14F-4D97-AF65-F5344CB8AC3E}">
        <p14:creationId xmlns:p14="http://schemas.microsoft.com/office/powerpoint/2010/main" val="2759144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25C3D8-DDA1-85D6-7E96-EC15E4642B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212D5B1-C67F-1EC3-777E-39E8502919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passer au tableau pour lire les mots ?  </a:t>
            </a:r>
            <a:endParaRPr lang="fr-MA" dirty="0">
              <a:latin typeface="Dosis Medium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B1E0A81-7DB7-36B0-69B3-D1658A53260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CDCC5C29-84A4-489E-9154-627994EADF37}"/>
              </a:ext>
            </a:extLst>
          </p:cNvPr>
          <p:cNvSpPr txBox="1"/>
          <p:nvPr/>
        </p:nvSpPr>
        <p:spPr>
          <a:xfrm>
            <a:off x="780393" y="2473583"/>
            <a:ext cx="7583214" cy="2689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60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</a:rPr>
              <a:t>Sara        sirop        sole       sur     série     Sami   </a:t>
            </a:r>
          </a:p>
        </p:txBody>
      </p:sp>
    </p:spTree>
    <p:extLst>
      <p:ext uri="{BB962C8B-B14F-4D97-AF65-F5344CB8AC3E}">
        <p14:creationId xmlns:p14="http://schemas.microsoft.com/office/powerpoint/2010/main" val="2598201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25C3D8-DDA1-85D6-7E96-EC15E4642B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212D5B1-C67F-1EC3-777E-39E8502919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Répétons ensemble.</a:t>
            </a:r>
            <a:endParaRPr lang="fr-MA" dirty="0">
              <a:latin typeface="Dosis Medium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B1E0A81-7DB7-36B0-69B3-D1658A53260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9F8DFA64-B1B3-4F16-A8B5-F7FA93A508F1}"/>
              </a:ext>
            </a:extLst>
          </p:cNvPr>
          <p:cNvSpPr txBox="1"/>
          <p:nvPr/>
        </p:nvSpPr>
        <p:spPr>
          <a:xfrm>
            <a:off x="780393" y="2473583"/>
            <a:ext cx="7583214" cy="2689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60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</a:rPr>
              <a:t>Sara        sirop        sole       sur     série     Sami   </a:t>
            </a:r>
          </a:p>
        </p:txBody>
      </p:sp>
    </p:spTree>
    <p:extLst>
      <p:ext uri="{BB962C8B-B14F-4D97-AF65-F5344CB8AC3E}">
        <p14:creationId xmlns:p14="http://schemas.microsoft.com/office/powerpoint/2010/main" val="2043968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C’est le mot : Une. </a:t>
            </a:r>
            <a:endParaRPr lang="fr-FR" dirty="0">
              <a:latin typeface="Dosis Medium" pitchFamily="2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065357" y="2716305"/>
            <a:ext cx="3013285" cy="14253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fr-FR" sz="6600" b="1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</a:rPr>
              <a:t>une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SemiBold" pitchFamily="2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Répétons ensemble : Une. </a:t>
            </a:r>
            <a:endParaRPr lang="fr-FR" dirty="0">
              <a:latin typeface="Dosis Medium" pitchFamily="2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065357" y="2716305"/>
            <a:ext cx="3013285" cy="14253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fr-FR" sz="6600" b="1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</a:rPr>
              <a:t>une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SemiBold" pitchFamily="2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53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C’est le mot : Un. </a:t>
            </a:r>
            <a:endParaRPr lang="fr-FR" dirty="0">
              <a:latin typeface="Dosis Medium" pitchFamily="2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065357" y="2716305"/>
            <a:ext cx="3013285" cy="14253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fr-FR" sz="6600" b="1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</a:rPr>
              <a:t>un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SemiBold" pitchFamily="2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002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Répétons ensemble : Un. </a:t>
            </a:r>
            <a:endParaRPr lang="fr-FR" dirty="0">
              <a:latin typeface="Dosis Medium" pitchFamily="2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065357" y="2716305"/>
            <a:ext cx="3013285" cy="14253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fr-FR" sz="6600" b="1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</a:rPr>
              <a:t>un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SemiBold" pitchFamily="2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866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Lisez ces phrases en silence. Après, on va écouter un audio. 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C784272-3147-1937-FD96-EC5843291CBD}"/>
              </a:ext>
            </a:extLst>
          </p:cNvPr>
          <p:cNvSpPr txBox="1"/>
          <p:nvPr/>
        </p:nvSpPr>
        <p:spPr>
          <a:xfrm>
            <a:off x="2141869" y="2603774"/>
            <a:ext cx="4860262" cy="16504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3600" b="1" dirty="0">
                <a:solidFill>
                  <a:srgbClr val="00ACA4"/>
                </a:solidFill>
                <a:latin typeface="Dosis SemiBold" pitchFamily="2" charset="0"/>
              </a:rPr>
              <a:t>S</a:t>
            </a:r>
            <a:r>
              <a:rPr lang="fr-FR" sz="3600" b="1" dirty="0">
                <a:solidFill>
                  <a:srgbClr val="565F88"/>
                </a:solidFill>
                <a:latin typeface="Dosis SemiBold" pitchFamily="2" charset="0"/>
              </a:rPr>
              <a:t>ara  a  une  </a:t>
            </a:r>
            <a:r>
              <a:rPr lang="fr-FR" sz="3600" b="1" dirty="0">
                <a:solidFill>
                  <a:srgbClr val="00ACA4"/>
                </a:solidFill>
                <a:latin typeface="Dosis SemiBold" pitchFamily="2" charset="0"/>
              </a:rPr>
              <a:t>s</a:t>
            </a:r>
            <a:r>
              <a:rPr lang="fr-FR" sz="3600" b="1" dirty="0">
                <a:solidFill>
                  <a:srgbClr val="565F88"/>
                </a:solidFill>
                <a:latin typeface="Dosis SemiBold" pitchFamily="2" charset="0"/>
              </a:rPr>
              <a:t>ole. </a:t>
            </a:r>
          </a:p>
          <a:p>
            <a:pPr>
              <a:lnSpc>
                <a:spcPct val="150000"/>
              </a:lnSpc>
            </a:pPr>
            <a:r>
              <a:rPr lang="fr-FR" sz="3600" b="1" dirty="0">
                <a:solidFill>
                  <a:srgbClr val="00ACA4"/>
                </a:solidFill>
                <a:latin typeface="Dosis SemiBold" pitchFamily="2" charset="0"/>
              </a:rPr>
              <a:t>S</a:t>
            </a:r>
            <a:r>
              <a:rPr lang="fr-FR" sz="3600" b="1" dirty="0">
                <a:solidFill>
                  <a:srgbClr val="565F88"/>
                </a:solidFill>
                <a:latin typeface="Dosis SemiBold" pitchFamily="2" charset="0"/>
              </a:rPr>
              <a:t>ami  a  un  </a:t>
            </a:r>
            <a:r>
              <a:rPr lang="fr-FR" sz="3600" b="1" dirty="0">
                <a:solidFill>
                  <a:srgbClr val="00ACA4"/>
                </a:solidFill>
                <a:latin typeface="Dosis SemiBold" pitchFamily="2" charset="0"/>
              </a:rPr>
              <a:t>s</a:t>
            </a:r>
            <a:r>
              <a:rPr lang="fr-FR" sz="3600" b="1" dirty="0">
                <a:solidFill>
                  <a:srgbClr val="565F88"/>
                </a:solidFill>
                <a:latin typeface="Dosis SemiBold" pitchFamily="2" charset="0"/>
              </a:rPr>
              <a:t>irop.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Lecture de l’audio.  </a:t>
            </a:r>
          </a:p>
        </p:txBody>
      </p:sp>
      <p:pic>
        <p:nvPicPr>
          <p:cNvPr id="5" name="Espace réservé pour une image  11" descr="Une image contenant capture d’écran, Graphique, Bleu électrique, conception&#10;&#10;Le contenu généré par l’IA peut être incorrect.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94184" y="792000"/>
            <a:ext cx="720000" cy="720000"/>
          </a:xfrm>
          <a:prstGeom prst="rect">
            <a:avLst/>
          </a:prstGeom>
        </p:spPr>
      </p:pic>
      <p:pic>
        <p:nvPicPr>
          <p:cNvPr id="3" name="Image 2" descr="Une image contenant noir, obscurité&#10;&#10;Le contenu généré par l’IA peut être incorrect.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0453E3B3-784A-4C97-A255-DB46FC858FA2}"/>
              </a:ext>
            </a:extLst>
          </p:cNvPr>
          <p:cNvSpPr txBox="1"/>
          <p:nvPr/>
        </p:nvSpPr>
        <p:spPr>
          <a:xfrm>
            <a:off x="2141869" y="2603774"/>
            <a:ext cx="4860262" cy="16504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3600" b="1" dirty="0">
                <a:solidFill>
                  <a:srgbClr val="00ACA4"/>
                </a:solidFill>
                <a:latin typeface="Dosis SemiBold" pitchFamily="2" charset="0"/>
              </a:rPr>
              <a:t>S</a:t>
            </a:r>
            <a:r>
              <a:rPr lang="fr-FR" sz="3600" b="1" dirty="0">
                <a:solidFill>
                  <a:srgbClr val="565F88"/>
                </a:solidFill>
                <a:latin typeface="Dosis SemiBold" pitchFamily="2" charset="0"/>
              </a:rPr>
              <a:t>ara  a  une  </a:t>
            </a:r>
            <a:r>
              <a:rPr lang="fr-FR" sz="3600" b="1" dirty="0">
                <a:solidFill>
                  <a:srgbClr val="00ACA4"/>
                </a:solidFill>
                <a:latin typeface="Dosis SemiBold" pitchFamily="2" charset="0"/>
              </a:rPr>
              <a:t>s</a:t>
            </a:r>
            <a:r>
              <a:rPr lang="fr-FR" sz="3600" b="1" dirty="0">
                <a:solidFill>
                  <a:srgbClr val="565F88"/>
                </a:solidFill>
                <a:latin typeface="Dosis SemiBold" pitchFamily="2" charset="0"/>
              </a:rPr>
              <a:t>ole. </a:t>
            </a:r>
          </a:p>
          <a:p>
            <a:pPr>
              <a:lnSpc>
                <a:spcPct val="150000"/>
              </a:lnSpc>
            </a:pPr>
            <a:r>
              <a:rPr lang="fr-FR" sz="3600" b="1" dirty="0">
                <a:solidFill>
                  <a:srgbClr val="00ACA4"/>
                </a:solidFill>
                <a:latin typeface="Dosis SemiBold" pitchFamily="2" charset="0"/>
              </a:rPr>
              <a:t>S</a:t>
            </a:r>
            <a:r>
              <a:rPr lang="fr-FR" sz="3600" b="1" dirty="0">
                <a:solidFill>
                  <a:srgbClr val="565F88"/>
                </a:solidFill>
                <a:latin typeface="Dosis SemiBold" pitchFamily="2" charset="0"/>
              </a:rPr>
              <a:t>ami  a  un  </a:t>
            </a:r>
            <a:r>
              <a:rPr lang="fr-FR" sz="3600" b="1" dirty="0">
                <a:solidFill>
                  <a:srgbClr val="00ACA4"/>
                </a:solidFill>
                <a:latin typeface="Dosis SemiBold" pitchFamily="2" charset="0"/>
              </a:rPr>
              <a:t>s</a:t>
            </a:r>
            <a:r>
              <a:rPr lang="fr-FR" sz="3600" b="1" dirty="0">
                <a:solidFill>
                  <a:srgbClr val="565F88"/>
                </a:solidFill>
                <a:latin typeface="Dosis SemiBold" pitchFamily="2" charset="0"/>
              </a:rPr>
              <a:t>irop.</a:t>
            </a:r>
          </a:p>
        </p:txBody>
      </p:sp>
      <p:pic>
        <p:nvPicPr>
          <p:cNvPr id="2" name="Phrases N2 SEM1 S5">
            <a:hlinkClick r:id="" action="ppaction://media"/>
            <a:extLst>
              <a:ext uri="{FF2B5EF4-FFF2-40B4-BE49-F238E27FC236}">
                <a16:creationId xmlns:a16="http://schemas.microsoft.com/office/drawing/2014/main" id="{3EE49CD4-9512-D7EF-A1B8-0AC8F6E7FB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719461" y="926268"/>
            <a:ext cx="271463" cy="2714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1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801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4893E-3705-2A57-F43B-904E0EC3C1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DE4C4C-095F-3B39-3AB3-A9AB3BC2AD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7057862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6345E05-BB1F-4198-A083-2157E9106835}"/>
              </a:ext>
            </a:extLst>
          </p:cNvPr>
          <p:cNvSpPr txBox="1"/>
          <p:nvPr/>
        </p:nvSpPr>
        <p:spPr>
          <a:xfrm>
            <a:off x="780393" y="2473583"/>
            <a:ext cx="7583214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8000" b="1" dirty="0">
                <a:ln w="0"/>
                <a:solidFill>
                  <a:srgbClr val="2DC7D3"/>
                </a:solidFill>
                <a:latin typeface="Dosis SemiBold" pitchFamily="2" charset="0"/>
                <a:cs typeface="Aharoni" panose="02010803020104030203" pitchFamily="2" charset="-79"/>
              </a:rPr>
              <a:t>S</a:t>
            </a:r>
            <a:r>
              <a:rPr lang="pt-BR" sz="80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</a:rPr>
              <a:t>ami  a  une  </a:t>
            </a:r>
            <a:r>
              <a:rPr lang="pt-BR" sz="8000" b="1" dirty="0">
                <a:ln w="0"/>
                <a:solidFill>
                  <a:srgbClr val="2DC7D3"/>
                </a:solidFill>
                <a:latin typeface="Dosis SemiBold" pitchFamily="2" charset="0"/>
                <a:cs typeface="Aharoni" panose="02010803020104030203" pitchFamily="2" charset="-79"/>
              </a:rPr>
              <a:t>s</a:t>
            </a:r>
            <a:r>
              <a:rPr lang="pt-BR" sz="80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</a:rPr>
              <a:t>ol</a:t>
            </a:r>
            <a:r>
              <a:rPr lang="pt-BR" sz="8000" b="1" dirty="0">
                <a:ln w="0"/>
                <a:solidFill>
                  <a:schemeClr val="bg1">
                    <a:lumMod val="50000"/>
                  </a:schemeClr>
                </a:solidFill>
                <a:latin typeface="Dosis SemiBold" pitchFamily="2" charset="0"/>
                <a:cs typeface="Aharoni" panose="02010803020104030203" pitchFamily="2" charset="-79"/>
              </a:rPr>
              <a:t>e</a:t>
            </a:r>
            <a:r>
              <a:rPr lang="pt-BR" sz="80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</a:rPr>
              <a:t>.</a:t>
            </a:r>
          </a:p>
        </p:txBody>
      </p:sp>
      <p:sp>
        <p:nvSpPr>
          <p:cNvPr id="3" name="Parenthèse ouvrante 2">
            <a:extLst>
              <a:ext uri="{FF2B5EF4-FFF2-40B4-BE49-F238E27FC236}">
                <a16:creationId xmlns:a16="http://schemas.microsoft.com/office/drawing/2014/main" id="{E5EEB8EC-DD00-1126-2DA5-CDF4DB73DB60}"/>
              </a:ext>
            </a:extLst>
          </p:cNvPr>
          <p:cNvSpPr/>
          <p:nvPr/>
        </p:nvSpPr>
        <p:spPr>
          <a:xfrm rot="16200000">
            <a:off x="1461910" y="3558249"/>
            <a:ext cx="178370" cy="931931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5" name="Parenthèse ouvrante 4">
            <a:extLst>
              <a:ext uri="{FF2B5EF4-FFF2-40B4-BE49-F238E27FC236}">
                <a16:creationId xmlns:a16="http://schemas.microsoft.com/office/drawing/2014/main" id="{81CD15DE-969C-B895-3CD8-C2F1556B7545}"/>
              </a:ext>
            </a:extLst>
          </p:cNvPr>
          <p:cNvSpPr/>
          <p:nvPr/>
        </p:nvSpPr>
        <p:spPr>
          <a:xfrm rot="16200000">
            <a:off x="2467062" y="3558063"/>
            <a:ext cx="166504" cy="920438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Parenthèse ouvrante 7">
            <a:extLst>
              <a:ext uri="{FF2B5EF4-FFF2-40B4-BE49-F238E27FC236}">
                <a16:creationId xmlns:a16="http://schemas.microsoft.com/office/drawing/2014/main" id="{765A9A91-A6D8-41E4-8BBF-8456ABF26E9D}"/>
              </a:ext>
            </a:extLst>
          </p:cNvPr>
          <p:cNvSpPr/>
          <p:nvPr/>
        </p:nvSpPr>
        <p:spPr>
          <a:xfrm rot="16200000">
            <a:off x="3590022" y="3778490"/>
            <a:ext cx="178370" cy="491449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82FC1167-696E-438F-9F9D-AD021596B8FC}"/>
              </a:ext>
            </a:extLst>
          </p:cNvPr>
          <p:cNvSpPr/>
          <p:nvPr/>
        </p:nvSpPr>
        <p:spPr>
          <a:xfrm rot="16200000">
            <a:off x="4987307" y="3246754"/>
            <a:ext cx="227217" cy="1506073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2" name="Parenthèse ouvrante 11">
            <a:extLst>
              <a:ext uri="{FF2B5EF4-FFF2-40B4-BE49-F238E27FC236}">
                <a16:creationId xmlns:a16="http://schemas.microsoft.com/office/drawing/2014/main" id="{59CDF768-726D-4B2B-85AD-923CDF929FE2}"/>
              </a:ext>
            </a:extLst>
          </p:cNvPr>
          <p:cNvSpPr/>
          <p:nvPr/>
        </p:nvSpPr>
        <p:spPr>
          <a:xfrm rot="16200000">
            <a:off x="7043450" y="3202669"/>
            <a:ext cx="178370" cy="1643087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A6DDFC5-9E8F-42EF-9DBD-C5B4B2C26F3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53849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4893E-3705-2A57-F43B-904E0EC3C1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DE4C4C-095F-3B39-3AB3-A9AB3BC2AD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7057862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6345E05-BB1F-4198-A083-2157E9106835}"/>
              </a:ext>
            </a:extLst>
          </p:cNvPr>
          <p:cNvSpPr txBox="1"/>
          <p:nvPr/>
        </p:nvSpPr>
        <p:spPr>
          <a:xfrm>
            <a:off x="780393" y="2473583"/>
            <a:ext cx="7583214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8000" b="1" dirty="0">
                <a:ln w="0"/>
                <a:solidFill>
                  <a:srgbClr val="2DC7D3"/>
                </a:solidFill>
                <a:latin typeface="Dosis SemiBold" pitchFamily="2" charset="0"/>
                <a:cs typeface="Aharoni" panose="02010803020104030203" pitchFamily="2" charset="-79"/>
              </a:rPr>
              <a:t>S</a:t>
            </a:r>
            <a:r>
              <a:rPr lang="pt-BR" sz="80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</a:rPr>
              <a:t>ami  a  une  </a:t>
            </a:r>
            <a:r>
              <a:rPr lang="pt-BR" sz="8000" b="1" dirty="0">
                <a:ln w="0"/>
                <a:solidFill>
                  <a:srgbClr val="2DC7D3"/>
                </a:solidFill>
                <a:latin typeface="Dosis SemiBold" pitchFamily="2" charset="0"/>
                <a:cs typeface="Aharoni" panose="02010803020104030203" pitchFamily="2" charset="-79"/>
              </a:rPr>
              <a:t>s</a:t>
            </a:r>
            <a:r>
              <a:rPr lang="pt-BR" sz="80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</a:rPr>
              <a:t>ol</a:t>
            </a:r>
            <a:r>
              <a:rPr lang="pt-BR" sz="8000" b="1" dirty="0">
                <a:ln w="0"/>
                <a:solidFill>
                  <a:schemeClr val="bg1">
                    <a:lumMod val="50000"/>
                  </a:schemeClr>
                </a:solidFill>
                <a:latin typeface="Dosis SemiBold" pitchFamily="2" charset="0"/>
                <a:cs typeface="Aharoni" panose="02010803020104030203" pitchFamily="2" charset="-79"/>
              </a:rPr>
              <a:t>e</a:t>
            </a:r>
            <a:r>
              <a:rPr lang="pt-BR" sz="80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</a:rPr>
              <a:t>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26E78F9-53AD-4E4F-9DB2-E9CE1CA16BF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137703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8A4169DB-E4D1-7C6D-4EE9-718DE6CF13E3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7A39F50-33BD-B486-03A4-6A680CB17867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3FBA5B5-54B2-9678-F62D-CA621C951F8A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itre 53">
              <a:extLst>
                <a:ext uri="{FF2B5EF4-FFF2-40B4-BE49-F238E27FC236}">
                  <a16:creationId xmlns:a16="http://schemas.microsoft.com/office/drawing/2014/main" id="{E5A07AC2-DF3E-B6F2-143B-054E07511E74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11" name="Titre 1">
            <a:extLst>
              <a:ext uri="{FF2B5EF4-FFF2-40B4-BE49-F238E27FC236}">
                <a16:creationId xmlns:a16="http://schemas.microsoft.com/office/drawing/2014/main" id="{C4E1D551-D9DA-307E-06BB-BF8B547CF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224108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Pictogrammes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E8EFFE-F92D-6AFB-141F-8C8242CD16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400" y="2474382"/>
            <a:ext cx="7520578" cy="2799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190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4893E-3705-2A57-F43B-904E0EC3C1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DE4C4C-095F-3B39-3AB3-A9AB3BC2AD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7057862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Répétons ensemble : Sami a une sole.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6345E05-BB1F-4198-A083-2157E9106835}"/>
              </a:ext>
            </a:extLst>
          </p:cNvPr>
          <p:cNvSpPr txBox="1"/>
          <p:nvPr/>
        </p:nvSpPr>
        <p:spPr>
          <a:xfrm>
            <a:off x="780393" y="2473583"/>
            <a:ext cx="7583214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8000" b="1" dirty="0">
                <a:ln w="0"/>
                <a:solidFill>
                  <a:srgbClr val="2DC7D3"/>
                </a:solidFill>
                <a:latin typeface="Dosis SemiBold" pitchFamily="2" charset="0"/>
                <a:cs typeface="Aharoni" panose="02010803020104030203" pitchFamily="2" charset="-79"/>
              </a:rPr>
              <a:t>S</a:t>
            </a:r>
            <a:r>
              <a:rPr lang="pt-BR" sz="80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</a:rPr>
              <a:t>ami  a  une  </a:t>
            </a:r>
            <a:r>
              <a:rPr lang="pt-BR" sz="8000" b="1" dirty="0">
                <a:ln w="0"/>
                <a:solidFill>
                  <a:srgbClr val="2DC7D3"/>
                </a:solidFill>
                <a:latin typeface="Dosis SemiBold" pitchFamily="2" charset="0"/>
                <a:cs typeface="Aharoni" panose="02010803020104030203" pitchFamily="2" charset="-79"/>
              </a:rPr>
              <a:t>s</a:t>
            </a:r>
            <a:r>
              <a:rPr lang="pt-BR" sz="80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</a:rPr>
              <a:t>ol</a:t>
            </a:r>
            <a:r>
              <a:rPr lang="pt-BR" sz="8000" b="1" dirty="0">
                <a:ln w="0"/>
                <a:solidFill>
                  <a:schemeClr val="bg1">
                    <a:lumMod val="50000"/>
                  </a:schemeClr>
                </a:solidFill>
                <a:latin typeface="Dosis SemiBold" pitchFamily="2" charset="0"/>
                <a:cs typeface="Aharoni" panose="02010803020104030203" pitchFamily="2" charset="-79"/>
              </a:rPr>
              <a:t>e</a:t>
            </a:r>
            <a:r>
              <a:rPr lang="pt-BR" sz="80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</a:rPr>
              <a:t>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D91AA2B-D5F5-4B7B-A9BE-182B5FA533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00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CE594C-510D-F389-FE1F-182277D379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1BE1853-FCE4-065C-C730-53E9E05DFA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7057862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5CB6CB7-464D-0EFE-509A-47D4198CEE52}"/>
              </a:ext>
            </a:extLst>
          </p:cNvPr>
          <p:cNvSpPr txBox="1"/>
          <p:nvPr/>
        </p:nvSpPr>
        <p:spPr>
          <a:xfrm>
            <a:off x="448699" y="2445570"/>
            <a:ext cx="7583214" cy="1546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fr-FR" sz="7200" b="1" dirty="0">
                <a:solidFill>
                  <a:srgbClr val="2DC7D3"/>
                </a:solidFill>
                <a:latin typeface="Dosis SemiBold" pitchFamily="2" charset="0"/>
              </a:rPr>
              <a:t>S</a:t>
            </a:r>
            <a:r>
              <a:rPr lang="fr-FR" sz="7200" b="1" dirty="0">
                <a:solidFill>
                  <a:srgbClr val="565F88"/>
                </a:solidFill>
                <a:latin typeface="Dosis SemiBold" pitchFamily="2" charset="0"/>
              </a:rPr>
              <a:t>ara  a  un  </a:t>
            </a:r>
            <a:r>
              <a:rPr lang="fr-FR" sz="7200" b="1" dirty="0">
                <a:solidFill>
                  <a:srgbClr val="2DC7D3"/>
                </a:solidFill>
                <a:latin typeface="Dosis SemiBold" pitchFamily="2" charset="0"/>
              </a:rPr>
              <a:t>s</a:t>
            </a:r>
            <a:r>
              <a:rPr lang="fr-FR" sz="7200" b="1" dirty="0">
                <a:solidFill>
                  <a:srgbClr val="565F88"/>
                </a:solidFill>
                <a:latin typeface="Dosis SemiBold" pitchFamily="2" charset="0"/>
              </a:rPr>
              <a:t>iro</a:t>
            </a:r>
            <a:r>
              <a:rPr lang="fr-FR" sz="7200" b="1" dirty="0">
                <a:solidFill>
                  <a:srgbClr val="757575"/>
                </a:solidFill>
                <a:latin typeface="Dosis SemiBold" pitchFamily="2" charset="0"/>
              </a:rPr>
              <a:t>p</a:t>
            </a:r>
            <a:r>
              <a:rPr lang="fr-FR" sz="7200" b="1" dirty="0">
                <a:solidFill>
                  <a:srgbClr val="565F88"/>
                </a:solidFill>
                <a:latin typeface="Dosis SemiBold" pitchFamily="2" charset="0"/>
              </a:rPr>
              <a:t>.</a:t>
            </a:r>
          </a:p>
        </p:txBody>
      </p:sp>
      <p:sp>
        <p:nvSpPr>
          <p:cNvPr id="5" name="Parenthèse ouvrante 4">
            <a:extLst>
              <a:ext uri="{FF2B5EF4-FFF2-40B4-BE49-F238E27FC236}">
                <a16:creationId xmlns:a16="http://schemas.microsoft.com/office/drawing/2014/main" id="{66226889-5E0C-F08D-0D88-CE22485FE9DE}"/>
              </a:ext>
            </a:extLst>
          </p:cNvPr>
          <p:cNvSpPr/>
          <p:nvPr/>
        </p:nvSpPr>
        <p:spPr>
          <a:xfrm rot="16200000">
            <a:off x="3342054" y="3635217"/>
            <a:ext cx="178372" cy="537882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Parenthèse ouvrante 6">
            <a:extLst>
              <a:ext uri="{FF2B5EF4-FFF2-40B4-BE49-F238E27FC236}">
                <a16:creationId xmlns:a16="http://schemas.microsoft.com/office/drawing/2014/main" id="{D76BFFAA-2749-406A-A9D6-3D8C191F09D4}"/>
              </a:ext>
            </a:extLst>
          </p:cNvPr>
          <p:cNvSpPr/>
          <p:nvPr/>
        </p:nvSpPr>
        <p:spPr>
          <a:xfrm rot="16200000">
            <a:off x="4391364" y="3499843"/>
            <a:ext cx="174321" cy="804580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Parenthèse ouvrante 8">
            <a:extLst>
              <a:ext uri="{FF2B5EF4-FFF2-40B4-BE49-F238E27FC236}">
                <a16:creationId xmlns:a16="http://schemas.microsoft.com/office/drawing/2014/main" id="{3C343DBD-6039-4EEC-B49B-46945C2D73A9}"/>
              </a:ext>
            </a:extLst>
          </p:cNvPr>
          <p:cNvSpPr/>
          <p:nvPr/>
        </p:nvSpPr>
        <p:spPr>
          <a:xfrm rot="16200000">
            <a:off x="5490707" y="3616806"/>
            <a:ext cx="177174" cy="573506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BF7FF43A-5C6D-4B22-BD86-463B8B061D83}"/>
              </a:ext>
            </a:extLst>
          </p:cNvPr>
          <p:cNvSpPr/>
          <p:nvPr/>
        </p:nvSpPr>
        <p:spPr>
          <a:xfrm rot="16200000">
            <a:off x="6384588" y="3316252"/>
            <a:ext cx="177174" cy="1174611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Parenthèse ouvrante 10">
            <a:extLst>
              <a:ext uri="{FF2B5EF4-FFF2-40B4-BE49-F238E27FC236}">
                <a16:creationId xmlns:a16="http://schemas.microsoft.com/office/drawing/2014/main" id="{5C71D07C-6D5E-4C66-9B56-7ACF1E0C7E08}"/>
              </a:ext>
            </a:extLst>
          </p:cNvPr>
          <p:cNvSpPr/>
          <p:nvPr/>
        </p:nvSpPr>
        <p:spPr>
          <a:xfrm rot="16200000">
            <a:off x="2422725" y="3516420"/>
            <a:ext cx="174320" cy="771427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Parenthèse ouvrante 11">
            <a:extLst>
              <a:ext uri="{FF2B5EF4-FFF2-40B4-BE49-F238E27FC236}">
                <a16:creationId xmlns:a16="http://schemas.microsoft.com/office/drawing/2014/main" id="{50B425DB-016D-40EA-A602-08085A8518A3}"/>
              </a:ext>
            </a:extLst>
          </p:cNvPr>
          <p:cNvSpPr/>
          <p:nvPr/>
        </p:nvSpPr>
        <p:spPr>
          <a:xfrm rot="16200000">
            <a:off x="1508792" y="3519274"/>
            <a:ext cx="174319" cy="771427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C05E25D-B272-4E52-B44B-E37351B7B9A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456743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CE594C-510D-F389-FE1F-182277D379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1BE1853-FCE4-065C-C730-53E9E05DFA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7057862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5CB6CB7-464D-0EFE-509A-47D4198CEE52}"/>
              </a:ext>
            </a:extLst>
          </p:cNvPr>
          <p:cNvSpPr txBox="1"/>
          <p:nvPr/>
        </p:nvSpPr>
        <p:spPr>
          <a:xfrm>
            <a:off x="448699" y="2445570"/>
            <a:ext cx="7583214" cy="1546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fr-FR" sz="7200" b="1" dirty="0">
                <a:solidFill>
                  <a:srgbClr val="2DC7D3"/>
                </a:solidFill>
                <a:latin typeface="Dosis SemiBold" pitchFamily="2" charset="0"/>
              </a:rPr>
              <a:t>S</a:t>
            </a:r>
            <a:r>
              <a:rPr lang="fr-FR" sz="7200" b="1" dirty="0">
                <a:solidFill>
                  <a:srgbClr val="565F88"/>
                </a:solidFill>
                <a:latin typeface="Dosis SemiBold" pitchFamily="2" charset="0"/>
              </a:rPr>
              <a:t>ara  a  un  </a:t>
            </a:r>
            <a:r>
              <a:rPr lang="fr-FR" sz="7200" b="1" dirty="0">
                <a:solidFill>
                  <a:srgbClr val="2DC7D3"/>
                </a:solidFill>
                <a:latin typeface="Dosis SemiBold" pitchFamily="2" charset="0"/>
              </a:rPr>
              <a:t>s</a:t>
            </a:r>
            <a:r>
              <a:rPr lang="fr-FR" sz="7200" b="1" dirty="0">
                <a:solidFill>
                  <a:srgbClr val="565F88"/>
                </a:solidFill>
                <a:latin typeface="Dosis SemiBold" pitchFamily="2" charset="0"/>
              </a:rPr>
              <a:t>iro</a:t>
            </a:r>
            <a:r>
              <a:rPr lang="fr-FR" sz="7200" b="1" dirty="0">
                <a:solidFill>
                  <a:srgbClr val="757575"/>
                </a:solidFill>
                <a:latin typeface="Dosis SemiBold" pitchFamily="2" charset="0"/>
              </a:rPr>
              <a:t>p</a:t>
            </a:r>
            <a:r>
              <a:rPr lang="fr-FR" sz="7200" b="1" dirty="0">
                <a:solidFill>
                  <a:srgbClr val="565F88"/>
                </a:solidFill>
                <a:latin typeface="Dosis SemiBold" pitchFamily="2" charset="0"/>
              </a:rPr>
              <a:t>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039B37A-F66F-4C00-B55D-90F2D843C4F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89455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CE594C-510D-F389-FE1F-182277D379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1BE1853-FCE4-065C-C730-53E9E05DFA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7057862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Répétons ensemble : Sara a un sirop.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5CB6CB7-464D-0EFE-509A-47D4198CEE52}"/>
              </a:ext>
            </a:extLst>
          </p:cNvPr>
          <p:cNvSpPr txBox="1"/>
          <p:nvPr/>
        </p:nvSpPr>
        <p:spPr>
          <a:xfrm>
            <a:off x="448699" y="2445570"/>
            <a:ext cx="7583214" cy="1546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fr-FR" sz="7200" b="1" dirty="0">
                <a:solidFill>
                  <a:srgbClr val="2DC7D3"/>
                </a:solidFill>
                <a:latin typeface="Dosis SemiBold" pitchFamily="2" charset="0"/>
              </a:rPr>
              <a:t>S</a:t>
            </a:r>
            <a:r>
              <a:rPr lang="fr-FR" sz="7200" b="1" dirty="0">
                <a:solidFill>
                  <a:srgbClr val="565F88"/>
                </a:solidFill>
                <a:latin typeface="Dosis SemiBold" pitchFamily="2" charset="0"/>
              </a:rPr>
              <a:t>ara  a  un  </a:t>
            </a:r>
            <a:r>
              <a:rPr lang="fr-FR" sz="7200" b="1" dirty="0">
                <a:solidFill>
                  <a:srgbClr val="2DC7D3"/>
                </a:solidFill>
                <a:latin typeface="Dosis SemiBold" pitchFamily="2" charset="0"/>
              </a:rPr>
              <a:t>s</a:t>
            </a:r>
            <a:r>
              <a:rPr lang="fr-FR" sz="7200" b="1" dirty="0">
                <a:solidFill>
                  <a:srgbClr val="565F88"/>
                </a:solidFill>
                <a:latin typeface="Dosis SemiBold" pitchFamily="2" charset="0"/>
              </a:rPr>
              <a:t>iro</a:t>
            </a:r>
            <a:r>
              <a:rPr lang="fr-FR" sz="7200" b="1" dirty="0">
                <a:solidFill>
                  <a:srgbClr val="757575"/>
                </a:solidFill>
                <a:latin typeface="Dosis SemiBold" pitchFamily="2" charset="0"/>
              </a:rPr>
              <a:t>p</a:t>
            </a:r>
            <a:r>
              <a:rPr lang="fr-FR" sz="7200" b="1" dirty="0">
                <a:solidFill>
                  <a:srgbClr val="565F88"/>
                </a:solidFill>
                <a:latin typeface="Dosis SemiBold" pitchFamily="2" charset="0"/>
              </a:rPr>
              <a:t>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5C8CA48F-49FC-473B-A46E-9B82BB0A6D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224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C57744B-8346-4FC3-BADA-54A0FBB7CC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le livret à la page 60.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23C4F59-CB2A-763D-6B00-093C859F56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C40411F-7686-46A1-859C-3291ACDD5E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8264" y="1617744"/>
            <a:ext cx="3131283" cy="4802956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1CCB2D1-6DEC-FB7F-CDDD-C2EBB1B612AB}"/>
              </a:ext>
            </a:extLst>
          </p:cNvPr>
          <p:cNvSpPr/>
          <p:nvPr/>
        </p:nvSpPr>
        <p:spPr>
          <a:xfrm>
            <a:off x="3062268" y="5354426"/>
            <a:ext cx="3157279" cy="394684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13695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351692-8DF2-066C-AC33-06BF061FA0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>
            <a:extLst>
              <a:ext uri="{FF2B5EF4-FFF2-40B4-BE49-F238E27FC236}">
                <a16:creationId xmlns:a16="http://schemas.microsoft.com/office/drawing/2014/main" id="{DA7B7F15-D115-14C6-C475-11067330105D}"/>
              </a:ext>
            </a:extLst>
          </p:cNvPr>
          <p:cNvSpPr txBox="1">
            <a:spLocks/>
          </p:cNvSpPr>
          <p:nvPr/>
        </p:nvSpPr>
        <p:spPr>
          <a:xfrm>
            <a:off x="1677381" y="775249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Lisez les phrases à votre voisin. Chacun son tour. Je vais circuler entre les rangs pour vous aider.   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C673653-4808-4FBB-37FA-A23FD6BA56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957931E-AB66-4D02-C3F6-BE5ACB6F20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7398" y="2677904"/>
            <a:ext cx="2891155" cy="222145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B2FD46D-D77C-4675-83AC-70B56C2FDF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060" y="2900981"/>
            <a:ext cx="4911365" cy="1775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612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5CF0D9-6AC1-7686-4EF0-AEAA710D19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8BFD1BF7-1AB6-2F6A-8E36-7CC9EE02AFB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42" t="8381" r="3284" b="18195"/>
          <a:stretch>
            <a:fillRect/>
          </a:stretch>
        </p:blipFill>
        <p:spPr>
          <a:xfrm>
            <a:off x="1448602" y="5039147"/>
            <a:ext cx="6246795" cy="1349939"/>
          </a:xfrm>
          <a:prstGeom prst="rect">
            <a:avLst/>
          </a:prstGeom>
        </p:spPr>
      </p:pic>
      <p:sp>
        <p:nvSpPr>
          <p:cNvPr id="19" name="Titre 18">
            <a:extLst>
              <a:ext uri="{FF2B5EF4-FFF2-40B4-BE49-F238E27FC236}">
                <a16:creationId xmlns:a16="http://schemas.microsoft.com/office/drawing/2014/main" id="{B8640D61-1DBF-5EDC-F02B-33D3CDDE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sz="3200" dirty="0"/>
              <a:t>Plan de la séance 5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FAB051FF-6900-758D-6483-BD99AF1B559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218828" y="5508429"/>
            <a:ext cx="4960805" cy="7560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"/>
            </a:pPr>
            <a:r>
              <a:rPr lang="fr-FR" dirty="0">
                <a:solidFill>
                  <a:srgbClr val="474F71"/>
                </a:solidFill>
              </a:rPr>
              <a:t>Écriture de phrases contenant la lettre s.</a:t>
            </a:r>
            <a:endParaRPr lang="fr-MA" dirty="0">
              <a:solidFill>
                <a:srgbClr val="474F71"/>
              </a:solidFill>
            </a:endParaRPr>
          </a:p>
        </p:txBody>
      </p:sp>
      <p:pic>
        <p:nvPicPr>
          <p:cNvPr id="22" name="Espace réservé pour une image  21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F3B27221-78B6-35AA-760F-516CFAD09D6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4958117"/>
            <a:ext cx="540000" cy="540000"/>
          </a:xfr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7CEE8442-A678-BF4C-D11D-F4688694689F}"/>
              </a:ext>
            </a:extLst>
          </p:cNvPr>
          <p:cNvSpPr txBox="1"/>
          <p:nvPr/>
        </p:nvSpPr>
        <p:spPr>
          <a:xfrm>
            <a:off x="2201410" y="5142552"/>
            <a:ext cx="11881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3.  </a:t>
            </a:r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Écriture  </a:t>
            </a:r>
            <a:endParaRPr kumimoji="0" lang="fr-MA" sz="16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ExtraBold" pitchFamily="2" charset="0"/>
              <a:ea typeface="+mn-ea"/>
              <a:cs typeface="+mn-cs"/>
            </a:endParaRPr>
          </a:p>
        </p:txBody>
      </p: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3E7890C4-1984-3C72-CFF0-D6ABFAACD064}"/>
              </a:ext>
            </a:extLst>
          </p:cNvPr>
          <p:cNvSpPr txBox="1">
            <a:spLocks/>
          </p:cNvSpPr>
          <p:nvPr/>
        </p:nvSpPr>
        <p:spPr>
          <a:xfrm>
            <a:off x="2233483" y="3989182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buFont typeface="Wingdings" panose="05000000000000000000" pitchFamily="2" charset="2"/>
              <a:buChar char=""/>
              <a:defRPr/>
            </a:pPr>
            <a:r>
              <a:rPr lang="fr-FR" dirty="0">
                <a:solidFill>
                  <a:srgbClr val="757575"/>
                </a:solidFill>
              </a:rPr>
              <a:t>Lecture de phrases contenant la lettre s.</a:t>
            </a:r>
          </a:p>
        </p:txBody>
      </p:sp>
      <p:pic>
        <p:nvPicPr>
          <p:cNvPr id="20" name="Espace réservé pour une image  19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2E7C7674-8277-ED86-DB1A-EB743B0A501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>
          <a:xfrm>
            <a:off x="7324923" y="1973400"/>
            <a:ext cx="540000" cy="540000"/>
          </a:xfrm>
          <a:prstGeom prst="rect">
            <a:avLst/>
          </a:prstGeom>
        </p:spPr>
      </p:pic>
      <p:pic>
        <p:nvPicPr>
          <p:cNvPr id="3" name="Espace réservé pour une image  2">
            <a:extLst>
              <a:ext uri="{FF2B5EF4-FFF2-40B4-BE49-F238E27FC236}">
                <a16:creationId xmlns:a16="http://schemas.microsoft.com/office/drawing/2014/main" id="{7FA7456D-5328-16C5-3584-F67C70DF591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4958117"/>
            <a:ext cx="539750" cy="539750"/>
          </a:xfrm>
        </p:spPr>
      </p:pic>
      <p:pic>
        <p:nvPicPr>
          <p:cNvPr id="2" name="Espace réservé pour une image  2">
            <a:extLst>
              <a:ext uri="{FF2B5EF4-FFF2-40B4-BE49-F238E27FC236}">
                <a16:creationId xmlns:a16="http://schemas.microsoft.com/office/drawing/2014/main" id="{50CAE448-DCDF-9970-3A1C-5D2E2E8D9CD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355135" y="3449432"/>
            <a:ext cx="539750" cy="539750"/>
          </a:xfrm>
          <a:prstGeom prst="rect">
            <a:avLst/>
          </a:prstGeom>
          <a:noFill/>
        </p:spPr>
      </p:pic>
      <p:sp>
        <p:nvSpPr>
          <p:cNvPr id="4" name="Espace réservé du texte 12">
            <a:extLst>
              <a:ext uri="{FF2B5EF4-FFF2-40B4-BE49-F238E27FC236}">
                <a16:creationId xmlns:a16="http://schemas.microsoft.com/office/drawing/2014/main" id="{AD08B1E4-3D3B-7CA1-9846-4FF4F4FEE946}"/>
              </a:ext>
            </a:extLst>
          </p:cNvPr>
          <p:cNvSpPr txBox="1">
            <a:spLocks/>
          </p:cNvSpPr>
          <p:nvPr/>
        </p:nvSpPr>
        <p:spPr>
          <a:xfrm>
            <a:off x="2218827" y="2513400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Prendre la parole pour se présenter et présenter ses parents.</a:t>
            </a:r>
          </a:p>
        </p:txBody>
      </p:sp>
    </p:spTree>
    <p:extLst>
      <p:ext uri="{BB962C8B-B14F-4D97-AF65-F5344CB8AC3E}">
        <p14:creationId xmlns:p14="http://schemas.microsoft.com/office/powerpoint/2010/main" val="3798910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292F99E8-F572-491E-BD50-32C5ED450964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292F99E8-F572-491E-BD50-32C5ED45096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903571" y="107474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40DC126B-EC29-4187-ACD1-8B770D396086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40DC126B-EC29-4187-ACD1-8B770D396086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593171" y="833545"/>
                <a:ext cx="27360" cy="23400"/>
              </a:xfrm>
              <a:prstGeom prst="rect">
                <a:avLst/>
              </a:prstGeom>
            </p:spPr>
          </p:pic>
        </mc:Fallback>
      </mc:AlternateContent>
      <p:sp>
        <p:nvSpPr>
          <p:cNvPr id="6" name="Titre 1">
            <a:extLst>
              <a:ext uri="{FF2B5EF4-FFF2-40B4-BE49-F238E27FC236}">
                <a16:creationId xmlns:a16="http://schemas.microsoft.com/office/drawing/2014/main" id="{9EBA7426-5DCB-54A5-FABE-A5835849F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4061" y="775249"/>
            <a:ext cx="6840000" cy="612000"/>
          </a:xfrm>
          <a:solidFill>
            <a:srgbClr val="E5E5E5"/>
          </a:solidFill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nous allons apprendre à écrire des phrases contenant la lettre s. Soyez attentifs.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56CB4B5-C361-5BB0-6540-3F39948A0C6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94635" y="2184935"/>
            <a:ext cx="4907681" cy="327178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17138FD-1D91-0BEA-352F-68AD9372FA9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491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1C93A7-269B-87D7-E92B-0FDB69070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4">
            <a:extLst>
              <a:ext uri="{FF2B5EF4-FFF2-40B4-BE49-F238E27FC236}">
                <a16:creationId xmlns:a16="http://schemas.microsoft.com/office/drawing/2014/main" id="{F5D129F7-0AC7-B8E9-2944-A1959DB235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 fontScale="90000"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je vais écrire la phrase « Sami a une sole. » sur le tableau. Regardez comment je fais. Je n’oublie pas la majuscule au début de la phrase, le point à la fin et les espaces entre les mots.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4324654B-6ECF-66C4-2B0C-5AC0EBCF7F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100" y="2035564"/>
            <a:ext cx="3869267" cy="386926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6FBA8F6-A9EA-462F-A86D-7B85689D17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FD4CF99D-9871-4A1D-AD27-4668F58EA317}"/>
              </a:ext>
            </a:extLst>
          </p:cNvPr>
          <p:cNvGrpSpPr/>
          <p:nvPr/>
        </p:nvGrpSpPr>
        <p:grpSpPr>
          <a:xfrm>
            <a:off x="4572000" y="2465294"/>
            <a:ext cx="3997900" cy="2280283"/>
            <a:chOff x="1470905" y="2519082"/>
            <a:chExt cx="5068963" cy="2280283"/>
          </a:xfrm>
        </p:grpSpPr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C476C39A-725B-439D-A781-F0E9689023CE}"/>
                </a:ext>
              </a:extLst>
            </p:cNvPr>
            <p:cNvGrpSpPr/>
            <p:nvPr/>
          </p:nvGrpSpPr>
          <p:grpSpPr>
            <a:xfrm>
              <a:off x="1470905" y="2519082"/>
              <a:ext cx="5068963" cy="2280283"/>
              <a:chOff x="1470651" y="2519082"/>
              <a:chExt cx="5049738" cy="2280283"/>
            </a:xfrm>
          </p:grpSpPr>
          <p:grpSp>
            <p:nvGrpSpPr>
              <p:cNvPr id="12" name="Groupe 11">
                <a:extLst>
                  <a:ext uri="{FF2B5EF4-FFF2-40B4-BE49-F238E27FC236}">
                    <a16:creationId xmlns:a16="http://schemas.microsoft.com/office/drawing/2014/main" id="{961ABB6F-E0FD-442D-B8B7-1A0391E0D952}"/>
                  </a:ext>
                </a:extLst>
              </p:cNvPr>
              <p:cNvGrpSpPr/>
              <p:nvPr/>
            </p:nvGrpSpPr>
            <p:grpSpPr>
              <a:xfrm>
                <a:off x="1470651" y="2519082"/>
                <a:ext cx="5049738" cy="2280283"/>
                <a:chOff x="312945" y="2583250"/>
                <a:chExt cx="5049738" cy="2280283"/>
              </a:xfrm>
            </p:grpSpPr>
            <p:pic>
              <p:nvPicPr>
                <p:cNvPr id="15" name="Picture 2" descr="Une image contenant texte, ligne, reçu&#10;&#10;Description générée automatiquement">
                  <a:extLst>
                    <a:ext uri="{FF2B5EF4-FFF2-40B4-BE49-F238E27FC236}">
                      <a16:creationId xmlns:a16="http://schemas.microsoft.com/office/drawing/2014/main" id="{5F19BF8C-D33C-4B68-9849-01FB37CDEB4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7523" t="22418" r="39653" b="32446"/>
                <a:stretch/>
              </p:blipFill>
              <p:spPr bwMode="auto">
                <a:xfrm>
                  <a:off x="312945" y="2583250"/>
                  <a:ext cx="5001867" cy="228028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6" name="ZoneTexte 15">
                  <a:extLst>
                    <a:ext uri="{FF2B5EF4-FFF2-40B4-BE49-F238E27FC236}">
                      <a16:creationId xmlns:a16="http://schemas.microsoft.com/office/drawing/2014/main" id="{CF2717AE-0544-49D8-961E-B9455C91FCB7}"/>
                    </a:ext>
                  </a:extLst>
                </p:cNvPr>
                <p:cNvSpPr txBox="1"/>
                <p:nvPr/>
              </p:nvSpPr>
              <p:spPr>
                <a:xfrm>
                  <a:off x="1202495" y="3218020"/>
                  <a:ext cx="4160188" cy="65787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fr-FR" sz="2800" b="1" dirty="0">
                      <a:solidFill>
                        <a:srgbClr val="00ACA4"/>
                      </a:solidFill>
                      <a:latin typeface="Dosis SemiBold" pitchFamily="2" charset="0"/>
                    </a:rPr>
                    <a:t>S</a:t>
                  </a:r>
                  <a:r>
                    <a:rPr lang="fr-FR" sz="2800" b="1" dirty="0">
                      <a:solidFill>
                        <a:srgbClr val="565F88"/>
                      </a:solidFill>
                      <a:latin typeface="Dosis SemiBold" pitchFamily="2" charset="0"/>
                    </a:rPr>
                    <a:t>ami     a    une    sole</a:t>
                  </a:r>
                  <a:r>
                    <a:rPr lang="fr-FR" sz="2800" b="1" dirty="0">
                      <a:solidFill>
                        <a:srgbClr val="00ACA4"/>
                      </a:solidFill>
                      <a:latin typeface="Dosis SemiBold" pitchFamily="2" charset="0"/>
                    </a:rPr>
                    <a:t>.</a:t>
                  </a:r>
                </a:p>
              </p:txBody>
            </p:sp>
          </p:grpSp>
          <p:sp>
            <p:nvSpPr>
              <p:cNvPr id="13" name="Flèche : double flèche horizontale 12">
                <a:extLst>
                  <a:ext uri="{FF2B5EF4-FFF2-40B4-BE49-F238E27FC236}">
                    <a16:creationId xmlns:a16="http://schemas.microsoft.com/office/drawing/2014/main" id="{DE42D780-8A9D-4352-8704-DC87A65F0531}"/>
                  </a:ext>
                </a:extLst>
              </p:cNvPr>
              <p:cNvSpPr/>
              <p:nvPr/>
            </p:nvSpPr>
            <p:spPr>
              <a:xfrm>
                <a:off x="3437026" y="3526335"/>
                <a:ext cx="324000" cy="144000"/>
              </a:xfrm>
              <a:prstGeom prst="leftRightArrow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14" name="Flèche : double flèche horizontale 13">
                <a:extLst>
                  <a:ext uri="{FF2B5EF4-FFF2-40B4-BE49-F238E27FC236}">
                    <a16:creationId xmlns:a16="http://schemas.microsoft.com/office/drawing/2014/main" id="{641A56F8-20BC-4016-A653-7D11048EC313}"/>
                  </a:ext>
                </a:extLst>
              </p:cNvPr>
              <p:cNvSpPr/>
              <p:nvPr/>
            </p:nvSpPr>
            <p:spPr>
              <a:xfrm>
                <a:off x="4069076" y="3520576"/>
                <a:ext cx="324000" cy="144000"/>
              </a:xfrm>
              <a:prstGeom prst="leftRightArrow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</p:grpSp>
        <p:sp>
          <p:nvSpPr>
            <p:cNvPr id="17" name="Flèche : double flèche horizontale 16">
              <a:extLst>
                <a:ext uri="{FF2B5EF4-FFF2-40B4-BE49-F238E27FC236}">
                  <a16:creationId xmlns:a16="http://schemas.microsoft.com/office/drawing/2014/main" id="{9559EC46-BC75-4AFF-A19A-E6D46E7D8B99}"/>
                </a:ext>
              </a:extLst>
            </p:cNvPr>
            <p:cNvSpPr/>
            <p:nvPr/>
          </p:nvSpPr>
          <p:spPr>
            <a:xfrm>
              <a:off x="5124135" y="3515223"/>
              <a:ext cx="324000" cy="144000"/>
            </a:xfrm>
            <a:prstGeom prst="left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/>
            </a:p>
          </p:txBody>
        </p:sp>
      </p:grpSp>
    </p:spTree>
    <p:extLst>
      <p:ext uri="{BB962C8B-B14F-4D97-AF65-F5344CB8AC3E}">
        <p14:creationId xmlns:p14="http://schemas.microsoft.com/office/powerpoint/2010/main" val="1013917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00A86E88-936D-9BAB-4944-1681CC760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cahiers.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2210DB43-FE5F-437A-8145-1DC58CE9F2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2AD1716E-A5B7-6792-EB54-E52B4E9015F2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EAE8E4"/>
              </a:clrFrom>
              <a:clrTo>
                <a:srgbClr val="EAE8E4">
                  <a:alpha val="0"/>
                </a:srgbClr>
              </a:clrTo>
            </a:clrChange>
          </a:blip>
          <a:srcRect l="4527" t="16702" r="3992" b="15930"/>
          <a:stretch>
            <a:fillRect/>
          </a:stretch>
        </p:blipFill>
        <p:spPr>
          <a:xfrm>
            <a:off x="2557684" y="2219898"/>
            <a:ext cx="4028632" cy="2966740"/>
          </a:xfrm>
          <a:prstGeom prst="roundRect">
            <a:avLst>
              <a:gd name="adj" fmla="val 6988"/>
            </a:avLst>
          </a:prstGeom>
        </p:spPr>
      </p:pic>
    </p:spTree>
    <p:extLst>
      <p:ext uri="{BB962C8B-B14F-4D97-AF65-F5344CB8AC3E}">
        <p14:creationId xmlns:p14="http://schemas.microsoft.com/office/powerpoint/2010/main" val="1315078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23D50F-7CCD-D5E8-7AEF-7A166F1DE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234B80-2CF9-AC4E-219D-0333FBFCE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775" y="1326038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Contenu de la semaine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9DFD4E1-4E0E-1962-4D6A-CAA194C79384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8768EAC-AAE5-5AAF-67A5-EE315A59F0D0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5C71E94-B8BD-4CD4-8E1B-35F71F26F07D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0" name="Titre 53">
              <a:extLst>
                <a:ext uri="{FF2B5EF4-FFF2-40B4-BE49-F238E27FC236}">
                  <a16:creationId xmlns:a16="http://schemas.microsoft.com/office/drawing/2014/main" id="{DF1F6A5D-DBB2-615B-46CB-C38EB8ED173D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B6431FF-5E99-485B-A838-24D94DB74848}"/>
              </a:ext>
            </a:extLst>
          </p:cNvPr>
          <p:cNvGrpSpPr/>
          <p:nvPr/>
        </p:nvGrpSpPr>
        <p:grpSpPr>
          <a:xfrm>
            <a:off x="554247" y="2322482"/>
            <a:ext cx="3960000" cy="3276000"/>
            <a:chOff x="-2023082" y="365760"/>
            <a:chExt cx="8942136" cy="6858000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769400E0-1392-49F0-9CE2-7D492A1DAE7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023082" y="365760"/>
              <a:ext cx="4471068" cy="6858000"/>
            </a:xfrm>
            <a:prstGeom prst="rect">
              <a:avLst/>
            </a:prstGeom>
          </p:spPr>
        </p:pic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6F1A875E-1AEE-487A-99C9-E129CDBF99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47986" y="365760"/>
              <a:ext cx="4471068" cy="6858000"/>
            </a:xfrm>
            <a:prstGeom prst="rect">
              <a:avLst/>
            </a:prstGeom>
          </p:spPr>
        </p:pic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B516429E-C2FE-4524-AB91-2F8D74820EBD}"/>
              </a:ext>
            </a:extLst>
          </p:cNvPr>
          <p:cNvGrpSpPr/>
          <p:nvPr/>
        </p:nvGrpSpPr>
        <p:grpSpPr>
          <a:xfrm>
            <a:off x="4629755" y="2322482"/>
            <a:ext cx="3960000" cy="3276000"/>
            <a:chOff x="771679" y="-69211"/>
            <a:chExt cx="8942136" cy="6858000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0134473C-7DA1-4A79-947C-C8784E4359A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42747" y="-69211"/>
              <a:ext cx="4471068" cy="6858000"/>
            </a:xfrm>
            <a:prstGeom prst="rect">
              <a:avLst/>
            </a:prstGeom>
          </p:spPr>
        </p:pic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C0D6A723-1A68-43D6-A1F2-7D6CB172051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1679" y="-69211"/>
              <a:ext cx="4471068" cy="685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05613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799F23-903B-DACD-402F-0695D0BBE1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3">
            <a:extLst>
              <a:ext uri="{FF2B5EF4-FFF2-40B4-BE49-F238E27FC236}">
                <a16:creationId xmlns:a16="http://schemas.microsoft.com/office/drawing/2014/main" id="{2ACAECE2-E917-C09A-9B0E-1218059DF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: Sami a une sole. 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92013108-2C0C-49E0-AE03-57D40908A8AD}"/>
              </a:ext>
            </a:extLst>
          </p:cNvPr>
          <p:cNvGrpSpPr/>
          <p:nvPr/>
        </p:nvGrpSpPr>
        <p:grpSpPr>
          <a:xfrm>
            <a:off x="1584990" y="2623136"/>
            <a:ext cx="5974020" cy="2310699"/>
            <a:chOff x="246227" y="2552834"/>
            <a:chExt cx="6711859" cy="2310699"/>
          </a:xfrm>
        </p:grpSpPr>
        <p:pic>
          <p:nvPicPr>
            <p:cNvPr id="11" name="Picture 2" descr="Une image contenant texte, ligne, reçu&#10;&#10;Description générée automatiquement">
              <a:extLst>
                <a:ext uri="{FF2B5EF4-FFF2-40B4-BE49-F238E27FC236}">
                  <a16:creationId xmlns:a16="http://schemas.microsoft.com/office/drawing/2014/main" id="{026A3D43-C7A6-4834-8ECE-25982413F2D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522" t="22418" r="25770" b="32446"/>
            <a:stretch>
              <a:fillRect/>
            </a:stretch>
          </p:blipFill>
          <p:spPr bwMode="auto">
            <a:xfrm>
              <a:off x="246227" y="2552834"/>
              <a:ext cx="6711859" cy="23106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1CB00058-8785-4D78-BA14-BA2EADCA968E}"/>
                </a:ext>
              </a:extLst>
            </p:cNvPr>
            <p:cNvSpPr txBox="1"/>
            <p:nvPr/>
          </p:nvSpPr>
          <p:spPr>
            <a:xfrm>
              <a:off x="1202435" y="3123836"/>
              <a:ext cx="5647036" cy="7386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fr-FR" sz="3200" b="1" dirty="0">
                  <a:solidFill>
                    <a:srgbClr val="00ACA4"/>
                  </a:solidFill>
                  <a:latin typeface="Dosis SemiBold" pitchFamily="2" charset="0"/>
                </a:rPr>
                <a:t>S</a:t>
              </a:r>
              <a:r>
                <a:rPr lang="fr-FR" sz="3200" b="1" dirty="0">
                  <a:solidFill>
                    <a:srgbClr val="565F88"/>
                  </a:solidFill>
                  <a:latin typeface="Dosis SemiBold" pitchFamily="2" charset="0"/>
                </a:rPr>
                <a:t>ami     a    une     sole</a:t>
              </a:r>
              <a:r>
                <a:rPr lang="fr-FR" sz="3200" b="1" dirty="0">
                  <a:solidFill>
                    <a:srgbClr val="00ACA4"/>
                  </a:solidFill>
                  <a:latin typeface="Dosis SemiBold" pitchFamily="2" charset="0"/>
                </a:rPr>
                <a:t>.</a:t>
              </a:r>
            </a:p>
          </p:txBody>
        </p:sp>
      </p:grpSp>
      <p:pic>
        <p:nvPicPr>
          <p:cNvPr id="2" name="Image 1">
            <a:extLst>
              <a:ext uri="{FF2B5EF4-FFF2-40B4-BE49-F238E27FC236}">
                <a16:creationId xmlns:a16="http://schemas.microsoft.com/office/drawing/2014/main" id="{EF8B1E51-5745-4A9E-D819-B7C38305E1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289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656983-C333-2AE3-57DB-8D814E5543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483C772C-2908-45F1-ACCE-CB0D486FAD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1669" y="1781666"/>
            <a:ext cx="3095046" cy="4633274"/>
          </a:xfrm>
          <a:prstGeom prst="rect">
            <a:avLst/>
          </a:prstGeom>
        </p:spPr>
      </p:pic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94EED909-5B74-4AB5-AD1A-87F8BA883475}"/>
              </a:ext>
            </a:extLst>
          </p:cNvPr>
          <p:cNvSpPr/>
          <p:nvPr/>
        </p:nvSpPr>
        <p:spPr>
          <a:xfrm>
            <a:off x="3061670" y="5065419"/>
            <a:ext cx="3095046" cy="93945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5F328775-F81B-57B6-38BC-316A061A48C3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5F328775-F81B-57B6-38BC-316A061A48C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p:sp>
        <p:nvSpPr>
          <p:cNvPr id="13" name="Titre 5">
            <a:extLst>
              <a:ext uri="{FF2B5EF4-FFF2-40B4-BE49-F238E27FC236}">
                <a16:creationId xmlns:a16="http://schemas.microsoft.com/office/drawing/2014/main" id="{4CDD66ED-4C95-FB1D-57A1-15D932035699}"/>
              </a:ext>
            </a:extLst>
          </p:cNvPr>
          <p:cNvSpPr txBox="1">
            <a:spLocks/>
          </p:cNvSpPr>
          <p:nvPr/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livrets à la page 61. On va faire l’activité 5.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32BADC9-83AB-9C84-FAB3-7D12FC70D4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607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17DE10-DC2F-9C28-0FEE-DDB222076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AE73E141-1B68-4CFF-A6E9-9818655731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131" y="3094320"/>
            <a:ext cx="4581427" cy="1843605"/>
          </a:xfrm>
          <a:prstGeom prst="rect">
            <a:avLst/>
          </a:prstGeom>
        </p:spPr>
      </p:pic>
      <p:sp>
        <p:nvSpPr>
          <p:cNvPr id="7" name="Titre 5">
            <a:extLst>
              <a:ext uri="{FF2B5EF4-FFF2-40B4-BE49-F238E27FC236}">
                <a16:creationId xmlns:a16="http://schemas.microsoft.com/office/drawing/2014/main" id="{76CF1AA2-2D8E-76CE-EE75-EAAFA92C81C2}"/>
              </a:ext>
            </a:extLst>
          </p:cNvPr>
          <p:cNvSpPr txBox="1">
            <a:spLocks/>
          </p:cNvSpPr>
          <p:nvPr/>
        </p:nvSpPr>
        <p:spPr>
          <a:xfrm>
            <a:off x="1593130" y="756000"/>
            <a:ext cx="7126664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la phrase comme dans l’exemple. Je vais circuler entre les rangs pour vous aider. 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D0179E51-D32E-56DD-6177-A3FE7DF1C5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91DF2CA6-5222-4CC6-8BBC-6011D960B9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80399" y="2491504"/>
            <a:ext cx="2446422" cy="2446422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97D038-FF88-A5DB-FF1D-34BC711075BB}"/>
              </a:ext>
            </a:extLst>
          </p:cNvPr>
          <p:cNvSpPr/>
          <p:nvPr/>
        </p:nvSpPr>
        <p:spPr>
          <a:xfrm>
            <a:off x="744071" y="3094321"/>
            <a:ext cx="4724400" cy="184360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523018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555E44-9504-828D-8884-9B6A6D6BF0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23EDC69E-538F-BCD4-21AE-19064FEE1A63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23EDC69E-538F-BCD4-21AE-19064FEE1A63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Titre 1">
            <a:extLst>
              <a:ext uri="{FF2B5EF4-FFF2-40B4-BE49-F238E27FC236}">
                <a16:creationId xmlns:a16="http://schemas.microsoft.com/office/drawing/2014/main" id="{D1CE7426-7940-88AA-8163-4CC672C6C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7063908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La séance d’aujourd’hui est terminée. À la maison, recopiez la phrase de l’activité 5, page 61, sur votre cahier. Lisez les phrases de l’activité 5, page 60.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7" name="Espace réservé pour une image  2" descr="Une image contenant habits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5F8671C8-2416-89BE-B4F8-B1CF3CC0E9C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354"/>
          <a:stretch>
            <a:fillRect/>
          </a:stretch>
        </p:blipFill>
        <p:spPr>
          <a:xfrm>
            <a:off x="115503" y="651192"/>
            <a:ext cx="1289783" cy="936977"/>
          </a:xfrm>
          <a:prstGeom prst="ellipse">
            <a:avLst/>
          </a:prstGeom>
        </p:spPr>
      </p:pic>
      <p:pic>
        <p:nvPicPr>
          <p:cNvPr id="4" name="majd_wave">
            <a:hlinkClick r:id="" action="ppaction://media"/>
            <a:extLst>
              <a:ext uri="{FF2B5EF4-FFF2-40B4-BE49-F238E27FC236}">
                <a16:creationId xmlns:a16="http://schemas.microsoft.com/office/drawing/2014/main" id="{970CCE79-9D93-ACE5-DAE0-05FBB7320C8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rcRect b="1386"/>
          <a:stretch>
            <a:fillRect/>
          </a:stretch>
        </p:blipFill>
        <p:spPr>
          <a:xfrm>
            <a:off x="1611891" y="2156059"/>
            <a:ext cx="2112567" cy="370362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318864D-AFD0-4188-8176-3A2F7BFFF3F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8080" y="2398375"/>
            <a:ext cx="2393958" cy="3672000"/>
          </a:xfrm>
          <a:prstGeom prst="rect">
            <a:avLst/>
          </a:prstGeom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2BBAA5C3-A49B-4023-A272-6B598CF05C13}"/>
              </a:ext>
            </a:extLst>
          </p:cNvPr>
          <p:cNvSpPr/>
          <p:nvPr/>
        </p:nvSpPr>
        <p:spPr>
          <a:xfrm>
            <a:off x="3825334" y="4986779"/>
            <a:ext cx="2112568" cy="735291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E9832FE-32FC-4F98-BECE-A829E1E209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9001" y="2398375"/>
            <a:ext cx="2393962" cy="3672000"/>
          </a:xfrm>
          <a:prstGeom prst="rect">
            <a:avLst/>
          </a:prstGeom>
        </p:spPr>
      </p:pic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25FEC6B1-258E-430C-A3BF-36C29E759353}"/>
              </a:ext>
            </a:extLst>
          </p:cNvPr>
          <p:cNvSpPr/>
          <p:nvPr/>
        </p:nvSpPr>
        <p:spPr>
          <a:xfrm>
            <a:off x="6207409" y="5241303"/>
            <a:ext cx="2217147" cy="405353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477044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2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7617E146-871E-4678-A075-541072E5B3C7}"/>
              </a:ext>
            </a:extLst>
          </p:cNvPr>
          <p:cNvSpPr/>
          <p:nvPr/>
        </p:nvSpPr>
        <p:spPr>
          <a:xfrm>
            <a:off x="4710821" y="3743876"/>
            <a:ext cx="3816642" cy="1080000"/>
          </a:xfrm>
          <a:prstGeom prst="roundRect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9" name="Organigramme : Terminateur 28">
            <a:extLst>
              <a:ext uri="{FF2B5EF4-FFF2-40B4-BE49-F238E27FC236}">
                <a16:creationId xmlns:a16="http://schemas.microsoft.com/office/drawing/2014/main" id="{7F8C4AE6-ED26-6D41-62BB-D7AE99EB8BE9}"/>
              </a:ext>
            </a:extLst>
          </p:cNvPr>
          <p:cNvSpPr/>
          <p:nvPr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F2B7B868-01C2-8E49-B5D9-036A577FEC59}"/>
              </a:ext>
            </a:extLst>
          </p:cNvPr>
          <p:cNvSpPr/>
          <p:nvPr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1E9B49C-543A-2A09-D889-7ABBE2AD2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5219" y="1067138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Organisation de la semaine</a:t>
            </a:r>
          </a:p>
        </p:txBody>
      </p:sp>
      <p:sp>
        <p:nvSpPr>
          <p:cNvPr id="56" name="Espace réservé du texte 55">
            <a:extLst>
              <a:ext uri="{FF2B5EF4-FFF2-40B4-BE49-F238E27FC236}">
                <a16:creationId xmlns:a16="http://schemas.microsoft.com/office/drawing/2014/main" id="{FB0F2F3E-CA2F-B476-F947-B346215F42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Présentation du vocabulaire </a:t>
            </a: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Exploitation du vocabulaire</a:t>
            </a: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Activités de vocabulaire sur livret</a:t>
            </a:r>
          </a:p>
        </p:txBody>
      </p:sp>
      <p:sp>
        <p:nvSpPr>
          <p:cNvPr id="58" name="Espace réservé du texte 57">
            <a:extLst>
              <a:ext uri="{FF2B5EF4-FFF2-40B4-BE49-F238E27FC236}">
                <a16:creationId xmlns:a16="http://schemas.microsoft.com/office/drawing/2014/main" id="{83C28088-0DA7-C997-EDDA-2D9D922584D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>
                <a:sym typeface="Wingdings" panose="05000000000000000000" pitchFamily="2" charset="2"/>
              </a:rPr>
              <a:t>Oral – Acte de parole</a:t>
            </a: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>
                <a:sym typeface="Wingdings" panose="05000000000000000000" pitchFamily="2" charset="2"/>
              </a:rPr>
              <a:t>Lecture - Lettre s - S</a:t>
            </a: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>
                <a:sym typeface="Wingdings" panose="05000000000000000000" pitchFamily="2" charset="2"/>
              </a:rPr>
              <a:t>Ecriture - Lettre s - S</a:t>
            </a:r>
          </a:p>
        </p:txBody>
      </p:sp>
      <p:sp>
        <p:nvSpPr>
          <p:cNvPr id="59" name="Espace réservé du texte 58">
            <a:extLst>
              <a:ext uri="{FF2B5EF4-FFF2-40B4-BE49-F238E27FC236}">
                <a16:creationId xmlns:a16="http://schemas.microsoft.com/office/drawing/2014/main" id="{62C06DA7-2D2D-B997-D56D-159384BF002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0" name="Espace réservé du texte 59">
            <a:extLst>
              <a:ext uri="{FF2B5EF4-FFF2-40B4-BE49-F238E27FC236}">
                <a16:creationId xmlns:a16="http://schemas.microsoft.com/office/drawing/2014/main" id="{E01761FA-4738-FF05-AF27-755A5F25938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Oral  - Acte de parole </a:t>
            </a: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Lecture  -Lettre s - S</a:t>
            </a: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Ecriture - Lettre s -S</a:t>
            </a:r>
          </a:p>
        </p:txBody>
      </p: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972C28A1-74AE-AA79-017C-AEC6B83D3AF9}"/>
              </a:ext>
            </a:extLst>
          </p:cNvPr>
          <p:cNvSpPr txBox="1">
            <a:spLocks/>
          </p:cNvSpPr>
          <p:nvPr/>
        </p:nvSpPr>
        <p:spPr>
          <a:xfrm>
            <a:off x="4951350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sp>
        <p:nvSpPr>
          <p:cNvPr id="3" name="Espace réservé du texte 5">
            <a:extLst>
              <a:ext uri="{FF2B5EF4-FFF2-40B4-BE49-F238E27FC236}">
                <a16:creationId xmlns:a16="http://schemas.microsoft.com/office/drawing/2014/main" id="{0018BFEA-5391-DF2D-65A5-7815BAF0E488}"/>
              </a:ext>
            </a:extLst>
          </p:cNvPr>
          <p:cNvSpPr txBox="1">
            <a:spLocks/>
          </p:cNvSpPr>
          <p:nvPr/>
        </p:nvSpPr>
        <p:spPr>
          <a:xfrm>
            <a:off x="4909142" y="2369507"/>
            <a:ext cx="3420000" cy="792000"/>
          </a:xfrm>
          <a:prstGeom prst="roundRect">
            <a:avLst/>
          </a:prstGeom>
          <a:solidFill>
            <a:srgbClr val="F2F2F2"/>
          </a:solidFill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indent="-269875"/>
            <a:r>
              <a:rPr lang="fr-FR" dirty="0"/>
              <a:t>Oral – Dialogue</a:t>
            </a:r>
          </a:p>
          <a:p>
            <a:pPr marL="269875" indent="-269875"/>
            <a:r>
              <a:rPr lang="fr-FR" dirty="0"/>
              <a:t>Lecture - Lettre s - S</a:t>
            </a:r>
          </a:p>
          <a:p>
            <a:pPr marL="269875" indent="-269875"/>
            <a:r>
              <a:rPr lang="fr-FR" dirty="0"/>
              <a:t>Ecriture - Lettre s - S</a:t>
            </a:r>
          </a:p>
        </p:txBody>
      </p:sp>
      <p:sp>
        <p:nvSpPr>
          <p:cNvPr id="5" name="Espace réservé du texte 5">
            <a:extLst>
              <a:ext uri="{FF2B5EF4-FFF2-40B4-BE49-F238E27FC236}">
                <a16:creationId xmlns:a16="http://schemas.microsoft.com/office/drawing/2014/main" id="{F4C33C7C-984C-F250-FB5E-05D2C11BE132}"/>
              </a:ext>
            </a:extLst>
          </p:cNvPr>
          <p:cNvSpPr txBox="1">
            <a:spLocks/>
          </p:cNvSpPr>
          <p:nvPr/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rgbClr val="EAF8FE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"/>
            </a:pPr>
            <a:r>
              <a:rPr lang="fr-FR" dirty="0">
                <a:solidFill>
                  <a:srgbClr val="474F71"/>
                </a:solidFill>
              </a:rPr>
              <a:t>Oral –  Prise de parole</a:t>
            </a:r>
          </a:p>
          <a:p>
            <a:pPr>
              <a:buFont typeface="Wingdings" panose="05000000000000000000" pitchFamily="2" charset="2"/>
              <a:buChar char=""/>
            </a:pPr>
            <a:r>
              <a:rPr lang="fr-FR" dirty="0">
                <a:solidFill>
                  <a:srgbClr val="474F71"/>
                </a:solidFill>
              </a:rPr>
              <a:t>Lecture - Lettre s - S</a:t>
            </a:r>
          </a:p>
          <a:p>
            <a:pPr>
              <a:buFont typeface="Wingdings" panose="05000000000000000000" pitchFamily="2" charset="2"/>
              <a:buChar char=""/>
            </a:pPr>
            <a:r>
              <a:rPr lang="fr-FR" dirty="0">
                <a:solidFill>
                  <a:srgbClr val="474F71"/>
                </a:solidFill>
              </a:rPr>
              <a:t>Ecriture - Lettre s - S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ECBE8055-3621-8E52-FFB2-32EA386CB33F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AAC5277-5879-61F4-F272-1A8C05125DF4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6CCFA5-EA11-EB72-828A-D58DD947D0E2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5" name="Titre 53">
              <a:extLst>
                <a:ext uri="{FF2B5EF4-FFF2-40B4-BE49-F238E27FC236}">
                  <a16:creationId xmlns:a16="http://schemas.microsoft.com/office/drawing/2014/main" id="{A97448F6-EC1E-84D7-2391-D7C3A442515F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  <p:sp>
        <p:nvSpPr>
          <p:cNvPr id="22" name="Organigramme : Terminateur 21">
            <a:extLst>
              <a:ext uri="{FF2B5EF4-FFF2-40B4-BE49-F238E27FC236}">
                <a16:creationId xmlns:a16="http://schemas.microsoft.com/office/drawing/2014/main" id="{A967DBC7-F85E-427C-89CA-CB7A63843E39}"/>
              </a:ext>
            </a:extLst>
          </p:cNvPr>
          <p:cNvSpPr/>
          <p:nvPr/>
        </p:nvSpPr>
        <p:spPr>
          <a:xfrm>
            <a:off x="4951350" y="3480345"/>
            <a:ext cx="1260000" cy="360000"/>
          </a:xfrm>
          <a:prstGeom prst="flowChartTerminator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24D7B"/>
                </a:solidFill>
                <a:latin typeface="Dosis ExtraBold" pitchFamily="2" charset="0"/>
              </a:rPr>
              <a:t>Séance 5</a:t>
            </a:r>
          </a:p>
        </p:txBody>
      </p:sp>
    </p:spTree>
    <p:extLst>
      <p:ext uri="{BB962C8B-B14F-4D97-AF65-F5344CB8AC3E}">
        <p14:creationId xmlns:p14="http://schemas.microsoft.com/office/powerpoint/2010/main" val="719573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4F3E9457-2C29-24AE-0790-E9D74554BA9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42" t="8381" r="3284" b="18195"/>
          <a:stretch>
            <a:fillRect/>
          </a:stretch>
        </p:blipFill>
        <p:spPr>
          <a:xfrm>
            <a:off x="1438977" y="2045581"/>
            <a:ext cx="6246795" cy="1349939"/>
          </a:xfrm>
          <a:prstGeom prst="rect">
            <a:avLst/>
          </a:prstGeom>
        </p:spPr>
      </p:pic>
      <p:sp>
        <p:nvSpPr>
          <p:cNvPr id="9" name="Titre 8">
            <a:extLst>
              <a:ext uri="{FF2B5EF4-FFF2-40B4-BE49-F238E27FC236}">
                <a16:creationId xmlns:a16="http://schemas.microsoft.com/office/drawing/2014/main" id="{D4FDE320-2A61-06EB-7EC9-164260C01E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sz="3200" dirty="0"/>
              <a:t>Plan de la séance 5</a:t>
            </a:r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AC6BF3D7-556E-448C-F085-3C1582824A2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dirty="0"/>
              <a:t>Lecture de phrases contenant la lettre s.</a:t>
            </a:r>
            <a:endParaRPr lang="fr-MA" dirty="0"/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55B1DD48-DCD5-6EEE-7311-AD30A741D96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fr-FR" dirty="0"/>
              <a:t>Écriture de  phrases contenant la lettre s.</a:t>
            </a:r>
            <a:endParaRPr lang="fr-MA" dirty="0"/>
          </a:p>
        </p:txBody>
      </p:sp>
      <p:pic>
        <p:nvPicPr>
          <p:cNvPr id="22" name="Espace réservé pour une image  21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3068D98F-B919-E1C8-FE2A-127F46CE9B2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2B5FAC4-ACF8-1ECD-6767-F343568C1958}"/>
              </a:ext>
            </a:extLst>
          </p:cNvPr>
          <p:cNvSpPr txBox="1"/>
          <p:nvPr/>
        </p:nvSpPr>
        <p:spPr>
          <a:xfrm>
            <a:off x="2419663" y="2137841"/>
            <a:ext cx="16636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1. </a:t>
            </a:r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Prise de parole</a:t>
            </a:r>
            <a:endParaRPr kumimoji="0" lang="fr-MA" sz="16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ExtraBold" pitchFamily="2" charset="0"/>
              <a:ea typeface="+mn-ea"/>
              <a:cs typeface="+mn-cs"/>
            </a:endParaRPr>
          </a:p>
        </p:txBody>
      </p:sp>
      <p:pic>
        <p:nvPicPr>
          <p:cNvPr id="18" name="Espace réservé pour une image  36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0FC2C316-C735-1DBC-7F15-2DC4D5019C3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>
          <a:xfrm>
            <a:off x="7339715" y="1955416"/>
            <a:ext cx="540000" cy="540000"/>
          </a:xfrm>
          <a:prstGeom prst="rect">
            <a:avLst/>
          </a:prstGeom>
          <a:noFill/>
        </p:spPr>
      </p:pic>
      <p:pic>
        <p:nvPicPr>
          <p:cNvPr id="4" name="Espace réservé pour une image  21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8E5B4768-D708-814A-00F2-5E42E1D04CA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3478382"/>
            <a:ext cx="540000" cy="540000"/>
          </a:xfrm>
          <a:prstGeom prst="rect">
            <a:avLst/>
          </a:prstGeom>
          <a:noFill/>
        </p:spPr>
      </p:pic>
      <p:pic>
        <p:nvPicPr>
          <p:cNvPr id="7" name="Espace réservé pour une image  6">
            <a:extLst>
              <a:ext uri="{FF2B5EF4-FFF2-40B4-BE49-F238E27FC236}">
                <a16:creationId xmlns:a16="http://schemas.microsoft.com/office/drawing/2014/main" id="{0E8B17B2-7B49-28A9-641E-0584637A41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42" b="6542"/>
          <a:stretch>
            <a:fillRect/>
          </a:stretch>
        </p:blipFill>
        <p:spPr>
          <a:xfrm>
            <a:off x="7376329" y="1981543"/>
            <a:ext cx="471176" cy="471176"/>
          </a:xfrm>
        </p:spPr>
      </p:pic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39A7660A-DEEB-2C87-175B-55238BB1DF0E}"/>
              </a:ext>
            </a:extLst>
          </p:cNvPr>
          <p:cNvSpPr txBox="1">
            <a:spLocks/>
          </p:cNvSpPr>
          <p:nvPr/>
        </p:nvSpPr>
        <p:spPr>
          <a:xfrm>
            <a:off x="2091049" y="2501693"/>
            <a:ext cx="546859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Prendre la parole pour se présenter et présenter ses parents.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30345BAC-E91C-9D0B-EF8D-038327C35C17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F6FD5F5-6EB4-9A6C-B3FA-0FD69990B489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2BF6AE9-A7FB-C096-72A8-14DE3DBC7764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Titre 53">
              <a:extLst>
                <a:ext uri="{FF2B5EF4-FFF2-40B4-BE49-F238E27FC236}">
                  <a16:creationId xmlns:a16="http://schemas.microsoft.com/office/drawing/2014/main" id="{5D219281-A80C-97AB-8FDC-C6E89045F4A0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74119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Bonjour les enfants ! La leçon de français commence maintenant.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8" name="Nada-Wave">
            <a:hlinkClick r:id="" action="ppaction://media"/>
            <a:extLst>
              <a:ext uri="{FF2B5EF4-FFF2-40B4-BE49-F238E27FC236}">
                <a16:creationId xmlns:a16="http://schemas.microsoft.com/office/drawing/2014/main" id="{46B6250D-9536-295E-F7DB-CBFF746EE15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604823" y="2222899"/>
            <a:ext cx="2277239" cy="3636784"/>
          </a:xfrm>
          <a:prstGeom prst="rect">
            <a:avLst/>
          </a:prstGeom>
        </p:spPr>
      </p:pic>
      <p:pic>
        <p:nvPicPr>
          <p:cNvPr id="10" name="majd_wave">
            <a:hlinkClick r:id="" action="ppaction://media"/>
            <a:extLst>
              <a:ext uri="{FF2B5EF4-FFF2-40B4-BE49-F238E27FC236}">
                <a16:creationId xmlns:a16="http://schemas.microsoft.com/office/drawing/2014/main" id="{EAE3F6D3-15A3-8E7A-6CE9-CF30B5B4975D}"/>
              </a:ext>
            </a:extLst>
          </p:cNvPr>
          <p:cNvPicPr>
            <a:picLocks noGrp="1" noChangeAspect="1"/>
          </p:cNvPicPr>
          <p:nvPr>
            <p:ph type="media" sz="quarter" idx="13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b="1605"/>
          <a:stretch>
            <a:fillRect/>
          </a:stretch>
        </p:blipFill>
        <p:spPr>
          <a:xfrm>
            <a:off x="2492943" y="2215633"/>
            <a:ext cx="2079057" cy="3636784"/>
          </a:xfr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6AC812C0-4391-6BD4-D6AE-3BC31116F3F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55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2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FDC1D2-8C8B-9DC6-0B42-9A58B0C299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8">
            <a:extLst>
              <a:ext uri="{FF2B5EF4-FFF2-40B4-BE49-F238E27FC236}">
                <a16:creationId xmlns:a16="http://schemas.microsoft.com/office/drawing/2014/main" id="{F4BB8375-101F-4E97-1AB7-D8ADFA8B2E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pPr lvl="0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anose="020B0604020202020204" charset="0"/>
              </a:rPr>
              <a:t>Aujourd’hui, nous allons apprendre à nous présenter et à présenter nos parents. Écoutez bien.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5A70603A-90B1-245A-488B-144E9E9C23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ED2985C7-5C88-A236-E8E3-DED05B91D6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7301" y="2425565"/>
            <a:ext cx="2950143" cy="2950143"/>
          </a:xfrm>
          <a:prstGeom prst="roundRect">
            <a:avLst>
              <a:gd name="adj" fmla="val 10201"/>
            </a:avLst>
          </a:prstGeom>
        </p:spPr>
      </p:pic>
    </p:spTree>
    <p:extLst>
      <p:ext uri="{BB962C8B-B14F-4D97-AF65-F5344CB8AC3E}">
        <p14:creationId xmlns:p14="http://schemas.microsoft.com/office/powerpoint/2010/main" val="1552006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A950B2-7C4A-40AF-1C40-C20EF9DCA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Espace réservé pour une image  32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653CB3B7-B045-1907-12B9-E6AC293B2E8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33370" y="702310"/>
            <a:ext cx="857816" cy="857816"/>
          </a:xfrm>
        </p:spPr>
      </p:pic>
      <p:sp>
        <p:nvSpPr>
          <p:cNvPr id="5" name="Titre 8">
            <a:extLst>
              <a:ext uri="{FF2B5EF4-FFF2-40B4-BE49-F238E27FC236}">
                <a16:creationId xmlns:a16="http://schemas.microsoft.com/office/drawing/2014/main" id="{79CD3307-7E5A-5469-12FA-4179D2DCF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i="1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Lecture de la vidéo.</a:t>
            </a:r>
            <a:endParaRPr lang="fr-FR" i="1" dirty="0">
              <a:solidFill>
                <a:prstClr val="black">
                  <a:lumMod val="65000"/>
                  <a:lumOff val="35000"/>
                </a:prstClr>
              </a:solidFill>
              <a:latin typeface="Dosis Medium" pitchFamily="2" charset="0"/>
            </a:endParaRPr>
          </a:p>
        </p:txBody>
      </p:sp>
      <p:pic>
        <p:nvPicPr>
          <p:cNvPr id="7" name="Image 6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F4588761-9A87-D056-933E-62D6830AD4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pic>
        <p:nvPicPr>
          <p:cNvPr id="2" name="FR_N1_P3_W1_S5 (oral)">
            <a:hlinkClick r:id="" action="ppaction://media"/>
            <a:extLst>
              <a:ext uri="{FF2B5EF4-FFF2-40B4-BE49-F238E27FC236}">
                <a16:creationId xmlns:a16="http://schemas.microsoft.com/office/drawing/2014/main" id="{07D0B5AC-BFAF-465A-9E74-8950C327117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12771" y="1960776"/>
            <a:ext cx="7718457" cy="4341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543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8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48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0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00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acte de parol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lec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ecri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Vocab_02- Mémoris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1_acte de parol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ra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BE1CA3E4EEE7E478F0E6E453AD473F7" ma:contentTypeVersion="15" ma:contentTypeDescription="Crée un document." ma:contentTypeScope="" ma:versionID="d3d7f878dd25d3a7375944b495f62262">
  <xsd:schema xmlns:xsd="http://www.w3.org/2001/XMLSchema" xmlns:xs="http://www.w3.org/2001/XMLSchema" xmlns:p="http://schemas.microsoft.com/office/2006/metadata/properties" xmlns:ns3="202b3bc9-e036-45c7-aea0-06aec8cd7a40" xmlns:ns4="f0534ec5-868f-4ce6-85c7-99f0612daa52" targetNamespace="http://schemas.microsoft.com/office/2006/metadata/properties" ma:root="true" ma:fieldsID="0eff3b9393a2e0859b6a760e231ea323" ns3:_="" ns4:_="">
    <xsd:import namespace="202b3bc9-e036-45c7-aea0-06aec8cd7a40"/>
    <xsd:import namespace="f0534ec5-868f-4ce6-85c7-99f0612daa5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  <xsd:element ref="ns3:MediaServiceSearchProperties" minOccurs="0"/>
                <xsd:element ref="ns3:MediaServiceDateTaken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2b3bc9-e036-45c7-aea0-06aec8cd7a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8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534ec5-868f-4ce6-85c7-99f0612daa5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Partage du hachage d’indicateu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713EA40-1792-4E6F-A4E2-0765198B752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865DDD8-B80A-494B-905F-097A56118C3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02b3bc9-e036-45c7-aea0-06aec8cd7a40"/>
    <ds:schemaRef ds:uri="f0534ec5-868f-4ce6-85c7-99f0612daa5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87C1784-CEC1-4814-9363-B9C06DC60399}">
  <ds:schemaRefs>
    <ds:schemaRef ds:uri="http://schemas.microsoft.com/office/2006/documentManagement/types"/>
    <ds:schemaRef ds:uri="http://purl.org/dc/elements/1.1/"/>
    <ds:schemaRef ds:uri="http://schemas.microsoft.com/office/2006/metadata/properties"/>
    <ds:schemaRef ds:uri="202b3bc9-e036-45c7-aea0-06aec8cd7a40"/>
    <ds:schemaRef ds:uri="http://schemas.microsoft.com/office/infopath/2007/PartnerControls"/>
    <ds:schemaRef ds:uri="http://schemas.openxmlformats.org/package/2006/metadata/core-properties"/>
    <ds:schemaRef ds:uri="http://purl.org/dc/terms/"/>
    <ds:schemaRef ds:uri="f0534ec5-868f-4ce6-85c7-99f0612daa52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9620</TotalTime>
  <Words>812</Words>
  <PresentationFormat>Affichage à l'écran (4:3)</PresentationFormat>
  <Paragraphs>131</Paragraphs>
  <Slides>43</Slides>
  <Notes>2</Notes>
  <HiddenSlides>0</HiddenSlides>
  <MMClips>5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10</vt:i4>
      </vt:variant>
      <vt:variant>
        <vt:lpstr>Titres des diapositives</vt:lpstr>
      </vt:variant>
      <vt:variant>
        <vt:i4>43</vt:i4>
      </vt:variant>
    </vt:vector>
  </HeadingPairs>
  <TitlesOfParts>
    <vt:vector size="63" baseType="lpstr">
      <vt:lpstr>Dosis</vt:lpstr>
      <vt:lpstr>Dosis SemiBold</vt:lpstr>
      <vt:lpstr>Aptos Display</vt:lpstr>
      <vt:lpstr>Aptos</vt:lpstr>
      <vt:lpstr>Bahnschrift SemiBold SemiConden</vt:lpstr>
      <vt:lpstr>Dosis ExtraBold</vt:lpstr>
      <vt:lpstr>Wingdings</vt:lpstr>
      <vt:lpstr>Dosis Medium</vt:lpstr>
      <vt:lpstr>Calibri</vt:lpstr>
      <vt:lpstr>Arial</vt:lpstr>
      <vt:lpstr>2_Conception personnalisée</vt:lpstr>
      <vt:lpstr>00_Env-Enseignant</vt:lpstr>
      <vt:lpstr>acte de parole</vt:lpstr>
      <vt:lpstr>lecture</vt:lpstr>
      <vt:lpstr>ecriture</vt:lpstr>
      <vt:lpstr>1_Vocab_02- Mémorisation</vt:lpstr>
      <vt:lpstr>1_Env-Enseignant</vt:lpstr>
      <vt:lpstr>1_acte de parole</vt:lpstr>
      <vt:lpstr>Oral</vt:lpstr>
      <vt:lpstr>Thème Office</vt:lpstr>
      <vt:lpstr>Présentation PowerPoint</vt:lpstr>
      <vt:lpstr>Il convient de lancer le mode diaporama pour la diffusion de la leçon en classe</vt:lpstr>
      <vt:lpstr>Pictogrammes</vt:lpstr>
      <vt:lpstr>Contenu de la semaine </vt:lpstr>
      <vt:lpstr>Organisation de la semaine</vt:lpstr>
      <vt:lpstr>Plan de la séance 5</vt:lpstr>
      <vt:lpstr>Bonjour les enfants ! La leçon de français commence maintenant.</vt:lpstr>
      <vt:lpstr>Aujourd’hui, nous allons apprendre à nous présenter et à présenter nos parents. Écoutez bien.</vt:lpstr>
      <vt:lpstr>Lecture de la vidéo.</vt:lpstr>
      <vt:lpstr>Maintenant, nous allons prendre la parole pour nous présenter et présenter nos parents. Nous allons le faire en trois étapes. Soyez attentifs.</vt:lpstr>
      <vt:lpstr>Étape 1. Je vais vous expliquer la situation. </vt:lpstr>
      <vt:lpstr>Étape 2. Chacun réfléchit silencieusement à ce qu’il va dire dans sa prise de parole.</vt:lpstr>
      <vt:lpstr>Étape 3. Maintenant, vous allez prendre la parole. Qui veut passer au tableau ? </vt:lpstr>
      <vt:lpstr>Maintenant, tout le monde participe. Chacun se présente et présente ses parents à son voisin.</vt:lpstr>
      <vt:lpstr>Plan de la séance 5</vt:lpstr>
      <vt:lpstr>Maintenant, on va faire de la lecture. </vt:lpstr>
      <vt:lpstr>Répétons ensemble.</vt:lpstr>
      <vt:lpstr>Qui veut passer au tableau pour lire les syllabes ?  </vt:lpstr>
      <vt:lpstr>Répétons ensemble.</vt:lpstr>
      <vt:lpstr>Qui veut passer au tableau pour lire les mots ?  </vt:lpstr>
      <vt:lpstr>Répétons ensemble.</vt:lpstr>
      <vt:lpstr>C’est le mot : Une. </vt:lpstr>
      <vt:lpstr>Répétons ensemble : Une. </vt:lpstr>
      <vt:lpstr>C’est le mot : Un. </vt:lpstr>
      <vt:lpstr>Répétons ensemble : Un. </vt:lpstr>
      <vt:lpstr>Lisez ces phrases en silence. Après, on va écouter un audio. </vt:lpstr>
      <vt:lpstr>Lecture de l’audio.  </vt:lpstr>
      <vt:lpstr>Qui veut lire ?</vt:lpstr>
      <vt:lpstr>Qui veut lire ?</vt:lpstr>
      <vt:lpstr>Répétons ensemble : Sami a une sole.</vt:lpstr>
      <vt:lpstr>Qui veut lire ?</vt:lpstr>
      <vt:lpstr>Qui veut lire ?</vt:lpstr>
      <vt:lpstr>Répétons ensemble : Sara a un sirop.</vt:lpstr>
      <vt:lpstr>Prenez le livret à la page 60. </vt:lpstr>
      <vt:lpstr>Présentation PowerPoint</vt:lpstr>
      <vt:lpstr>Plan de la séance 5</vt:lpstr>
      <vt:lpstr>Maintenant, nous allons apprendre à écrire des phrases contenant la lettre s. Soyez attentifs. </vt:lpstr>
      <vt:lpstr>Maintenant, je vais écrire la phrase « Sami a une sole. » sur le tableau. Regardez comment je fais. Je n’oublie pas la majuscule au début de la phrase, le point à la fin et les espaces entre les mots.</vt:lpstr>
      <vt:lpstr>Prenez vos cahiers.</vt:lpstr>
      <vt:lpstr>Écrivez : Sami a une sole.  </vt:lpstr>
      <vt:lpstr>Présentation PowerPoint</vt:lpstr>
      <vt:lpstr>Présentation PowerPoint</vt:lpstr>
      <vt:lpstr>La séance d’aujourd’hui est terminée. À la maison, recopiez la phrase de l’activité 5, page 61, sur votre cahier. Lisez les phrases de l’activité 5, page 60.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2025-08-13T10:11:39Z</cp:lastPrinted>
  <dcterms:created xsi:type="dcterms:W3CDTF">2025-08-01T12:31:49Z</dcterms:created>
  <dcterms:modified xsi:type="dcterms:W3CDTF">2026-02-03T12:20:52Z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0x0101003BE1CA3E4EEE7E478F0E6E453AD473F7</vt:lpwstr>
  </property>
</Properties>
</file>