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7"/>
  </p:notesMasterIdLst>
  <p:handoutMasterIdLst>
    <p:handoutMasterId r:id="rId58"/>
  </p:handoutMasterIdLst>
  <p:sldIdLst>
    <p:sldId id="256" r:id="rId14"/>
    <p:sldId id="1043" r:id="rId15"/>
    <p:sldId id="1044" r:id="rId16"/>
    <p:sldId id="847" r:id="rId17"/>
    <p:sldId id="105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859" r:id="rId30"/>
    <p:sldId id="860" r:id="rId31"/>
    <p:sldId id="1079" r:id="rId32"/>
    <p:sldId id="1119" r:id="rId33"/>
    <p:sldId id="1120" r:id="rId34"/>
    <p:sldId id="846" r:id="rId35"/>
    <p:sldId id="1121" r:id="rId36"/>
    <p:sldId id="1122" r:id="rId37"/>
    <p:sldId id="1123" r:id="rId38"/>
    <p:sldId id="1069" r:id="rId39"/>
    <p:sldId id="866" r:id="rId40"/>
    <p:sldId id="1106" r:id="rId41"/>
    <p:sldId id="1125" r:id="rId42"/>
    <p:sldId id="1127" r:id="rId43"/>
    <p:sldId id="1118" r:id="rId44"/>
    <p:sldId id="1128" r:id="rId45"/>
    <p:sldId id="1129" r:id="rId46"/>
    <p:sldId id="645" r:id="rId47"/>
    <p:sldId id="862" r:id="rId48"/>
    <p:sldId id="825" r:id="rId49"/>
    <p:sldId id="653" r:id="rId50"/>
    <p:sldId id="1090" r:id="rId51"/>
    <p:sldId id="717" r:id="rId52"/>
    <p:sldId id="1107" r:id="rId53"/>
    <p:sldId id="837" r:id="rId54"/>
    <p:sldId id="838" r:id="rId55"/>
    <p:sldId id="840" r:id="rId56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59"/>
    </p:embeddedFon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  <p:bold r:id="rId64"/>
    </p:embeddedFont>
    <p:embeddedFont>
      <p:font typeface="Dosis SemiBold" pitchFamily="2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C7D3"/>
    <a:srgbClr val="757575"/>
    <a:srgbClr val="474F71"/>
    <a:srgbClr val="F2F2F2"/>
    <a:srgbClr val="EAF8FE"/>
    <a:srgbClr val="E7E6E6"/>
    <a:srgbClr val="9EE0F4"/>
    <a:srgbClr val="515B7C"/>
    <a:srgbClr val="7A7A7A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91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1764333D-83B3-4F14-BF60-A3B58A403966}"/>
    <pc:docChg chg="undo custSel addSld delSld modSld">
      <pc:chgData name="LAMIAE BEZZAZ" userId="f9bc3cc0-8e1c-4944-afa8-b4b36bbf20e1" providerId="ADAL" clId="{1764333D-83B3-4F14-BF60-A3B58A403966}" dt="2026-01-23T21:16:50.359" v="109" actId="14100"/>
      <pc:docMkLst>
        <pc:docMk/>
      </pc:docMkLst>
      <pc:sldChg chg="addSp delSp modSp">
        <pc:chgData name="LAMIAE BEZZAZ" userId="f9bc3cc0-8e1c-4944-afa8-b4b36bbf20e1" providerId="ADAL" clId="{1764333D-83B3-4F14-BF60-A3B58A403966}" dt="2026-01-23T21:00:30.468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1764333D-83B3-4F14-BF60-A3B58A403966}" dt="2026-01-23T21:00:30.468" v="3" actId="14100"/>
          <ac:picMkLst>
            <pc:docMk/>
            <pc:sldMk cId="1056749084" sldId="256"/>
            <ac:picMk id="3" creationId="{4850B58E-F51E-42B1-B24C-08E92E9E2586}"/>
          </ac:picMkLst>
        </pc:picChg>
        <pc:picChg chg="del">
          <ac:chgData name="LAMIAE BEZZAZ" userId="f9bc3cc0-8e1c-4944-afa8-b4b36bbf20e1" providerId="ADAL" clId="{1764333D-83B3-4F14-BF60-A3B58A403966}" dt="2026-01-23T20:57:19.043" v="0" actId="478"/>
          <ac:picMkLst>
            <pc:docMk/>
            <pc:sldMk cId="1056749084" sldId="256"/>
            <ac:picMk id="4" creationId="{E54736AB-CB4A-451E-9C6C-2920D3CFF649}"/>
          </ac:picMkLst>
        </pc:picChg>
      </pc:sldChg>
      <pc:sldChg chg="addSp modSp">
        <pc:chgData name="LAMIAE BEZZAZ" userId="f9bc3cc0-8e1c-4944-afa8-b4b36bbf20e1" providerId="ADAL" clId="{1764333D-83B3-4F14-BF60-A3B58A403966}" dt="2026-01-23T21:08:35.324" v="31" actId="14100"/>
        <pc:sldMkLst>
          <pc:docMk/>
          <pc:sldMk cId="613695729" sldId="645"/>
        </pc:sldMkLst>
        <pc:spChg chg="mod">
          <ac:chgData name="LAMIAE BEZZAZ" userId="f9bc3cc0-8e1c-4944-afa8-b4b36bbf20e1" providerId="ADAL" clId="{1764333D-83B3-4F14-BF60-A3B58A403966}" dt="2026-01-23T21:08:35.324" v="31" actId="14100"/>
          <ac:spMkLst>
            <pc:docMk/>
            <pc:sldMk cId="613695729" sldId="645"/>
            <ac:spMk id="6" creationId="{11CCB2D1-6DEC-FB7F-CDDD-C2EBB1B612AB}"/>
          </ac:spMkLst>
        </pc:spChg>
        <pc:picChg chg="add mod ord">
          <ac:chgData name="LAMIAE BEZZAZ" userId="f9bc3cc0-8e1c-4944-afa8-b4b36bbf20e1" providerId="ADAL" clId="{1764333D-83B3-4F14-BF60-A3B58A403966}" dt="2026-01-23T21:08:17.080" v="28" actId="171"/>
          <ac:picMkLst>
            <pc:docMk/>
            <pc:sldMk cId="613695729" sldId="645"/>
            <ac:picMk id="5" creationId="{7C40411F-7686-46A1-859C-3291ACDD5EAA}"/>
          </ac:picMkLst>
        </pc:picChg>
      </pc:sldChg>
      <pc:sldChg chg="addSp modSp modAnim">
        <pc:chgData name="LAMIAE BEZZAZ" userId="f9bc3cc0-8e1c-4944-afa8-b4b36bbf20e1" providerId="ADAL" clId="{1764333D-83B3-4F14-BF60-A3B58A403966}" dt="2026-01-23T21:03:21.980" v="10"/>
        <pc:sldMkLst>
          <pc:docMk/>
          <pc:sldMk cId="927543826" sldId="784"/>
        </pc:sldMkLst>
        <pc:picChg chg="add mod">
          <ac:chgData name="LAMIAE BEZZAZ" userId="f9bc3cc0-8e1c-4944-afa8-b4b36bbf20e1" providerId="ADAL" clId="{1764333D-83B3-4F14-BF60-A3B58A403966}" dt="2026-01-23T21:02:29.666" v="8" actId="1076"/>
          <ac:picMkLst>
            <pc:docMk/>
            <pc:sldMk cId="927543826" sldId="784"/>
            <ac:picMk id="2" creationId="{07D0B5AC-BFAF-465A-9E74-8950C3271178}"/>
          </ac:picMkLst>
        </pc:picChg>
      </pc:sldChg>
      <pc:sldChg chg="addSp delSp modSp">
        <pc:chgData name="LAMIAE BEZZAZ" userId="f9bc3cc0-8e1c-4944-afa8-b4b36bbf20e1" providerId="ADAL" clId="{1764333D-83B3-4F14-BF60-A3B58A403966}" dt="2026-01-23T21:12:44.552" v="49" actId="478"/>
        <pc:sldMkLst>
          <pc:docMk/>
          <pc:sldMk cId="3770607208" sldId="837"/>
        </pc:sldMkLst>
        <pc:spChg chg="mod">
          <ac:chgData name="LAMIAE BEZZAZ" userId="f9bc3cc0-8e1c-4944-afa8-b4b36bbf20e1" providerId="ADAL" clId="{1764333D-83B3-4F14-BF60-A3B58A403966}" dt="2026-01-23T21:11:54.645" v="42" actId="14100"/>
          <ac:spMkLst>
            <pc:docMk/>
            <pc:sldMk cId="3770607208" sldId="837"/>
            <ac:spMk id="10" creationId="{94EED909-5B74-4AB5-AD1A-87F8BA883475}"/>
          </ac:spMkLst>
        </pc:spChg>
        <pc:picChg chg="add mod ord">
          <ac:chgData name="LAMIAE BEZZAZ" userId="f9bc3cc0-8e1c-4944-afa8-b4b36bbf20e1" providerId="ADAL" clId="{1764333D-83B3-4F14-BF60-A3B58A403966}" dt="2026-01-23T21:12:04.478" v="43" actId="14100"/>
          <ac:picMkLst>
            <pc:docMk/>
            <pc:sldMk cId="3770607208" sldId="837"/>
            <ac:picMk id="4" creationId="{483C772C-2908-45F1-ACCE-CB0D486FAD76}"/>
          </ac:picMkLst>
        </pc:picChg>
        <pc:inkChg chg="del">
          <ac:chgData name="LAMIAE BEZZAZ" userId="f9bc3cc0-8e1c-4944-afa8-b4b36bbf20e1" providerId="ADAL" clId="{1764333D-83B3-4F14-BF60-A3B58A403966}" dt="2026-01-23T21:12:44.552" v="49" actId="478"/>
          <ac:inkMkLst>
            <pc:docMk/>
            <pc:sldMk cId="3770607208" sldId="837"/>
            <ac:inkMk id="12" creationId="{780DB448-0961-D84D-4D1B-41D657FC549D}"/>
          </ac:inkMkLst>
        </pc:inkChg>
      </pc:sldChg>
      <pc:sldChg chg="addSp delSp modSp">
        <pc:chgData name="LAMIAE BEZZAZ" userId="f9bc3cc0-8e1c-4944-afa8-b4b36bbf20e1" providerId="ADAL" clId="{1764333D-83B3-4F14-BF60-A3B58A403966}" dt="2026-01-23T21:14:30.109" v="58" actId="14100"/>
        <pc:sldMkLst>
          <pc:docMk/>
          <pc:sldMk cId="2523018488" sldId="838"/>
        </pc:sldMkLst>
        <pc:spChg chg="mod">
          <ac:chgData name="LAMIAE BEZZAZ" userId="f9bc3cc0-8e1c-4944-afa8-b4b36bbf20e1" providerId="ADAL" clId="{1764333D-83B3-4F14-BF60-A3B58A403966}" dt="2026-01-23T21:12:37.967" v="48" actId="14100"/>
          <ac:spMkLst>
            <pc:docMk/>
            <pc:sldMk cId="2523018488" sldId="838"/>
            <ac:spMk id="7" creationId="{76CF1AA2-2D8E-76CE-EE75-EAAFA92C81C2}"/>
          </ac:spMkLst>
        </pc:spChg>
        <pc:picChg chg="add mod ord">
          <ac:chgData name="LAMIAE BEZZAZ" userId="f9bc3cc0-8e1c-4944-afa8-b4b36bbf20e1" providerId="ADAL" clId="{1764333D-83B3-4F14-BF60-A3B58A403966}" dt="2026-01-23T21:14:30.109" v="58" actId="14100"/>
          <ac:picMkLst>
            <pc:docMk/>
            <pc:sldMk cId="2523018488" sldId="838"/>
            <ac:picMk id="2" creationId="{AE73E141-1B68-4CFF-A6E9-981865573175}"/>
          </ac:picMkLst>
        </pc:picChg>
        <pc:inkChg chg="del">
          <ac:chgData name="LAMIAE BEZZAZ" userId="f9bc3cc0-8e1c-4944-afa8-b4b36bbf20e1" providerId="ADAL" clId="{1764333D-83B3-4F14-BF60-A3B58A403966}" dt="2026-01-23T21:12:23.918" v="45" actId="478"/>
          <ac:inkMkLst>
            <pc:docMk/>
            <pc:sldMk cId="2523018488" sldId="838"/>
            <ac:inkMk id="11" creationId="{D3478642-7179-8052-4A79-2980A4C412DC}"/>
          </ac:inkMkLst>
        </pc:inkChg>
        <pc:inkChg chg="del">
          <ac:chgData name="LAMIAE BEZZAZ" userId="f9bc3cc0-8e1c-4944-afa8-b4b36bbf20e1" providerId="ADAL" clId="{1764333D-83B3-4F14-BF60-A3B58A403966}" dt="2026-01-23T21:12:28.901" v="46" actId="478"/>
          <ac:inkMkLst>
            <pc:docMk/>
            <pc:sldMk cId="2523018488" sldId="838"/>
            <ac:inkMk id="12" creationId="{C6A80F48-F328-F8CD-E481-CE2FEC3BAB4D}"/>
          </ac:inkMkLst>
        </pc:inkChg>
      </pc:sldChg>
      <pc:sldChg chg="addSp delSp modSp">
        <pc:chgData name="LAMIAE BEZZAZ" userId="f9bc3cc0-8e1c-4944-afa8-b4b36bbf20e1" providerId="ADAL" clId="{1764333D-83B3-4F14-BF60-A3B58A403966}" dt="2026-01-23T21:16:50.359" v="109" actId="14100"/>
        <pc:sldMkLst>
          <pc:docMk/>
          <pc:sldMk cId="3477044608" sldId="840"/>
        </pc:sldMkLst>
        <pc:spChg chg="mod">
          <ac:chgData name="LAMIAE BEZZAZ" userId="f9bc3cc0-8e1c-4944-afa8-b4b36bbf20e1" providerId="ADAL" clId="{1764333D-83B3-4F14-BF60-A3B58A403966}" dt="2026-01-23T21:16:50.359" v="109" actId="14100"/>
          <ac:spMkLst>
            <pc:docMk/>
            <pc:sldMk cId="3477044608" sldId="840"/>
            <ac:spMk id="17" creationId="{2BBAA5C3-A49B-4023-A272-6B598CF05C13}"/>
          </ac:spMkLst>
        </pc:spChg>
        <pc:spChg chg="mod">
          <ac:chgData name="LAMIAE BEZZAZ" userId="f9bc3cc0-8e1c-4944-afa8-b4b36bbf20e1" providerId="ADAL" clId="{1764333D-83B3-4F14-BF60-A3B58A403966}" dt="2026-01-23T21:16:45.290" v="108" actId="14100"/>
          <ac:spMkLst>
            <pc:docMk/>
            <pc:sldMk cId="3477044608" sldId="840"/>
            <ac:spMk id="18" creationId="{25FEC6B1-258E-430C-A3BF-36C29E759353}"/>
          </ac:spMkLst>
        </pc:spChg>
        <pc:picChg chg="add mod ord">
          <ac:chgData name="LAMIAE BEZZAZ" userId="f9bc3cc0-8e1c-4944-afa8-b4b36bbf20e1" providerId="ADAL" clId="{1764333D-83B3-4F14-BF60-A3B58A403966}" dt="2026-01-23T21:16:32.081" v="105" actId="1076"/>
          <ac:picMkLst>
            <pc:docMk/>
            <pc:sldMk cId="3477044608" sldId="840"/>
            <ac:picMk id="5" creationId="{6318864D-AFD0-4188-8176-3A2F7BFFF3F0}"/>
          </ac:picMkLst>
        </pc:picChg>
        <pc:picChg chg="add mod ord">
          <ac:chgData name="LAMIAE BEZZAZ" userId="f9bc3cc0-8e1c-4944-afa8-b4b36bbf20e1" providerId="ADAL" clId="{1764333D-83B3-4F14-BF60-A3B58A403966}" dt="2026-01-23T21:16:16.062" v="100" actId="171"/>
          <ac:picMkLst>
            <pc:docMk/>
            <pc:sldMk cId="3477044608" sldId="840"/>
            <ac:picMk id="13" creationId="{CE9832FE-32FC-4F98-BECE-A829E1E2092E}"/>
          </ac:picMkLst>
        </pc:picChg>
        <pc:inkChg chg="del">
          <ac:chgData name="LAMIAE BEZZAZ" userId="f9bc3cc0-8e1c-4944-afa8-b4b36bbf20e1" providerId="ADAL" clId="{1764333D-83B3-4F14-BF60-A3B58A403966}" dt="2026-01-23T21:15:08.658" v="59" actId="478"/>
          <ac:inkMkLst>
            <pc:docMk/>
            <pc:sldMk cId="3477044608" sldId="840"/>
            <ac:inkMk id="12" creationId="{DC4F99A0-D452-C9D6-23D0-2075B6CCF2BA}"/>
          </ac:inkMkLst>
        </pc:inkChg>
      </pc:sldChg>
      <pc:sldChg chg="add">
        <pc:chgData name="LAMIAE BEZZAZ" userId="f9bc3cc0-8e1c-4944-afa8-b4b36bbf20e1" providerId="ADAL" clId="{1764333D-83B3-4F14-BF60-A3B58A403966}" dt="2026-01-23T21:01:19.633" v="4"/>
        <pc:sldMkLst>
          <pc:docMk/>
          <pc:sldMk cId="3005613515" sldId="847"/>
        </pc:sldMkLst>
      </pc:sldChg>
      <pc:sldChg chg="addSp modSp">
        <pc:chgData name="LAMIAE BEZZAZ" userId="f9bc3cc0-8e1c-4944-afa8-b4b36bbf20e1" providerId="ADAL" clId="{1764333D-83B3-4F14-BF60-A3B58A403966}" dt="2026-01-23T21:10:15.330" v="34" actId="1076"/>
        <pc:sldMkLst>
          <pc:docMk/>
          <pc:sldMk cId="3542612934" sldId="862"/>
        </pc:sldMkLst>
        <pc:picChg chg="add mod">
          <ac:chgData name="LAMIAE BEZZAZ" userId="f9bc3cc0-8e1c-4944-afa8-b4b36bbf20e1" providerId="ADAL" clId="{1764333D-83B3-4F14-BF60-A3B58A403966}" dt="2026-01-23T21:10:15.330" v="34" actId="1076"/>
          <ac:picMkLst>
            <pc:docMk/>
            <pc:sldMk cId="3542612934" sldId="862"/>
            <ac:picMk id="4" creationId="{5B2FD46D-D77C-4675-83AC-70B56C2FDF27}"/>
          </ac:picMkLst>
        </pc:picChg>
      </pc:sldChg>
      <pc:sldChg chg="modSp">
        <pc:chgData name="LAMIAE BEZZAZ" userId="f9bc3cc0-8e1c-4944-afa8-b4b36bbf20e1" providerId="ADAL" clId="{1764333D-83B3-4F14-BF60-A3B58A403966}" dt="2026-01-23T21:05:05.582" v="11" actId="14100"/>
        <pc:sldMkLst>
          <pc:docMk/>
          <pc:sldMk cId="1186904655" sldId="1048"/>
        </pc:sldMkLst>
        <pc:spChg chg="mod">
          <ac:chgData name="LAMIAE BEZZAZ" userId="f9bc3cc0-8e1c-4944-afa8-b4b36bbf20e1" providerId="ADAL" clId="{1764333D-83B3-4F14-BF60-A3B58A403966}" dt="2026-01-23T21:05:05.582" v="11" actId="14100"/>
          <ac:spMkLst>
            <pc:docMk/>
            <pc:sldMk cId="1186904655" sldId="1048"/>
            <ac:spMk id="14" creationId="{79778C06-0DCF-F609-FE8F-815B3399E2E9}"/>
          </ac:spMkLst>
        </pc:spChg>
      </pc:sldChg>
      <pc:sldChg chg="modSp">
        <pc:chgData name="LAMIAE BEZZAZ" userId="f9bc3cc0-8e1c-4944-afa8-b4b36bbf20e1" providerId="ADAL" clId="{1764333D-83B3-4F14-BF60-A3B58A403966}" dt="2026-01-23T21:05:11.482" v="12" actId="14100"/>
        <pc:sldMkLst>
          <pc:docMk/>
          <pc:sldMk cId="2298700374" sldId="1049"/>
        </pc:sldMkLst>
        <pc:spChg chg="mod">
          <ac:chgData name="LAMIAE BEZZAZ" userId="f9bc3cc0-8e1c-4944-afa8-b4b36bbf20e1" providerId="ADAL" clId="{1764333D-83B3-4F14-BF60-A3B58A403966}" dt="2026-01-23T21:05:11.482" v="12" actId="14100"/>
          <ac:spMkLst>
            <pc:docMk/>
            <pc:sldMk cId="2298700374" sldId="1049"/>
            <ac:spMk id="19" creationId="{DE6263A2-F3C3-4E9F-97C6-84862E7ED6E7}"/>
          </ac:spMkLst>
        </pc:spChg>
      </pc:sldChg>
      <pc:sldChg chg="modSp">
        <pc:chgData name="LAMIAE BEZZAZ" userId="f9bc3cc0-8e1c-4944-afa8-b4b36bbf20e1" providerId="ADAL" clId="{1764333D-83B3-4F14-BF60-A3B58A403966}" dt="2026-01-23T21:05:51.944" v="19" actId="14100"/>
        <pc:sldMkLst>
          <pc:docMk/>
          <pc:sldMk cId="3082638665" sldId="1050"/>
        </pc:sldMkLst>
        <pc:spChg chg="mod">
          <ac:chgData name="LAMIAE BEZZAZ" userId="f9bc3cc0-8e1c-4944-afa8-b4b36bbf20e1" providerId="ADAL" clId="{1764333D-83B3-4F14-BF60-A3B58A403966}" dt="2026-01-23T21:05:51.944" v="19" actId="14100"/>
          <ac:spMkLst>
            <pc:docMk/>
            <pc:sldMk cId="3082638665" sldId="1050"/>
            <ac:spMk id="19" creationId="{B72426CF-FCA6-26B8-B0DA-AB1132B32623}"/>
          </ac:spMkLst>
        </pc:spChg>
        <pc:spChg chg="mod">
          <ac:chgData name="LAMIAE BEZZAZ" userId="f9bc3cc0-8e1c-4944-afa8-b4b36bbf20e1" providerId="ADAL" clId="{1764333D-83B3-4F14-BF60-A3B58A403966}" dt="2026-01-23T21:05:46.882" v="17" actId="14100"/>
          <ac:spMkLst>
            <pc:docMk/>
            <pc:sldMk cId="3082638665" sldId="1050"/>
            <ac:spMk id="20" creationId="{06FEABF5-47E1-2866-E663-64A878BA50E5}"/>
          </ac:spMkLst>
        </pc:spChg>
      </pc:sldChg>
      <pc:sldChg chg="del">
        <pc:chgData name="LAMIAE BEZZAZ" userId="f9bc3cc0-8e1c-4944-afa8-b4b36bbf20e1" providerId="ADAL" clId="{1764333D-83B3-4F14-BF60-A3B58A403966}" dt="2026-01-23T21:01:22.699" v="5" actId="47"/>
        <pc:sldMkLst>
          <pc:docMk/>
          <pc:sldMk cId="1390278167" sldId="1117"/>
        </pc:sldMkLst>
      </pc:sldChg>
      <pc:sldChg chg="modSp">
        <pc:chgData name="LAMIAE BEZZAZ" userId="f9bc3cc0-8e1c-4944-afa8-b4b36bbf20e1" providerId="ADAL" clId="{1764333D-83B3-4F14-BF60-A3B58A403966}" dt="2026-01-23T21:06:24.025" v="22" actId="20577"/>
        <pc:sldMkLst>
          <pc:docMk/>
          <pc:sldMk cId="2043968147" sldId="1120"/>
        </pc:sldMkLst>
        <pc:spChg chg="mod">
          <ac:chgData name="LAMIAE BEZZAZ" userId="f9bc3cc0-8e1c-4944-afa8-b4b36bbf20e1" providerId="ADAL" clId="{1764333D-83B3-4F14-BF60-A3B58A403966}" dt="2026-01-23T21:06:24.025" v="22" actId="20577"/>
          <ac:spMkLst>
            <pc:docMk/>
            <pc:sldMk cId="2043968147" sldId="1120"/>
            <ac:spMk id="12" creationId="{9F8DFA64-B1B3-4F16-A8B5-F7FA93A508F1}"/>
          </ac:spMkLst>
        </pc:spChg>
      </pc:sldChg>
    </pc:docChg>
  </pc:docChgLst>
  <pc:docChgLst>
    <pc:chgData name="LAMIAE BEZZAZ" userId="f9bc3cc0-8e1c-4944-afa8-b4b36bbf20e1" providerId="ADAL" clId="{55FB3704-43D3-4605-AA67-A387171DEEBA}"/>
    <pc:docChg chg="undo custSel addSld delSld modSld">
      <pc:chgData name="LAMIAE BEZZAZ" userId="f9bc3cc0-8e1c-4944-afa8-b4b36bbf20e1" providerId="ADAL" clId="{55FB3704-43D3-4605-AA67-A387171DEEBA}" dt="2026-01-16T23:23:51.955" v="1037" actId="20577"/>
      <pc:docMkLst>
        <pc:docMk/>
      </pc:docMkLst>
      <pc:sldChg chg="delSp modSp">
        <pc:chgData name="LAMIAE BEZZAZ" userId="f9bc3cc0-8e1c-4944-afa8-b4b36bbf20e1" providerId="ADAL" clId="{55FB3704-43D3-4605-AA67-A387171DEEBA}" dt="2026-01-16T23:09:33.529" v="752" actId="20577"/>
        <pc:sldMkLst>
          <pc:docMk/>
          <pc:sldMk cId="613695729" sldId="645"/>
        </pc:sldMkLst>
        <pc:spChg chg="mod">
          <ac:chgData name="LAMIAE BEZZAZ" userId="f9bc3cc0-8e1c-4944-afa8-b4b36bbf20e1" providerId="ADAL" clId="{55FB3704-43D3-4605-AA67-A387171DEEBA}" dt="2026-01-16T23:09:33.529" v="752" actId="20577"/>
          <ac:spMkLst>
            <pc:docMk/>
            <pc:sldMk cId="613695729" sldId="645"/>
            <ac:spMk id="2" creationId="{3C57744B-8346-4FC3-BADA-54A0FBB7CCD0}"/>
          </ac:spMkLst>
        </pc:spChg>
        <pc:picChg chg="del">
          <ac:chgData name="LAMIAE BEZZAZ" userId="f9bc3cc0-8e1c-4944-afa8-b4b36bbf20e1" providerId="ADAL" clId="{55FB3704-43D3-4605-AA67-A387171DEEBA}" dt="2026-01-16T23:09:25.769" v="748" actId="478"/>
          <ac:picMkLst>
            <pc:docMk/>
            <pc:sldMk cId="613695729" sldId="645"/>
            <ac:picMk id="7" creationId="{FE3086F6-960F-4C36-8143-35AC4521535F}"/>
          </ac:picMkLst>
        </pc:picChg>
      </pc:sldChg>
      <pc:sldChg chg="modSp">
        <pc:chgData name="LAMIAE BEZZAZ" userId="f9bc3cc0-8e1c-4944-afa8-b4b36bbf20e1" providerId="ADAL" clId="{55FB3704-43D3-4605-AA67-A387171DEEBA}" dt="2026-01-16T23:10:33.861" v="792" actId="20577"/>
        <pc:sldMkLst>
          <pc:docMk/>
          <pc:sldMk cId="3703491735" sldId="653"/>
        </pc:sldMkLst>
        <pc:spChg chg="mod">
          <ac:chgData name="LAMIAE BEZZAZ" userId="f9bc3cc0-8e1c-4944-afa8-b4b36bbf20e1" providerId="ADAL" clId="{55FB3704-43D3-4605-AA67-A387171DEEBA}" dt="2026-01-16T23:10:33.861" v="792" actId="20577"/>
          <ac:spMkLst>
            <pc:docMk/>
            <pc:sldMk cId="3703491735" sldId="653"/>
            <ac:spMk id="6" creationId="{9EBA7426-5DCB-54A5-FABE-A5835849FC4C}"/>
          </ac:spMkLst>
        </pc:spChg>
      </pc:sldChg>
      <pc:sldChg chg="modSp">
        <pc:chgData name="LAMIAE BEZZAZ" userId="f9bc3cc0-8e1c-4944-afa8-b4b36bbf20e1" providerId="ADAL" clId="{55FB3704-43D3-4605-AA67-A387171DEEBA}" dt="2026-01-16T22:33:34.499" v="146"/>
        <pc:sldMkLst>
          <pc:docMk/>
          <pc:sldMk cId="1552006823" sldId="780"/>
        </pc:sldMkLst>
        <pc:spChg chg="mod">
          <ac:chgData name="LAMIAE BEZZAZ" userId="f9bc3cc0-8e1c-4944-afa8-b4b36bbf20e1" providerId="ADAL" clId="{55FB3704-43D3-4605-AA67-A387171DEEBA}" dt="2026-01-16T22:33:34.499" v="146"/>
          <ac:spMkLst>
            <pc:docMk/>
            <pc:sldMk cId="1552006823" sldId="780"/>
            <ac:spMk id="7" creationId="{F4BB8375-101F-4E97-1AB7-D8ADFA8B2E79}"/>
          </ac:spMkLst>
        </pc:spChg>
      </pc:sldChg>
      <pc:sldChg chg="delSp delAnim">
        <pc:chgData name="LAMIAE BEZZAZ" userId="f9bc3cc0-8e1c-4944-afa8-b4b36bbf20e1" providerId="ADAL" clId="{55FB3704-43D3-4605-AA67-A387171DEEBA}" dt="2026-01-16T22:33:44.887" v="147" actId="478"/>
        <pc:sldMkLst>
          <pc:docMk/>
          <pc:sldMk cId="927543826" sldId="784"/>
        </pc:sldMkLst>
        <pc:picChg chg="del">
          <ac:chgData name="LAMIAE BEZZAZ" userId="f9bc3cc0-8e1c-4944-afa8-b4b36bbf20e1" providerId="ADAL" clId="{55FB3704-43D3-4605-AA67-A387171DEEBA}" dt="2026-01-16T22:33:44.887" v="147" actId="478"/>
          <ac:picMkLst>
            <pc:docMk/>
            <pc:sldMk cId="927543826" sldId="784"/>
            <ac:picMk id="2" creationId="{6AA3C0E1-2AAF-4A98-85FF-5B08A9ACB230}"/>
          </ac:picMkLst>
        </pc:picChg>
      </pc:sldChg>
      <pc:sldChg chg="modSp">
        <pc:chgData name="LAMIAE BEZZAZ" userId="f9bc3cc0-8e1c-4944-afa8-b4b36bbf20e1" providerId="ADAL" clId="{55FB3704-43D3-4605-AA67-A387171DEEBA}" dt="2026-01-16T22:48:14.367" v="341" actId="20577"/>
        <pc:sldMkLst>
          <pc:docMk/>
          <pc:sldMk cId="4104159078" sldId="814"/>
        </pc:sldMkLst>
        <pc:spChg chg="mod">
          <ac:chgData name="LAMIAE BEZZAZ" userId="f9bc3cc0-8e1c-4944-afa8-b4b36bbf20e1" providerId="ADAL" clId="{55FB3704-43D3-4605-AA67-A387171DEEBA}" dt="2026-01-16T22:48:14.367" v="341" actId="20577"/>
          <ac:spMkLst>
            <pc:docMk/>
            <pc:sldMk cId="4104159078" sldId="814"/>
            <ac:spMk id="14" creationId="{516F0179-3CB0-BDC7-0565-AE10D8CF1805}"/>
          </ac:spMkLst>
        </pc:spChg>
        <pc:spChg chg="mod">
          <ac:chgData name="LAMIAE BEZZAZ" userId="f9bc3cc0-8e1c-4944-afa8-b4b36bbf20e1" providerId="ADAL" clId="{55FB3704-43D3-4605-AA67-A387171DEEBA}" dt="2026-01-16T22:48:02.663" v="327" actId="20577"/>
          <ac:spMkLst>
            <pc:docMk/>
            <pc:sldMk cId="4104159078" sldId="814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55FB3704-43D3-4605-AA67-A387171DEEBA}" dt="2026-01-16T23:10:15.346" v="783" actId="20577"/>
        <pc:sldMkLst>
          <pc:docMk/>
          <pc:sldMk cId="3798910299" sldId="825"/>
        </pc:sldMkLst>
        <pc:spChg chg="mod">
          <ac:chgData name="LAMIAE BEZZAZ" userId="f9bc3cc0-8e1c-4944-afa8-b4b36bbf20e1" providerId="ADAL" clId="{55FB3704-43D3-4605-AA67-A387171DEEBA}" dt="2026-01-16T23:10:15.346" v="783" actId="20577"/>
          <ac:spMkLst>
            <pc:docMk/>
            <pc:sldMk cId="3798910299" sldId="825"/>
            <ac:spMk id="14" creationId="{FAB051FF-6900-758D-6483-BD99AF1B559E}"/>
          </ac:spMkLst>
        </pc:spChg>
        <pc:spChg chg="mod">
          <ac:chgData name="LAMIAE BEZZAZ" userId="f9bc3cc0-8e1c-4944-afa8-b4b36bbf20e1" providerId="ADAL" clId="{55FB3704-43D3-4605-AA67-A387171DEEBA}" dt="2026-01-16T23:10:03.106" v="774" actId="20577"/>
          <ac:spMkLst>
            <pc:docMk/>
            <pc:sldMk cId="3798910299" sldId="825"/>
            <ac:spMk id="17" creationId="{3E7890C4-1984-3C72-CFF0-D6ABFAACD064}"/>
          </ac:spMkLst>
        </pc:spChg>
      </pc:sldChg>
      <pc:sldChg chg="delSp modSp">
        <pc:chgData name="LAMIAE BEZZAZ" userId="f9bc3cc0-8e1c-4944-afa8-b4b36bbf20e1" providerId="ADAL" clId="{55FB3704-43D3-4605-AA67-A387171DEEBA}" dt="2026-01-16T23:22:52.548" v="990" actId="478"/>
        <pc:sldMkLst>
          <pc:docMk/>
          <pc:sldMk cId="3770607208" sldId="837"/>
        </pc:sldMkLst>
        <pc:spChg chg="mod">
          <ac:chgData name="LAMIAE BEZZAZ" userId="f9bc3cc0-8e1c-4944-afa8-b4b36bbf20e1" providerId="ADAL" clId="{55FB3704-43D3-4605-AA67-A387171DEEBA}" dt="2026-01-16T23:22:50.715" v="989" actId="20577"/>
          <ac:spMkLst>
            <pc:docMk/>
            <pc:sldMk cId="3770607208" sldId="837"/>
            <ac:spMk id="13" creationId="{4CDD66ED-4C95-FB1D-57A1-15D932035699}"/>
          </ac:spMkLst>
        </pc:spChg>
        <pc:picChg chg="del">
          <ac:chgData name="LAMIAE BEZZAZ" userId="f9bc3cc0-8e1c-4944-afa8-b4b36bbf20e1" providerId="ADAL" clId="{55FB3704-43D3-4605-AA67-A387171DEEBA}" dt="2026-01-16T23:22:52.548" v="990" actId="478"/>
          <ac:picMkLst>
            <pc:docMk/>
            <pc:sldMk cId="3770607208" sldId="837"/>
            <ac:picMk id="3" creationId="{D7A5C7D6-5B8F-46B1-9B49-B9F485319D89}"/>
          </ac:picMkLst>
        </pc:picChg>
      </pc:sldChg>
      <pc:sldChg chg="delSp modSp">
        <pc:chgData name="LAMIAE BEZZAZ" userId="f9bc3cc0-8e1c-4944-afa8-b4b36bbf20e1" providerId="ADAL" clId="{55FB3704-43D3-4605-AA67-A387171DEEBA}" dt="2026-01-16T23:23:04.182" v="1004" actId="20577"/>
        <pc:sldMkLst>
          <pc:docMk/>
          <pc:sldMk cId="2523018488" sldId="838"/>
        </pc:sldMkLst>
        <pc:spChg chg="mod">
          <ac:chgData name="LAMIAE BEZZAZ" userId="f9bc3cc0-8e1c-4944-afa8-b4b36bbf20e1" providerId="ADAL" clId="{55FB3704-43D3-4605-AA67-A387171DEEBA}" dt="2026-01-16T23:23:04.182" v="1004" actId="20577"/>
          <ac:spMkLst>
            <pc:docMk/>
            <pc:sldMk cId="2523018488" sldId="838"/>
            <ac:spMk id="7" creationId="{76CF1AA2-2D8E-76CE-EE75-EAAFA92C81C2}"/>
          </ac:spMkLst>
        </pc:spChg>
        <pc:picChg chg="del">
          <ac:chgData name="LAMIAE BEZZAZ" userId="f9bc3cc0-8e1c-4944-afa8-b4b36bbf20e1" providerId="ADAL" clId="{55FB3704-43D3-4605-AA67-A387171DEEBA}" dt="2026-01-16T23:22:55.857" v="991" actId="478"/>
          <ac:picMkLst>
            <pc:docMk/>
            <pc:sldMk cId="2523018488" sldId="838"/>
            <ac:picMk id="2" creationId="{831279E8-7D0B-40AC-B412-4A07D2069E9A}"/>
          </ac:picMkLst>
        </pc:picChg>
      </pc:sldChg>
      <pc:sldChg chg="addSp delSp modSp">
        <pc:chgData name="LAMIAE BEZZAZ" userId="f9bc3cc0-8e1c-4944-afa8-b4b36bbf20e1" providerId="ADAL" clId="{55FB3704-43D3-4605-AA67-A387171DEEBA}" dt="2026-01-16T23:23:51.955" v="1037" actId="20577"/>
        <pc:sldMkLst>
          <pc:docMk/>
          <pc:sldMk cId="3477044608" sldId="840"/>
        </pc:sldMkLst>
        <pc:spChg chg="mod">
          <ac:chgData name="LAMIAE BEZZAZ" userId="f9bc3cc0-8e1c-4944-afa8-b4b36bbf20e1" providerId="ADAL" clId="{55FB3704-43D3-4605-AA67-A387171DEEBA}" dt="2026-01-16T23:23:51.955" v="1037" actId="20577"/>
          <ac:spMkLst>
            <pc:docMk/>
            <pc:sldMk cId="3477044608" sldId="840"/>
            <ac:spMk id="3" creationId="{D1CE7426-7940-88AA-8163-4CC672C6CAF2}"/>
          </ac:spMkLst>
        </pc:spChg>
        <pc:picChg chg="add del">
          <ac:chgData name="LAMIAE BEZZAZ" userId="f9bc3cc0-8e1c-4944-afa8-b4b36bbf20e1" providerId="ADAL" clId="{55FB3704-43D3-4605-AA67-A387171DEEBA}" dt="2026-01-16T23:23:34.497" v="1015" actId="478"/>
          <ac:picMkLst>
            <pc:docMk/>
            <pc:sldMk cId="3477044608" sldId="840"/>
            <ac:picMk id="15" creationId="{7017C5A5-71EC-4FC2-A081-8559897DDE12}"/>
          </ac:picMkLst>
        </pc:picChg>
        <pc:picChg chg="del">
          <ac:chgData name="LAMIAE BEZZAZ" userId="f9bc3cc0-8e1c-4944-afa8-b4b36bbf20e1" providerId="ADAL" clId="{55FB3704-43D3-4605-AA67-A387171DEEBA}" dt="2026-01-16T23:23:34.497" v="1015" actId="478"/>
          <ac:picMkLst>
            <pc:docMk/>
            <pc:sldMk cId="3477044608" sldId="840"/>
            <ac:picMk id="16" creationId="{14909679-115A-4B68-908E-73C94A5F92E4}"/>
          </ac:picMkLst>
        </pc:picChg>
      </pc:sldChg>
      <pc:sldChg chg="modSp add">
        <pc:chgData name="LAMIAE BEZZAZ" userId="f9bc3cc0-8e1c-4944-afa8-b4b36bbf20e1" providerId="ADAL" clId="{55FB3704-43D3-4605-AA67-A387171DEEBA}" dt="2026-01-16T22:55:30.310" v="461" actId="20577"/>
        <pc:sldMkLst>
          <pc:docMk/>
          <pc:sldMk cId="0" sldId="846"/>
        </pc:sldMkLst>
        <pc:spChg chg="mod">
          <ac:chgData name="LAMIAE BEZZAZ" userId="f9bc3cc0-8e1c-4944-afa8-b4b36bbf20e1" providerId="ADAL" clId="{55FB3704-43D3-4605-AA67-A387171DEEBA}" dt="2026-01-16T22:55:27.594" v="458" actId="20577"/>
          <ac:spMkLst>
            <pc:docMk/>
            <pc:sldMk cId="0" sldId="846"/>
            <ac:spMk id="4" creationId="{00000000-0000-0000-0000-000000000000}"/>
          </ac:spMkLst>
        </pc:spChg>
        <pc:spChg chg="mod">
          <ac:chgData name="LAMIAE BEZZAZ" userId="f9bc3cc0-8e1c-4944-afa8-b4b36bbf20e1" providerId="ADAL" clId="{55FB3704-43D3-4605-AA67-A387171DEEBA}" dt="2026-01-16T22:55:30.310" v="461" actId="20577"/>
          <ac:spMkLst>
            <pc:docMk/>
            <pc:sldMk cId="0" sldId="846"/>
            <ac:spMk id="5" creationId="{00000000-0000-0000-0000-000000000000}"/>
          </ac:spMkLst>
        </pc:spChg>
      </pc:sldChg>
      <pc:sldChg chg="modSp">
        <pc:chgData name="LAMIAE BEZZAZ" userId="f9bc3cc0-8e1c-4944-afa8-b4b36bbf20e1" providerId="ADAL" clId="{55FB3704-43D3-4605-AA67-A387171DEEBA}" dt="2026-01-16T22:48:24.100" v="343" actId="20577"/>
        <pc:sldMkLst>
          <pc:docMk/>
          <pc:sldMk cId="2684671923" sldId="859"/>
        </pc:sldMkLst>
        <pc:spChg chg="mod">
          <ac:chgData name="LAMIAE BEZZAZ" userId="f9bc3cc0-8e1c-4944-afa8-b4b36bbf20e1" providerId="ADAL" clId="{55FB3704-43D3-4605-AA67-A387171DEEBA}" dt="2026-01-16T22:48:24.100" v="343" actId="20577"/>
          <ac:spMkLst>
            <pc:docMk/>
            <pc:sldMk cId="2684671923" sldId="859"/>
            <ac:spMk id="7" creationId="{6256C97A-6C93-EA38-870D-3F78DB984F11}"/>
          </ac:spMkLst>
        </pc:spChg>
      </pc:sldChg>
      <pc:sldChg chg="modSp">
        <pc:chgData name="LAMIAE BEZZAZ" userId="f9bc3cc0-8e1c-4944-afa8-b4b36bbf20e1" providerId="ADAL" clId="{55FB3704-43D3-4605-AA67-A387171DEEBA}" dt="2026-01-16T22:48:44.617" v="355" actId="20577"/>
        <pc:sldMkLst>
          <pc:docMk/>
          <pc:sldMk cId="487590819" sldId="860"/>
        </pc:sldMkLst>
        <pc:spChg chg="mod">
          <ac:chgData name="LAMIAE BEZZAZ" userId="f9bc3cc0-8e1c-4944-afa8-b4b36bbf20e1" providerId="ADAL" clId="{55FB3704-43D3-4605-AA67-A387171DEEBA}" dt="2026-01-16T22:48:29.560" v="345" actId="20577"/>
          <ac:spMkLst>
            <pc:docMk/>
            <pc:sldMk cId="487590819" sldId="860"/>
            <ac:spMk id="13" creationId="{2C7570A6-DACF-484E-B9DF-8A265DC54FA7}"/>
          </ac:spMkLst>
        </pc:spChg>
        <pc:spChg chg="mod">
          <ac:chgData name="LAMIAE BEZZAZ" userId="f9bc3cc0-8e1c-4944-afa8-b4b36bbf20e1" providerId="ADAL" clId="{55FB3704-43D3-4605-AA67-A387171DEEBA}" dt="2026-01-16T22:48:38.295" v="351" actId="20577"/>
          <ac:spMkLst>
            <pc:docMk/>
            <pc:sldMk cId="487590819" sldId="860"/>
            <ac:spMk id="16" creationId="{D819AA1B-957D-4F50-8969-78B1BE3CBEAA}"/>
          </ac:spMkLst>
        </pc:spChg>
        <pc:spChg chg="mod">
          <ac:chgData name="LAMIAE BEZZAZ" userId="f9bc3cc0-8e1c-4944-afa8-b4b36bbf20e1" providerId="ADAL" clId="{55FB3704-43D3-4605-AA67-A387171DEEBA}" dt="2026-01-16T22:48:40.867" v="353" actId="20577"/>
          <ac:spMkLst>
            <pc:docMk/>
            <pc:sldMk cId="487590819" sldId="860"/>
            <ac:spMk id="21" creationId="{F6C3F0AF-46D3-4E6A-A0C0-3C009EBDC451}"/>
          </ac:spMkLst>
        </pc:spChg>
        <pc:spChg chg="mod">
          <ac:chgData name="LAMIAE BEZZAZ" userId="f9bc3cc0-8e1c-4944-afa8-b4b36bbf20e1" providerId="ADAL" clId="{55FB3704-43D3-4605-AA67-A387171DEEBA}" dt="2026-01-16T22:48:32.776" v="347" actId="20577"/>
          <ac:spMkLst>
            <pc:docMk/>
            <pc:sldMk cId="487590819" sldId="860"/>
            <ac:spMk id="22" creationId="{65C2C5D2-3632-4772-9B6A-DA1C9C9C8EBB}"/>
          </ac:spMkLst>
        </pc:spChg>
        <pc:spChg chg="mod">
          <ac:chgData name="LAMIAE BEZZAZ" userId="f9bc3cc0-8e1c-4944-afa8-b4b36bbf20e1" providerId="ADAL" clId="{55FB3704-43D3-4605-AA67-A387171DEEBA}" dt="2026-01-16T22:48:44.617" v="355" actId="20577"/>
          <ac:spMkLst>
            <pc:docMk/>
            <pc:sldMk cId="487590819" sldId="860"/>
            <ac:spMk id="23" creationId="{37CBEF91-D491-41A3-8DE8-0A5F76273CF7}"/>
          </ac:spMkLst>
        </pc:spChg>
        <pc:spChg chg="mod">
          <ac:chgData name="LAMIAE BEZZAZ" userId="f9bc3cc0-8e1c-4944-afa8-b4b36bbf20e1" providerId="ADAL" clId="{55FB3704-43D3-4605-AA67-A387171DEEBA}" dt="2026-01-16T22:48:35.649" v="349" actId="20577"/>
          <ac:spMkLst>
            <pc:docMk/>
            <pc:sldMk cId="487590819" sldId="860"/>
            <ac:spMk id="24" creationId="{60A0446E-8032-4256-B933-9F264CB5BA7F}"/>
          </ac:spMkLst>
        </pc:spChg>
      </pc:sldChg>
      <pc:sldChg chg="delSp modSp">
        <pc:chgData name="LAMIAE BEZZAZ" userId="f9bc3cc0-8e1c-4944-afa8-b4b36bbf20e1" providerId="ADAL" clId="{55FB3704-43D3-4605-AA67-A387171DEEBA}" dt="2026-01-16T23:09:48.899" v="761" actId="20577"/>
        <pc:sldMkLst>
          <pc:docMk/>
          <pc:sldMk cId="3542612934" sldId="862"/>
        </pc:sldMkLst>
        <pc:spChg chg="mod">
          <ac:chgData name="LAMIAE BEZZAZ" userId="f9bc3cc0-8e1c-4944-afa8-b4b36bbf20e1" providerId="ADAL" clId="{55FB3704-43D3-4605-AA67-A387171DEEBA}" dt="2026-01-16T23:09:48.899" v="761" actId="20577"/>
          <ac:spMkLst>
            <pc:docMk/>
            <pc:sldMk cId="3542612934" sldId="862"/>
            <ac:spMk id="8" creationId="{DA7B7F15-D115-14C6-C475-11067330105D}"/>
          </ac:spMkLst>
        </pc:spChg>
        <pc:picChg chg="del">
          <ac:chgData name="LAMIAE BEZZAZ" userId="f9bc3cc0-8e1c-4944-afa8-b4b36bbf20e1" providerId="ADAL" clId="{55FB3704-43D3-4605-AA67-A387171DEEBA}" dt="2026-01-16T23:09:39.842" v="753" actId="478"/>
          <ac:picMkLst>
            <pc:docMk/>
            <pc:sldMk cId="3542612934" sldId="862"/>
            <ac:picMk id="4" creationId="{9FE2C698-D9DC-4E66-A885-094F9803596C}"/>
          </ac:picMkLst>
        </pc:picChg>
      </pc:sldChg>
      <pc:sldChg chg="addSp delSp add">
        <pc:chgData name="LAMIAE BEZZAZ" userId="f9bc3cc0-8e1c-4944-afa8-b4b36bbf20e1" providerId="ADAL" clId="{55FB3704-43D3-4605-AA67-A387171DEEBA}" dt="2026-01-16T22:59:09.589" v="547" actId="478"/>
        <pc:sldMkLst>
          <pc:docMk/>
          <pc:sldMk cId="0" sldId="866"/>
        </pc:sldMkLst>
        <pc:spChg chg="add">
          <ac:chgData name="LAMIAE BEZZAZ" userId="f9bc3cc0-8e1c-4944-afa8-b4b36bbf20e1" providerId="ADAL" clId="{55FB3704-43D3-4605-AA67-A387171DEEBA}" dt="2026-01-16T22:59:07.157" v="546"/>
          <ac:spMkLst>
            <pc:docMk/>
            <pc:sldMk cId="0" sldId="866"/>
            <ac:spMk id="7" creationId="{0453E3B3-784A-4C97-A255-DB46FC858FA2}"/>
          </ac:spMkLst>
        </pc:spChg>
        <pc:spChg chg="del">
          <ac:chgData name="LAMIAE BEZZAZ" userId="f9bc3cc0-8e1c-4944-afa8-b4b36bbf20e1" providerId="ADAL" clId="{55FB3704-43D3-4605-AA67-A387171DEEBA}" dt="2026-01-16T22:59:06.513" v="545" actId="478"/>
          <ac:spMkLst>
            <pc:docMk/>
            <pc:sldMk cId="0" sldId="866"/>
            <ac:spMk id="10" creationId="{AAEBBB69-C1A4-46CF-A1E1-491E976B07C4}"/>
          </ac:spMkLst>
        </pc:spChg>
        <pc:spChg chg="del">
          <ac:chgData name="LAMIAE BEZZAZ" userId="f9bc3cc0-8e1c-4944-afa8-b4b36bbf20e1" providerId="ADAL" clId="{55FB3704-43D3-4605-AA67-A387171DEEBA}" dt="2026-01-16T22:59:09.589" v="547" actId="478"/>
          <ac:spMkLst>
            <pc:docMk/>
            <pc:sldMk cId="0" sldId="866"/>
            <ac:spMk id="11" creationId="{E54875F4-A6B4-4F96-A796-83AC0192CAAE}"/>
          </ac:spMkLst>
        </pc:spChg>
      </pc:sldChg>
      <pc:sldChg chg="modSp">
        <pc:chgData name="LAMIAE BEZZAZ" userId="f9bc3cc0-8e1c-4944-afa8-b4b36bbf20e1" providerId="ADAL" clId="{55FB3704-43D3-4605-AA67-A387171DEEBA}" dt="2026-01-16T22:47:40.719" v="307" actId="20577"/>
        <pc:sldMkLst>
          <pc:docMk/>
          <pc:sldMk cId="3450752851" sldId="955"/>
        </pc:sldMkLst>
        <pc:spChg chg="mod">
          <ac:chgData name="LAMIAE BEZZAZ" userId="f9bc3cc0-8e1c-4944-afa8-b4b36bbf20e1" providerId="ADAL" clId="{55FB3704-43D3-4605-AA67-A387171DEEBA}" dt="2026-01-16T22:47:40.719" v="307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55FB3704-43D3-4605-AA67-A387171DEEBA}" dt="2026-01-16T22:36:30.746" v="197"/>
        <pc:sldMkLst>
          <pc:docMk/>
          <pc:sldMk cId="4223267053" sldId="1032"/>
        </pc:sldMkLst>
        <pc:spChg chg="mod">
          <ac:chgData name="LAMIAE BEZZAZ" userId="f9bc3cc0-8e1c-4944-afa8-b4b36bbf20e1" providerId="ADAL" clId="{55FB3704-43D3-4605-AA67-A387171DEEBA}" dt="2026-01-16T22:36:30.746" v="197"/>
          <ac:spMkLst>
            <pc:docMk/>
            <pc:sldMk cId="4223267053" sldId="1032"/>
            <ac:spMk id="4" creationId="{F5F58E59-5520-C4C4-25CC-4DA75C52FBA6}"/>
          </ac:spMkLst>
        </pc:spChg>
      </pc:sldChg>
      <pc:sldChg chg="addSp delSp">
        <pc:chgData name="LAMIAE BEZZAZ" userId="f9bc3cc0-8e1c-4944-afa8-b4b36bbf20e1" providerId="ADAL" clId="{55FB3704-43D3-4605-AA67-A387171DEEBA}" dt="2026-01-16T23:22:30.703" v="984" actId="478"/>
        <pc:sldMkLst>
          <pc:docMk/>
          <pc:sldMk cId="997152735" sldId="1041"/>
        </pc:sldMkLst>
        <pc:spChg chg="del topLvl">
          <ac:chgData name="LAMIAE BEZZAZ" userId="f9bc3cc0-8e1c-4944-afa8-b4b36bbf20e1" providerId="ADAL" clId="{55FB3704-43D3-4605-AA67-A387171DEEBA}" dt="2026-01-16T23:22:30.703" v="984" actId="478"/>
          <ac:spMkLst>
            <pc:docMk/>
            <pc:sldMk cId="997152735" sldId="1041"/>
            <ac:spMk id="9" creationId="{82E25283-8CF6-4D57-8C73-61A197D5FB71}"/>
          </ac:spMkLst>
        </pc:spChg>
        <pc:spChg chg="del">
          <ac:chgData name="LAMIAE BEZZAZ" userId="f9bc3cc0-8e1c-4944-afa8-b4b36bbf20e1" providerId="ADAL" clId="{55FB3704-43D3-4605-AA67-A387171DEEBA}" dt="2026-01-16T23:22:26.728" v="983" actId="478"/>
          <ac:spMkLst>
            <pc:docMk/>
            <pc:sldMk cId="997152735" sldId="1041"/>
            <ac:spMk id="10" creationId="{D6A1F94C-6B1D-4983-8517-6F7EDCEB655C}"/>
          </ac:spMkLst>
        </pc:spChg>
        <pc:grpChg chg="add del">
          <ac:chgData name="LAMIAE BEZZAZ" userId="f9bc3cc0-8e1c-4944-afa8-b4b36bbf20e1" providerId="ADAL" clId="{55FB3704-43D3-4605-AA67-A387171DEEBA}" dt="2026-01-16T23:22:30.703" v="984" actId="478"/>
          <ac:grpSpMkLst>
            <pc:docMk/>
            <pc:sldMk cId="997152735" sldId="1041"/>
            <ac:grpSpMk id="6" creationId="{2536BD33-1C05-47D2-8007-132543C1C3E9}"/>
          </ac:grpSpMkLst>
        </pc:grpChg>
        <pc:grpChg chg="topLvl">
          <ac:chgData name="LAMIAE BEZZAZ" userId="f9bc3cc0-8e1c-4944-afa8-b4b36bbf20e1" providerId="ADAL" clId="{55FB3704-43D3-4605-AA67-A387171DEEBA}" dt="2026-01-16T23:22:30.703" v="984" actId="478"/>
          <ac:grpSpMkLst>
            <pc:docMk/>
            <pc:sldMk cId="997152735" sldId="1041"/>
            <ac:grpSpMk id="7" creationId="{73BE8E11-F4A8-406D-B467-6885B5DCEBFD}"/>
          </ac:grpSpMkLst>
        </pc:grpChg>
        <pc:picChg chg="del">
          <ac:chgData name="LAMIAE BEZZAZ" userId="f9bc3cc0-8e1c-4944-afa8-b4b36bbf20e1" providerId="ADAL" clId="{55FB3704-43D3-4605-AA67-A387171DEEBA}" dt="2026-01-16T23:22:18.435" v="981" actId="478"/>
          <ac:picMkLst>
            <pc:docMk/>
            <pc:sldMk cId="997152735" sldId="1041"/>
            <ac:picMk id="5" creationId="{FA30E60F-7B23-45D8-8A5C-4ABEC162F074}"/>
          </ac:picMkLst>
        </pc:picChg>
      </pc:sldChg>
      <pc:sldChg chg="modSp">
        <pc:chgData name="LAMIAE BEZZAZ" userId="f9bc3cc0-8e1c-4944-afa8-b4b36bbf20e1" providerId="ADAL" clId="{55FB3704-43D3-4605-AA67-A387171DEEBA}" dt="2026-01-16T22:37:12.622" v="225" actId="20577"/>
        <pc:sldMkLst>
          <pc:docMk/>
          <pc:sldMk cId="1186904655" sldId="1048"/>
        </pc:sldMkLst>
        <pc:spChg chg="mod">
          <ac:chgData name="LAMIAE BEZZAZ" userId="f9bc3cc0-8e1c-4944-afa8-b4b36bbf20e1" providerId="ADAL" clId="{55FB3704-43D3-4605-AA67-A387171DEEBA}" dt="2026-01-16T22:36:53.012" v="201" actId="20577"/>
          <ac:spMkLst>
            <pc:docMk/>
            <pc:sldMk cId="1186904655" sldId="1048"/>
            <ac:spMk id="4" creationId="{3CC19DEF-9D0E-C006-C640-D0A5796C37F0}"/>
          </ac:spMkLst>
        </pc:spChg>
        <pc:spChg chg="mod">
          <ac:chgData name="LAMIAE BEZZAZ" userId="f9bc3cc0-8e1c-4944-afa8-b4b36bbf20e1" providerId="ADAL" clId="{55FB3704-43D3-4605-AA67-A387171DEEBA}" dt="2026-01-16T22:37:12.622" v="225" actId="20577"/>
          <ac:spMkLst>
            <pc:docMk/>
            <pc:sldMk cId="1186904655" sldId="1048"/>
            <ac:spMk id="14" creationId="{79778C06-0DCF-F609-FE8F-815B3399E2E9}"/>
          </ac:spMkLst>
        </pc:spChg>
      </pc:sldChg>
      <pc:sldChg chg="addSp delSp modSp">
        <pc:chgData name="LAMIAE BEZZAZ" userId="f9bc3cc0-8e1c-4944-afa8-b4b36bbf20e1" providerId="ADAL" clId="{55FB3704-43D3-4605-AA67-A387171DEEBA}" dt="2026-01-16T22:44:24.289" v="231" actId="20577"/>
        <pc:sldMkLst>
          <pc:docMk/>
          <pc:sldMk cId="2298700374" sldId="1049"/>
        </pc:sldMkLst>
        <pc:spChg chg="mod">
          <ac:chgData name="LAMIAE BEZZAZ" userId="f9bc3cc0-8e1c-4944-afa8-b4b36bbf20e1" providerId="ADAL" clId="{55FB3704-43D3-4605-AA67-A387171DEEBA}" dt="2026-01-16T22:44:24.289" v="231" actId="20577"/>
          <ac:spMkLst>
            <pc:docMk/>
            <pc:sldMk cId="2298700374" sldId="1049"/>
            <ac:spMk id="4" creationId="{41DE436B-45A3-135D-123A-0AB15006DBA8}"/>
          </ac:spMkLst>
        </pc:spChg>
        <pc:spChg chg="add">
          <ac:chgData name="LAMIAE BEZZAZ" userId="f9bc3cc0-8e1c-4944-afa8-b4b36bbf20e1" providerId="ADAL" clId="{55FB3704-43D3-4605-AA67-A387171DEEBA}" dt="2026-01-16T22:44:18.005" v="227"/>
          <ac:spMkLst>
            <pc:docMk/>
            <pc:sldMk cId="2298700374" sldId="1049"/>
            <ac:spMk id="19" creationId="{DE6263A2-F3C3-4E9F-97C6-84862E7ED6E7}"/>
          </ac:spMkLst>
        </pc:spChg>
        <pc:spChg chg="del">
          <ac:chgData name="LAMIAE BEZZAZ" userId="f9bc3cc0-8e1c-4944-afa8-b4b36bbf20e1" providerId="ADAL" clId="{55FB3704-43D3-4605-AA67-A387171DEEBA}" dt="2026-01-16T22:44:17.505" v="226" actId="478"/>
          <ac:spMkLst>
            <pc:docMk/>
            <pc:sldMk cId="2298700374" sldId="1049"/>
            <ac:spMk id="20" creationId="{9A5D03BE-7DF0-457D-9C3A-89B6732B760F}"/>
          </ac:spMkLst>
        </pc:spChg>
      </pc:sldChg>
      <pc:sldChg chg="modSp">
        <pc:chgData name="LAMIAE BEZZAZ" userId="f9bc3cc0-8e1c-4944-afa8-b4b36bbf20e1" providerId="ADAL" clId="{55FB3704-43D3-4605-AA67-A387171DEEBA}" dt="2026-01-16T22:47:08.352" v="280" actId="14100"/>
        <pc:sldMkLst>
          <pc:docMk/>
          <pc:sldMk cId="3082638665" sldId="1050"/>
        </pc:sldMkLst>
        <pc:spChg chg="mod">
          <ac:chgData name="LAMIAE BEZZAZ" userId="f9bc3cc0-8e1c-4944-afa8-b4b36bbf20e1" providerId="ADAL" clId="{55FB3704-43D3-4605-AA67-A387171DEEBA}" dt="2026-01-16T22:45:59.186" v="235" actId="20577"/>
          <ac:spMkLst>
            <pc:docMk/>
            <pc:sldMk cId="3082638665" sldId="1050"/>
            <ac:spMk id="4" creationId="{D0DEB19D-F032-38B2-E945-579E00F36ABF}"/>
          </ac:spMkLst>
        </pc:spChg>
        <pc:spChg chg="mod">
          <ac:chgData name="LAMIAE BEZZAZ" userId="f9bc3cc0-8e1c-4944-afa8-b4b36bbf20e1" providerId="ADAL" clId="{55FB3704-43D3-4605-AA67-A387171DEEBA}" dt="2026-01-16T22:46:57.296" v="278" actId="1076"/>
          <ac:spMkLst>
            <pc:docMk/>
            <pc:sldMk cId="3082638665" sldId="1050"/>
            <ac:spMk id="19" creationId="{B72426CF-FCA6-26B8-B0DA-AB1132B32623}"/>
          </ac:spMkLst>
        </pc:spChg>
        <pc:spChg chg="mod">
          <ac:chgData name="LAMIAE BEZZAZ" userId="f9bc3cc0-8e1c-4944-afa8-b4b36bbf20e1" providerId="ADAL" clId="{55FB3704-43D3-4605-AA67-A387171DEEBA}" dt="2026-01-16T22:47:08.352" v="280" actId="14100"/>
          <ac:spMkLst>
            <pc:docMk/>
            <pc:sldMk cId="3082638665" sldId="1050"/>
            <ac:spMk id="20" creationId="{06FEABF5-47E1-2866-E663-64A878BA50E5}"/>
          </ac:spMkLst>
        </pc:spChg>
      </pc:sldChg>
      <pc:sldChg chg="delSp modSp add">
        <pc:chgData name="LAMIAE BEZZAZ" userId="f9bc3cc0-8e1c-4944-afa8-b4b36bbf20e1" providerId="ADAL" clId="{55FB3704-43D3-4605-AA67-A387171DEEBA}" dt="2026-01-16T22:58:34.090" v="543" actId="1076"/>
        <pc:sldMkLst>
          <pc:docMk/>
          <pc:sldMk cId="0" sldId="1069"/>
        </pc:sldMkLst>
        <pc:spChg chg="mod">
          <ac:chgData name="LAMIAE BEZZAZ" userId="f9bc3cc0-8e1c-4944-afa8-b4b36bbf20e1" providerId="ADAL" clId="{55FB3704-43D3-4605-AA67-A387171DEEBA}" dt="2026-01-16T22:58:34.090" v="543" actId="1076"/>
          <ac:spMkLst>
            <pc:docMk/>
            <pc:sldMk cId="0" sldId="1069"/>
            <ac:spMk id="3" creationId="{67F43704-5D76-9B91-6F9C-B1211B5FF3B9}"/>
          </ac:spMkLst>
        </pc:spChg>
        <pc:spChg chg="del">
          <ac:chgData name="LAMIAE BEZZAZ" userId="f9bc3cc0-8e1c-4944-afa8-b4b36bbf20e1" providerId="ADAL" clId="{55FB3704-43D3-4605-AA67-A387171DEEBA}" dt="2026-01-16T22:57:30.392" v="527" actId="478"/>
          <ac:spMkLst>
            <pc:docMk/>
            <pc:sldMk cId="0" sldId="1069"/>
            <ac:spMk id="5" creationId="{4892D28B-939E-4010-B261-3497C139A2F8}"/>
          </ac:spMkLst>
        </pc:spChg>
      </pc:sldChg>
      <pc:sldChg chg="modSp">
        <pc:chgData name="LAMIAE BEZZAZ" userId="f9bc3cc0-8e1c-4944-afa8-b4b36bbf20e1" providerId="ADAL" clId="{55FB3704-43D3-4605-AA67-A387171DEEBA}" dt="2026-01-16T22:49:01.251" v="367" actId="20577"/>
        <pc:sldMkLst>
          <pc:docMk/>
          <pc:sldMk cId="2751032243" sldId="1079"/>
        </pc:sldMkLst>
        <pc:spChg chg="mod">
          <ac:chgData name="LAMIAE BEZZAZ" userId="f9bc3cc0-8e1c-4944-afa8-b4b36bbf20e1" providerId="ADAL" clId="{55FB3704-43D3-4605-AA67-A387171DEEBA}" dt="2026-01-16T22:48:49.384" v="357" actId="20577"/>
          <ac:spMkLst>
            <pc:docMk/>
            <pc:sldMk cId="2751032243" sldId="1079"/>
            <ac:spMk id="13" creationId="{598D3A97-B525-427F-9667-F53073435D85}"/>
          </ac:spMkLst>
        </pc:spChg>
        <pc:spChg chg="mod">
          <ac:chgData name="LAMIAE BEZZAZ" userId="f9bc3cc0-8e1c-4944-afa8-b4b36bbf20e1" providerId="ADAL" clId="{55FB3704-43D3-4605-AA67-A387171DEEBA}" dt="2026-01-16T22:48:56.697" v="363" actId="20577"/>
          <ac:spMkLst>
            <pc:docMk/>
            <pc:sldMk cId="2751032243" sldId="1079"/>
            <ac:spMk id="16" creationId="{02AEE1A8-948E-4A3A-B62B-2338F448B74B}"/>
          </ac:spMkLst>
        </pc:spChg>
        <pc:spChg chg="mod">
          <ac:chgData name="LAMIAE BEZZAZ" userId="f9bc3cc0-8e1c-4944-afa8-b4b36bbf20e1" providerId="ADAL" clId="{55FB3704-43D3-4605-AA67-A387171DEEBA}" dt="2026-01-16T22:48:59.055" v="365" actId="20577"/>
          <ac:spMkLst>
            <pc:docMk/>
            <pc:sldMk cId="2751032243" sldId="1079"/>
            <ac:spMk id="21" creationId="{BF829EAB-5489-4493-8EFB-A79E232204DE}"/>
          </ac:spMkLst>
        </pc:spChg>
        <pc:spChg chg="mod">
          <ac:chgData name="LAMIAE BEZZAZ" userId="f9bc3cc0-8e1c-4944-afa8-b4b36bbf20e1" providerId="ADAL" clId="{55FB3704-43D3-4605-AA67-A387171DEEBA}" dt="2026-01-16T22:48:51.783" v="359" actId="20577"/>
          <ac:spMkLst>
            <pc:docMk/>
            <pc:sldMk cId="2751032243" sldId="1079"/>
            <ac:spMk id="22" creationId="{AD06602C-8760-4FAA-98C1-05AD91B67E21}"/>
          </ac:spMkLst>
        </pc:spChg>
        <pc:spChg chg="mod">
          <ac:chgData name="LAMIAE BEZZAZ" userId="f9bc3cc0-8e1c-4944-afa8-b4b36bbf20e1" providerId="ADAL" clId="{55FB3704-43D3-4605-AA67-A387171DEEBA}" dt="2026-01-16T22:49:01.251" v="367" actId="20577"/>
          <ac:spMkLst>
            <pc:docMk/>
            <pc:sldMk cId="2751032243" sldId="1079"/>
            <ac:spMk id="23" creationId="{6F1B92AD-61A4-4285-8A22-137FE74A70BB}"/>
          </ac:spMkLst>
        </pc:spChg>
        <pc:spChg chg="mod">
          <ac:chgData name="LAMIAE BEZZAZ" userId="f9bc3cc0-8e1c-4944-afa8-b4b36bbf20e1" providerId="ADAL" clId="{55FB3704-43D3-4605-AA67-A387171DEEBA}" dt="2026-01-16T22:48:54.428" v="361" actId="20577"/>
          <ac:spMkLst>
            <pc:docMk/>
            <pc:sldMk cId="2751032243" sldId="1079"/>
            <ac:spMk id="24" creationId="{93632EBB-6236-4957-9244-6BA13B303FE7}"/>
          </ac:spMkLst>
        </pc:spChg>
      </pc:sldChg>
      <pc:sldChg chg="addSp delSp modSp">
        <pc:chgData name="LAMIAE BEZZAZ" userId="f9bc3cc0-8e1c-4944-afa8-b4b36bbf20e1" providerId="ADAL" clId="{55FB3704-43D3-4605-AA67-A387171DEEBA}" dt="2026-01-16T23:21:42.216" v="972" actId="1076"/>
        <pc:sldMkLst>
          <pc:docMk/>
          <pc:sldMk cId="1013917613" sldId="1090"/>
        </pc:sldMkLst>
        <pc:spChg chg="mod">
          <ac:chgData name="LAMIAE BEZZAZ" userId="f9bc3cc0-8e1c-4944-afa8-b4b36bbf20e1" providerId="ADAL" clId="{55FB3704-43D3-4605-AA67-A387171DEEBA}" dt="2026-01-16T23:19:13.784" v="943" actId="20577"/>
          <ac:spMkLst>
            <pc:docMk/>
            <pc:sldMk cId="1013917613" sldId="1090"/>
            <ac:spMk id="7" creationId="{F5D129F7-0AC7-B8E9-2944-A1959DB235F8}"/>
          </ac:spMkLst>
        </pc:spChg>
        <pc:spChg chg="mod">
          <ac:chgData name="LAMIAE BEZZAZ" userId="f9bc3cc0-8e1c-4944-afa8-b4b36bbf20e1" providerId="ADAL" clId="{55FB3704-43D3-4605-AA67-A387171DEEBA}" dt="2026-01-16T23:21:31.160" v="969" actId="1076"/>
          <ac:spMkLst>
            <pc:docMk/>
            <pc:sldMk cId="1013917613" sldId="1090"/>
            <ac:spMk id="13" creationId="{DE42D780-8A9D-4352-8704-DC87A65F0531}"/>
          </ac:spMkLst>
        </pc:spChg>
        <pc:spChg chg="mod">
          <ac:chgData name="LAMIAE BEZZAZ" userId="f9bc3cc0-8e1c-4944-afa8-b4b36bbf20e1" providerId="ADAL" clId="{55FB3704-43D3-4605-AA67-A387171DEEBA}" dt="2026-01-16T23:21:39.699" v="971" actId="1076"/>
          <ac:spMkLst>
            <pc:docMk/>
            <pc:sldMk cId="1013917613" sldId="1090"/>
            <ac:spMk id="14" creationId="{641A56F8-20BC-4016-A653-7D11048EC313}"/>
          </ac:spMkLst>
        </pc:spChg>
        <pc:spChg chg="mod">
          <ac:chgData name="LAMIAE BEZZAZ" userId="f9bc3cc0-8e1c-4944-afa8-b4b36bbf20e1" providerId="ADAL" clId="{55FB3704-43D3-4605-AA67-A387171DEEBA}" dt="2026-01-16T23:21:34.249" v="970" actId="1076"/>
          <ac:spMkLst>
            <pc:docMk/>
            <pc:sldMk cId="1013917613" sldId="1090"/>
            <ac:spMk id="16" creationId="{CF2717AE-0544-49D8-961E-B9455C91FCB7}"/>
          </ac:spMkLst>
        </pc:spChg>
        <pc:spChg chg="add mod">
          <ac:chgData name="LAMIAE BEZZAZ" userId="f9bc3cc0-8e1c-4944-afa8-b4b36bbf20e1" providerId="ADAL" clId="{55FB3704-43D3-4605-AA67-A387171DEEBA}" dt="2026-01-16T23:21:42.216" v="972" actId="1076"/>
          <ac:spMkLst>
            <pc:docMk/>
            <pc:sldMk cId="1013917613" sldId="1090"/>
            <ac:spMk id="17" creationId="{9559EC46-BC75-4AFF-A19A-E6D46E7D8B99}"/>
          </ac:spMkLst>
        </pc:spChg>
        <pc:grpChg chg="add mod">
          <ac:chgData name="LAMIAE BEZZAZ" userId="f9bc3cc0-8e1c-4944-afa8-b4b36bbf20e1" providerId="ADAL" clId="{55FB3704-43D3-4605-AA67-A387171DEEBA}" dt="2026-01-16T23:21:17.745" v="966" actId="14100"/>
          <ac:grpSpMkLst>
            <pc:docMk/>
            <pc:sldMk cId="1013917613" sldId="1090"/>
            <ac:grpSpMk id="3" creationId="{FD4CF99D-9871-4A1D-AD27-4668F58EA317}"/>
          </ac:grpSpMkLst>
        </pc:grpChg>
        <pc:grpChg chg="add mod">
          <ac:chgData name="LAMIAE BEZZAZ" userId="f9bc3cc0-8e1c-4944-afa8-b4b36bbf20e1" providerId="ADAL" clId="{55FB3704-43D3-4605-AA67-A387171DEEBA}" dt="2026-01-16T23:21:17.745" v="966" actId="14100"/>
          <ac:grpSpMkLst>
            <pc:docMk/>
            <pc:sldMk cId="1013917613" sldId="1090"/>
            <ac:grpSpMk id="11" creationId="{C476C39A-725B-439D-A781-F0E9689023CE}"/>
          </ac:grpSpMkLst>
        </pc:grpChg>
        <pc:grpChg chg="mod">
          <ac:chgData name="LAMIAE BEZZAZ" userId="f9bc3cc0-8e1c-4944-afa8-b4b36bbf20e1" providerId="ADAL" clId="{55FB3704-43D3-4605-AA67-A387171DEEBA}" dt="2026-01-16T23:21:17.745" v="966" actId="14100"/>
          <ac:grpSpMkLst>
            <pc:docMk/>
            <pc:sldMk cId="1013917613" sldId="1090"/>
            <ac:grpSpMk id="12" creationId="{961ABB6F-E0FD-442D-B8B7-1A0391E0D952}"/>
          </ac:grpSpMkLst>
        </pc:grpChg>
        <pc:picChg chg="add del mod">
          <ac:chgData name="LAMIAE BEZZAZ" userId="f9bc3cc0-8e1c-4944-afa8-b4b36bbf20e1" providerId="ADAL" clId="{55FB3704-43D3-4605-AA67-A387171DEEBA}" dt="2026-01-16T23:19:25.634" v="944" actId="478"/>
          <ac:picMkLst>
            <pc:docMk/>
            <pc:sldMk cId="1013917613" sldId="1090"/>
            <ac:picMk id="2" creationId="{2D15681E-D206-4E7E-AC18-8B8B9F78E03E}"/>
          </ac:picMkLst>
        </pc:picChg>
        <pc:picChg chg="del">
          <ac:chgData name="LAMIAE BEZZAZ" userId="f9bc3cc0-8e1c-4944-afa8-b4b36bbf20e1" providerId="ADAL" clId="{55FB3704-43D3-4605-AA67-A387171DEEBA}" dt="2026-01-16T23:16:45.721" v="879" actId="478"/>
          <ac:picMkLst>
            <pc:docMk/>
            <pc:sldMk cId="1013917613" sldId="1090"/>
            <ac:picMk id="6" creationId="{565C32AF-8A1B-460F-A385-A9FBA2872F18}"/>
          </ac:picMkLst>
        </pc:picChg>
        <pc:picChg chg="del">
          <ac:chgData name="LAMIAE BEZZAZ" userId="f9bc3cc0-8e1c-4944-afa8-b4b36bbf20e1" providerId="ADAL" clId="{55FB3704-43D3-4605-AA67-A387171DEEBA}" dt="2026-01-16T23:15:34.607" v="845" actId="478"/>
          <ac:picMkLst>
            <pc:docMk/>
            <pc:sldMk cId="1013917613" sldId="1090"/>
            <ac:picMk id="8" creationId="{8F154BA9-69DB-499A-8EEC-A38693BE1268}"/>
          </ac:picMkLst>
        </pc:picChg>
        <pc:picChg chg="add">
          <ac:chgData name="LAMIAE BEZZAZ" userId="f9bc3cc0-8e1c-4944-afa8-b4b36bbf20e1" providerId="ADAL" clId="{55FB3704-43D3-4605-AA67-A387171DEEBA}" dt="2026-01-16T23:16:46.374" v="880"/>
          <ac:picMkLst>
            <pc:docMk/>
            <pc:sldMk cId="1013917613" sldId="1090"/>
            <ac:picMk id="9" creationId="{96FBA8F6-A9EA-462F-A86D-7B85689D17B4}"/>
          </ac:picMkLst>
        </pc:picChg>
        <pc:picChg chg="mod">
          <ac:chgData name="LAMIAE BEZZAZ" userId="f9bc3cc0-8e1c-4944-afa8-b4b36bbf20e1" providerId="ADAL" clId="{55FB3704-43D3-4605-AA67-A387171DEEBA}" dt="2026-01-16T23:20:59.962" v="960" actId="1076"/>
          <ac:picMkLst>
            <pc:docMk/>
            <pc:sldMk cId="1013917613" sldId="1090"/>
            <ac:picMk id="10" creationId="{4324654B-6ECF-66C4-2B0C-5AC0EBCF7F28}"/>
          </ac:picMkLst>
        </pc:picChg>
        <pc:picChg chg="mod">
          <ac:chgData name="LAMIAE BEZZAZ" userId="f9bc3cc0-8e1c-4944-afa8-b4b36bbf20e1" providerId="ADAL" clId="{55FB3704-43D3-4605-AA67-A387171DEEBA}" dt="2026-01-16T23:20:46.467" v="955" actId="14100"/>
          <ac:picMkLst>
            <pc:docMk/>
            <pc:sldMk cId="1013917613" sldId="1090"/>
            <ac:picMk id="15" creationId="{5F19BF8C-D33C-4B68-9849-01FB37CDEB4A}"/>
          </ac:picMkLst>
        </pc:picChg>
      </pc:sldChg>
      <pc:sldChg chg="addSp delSp modSp add del">
        <pc:chgData name="LAMIAE BEZZAZ" userId="f9bc3cc0-8e1c-4944-afa8-b4b36bbf20e1" providerId="ADAL" clId="{55FB3704-43D3-4605-AA67-A387171DEEBA}" dt="2026-01-16T23:12:27.232" v="800" actId="14100"/>
        <pc:sldMkLst>
          <pc:docMk/>
          <pc:sldMk cId="2853849696" sldId="1106"/>
        </pc:sldMkLst>
        <pc:spChg chg="mod">
          <ac:chgData name="LAMIAE BEZZAZ" userId="f9bc3cc0-8e1c-4944-afa8-b4b36bbf20e1" providerId="ADAL" clId="{55FB3704-43D3-4605-AA67-A387171DEEBA}" dt="2026-01-16T23:12:22.260" v="798" actId="1076"/>
          <ac:spMkLst>
            <pc:docMk/>
            <pc:sldMk cId="2853849696" sldId="1106"/>
            <ac:spMk id="3" creationId="{E5EEB8EC-DD00-1126-2DA5-CDF4DB73DB60}"/>
          </ac:spMkLst>
        </pc:spChg>
        <pc:spChg chg="mod">
          <ac:chgData name="LAMIAE BEZZAZ" userId="f9bc3cc0-8e1c-4944-afa8-b4b36bbf20e1" providerId="ADAL" clId="{55FB3704-43D3-4605-AA67-A387171DEEBA}" dt="2026-01-16T23:12:27.232" v="800" actId="14100"/>
          <ac:spMkLst>
            <pc:docMk/>
            <pc:sldMk cId="2853849696" sldId="1106"/>
            <ac:spMk id="5" creationId="{81CD15DE-969C-B895-3CD8-C2F1556B7545}"/>
          </ac:spMkLst>
        </pc:spChg>
        <pc:spChg chg="mod">
          <ac:chgData name="LAMIAE BEZZAZ" userId="f9bc3cc0-8e1c-4944-afa8-b4b36bbf20e1" providerId="ADAL" clId="{55FB3704-43D3-4605-AA67-A387171DEEBA}" dt="2026-01-16T23:12:16.043" v="797" actId="20577"/>
          <ac:spMkLst>
            <pc:docMk/>
            <pc:sldMk cId="2853849696" sldId="1106"/>
            <ac:spMk id="6" creationId="{36345E05-BB1F-4198-A083-2157E9106835}"/>
          </ac:spMkLst>
        </pc:spChg>
        <pc:spChg chg="add mod">
          <ac:chgData name="LAMIAE BEZZAZ" userId="f9bc3cc0-8e1c-4944-afa8-b4b36bbf20e1" providerId="ADAL" clId="{55FB3704-43D3-4605-AA67-A387171DEEBA}" dt="2026-01-16T23:01:27.420" v="586" actId="14100"/>
          <ac:spMkLst>
            <pc:docMk/>
            <pc:sldMk cId="2853849696" sldId="1106"/>
            <ac:spMk id="8" creationId="{765A9A91-A6D8-41E4-8BBF-8456ABF26E9D}"/>
          </ac:spMkLst>
        </pc:spChg>
        <pc:spChg chg="add mod">
          <ac:chgData name="LAMIAE BEZZAZ" userId="f9bc3cc0-8e1c-4944-afa8-b4b36bbf20e1" providerId="ADAL" clId="{55FB3704-43D3-4605-AA67-A387171DEEBA}" dt="2026-01-16T23:01:17.270" v="583" actId="14100"/>
          <ac:spMkLst>
            <pc:docMk/>
            <pc:sldMk cId="2853849696" sldId="1106"/>
            <ac:spMk id="9" creationId="{CDF97247-7631-493E-B720-A47FA8528EC0}"/>
          </ac:spMkLst>
        </pc:spChg>
        <pc:spChg chg="add mod">
          <ac:chgData name="LAMIAE BEZZAZ" userId="f9bc3cc0-8e1c-4944-afa8-b4b36bbf20e1" providerId="ADAL" clId="{55FB3704-43D3-4605-AA67-A387171DEEBA}" dt="2026-01-16T23:01:10.054" v="581" actId="14100"/>
          <ac:spMkLst>
            <pc:docMk/>
            <pc:sldMk cId="2853849696" sldId="1106"/>
            <ac:spMk id="10" creationId="{82FC1167-696E-438F-9F9D-AD021596B8FC}"/>
          </ac:spMkLst>
        </pc:spChg>
        <pc:spChg chg="add mod">
          <ac:chgData name="LAMIAE BEZZAZ" userId="f9bc3cc0-8e1c-4944-afa8-b4b36bbf20e1" providerId="ADAL" clId="{55FB3704-43D3-4605-AA67-A387171DEEBA}" dt="2026-01-16T23:03:47.027" v="614" actId="1076"/>
          <ac:spMkLst>
            <pc:docMk/>
            <pc:sldMk cId="2853849696" sldId="1106"/>
            <ac:spMk id="11" creationId="{AA7E44DD-83DC-4835-9635-B3303CA7A846}"/>
          </ac:spMkLst>
        </pc:spChg>
        <pc:spChg chg="add mod">
          <ac:chgData name="LAMIAE BEZZAZ" userId="f9bc3cc0-8e1c-4944-afa8-b4b36bbf20e1" providerId="ADAL" clId="{55FB3704-43D3-4605-AA67-A387171DEEBA}" dt="2026-01-16T23:03:43.535" v="613" actId="1076"/>
          <ac:spMkLst>
            <pc:docMk/>
            <pc:sldMk cId="2853849696" sldId="1106"/>
            <ac:spMk id="12" creationId="{59CDF768-726D-4B2B-85AD-923CDF929FE2}"/>
          </ac:spMkLst>
        </pc:spChg>
        <pc:picChg chg="del">
          <ac:chgData name="LAMIAE BEZZAZ" userId="f9bc3cc0-8e1c-4944-afa8-b4b36bbf20e1" providerId="ADAL" clId="{55FB3704-43D3-4605-AA67-A387171DEEBA}" dt="2026-01-16T23:07:52.481" v="731" actId="478"/>
          <ac:picMkLst>
            <pc:docMk/>
            <pc:sldMk cId="2853849696" sldId="1106"/>
            <ac:picMk id="7" creationId="{395566CC-83B2-41CC-B519-2F830AC8FEBB}"/>
          </ac:picMkLst>
        </pc:picChg>
        <pc:picChg chg="add">
          <ac:chgData name="LAMIAE BEZZAZ" userId="f9bc3cc0-8e1c-4944-afa8-b4b36bbf20e1" providerId="ADAL" clId="{55FB3704-43D3-4605-AA67-A387171DEEBA}" dt="2026-01-16T23:07:54.013" v="732"/>
          <ac:picMkLst>
            <pc:docMk/>
            <pc:sldMk cId="2853849696" sldId="1106"/>
            <ac:picMk id="13" creationId="{BA6DDFC5-9E8F-42EF-9DBD-C5B4B2C26F3F}"/>
          </ac:picMkLst>
        </pc:picChg>
      </pc:sldChg>
      <pc:sldChg chg="addSp delSp modSp">
        <pc:chgData name="LAMIAE BEZZAZ" userId="f9bc3cc0-8e1c-4944-afa8-b4b36bbf20e1" providerId="ADAL" clId="{55FB3704-43D3-4605-AA67-A387171DEEBA}" dt="2026-01-16T23:22:12.566" v="980" actId="20577"/>
        <pc:sldMkLst>
          <pc:docMk/>
          <pc:sldMk cId="614289174" sldId="1107"/>
        </pc:sldMkLst>
        <pc:spChg chg="mod">
          <ac:chgData name="LAMIAE BEZZAZ" userId="f9bc3cc0-8e1c-4944-afa8-b4b36bbf20e1" providerId="ADAL" clId="{55FB3704-43D3-4605-AA67-A387171DEEBA}" dt="2026-01-16T23:22:12.566" v="980" actId="20577"/>
          <ac:spMkLst>
            <pc:docMk/>
            <pc:sldMk cId="614289174" sldId="1107"/>
            <ac:spMk id="6" creationId="{2ACAECE2-E917-C09A-9B0E-1218059DF722}"/>
          </ac:spMkLst>
        </pc:spChg>
        <pc:spChg chg="mod">
          <ac:chgData name="LAMIAE BEZZAZ" userId="f9bc3cc0-8e1c-4944-afa8-b4b36bbf20e1" providerId="ADAL" clId="{55FB3704-43D3-4605-AA67-A387171DEEBA}" dt="2026-01-16T23:22:02.699" v="976" actId="1076"/>
          <ac:spMkLst>
            <pc:docMk/>
            <pc:sldMk cId="614289174" sldId="1107"/>
            <ac:spMk id="9" creationId="{E8441FE7-0AF2-4919-97E9-9C53FF03C088}"/>
          </ac:spMkLst>
        </pc:spChg>
        <pc:spChg chg="mod">
          <ac:chgData name="LAMIAE BEZZAZ" userId="f9bc3cc0-8e1c-4944-afa8-b4b36bbf20e1" providerId="ADAL" clId="{55FB3704-43D3-4605-AA67-A387171DEEBA}" dt="2026-01-16T23:22:05.603" v="977" actId="1076"/>
          <ac:spMkLst>
            <pc:docMk/>
            <pc:sldMk cId="614289174" sldId="1107"/>
            <ac:spMk id="10" creationId="{8E60527D-D64F-45B7-9279-D9151C1E3656}"/>
          </ac:spMkLst>
        </pc:spChg>
        <pc:spChg chg="mod">
          <ac:chgData name="LAMIAE BEZZAZ" userId="f9bc3cc0-8e1c-4944-afa8-b4b36bbf20e1" providerId="ADAL" clId="{55FB3704-43D3-4605-AA67-A387171DEEBA}" dt="2026-01-16T23:18:30.153" v="937" actId="20577"/>
          <ac:spMkLst>
            <pc:docMk/>
            <pc:sldMk cId="614289174" sldId="1107"/>
            <ac:spMk id="12" creationId="{1CB00058-8785-4D78-BA14-BA2EADCA968E}"/>
          </ac:spMkLst>
        </pc:spChg>
        <pc:spChg chg="add mod">
          <ac:chgData name="LAMIAE BEZZAZ" userId="f9bc3cc0-8e1c-4944-afa8-b4b36bbf20e1" providerId="ADAL" clId="{55FB3704-43D3-4605-AA67-A387171DEEBA}" dt="2026-01-16T23:22:08.975" v="978" actId="1076"/>
          <ac:spMkLst>
            <pc:docMk/>
            <pc:sldMk cId="614289174" sldId="1107"/>
            <ac:spMk id="13" creationId="{36FA8FF2-EFB2-425B-AE56-3D61EABDC869}"/>
          </ac:spMkLst>
        </pc:spChg>
        <pc:grpChg chg="add mod">
          <ac:chgData name="LAMIAE BEZZAZ" userId="f9bc3cc0-8e1c-4944-afa8-b4b36bbf20e1" providerId="ADAL" clId="{55FB3704-43D3-4605-AA67-A387171DEEBA}" dt="2026-01-16T23:21:59.572" v="975" actId="1076"/>
          <ac:grpSpMkLst>
            <pc:docMk/>
            <pc:sldMk cId="614289174" sldId="1107"/>
            <ac:grpSpMk id="7" creationId="{150412C8-2555-4CCA-8A5E-6E11F361481D}"/>
          </ac:grpSpMkLst>
        </pc:grpChg>
        <pc:grpChg chg="mod">
          <ac:chgData name="LAMIAE BEZZAZ" userId="f9bc3cc0-8e1c-4944-afa8-b4b36bbf20e1" providerId="ADAL" clId="{55FB3704-43D3-4605-AA67-A387171DEEBA}" dt="2026-01-16T23:21:59.572" v="975" actId="1076"/>
          <ac:grpSpMkLst>
            <pc:docMk/>
            <pc:sldMk cId="614289174" sldId="1107"/>
            <ac:grpSpMk id="8" creationId="{92013108-2C0C-49E0-AE03-57D40908A8AD}"/>
          </ac:grpSpMkLst>
        </pc:grpChg>
        <pc:picChg chg="del">
          <ac:chgData name="LAMIAE BEZZAZ" userId="f9bc3cc0-8e1c-4944-afa8-b4b36bbf20e1" providerId="ADAL" clId="{55FB3704-43D3-4605-AA67-A387171DEEBA}" dt="2026-01-16T23:17:03.404" v="896" actId="478"/>
          <ac:picMkLst>
            <pc:docMk/>
            <pc:sldMk cId="614289174" sldId="1107"/>
            <ac:picMk id="5" creationId="{8694D61F-6698-4B8C-B6B4-C905CD1915B4}"/>
          </ac:picMkLst>
        </pc:picChg>
      </pc:sldChg>
      <pc:sldChg chg="addSp delSp modSp add del">
        <pc:chgData name="LAMIAE BEZZAZ" userId="f9bc3cc0-8e1c-4944-afa8-b4b36bbf20e1" providerId="ADAL" clId="{55FB3704-43D3-4605-AA67-A387171DEEBA}" dt="2026-01-16T23:13:47.994" v="818" actId="1076"/>
        <pc:sldMkLst>
          <pc:docMk/>
          <pc:sldMk cId="3456743539" sldId="1118"/>
        </pc:sldMkLst>
        <pc:spChg chg="mod">
          <ac:chgData name="LAMIAE BEZZAZ" userId="f9bc3cc0-8e1c-4944-afa8-b4b36bbf20e1" providerId="ADAL" clId="{55FB3704-43D3-4605-AA67-A387171DEEBA}" dt="2026-01-16T23:13:27.058" v="814" actId="1076"/>
          <ac:spMkLst>
            <pc:docMk/>
            <pc:sldMk cId="3456743539" sldId="1118"/>
            <ac:spMk id="5" creationId="{66226889-5E0C-F08D-0D88-CE22485FE9DE}"/>
          </ac:spMkLst>
        </pc:spChg>
        <pc:spChg chg="mod">
          <ac:chgData name="LAMIAE BEZZAZ" userId="f9bc3cc0-8e1c-4944-afa8-b4b36bbf20e1" providerId="ADAL" clId="{55FB3704-43D3-4605-AA67-A387171DEEBA}" dt="2026-01-16T23:13:12.942" v="811" actId="20577"/>
          <ac:spMkLst>
            <pc:docMk/>
            <pc:sldMk cId="3456743539" sldId="1118"/>
            <ac:spMk id="6" creationId="{25CB6CB7-464D-0EFE-509A-47D4198CEE52}"/>
          </ac:spMkLst>
        </pc:spChg>
        <pc:spChg chg="mod">
          <ac:chgData name="LAMIAE BEZZAZ" userId="f9bc3cc0-8e1c-4944-afa8-b4b36bbf20e1" providerId="ADAL" clId="{55FB3704-43D3-4605-AA67-A387171DEEBA}" dt="2026-01-16T23:13:36.303" v="816" actId="14100"/>
          <ac:spMkLst>
            <pc:docMk/>
            <pc:sldMk cId="3456743539" sldId="1118"/>
            <ac:spMk id="7" creationId="{D76BFFAA-2749-406A-A9D6-3D8C191F09D4}"/>
          </ac:spMkLst>
        </pc:spChg>
        <pc:spChg chg="add mod">
          <ac:chgData name="LAMIAE BEZZAZ" userId="f9bc3cc0-8e1c-4944-afa8-b4b36bbf20e1" providerId="ADAL" clId="{55FB3704-43D3-4605-AA67-A387171DEEBA}" dt="2026-01-16T23:13:42.558" v="817" actId="1076"/>
          <ac:spMkLst>
            <pc:docMk/>
            <pc:sldMk cId="3456743539" sldId="1118"/>
            <ac:spMk id="9" creationId="{3C343DBD-6039-4EEC-B49B-46945C2D73A9}"/>
          </ac:spMkLst>
        </pc:spChg>
        <pc:spChg chg="add mod">
          <ac:chgData name="LAMIAE BEZZAZ" userId="f9bc3cc0-8e1c-4944-afa8-b4b36bbf20e1" providerId="ADAL" clId="{55FB3704-43D3-4605-AA67-A387171DEEBA}" dt="2026-01-16T23:13:47.994" v="818" actId="1076"/>
          <ac:spMkLst>
            <pc:docMk/>
            <pc:sldMk cId="3456743539" sldId="1118"/>
            <ac:spMk id="10" creationId="{BF7FF43A-5C6D-4B22-BD86-463B8B061D83}"/>
          </ac:spMkLst>
        </pc:spChg>
        <pc:spChg chg="add mod">
          <ac:chgData name="LAMIAE BEZZAZ" userId="f9bc3cc0-8e1c-4944-afa8-b4b36bbf20e1" providerId="ADAL" clId="{55FB3704-43D3-4605-AA67-A387171DEEBA}" dt="2026-01-16T23:13:25.253" v="813" actId="14100"/>
          <ac:spMkLst>
            <pc:docMk/>
            <pc:sldMk cId="3456743539" sldId="1118"/>
            <ac:spMk id="11" creationId="{5C71D07C-6D5E-4C66-9B56-7ACF1E0C7E08}"/>
          </ac:spMkLst>
        </pc:spChg>
        <pc:spChg chg="add mod">
          <ac:chgData name="LAMIAE BEZZAZ" userId="f9bc3cc0-8e1c-4944-afa8-b4b36bbf20e1" providerId="ADAL" clId="{55FB3704-43D3-4605-AA67-A387171DEEBA}" dt="2026-01-16T23:13:19.733" v="812" actId="14100"/>
          <ac:spMkLst>
            <pc:docMk/>
            <pc:sldMk cId="3456743539" sldId="1118"/>
            <ac:spMk id="12" creationId="{50B425DB-016D-40EA-A602-08085A8518A3}"/>
          </ac:spMkLst>
        </pc:spChg>
        <pc:picChg chg="del">
          <ac:chgData name="LAMIAE BEZZAZ" userId="f9bc3cc0-8e1c-4944-afa8-b4b36bbf20e1" providerId="ADAL" clId="{55FB3704-43D3-4605-AA67-A387171DEEBA}" dt="2026-01-16T23:08:08.215" v="737" actId="478"/>
          <ac:picMkLst>
            <pc:docMk/>
            <pc:sldMk cId="3456743539" sldId="1118"/>
            <ac:picMk id="8" creationId="{D223C7A5-1244-4BFB-90DD-A5FF6AA931E3}"/>
          </ac:picMkLst>
        </pc:picChg>
        <pc:picChg chg="add">
          <ac:chgData name="LAMIAE BEZZAZ" userId="f9bc3cc0-8e1c-4944-afa8-b4b36bbf20e1" providerId="ADAL" clId="{55FB3704-43D3-4605-AA67-A387171DEEBA}" dt="2026-01-16T23:08:09.014" v="738"/>
          <ac:picMkLst>
            <pc:docMk/>
            <pc:sldMk cId="3456743539" sldId="1118"/>
            <ac:picMk id="13" creationId="{CC05E25D-B272-4E52-B44B-E37351B7B9AF}"/>
          </ac:picMkLst>
        </pc:picChg>
      </pc:sldChg>
      <pc:sldChg chg="addSp delSp modSp add">
        <pc:chgData name="LAMIAE BEZZAZ" userId="f9bc3cc0-8e1c-4944-afa8-b4b36bbf20e1" providerId="ADAL" clId="{55FB3704-43D3-4605-AA67-A387171DEEBA}" dt="2026-01-16T22:53:36.123" v="446" actId="478"/>
        <pc:sldMkLst>
          <pc:docMk/>
          <pc:sldMk cId="2598201988" sldId="1119"/>
        </pc:sldMkLst>
        <pc:spChg chg="mod">
          <ac:chgData name="LAMIAE BEZZAZ" userId="f9bc3cc0-8e1c-4944-afa8-b4b36bbf20e1" providerId="ADAL" clId="{55FB3704-43D3-4605-AA67-A387171DEEBA}" dt="2026-01-16T22:51:05.769" v="414" actId="20577"/>
          <ac:spMkLst>
            <pc:docMk/>
            <pc:sldMk cId="2598201988" sldId="1119"/>
            <ac:spMk id="2" creationId="{3212D5B1-C67F-1EC3-777E-39E850291915}"/>
          </ac:spMkLst>
        </pc:spChg>
        <pc:spChg chg="add mod">
          <ac:chgData name="LAMIAE BEZZAZ" userId="f9bc3cc0-8e1c-4944-afa8-b4b36bbf20e1" providerId="ADAL" clId="{55FB3704-43D3-4605-AA67-A387171DEEBA}" dt="2026-01-16T22:53:23.786" v="445" actId="20577"/>
          <ac:spMkLst>
            <pc:docMk/>
            <pc:sldMk cId="2598201988" sldId="1119"/>
            <ac:spMk id="12" creationId="{CDCC5C29-84A4-489E-9154-627994EADF37}"/>
          </ac:spMkLst>
        </pc:spChg>
        <pc:spChg chg="mod">
          <ac:chgData name="LAMIAE BEZZAZ" userId="f9bc3cc0-8e1c-4944-afa8-b4b36bbf20e1" providerId="ADAL" clId="{55FB3704-43D3-4605-AA67-A387171DEEBA}" dt="2026-01-16T22:51:30.814" v="419" actId="207"/>
          <ac:spMkLst>
            <pc:docMk/>
            <pc:sldMk cId="2598201988" sldId="1119"/>
            <ac:spMk id="13" creationId="{2C7570A6-DACF-484E-B9DF-8A265DC54FA7}"/>
          </ac:spMkLst>
        </pc:spChg>
        <pc:spChg chg="mod">
          <ac:chgData name="LAMIAE BEZZAZ" userId="f9bc3cc0-8e1c-4944-afa8-b4b36bbf20e1" providerId="ADAL" clId="{55FB3704-43D3-4605-AA67-A387171DEEBA}" dt="2026-01-16T22:50:50.409" v="400" actId="20577"/>
          <ac:spMkLst>
            <pc:docMk/>
            <pc:sldMk cId="2598201988" sldId="1119"/>
            <ac:spMk id="16" creationId="{D819AA1B-957D-4F50-8969-78B1BE3CBEAA}"/>
          </ac:spMkLst>
        </pc:spChg>
        <pc:spChg chg="mod">
          <ac:chgData name="LAMIAE BEZZAZ" userId="f9bc3cc0-8e1c-4944-afa8-b4b36bbf20e1" providerId="ADAL" clId="{55FB3704-43D3-4605-AA67-A387171DEEBA}" dt="2026-01-16T22:50:58.048" v="410" actId="20577"/>
          <ac:spMkLst>
            <pc:docMk/>
            <pc:sldMk cId="2598201988" sldId="1119"/>
            <ac:spMk id="21" creationId="{F6C3F0AF-46D3-4E6A-A0C0-3C009EBDC451}"/>
          </ac:spMkLst>
        </pc:spChg>
        <pc:spChg chg="mod">
          <ac:chgData name="LAMIAE BEZZAZ" userId="f9bc3cc0-8e1c-4944-afa8-b4b36bbf20e1" providerId="ADAL" clId="{55FB3704-43D3-4605-AA67-A387171DEEBA}" dt="2026-01-16T22:50:37.843" v="395" actId="207"/>
          <ac:spMkLst>
            <pc:docMk/>
            <pc:sldMk cId="2598201988" sldId="1119"/>
            <ac:spMk id="22" creationId="{65C2C5D2-3632-4772-9B6A-DA1C9C9C8EBB}"/>
          </ac:spMkLst>
        </pc:spChg>
        <pc:spChg chg="mod">
          <ac:chgData name="LAMIAE BEZZAZ" userId="f9bc3cc0-8e1c-4944-afa8-b4b36bbf20e1" providerId="ADAL" clId="{55FB3704-43D3-4605-AA67-A387171DEEBA}" dt="2026-01-16T22:51:09.833" v="418" actId="20577"/>
          <ac:spMkLst>
            <pc:docMk/>
            <pc:sldMk cId="2598201988" sldId="1119"/>
            <ac:spMk id="23" creationId="{37CBEF91-D491-41A3-8DE8-0A5F76273CF7}"/>
          </ac:spMkLst>
        </pc:spChg>
        <pc:spChg chg="mod">
          <ac:chgData name="LAMIAE BEZZAZ" userId="f9bc3cc0-8e1c-4944-afa8-b4b36bbf20e1" providerId="ADAL" clId="{55FB3704-43D3-4605-AA67-A387171DEEBA}" dt="2026-01-16T22:51:42.134" v="422" actId="207"/>
          <ac:spMkLst>
            <pc:docMk/>
            <pc:sldMk cId="2598201988" sldId="1119"/>
            <ac:spMk id="24" creationId="{60A0446E-8032-4256-B933-9F264CB5BA7F}"/>
          </ac:spMkLst>
        </pc:spChg>
        <pc:grpChg chg="del mod">
          <ac:chgData name="LAMIAE BEZZAZ" userId="f9bc3cc0-8e1c-4944-afa8-b4b36bbf20e1" providerId="ADAL" clId="{55FB3704-43D3-4605-AA67-A387171DEEBA}" dt="2026-01-16T22:53:36.123" v="446" actId="478"/>
          <ac:grpSpMkLst>
            <pc:docMk/>
            <pc:sldMk cId="2598201988" sldId="1119"/>
            <ac:grpSpMk id="11" creationId="{75510F91-43E1-4806-935B-1D174D1E0479}"/>
          </ac:grpSpMkLst>
        </pc:grpChg>
      </pc:sldChg>
      <pc:sldChg chg="addSp delSp add">
        <pc:chgData name="LAMIAE BEZZAZ" userId="f9bc3cc0-8e1c-4944-afa8-b4b36bbf20e1" providerId="ADAL" clId="{55FB3704-43D3-4605-AA67-A387171DEEBA}" dt="2026-01-16T22:53:46.645" v="448"/>
        <pc:sldMkLst>
          <pc:docMk/>
          <pc:sldMk cId="2043968147" sldId="1120"/>
        </pc:sldMkLst>
        <pc:spChg chg="add">
          <ac:chgData name="LAMIAE BEZZAZ" userId="f9bc3cc0-8e1c-4944-afa8-b4b36bbf20e1" providerId="ADAL" clId="{55FB3704-43D3-4605-AA67-A387171DEEBA}" dt="2026-01-16T22:53:46.645" v="448"/>
          <ac:spMkLst>
            <pc:docMk/>
            <pc:sldMk cId="2043968147" sldId="1120"/>
            <ac:spMk id="12" creationId="{9F8DFA64-B1B3-4F16-A8B5-F7FA93A508F1}"/>
          </ac:spMkLst>
        </pc:spChg>
        <pc:grpChg chg="del">
          <ac:chgData name="LAMIAE BEZZAZ" userId="f9bc3cc0-8e1c-4944-afa8-b4b36bbf20e1" providerId="ADAL" clId="{55FB3704-43D3-4605-AA67-A387171DEEBA}" dt="2026-01-16T22:53:45.845" v="447" actId="478"/>
          <ac:grpSpMkLst>
            <pc:docMk/>
            <pc:sldMk cId="2043968147" sldId="1120"/>
            <ac:grpSpMk id="11" creationId="{5B8C712D-3B63-4AFE-8968-DB6BCBB1A771}"/>
          </ac:grpSpMkLst>
        </pc:grpChg>
      </pc:sldChg>
      <pc:sldChg chg="modSp add">
        <pc:chgData name="LAMIAE BEZZAZ" userId="f9bc3cc0-8e1c-4944-afa8-b4b36bbf20e1" providerId="ADAL" clId="{55FB3704-43D3-4605-AA67-A387171DEEBA}" dt="2026-01-16T22:55:50.827" v="481" actId="20577"/>
        <pc:sldMkLst>
          <pc:docMk/>
          <pc:sldMk cId="82253906" sldId="1121"/>
        </pc:sldMkLst>
        <pc:spChg chg="mod">
          <ac:chgData name="LAMIAE BEZZAZ" userId="f9bc3cc0-8e1c-4944-afa8-b4b36bbf20e1" providerId="ADAL" clId="{55FB3704-43D3-4605-AA67-A387171DEEBA}" dt="2026-01-16T22:55:50.827" v="481" actId="20577"/>
          <ac:spMkLst>
            <pc:docMk/>
            <pc:sldMk cId="82253906" sldId="1121"/>
            <ac:spMk id="4" creationId="{00000000-0000-0000-0000-000000000000}"/>
          </ac:spMkLst>
        </pc:spChg>
      </pc:sldChg>
      <pc:sldChg chg="modSp add">
        <pc:chgData name="LAMIAE BEZZAZ" userId="f9bc3cc0-8e1c-4944-afa8-b4b36bbf20e1" providerId="ADAL" clId="{55FB3704-43D3-4605-AA67-A387171DEEBA}" dt="2026-01-16T22:56:02.912" v="484" actId="20577"/>
        <pc:sldMkLst>
          <pc:docMk/>
          <pc:sldMk cId="4126002298" sldId="1122"/>
        </pc:sldMkLst>
        <pc:spChg chg="mod">
          <ac:chgData name="LAMIAE BEZZAZ" userId="f9bc3cc0-8e1c-4944-afa8-b4b36bbf20e1" providerId="ADAL" clId="{55FB3704-43D3-4605-AA67-A387171DEEBA}" dt="2026-01-16T22:56:00.476" v="483" actId="20577"/>
          <ac:spMkLst>
            <pc:docMk/>
            <pc:sldMk cId="4126002298" sldId="1122"/>
            <ac:spMk id="4" creationId="{00000000-0000-0000-0000-000000000000}"/>
          </ac:spMkLst>
        </pc:spChg>
        <pc:spChg chg="mod">
          <ac:chgData name="LAMIAE BEZZAZ" userId="f9bc3cc0-8e1c-4944-afa8-b4b36bbf20e1" providerId="ADAL" clId="{55FB3704-43D3-4605-AA67-A387171DEEBA}" dt="2026-01-16T22:56:02.912" v="484" actId="20577"/>
          <ac:spMkLst>
            <pc:docMk/>
            <pc:sldMk cId="4126002298" sldId="1122"/>
            <ac:spMk id="5" creationId="{00000000-0000-0000-0000-000000000000}"/>
          </ac:spMkLst>
        </pc:spChg>
      </pc:sldChg>
      <pc:sldChg chg="modSp add">
        <pc:chgData name="LAMIAE BEZZAZ" userId="f9bc3cc0-8e1c-4944-afa8-b4b36bbf20e1" providerId="ADAL" clId="{55FB3704-43D3-4605-AA67-A387171DEEBA}" dt="2026-01-16T22:56:10.759" v="486" actId="20577"/>
        <pc:sldMkLst>
          <pc:docMk/>
          <pc:sldMk cId="1204866491" sldId="1123"/>
        </pc:sldMkLst>
        <pc:spChg chg="mod">
          <ac:chgData name="LAMIAE BEZZAZ" userId="f9bc3cc0-8e1c-4944-afa8-b4b36bbf20e1" providerId="ADAL" clId="{55FB3704-43D3-4605-AA67-A387171DEEBA}" dt="2026-01-16T22:56:08.794" v="485" actId="20577"/>
          <ac:spMkLst>
            <pc:docMk/>
            <pc:sldMk cId="1204866491" sldId="1123"/>
            <ac:spMk id="4" creationId="{00000000-0000-0000-0000-000000000000}"/>
          </ac:spMkLst>
        </pc:spChg>
        <pc:spChg chg="mod">
          <ac:chgData name="LAMIAE BEZZAZ" userId="f9bc3cc0-8e1c-4944-afa8-b4b36bbf20e1" providerId="ADAL" clId="{55FB3704-43D3-4605-AA67-A387171DEEBA}" dt="2026-01-16T22:56:10.759" v="486" actId="20577"/>
          <ac:spMkLst>
            <pc:docMk/>
            <pc:sldMk cId="1204866491" sldId="1123"/>
            <ac:spMk id="5" creationId="{00000000-0000-0000-0000-000000000000}"/>
          </ac:spMkLst>
        </pc:spChg>
      </pc:sldChg>
      <pc:sldChg chg="addSp delSp modSp add">
        <pc:chgData name="LAMIAE BEZZAZ" userId="f9bc3cc0-8e1c-4944-afa8-b4b36bbf20e1" providerId="ADAL" clId="{55FB3704-43D3-4605-AA67-A387171DEEBA}" dt="2026-01-16T23:12:47.129" v="804" actId="14100"/>
        <pc:sldMkLst>
          <pc:docMk/>
          <pc:sldMk cId="4095721100" sldId="1124"/>
        </pc:sldMkLst>
        <pc:spChg chg="mod">
          <ac:chgData name="LAMIAE BEZZAZ" userId="f9bc3cc0-8e1c-4944-afa8-b4b36bbf20e1" providerId="ADAL" clId="{55FB3704-43D3-4605-AA67-A387171DEEBA}" dt="2026-01-16T23:12:47.129" v="804" actId="14100"/>
          <ac:spMkLst>
            <pc:docMk/>
            <pc:sldMk cId="4095721100" sldId="1124"/>
            <ac:spMk id="3" creationId="{E5EEB8EC-DD00-1126-2DA5-CDF4DB73DB60}"/>
          </ac:spMkLst>
        </pc:spChg>
        <pc:spChg chg="del">
          <ac:chgData name="LAMIAE BEZZAZ" userId="f9bc3cc0-8e1c-4944-afa8-b4b36bbf20e1" providerId="ADAL" clId="{55FB3704-43D3-4605-AA67-A387171DEEBA}" dt="2026-01-16T23:01:59.653" v="589" actId="478"/>
          <ac:spMkLst>
            <pc:docMk/>
            <pc:sldMk cId="4095721100" sldId="1124"/>
            <ac:spMk id="5" creationId="{81CD15DE-969C-B895-3CD8-C2F1556B7545}"/>
          </ac:spMkLst>
        </pc:spChg>
        <pc:spChg chg="mod">
          <ac:chgData name="LAMIAE BEZZAZ" userId="f9bc3cc0-8e1c-4944-afa8-b4b36bbf20e1" providerId="ADAL" clId="{55FB3704-43D3-4605-AA67-A387171DEEBA}" dt="2026-01-16T23:12:38.065" v="802" actId="20577"/>
          <ac:spMkLst>
            <pc:docMk/>
            <pc:sldMk cId="4095721100" sldId="1124"/>
            <ac:spMk id="6" creationId="{36345E05-BB1F-4198-A083-2157E9106835}"/>
          </ac:spMkLst>
        </pc:spChg>
        <pc:spChg chg="del">
          <ac:chgData name="LAMIAE BEZZAZ" userId="f9bc3cc0-8e1c-4944-afa8-b4b36bbf20e1" providerId="ADAL" clId="{55FB3704-43D3-4605-AA67-A387171DEEBA}" dt="2026-01-16T23:02:14.003" v="591" actId="478"/>
          <ac:spMkLst>
            <pc:docMk/>
            <pc:sldMk cId="4095721100" sldId="1124"/>
            <ac:spMk id="9" creationId="{CDF97247-7631-493E-B720-A47FA8528EC0}"/>
          </ac:spMkLst>
        </pc:spChg>
        <pc:spChg chg="mod">
          <ac:chgData name="LAMIAE BEZZAZ" userId="f9bc3cc0-8e1c-4944-afa8-b4b36bbf20e1" providerId="ADAL" clId="{55FB3704-43D3-4605-AA67-A387171DEEBA}" dt="2026-01-16T23:02:18.319" v="592" actId="14100"/>
          <ac:spMkLst>
            <pc:docMk/>
            <pc:sldMk cId="4095721100" sldId="1124"/>
            <ac:spMk id="10" creationId="{82FC1167-696E-438F-9F9D-AD021596B8FC}"/>
          </ac:spMkLst>
        </pc:spChg>
        <pc:spChg chg="mod">
          <ac:chgData name="LAMIAE BEZZAZ" userId="f9bc3cc0-8e1c-4944-afa8-b4b36bbf20e1" providerId="ADAL" clId="{55FB3704-43D3-4605-AA67-A387171DEEBA}" dt="2026-01-16T23:02:25.737" v="593" actId="14100"/>
          <ac:spMkLst>
            <pc:docMk/>
            <pc:sldMk cId="4095721100" sldId="1124"/>
            <ac:spMk id="11" creationId="{AA7E44DD-83DC-4835-9635-B3303CA7A846}"/>
          </ac:spMkLst>
        </pc:spChg>
        <pc:picChg chg="del">
          <ac:chgData name="LAMIAE BEZZAZ" userId="f9bc3cc0-8e1c-4944-afa8-b4b36bbf20e1" providerId="ADAL" clId="{55FB3704-43D3-4605-AA67-A387171DEEBA}" dt="2026-01-16T23:07:57.582" v="733" actId="478"/>
          <ac:picMkLst>
            <pc:docMk/>
            <pc:sldMk cId="4095721100" sldId="1124"/>
            <ac:picMk id="7" creationId="{395566CC-83B2-41CC-B519-2F830AC8FEBB}"/>
          </ac:picMkLst>
        </pc:picChg>
        <pc:picChg chg="add">
          <ac:chgData name="LAMIAE BEZZAZ" userId="f9bc3cc0-8e1c-4944-afa8-b4b36bbf20e1" providerId="ADAL" clId="{55FB3704-43D3-4605-AA67-A387171DEEBA}" dt="2026-01-16T23:07:58.127" v="734"/>
          <ac:picMkLst>
            <pc:docMk/>
            <pc:sldMk cId="4095721100" sldId="1124"/>
            <ac:picMk id="12" creationId="{238EED76-804D-40AA-AF4C-85DDB8BAA8BD}"/>
          </ac:picMkLst>
        </pc:picChg>
      </pc:sldChg>
      <pc:sldChg chg="addSp delSp modSp add">
        <pc:chgData name="LAMIAE BEZZAZ" userId="f9bc3cc0-8e1c-4944-afa8-b4b36bbf20e1" providerId="ADAL" clId="{55FB3704-43D3-4605-AA67-A387171DEEBA}" dt="2026-01-16T23:11:53.954" v="794" actId="108"/>
        <pc:sldMkLst>
          <pc:docMk/>
          <pc:sldMk cId="4137703339" sldId="1125"/>
        </pc:sldMkLst>
        <pc:spChg chg="del">
          <ac:chgData name="LAMIAE BEZZAZ" userId="f9bc3cc0-8e1c-4944-afa8-b4b36bbf20e1" providerId="ADAL" clId="{55FB3704-43D3-4605-AA67-A387171DEEBA}" dt="2026-01-16T23:02:33.754" v="596" actId="478"/>
          <ac:spMkLst>
            <pc:docMk/>
            <pc:sldMk cId="4137703339" sldId="1125"/>
            <ac:spMk id="3" creationId="{E5EEB8EC-DD00-1126-2DA5-CDF4DB73DB60}"/>
          </ac:spMkLst>
        </pc:spChg>
        <pc:spChg chg="mod">
          <ac:chgData name="LAMIAE BEZZAZ" userId="f9bc3cc0-8e1c-4944-afa8-b4b36bbf20e1" providerId="ADAL" clId="{55FB3704-43D3-4605-AA67-A387171DEEBA}" dt="2026-01-16T23:11:53.954" v="794" actId="108"/>
          <ac:spMkLst>
            <pc:docMk/>
            <pc:sldMk cId="4137703339" sldId="1125"/>
            <ac:spMk id="6" creationId="{36345E05-BB1F-4198-A083-2157E9106835}"/>
          </ac:spMkLst>
        </pc:spChg>
        <pc:spChg chg="del">
          <ac:chgData name="LAMIAE BEZZAZ" userId="f9bc3cc0-8e1c-4944-afa8-b4b36bbf20e1" providerId="ADAL" clId="{55FB3704-43D3-4605-AA67-A387171DEEBA}" dt="2026-01-16T23:02:36.745" v="597" actId="478"/>
          <ac:spMkLst>
            <pc:docMk/>
            <pc:sldMk cId="4137703339" sldId="1125"/>
            <ac:spMk id="8" creationId="{765A9A91-A6D8-41E4-8BBF-8456ABF26E9D}"/>
          </ac:spMkLst>
        </pc:spChg>
        <pc:spChg chg="del">
          <ac:chgData name="LAMIAE BEZZAZ" userId="f9bc3cc0-8e1c-4944-afa8-b4b36bbf20e1" providerId="ADAL" clId="{55FB3704-43D3-4605-AA67-A387171DEEBA}" dt="2026-01-16T23:02:38.771" v="598" actId="478"/>
          <ac:spMkLst>
            <pc:docMk/>
            <pc:sldMk cId="4137703339" sldId="1125"/>
            <ac:spMk id="10" creationId="{82FC1167-696E-438F-9F9D-AD021596B8FC}"/>
          </ac:spMkLst>
        </pc:spChg>
        <pc:spChg chg="del">
          <ac:chgData name="LAMIAE BEZZAZ" userId="f9bc3cc0-8e1c-4944-afa8-b4b36bbf20e1" providerId="ADAL" clId="{55FB3704-43D3-4605-AA67-A387171DEEBA}" dt="2026-01-16T23:02:40.960" v="599" actId="478"/>
          <ac:spMkLst>
            <pc:docMk/>
            <pc:sldMk cId="4137703339" sldId="1125"/>
            <ac:spMk id="11" creationId="{AA7E44DD-83DC-4835-9635-B3303CA7A846}"/>
          </ac:spMkLst>
        </pc:spChg>
        <pc:picChg chg="del">
          <ac:chgData name="LAMIAE BEZZAZ" userId="f9bc3cc0-8e1c-4944-afa8-b4b36bbf20e1" providerId="ADAL" clId="{55FB3704-43D3-4605-AA67-A387171DEEBA}" dt="2026-01-16T23:08:00.965" v="735" actId="478"/>
          <ac:picMkLst>
            <pc:docMk/>
            <pc:sldMk cId="4137703339" sldId="1125"/>
            <ac:picMk id="7" creationId="{395566CC-83B2-41CC-B519-2F830AC8FEBB}"/>
          </ac:picMkLst>
        </pc:picChg>
        <pc:picChg chg="add">
          <ac:chgData name="LAMIAE BEZZAZ" userId="f9bc3cc0-8e1c-4944-afa8-b4b36bbf20e1" providerId="ADAL" clId="{55FB3704-43D3-4605-AA67-A387171DEEBA}" dt="2026-01-16T23:08:02.872" v="736"/>
          <ac:picMkLst>
            <pc:docMk/>
            <pc:sldMk cId="4137703339" sldId="1125"/>
            <ac:picMk id="9" creationId="{326E78F9-53AD-4E4F-9DB2-E9CE1CA16BF7}"/>
          </ac:picMkLst>
        </pc:picChg>
      </pc:sldChg>
      <pc:sldChg chg="addSp delSp modSp add">
        <pc:chgData name="LAMIAE BEZZAZ" userId="f9bc3cc0-8e1c-4944-afa8-b4b36bbf20e1" providerId="ADAL" clId="{55FB3704-43D3-4605-AA67-A387171DEEBA}" dt="2026-01-16T23:14:11.200" v="824" actId="1076"/>
        <pc:sldMkLst>
          <pc:docMk/>
          <pc:sldMk cId="1423279359" sldId="1126"/>
        </pc:sldMkLst>
        <pc:spChg chg="mod">
          <ac:chgData name="LAMIAE BEZZAZ" userId="f9bc3cc0-8e1c-4944-afa8-b4b36bbf20e1" providerId="ADAL" clId="{55FB3704-43D3-4605-AA67-A387171DEEBA}" dt="2026-01-16T23:14:04.324" v="822" actId="1076"/>
          <ac:spMkLst>
            <pc:docMk/>
            <pc:sldMk cId="1423279359" sldId="1126"/>
            <ac:spMk id="5" creationId="{66226889-5E0C-F08D-0D88-CE22485FE9DE}"/>
          </ac:spMkLst>
        </pc:spChg>
        <pc:spChg chg="mod">
          <ac:chgData name="LAMIAE BEZZAZ" userId="f9bc3cc0-8e1c-4944-afa8-b4b36bbf20e1" providerId="ADAL" clId="{55FB3704-43D3-4605-AA67-A387171DEEBA}" dt="2026-01-16T23:14:11.200" v="824" actId="1076"/>
          <ac:spMkLst>
            <pc:docMk/>
            <pc:sldMk cId="1423279359" sldId="1126"/>
            <ac:spMk id="6" creationId="{25CB6CB7-464D-0EFE-509A-47D4198CEE52}"/>
          </ac:spMkLst>
        </pc:spChg>
        <pc:spChg chg="mod">
          <ac:chgData name="LAMIAE BEZZAZ" userId="f9bc3cc0-8e1c-4944-afa8-b4b36bbf20e1" providerId="ADAL" clId="{55FB3704-43D3-4605-AA67-A387171DEEBA}" dt="2026-01-16T23:14:06.574" v="823" actId="1076"/>
          <ac:spMkLst>
            <pc:docMk/>
            <pc:sldMk cId="1423279359" sldId="1126"/>
            <ac:spMk id="7" creationId="{D76BFFAA-2749-406A-A9D6-3D8C191F09D4}"/>
          </ac:spMkLst>
        </pc:spChg>
        <pc:spChg chg="del">
          <ac:chgData name="LAMIAE BEZZAZ" userId="f9bc3cc0-8e1c-4944-afa8-b4b36bbf20e1" providerId="ADAL" clId="{55FB3704-43D3-4605-AA67-A387171DEEBA}" dt="2026-01-16T23:05:36.339" v="639" actId="478"/>
          <ac:spMkLst>
            <pc:docMk/>
            <pc:sldMk cId="1423279359" sldId="1126"/>
            <ac:spMk id="9" creationId="{3C343DBD-6039-4EEC-B49B-46945C2D73A9}"/>
          </ac:spMkLst>
        </pc:spChg>
        <pc:spChg chg="mod">
          <ac:chgData name="LAMIAE BEZZAZ" userId="f9bc3cc0-8e1c-4944-afa8-b4b36bbf20e1" providerId="ADAL" clId="{55FB3704-43D3-4605-AA67-A387171DEEBA}" dt="2026-01-16T23:05:47.483" v="641" actId="14100"/>
          <ac:spMkLst>
            <pc:docMk/>
            <pc:sldMk cId="1423279359" sldId="1126"/>
            <ac:spMk id="10" creationId="{BF7FF43A-5C6D-4B22-BD86-463B8B061D83}"/>
          </ac:spMkLst>
        </pc:spChg>
        <pc:spChg chg="mod">
          <ac:chgData name="LAMIAE BEZZAZ" userId="f9bc3cc0-8e1c-4944-afa8-b4b36bbf20e1" providerId="ADAL" clId="{55FB3704-43D3-4605-AA67-A387171DEEBA}" dt="2026-01-16T23:14:01.963" v="821" actId="14100"/>
          <ac:spMkLst>
            <pc:docMk/>
            <pc:sldMk cId="1423279359" sldId="1126"/>
            <ac:spMk id="11" creationId="{5C71D07C-6D5E-4C66-9B56-7ACF1E0C7E08}"/>
          </ac:spMkLst>
        </pc:spChg>
        <pc:spChg chg="del">
          <ac:chgData name="LAMIAE BEZZAZ" userId="f9bc3cc0-8e1c-4944-afa8-b4b36bbf20e1" providerId="ADAL" clId="{55FB3704-43D3-4605-AA67-A387171DEEBA}" dt="2026-01-16T23:05:32.823" v="638" actId="478"/>
          <ac:spMkLst>
            <pc:docMk/>
            <pc:sldMk cId="1423279359" sldId="1126"/>
            <ac:spMk id="12" creationId="{50B425DB-016D-40EA-A602-08085A8518A3}"/>
          </ac:spMkLst>
        </pc:spChg>
        <pc:picChg chg="del">
          <ac:chgData name="LAMIAE BEZZAZ" userId="f9bc3cc0-8e1c-4944-afa8-b4b36bbf20e1" providerId="ADAL" clId="{55FB3704-43D3-4605-AA67-A387171DEEBA}" dt="2026-01-16T23:08:12.897" v="739" actId="478"/>
          <ac:picMkLst>
            <pc:docMk/>
            <pc:sldMk cId="1423279359" sldId="1126"/>
            <ac:picMk id="8" creationId="{D223C7A5-1244-4BFB-90DD-A5FF6AA931E3}"/>
          </ac:picMkLst>
        </pc:picChg>
        <pc:picChg chg="add">
          <ac:chgData name="LAMIAE BEZZAZ" userId="f9bc3cc0-8e1c-4944-afa8-b4b36bbf20e1" providerId="ADAL" clId="{55FB3704-43D3-4605-AA67-A387171DEEBA}" dt="2026-01-16T23:08:14.016" v="740"/>
          <ac:picMkLst>
            <pc:docMk/>
            <pc:sldMk cId="1423279359" sldId="1126"/>
            <ac:picMk id="13" creationId="{0EB0CD34-3F00-4281-9270-6FE179AC6B6A}"/>
          </ac:picMkLst>
        </pc:picChg>
      </pc:sldChg>
      <pc:sldChg chg="addSp delSp modSp add">
        <pc:chgData name="LAMIAE BEZZAZ" userId="f9bc3cc0-8e1c-4944-afa8-b4b36bbf20e1" providerId="ADAL" clId="{55FB3704-43D3-4605-AA67-A387171DEEBA}" dt="2026-01-16T23:15:27.256" v="844" actId="20577"/>
        <pc:sldMkLst>
          <pc:docMk/>
          <pc:sldMk cId="396100008" sldId="1127"/>
        </pc:sldMkLst>
        <pc:spChg chg="mod">
          <ac:chgData name="LAMIAE BEZZAZ" userId="f9bc3cc0-8e1c-4944-afa8-b4b36bbf20e1" providerId="ADAL" clId="{55FB3704-43D3-4605-AA67-A387171DEEBA}" dt="2026-01-16T23:15:27.256" v="844" actId="20577"/>
          <ac:spMkLst>
            <pc:docMk/>
            <pc:sldMk cId="396100008" sldId="1127"/>
            <ac:spMk id="2" creationId="{F2DE4C4C-095F-3B39-3AB3-A9AB3BC2ADA8}"/>
          </ac:spMkLst>
        </pc:spChg>
        <pc:spChg chg="mod">
          <ac:chgData name="LAMIAE BEZZAZ" userId="f9bc3cc0-8e1c-4944-afa8-b4b36bbf20e1" providerId="ADAL" clId="{55FB3704-43D3-4605-AA67-A387171DEEBA}" dt="2026-01-16T23:12:53.858" v="805"/>
          <ac:spMkLst>
            <pc:docMk/>
            <pc:sldMk cId="396100008" sldId="1127"/>
            <ac:spMk id="6" creationId="{36345E05-BB1F-4198-A083-2157E9106835}"/>
          </ac:spMkLst>
        </pc:spChg>
        <pc:picChg chg="add">
          <ac:chgData name="LAMIAE BEZZAZ" userId="f9bc3cc0-8e1c-4944-afa8-b4b36bbf20e1" providerId="ADAL" clId="{55FB3704-43D3-4605-AA67-A387171DEEBA}" dt="2026-01-16T23:06:29.415" v="683"/>
          <ac:picMkLst>
            <pc:docMk/>
            <pc:sldMk cId="396100008" sldId="1127"/>
            <ac:picMk id="5" creationId="{CD91AA2B-D5F5-4B7B-A9BE-182B5FA53300}"/>
          </ac:picMkLst>
        </pc:picChg>
        <pc:picChg chg="del">
          <ac:chgData name="LAMIAE BEZZAZ" userId="f9bc3cc0-8e1c-4944-afa8-b4b36bbf20e1" providerId="ADAL" clId="{55FB3704-43D3-4605-AA67-A387171DEEBA}" dt="2026-01-16T23:06:28.915" v="682" actId="478"/>
          <ac:picMkLst>
            <pc:docMk/>
            <pc:sldMk cId="396100008" sldId="1127"/>
            <ac:picMk id="7" creationId="{395566CC-83B2-41CC-B519-2F830AC8FEBB}"/>
          </ac:picMkLst>
        </pc:picChg>
      </pc:sldChg>
      <pc:sldChg chg="addSp delSp modSp add del">
        <pc:chgData name="LAMIAE BEZZAZ" userId="f9bc3cc0-8e1c-4944-afa8-b4b36bbf20e1" providerId="ADAL" clId="{55FB3704-43D3-4605-AA67-A387171DEEBA}" dt="2026-01-16T23:15:05.306" v="832" actId="478"/>
        <pc:sldMkLst>
          <pc:docMk/>
          <pc:sldMk cId="2889455415" sldId="1128"/>
        </pc:sldMkLst>
        <pc:spChg chg="del">
          <ac:chgData name="LAMIAE BEZZAZ" userId="f9bc3cc0-8e1c-4944-afa8-b4b36bbf20e1" providerId="ADAL" clId="{55FB3704-43D3-4605-AA67-A387171DEEBA}" dt="2026-01-16T23:15:01.358" v="830" actId="478"/>
          <ac:spMkLst>
            <pc:docMk/>
            <pc:sldMk cId="2889455415" sldId="1128"/>
            <ac:spMk id="5" creationId="{66226889-5E0C-F08D-0D88-CE22485FE9DE}"/>
          </ac:spMkLst>
        </pc:spChg>
        <pc:spChg chg="mod">
          <ac:chgData name="LAMIAE BEZZAZ" userId="f9bc3cc0-8e1c-4944-afa8-b4b36bbf20e1" providerId="ADAL" clId="{55FB3704-43D3-4605-AA67-A387171DEEBA}" dt="2026-01-16T23:14:52.358" v="828" actId="20577"/>
          <ac:spMkLst>
            <pc:docMk/>
            <pc:sldMk cId="2889455415" sldId="1128"/>
            <ac:spMk id="6" creationId="{25CB6CB7-464D-0EFE-509A-47D4198CEE52}"/>
          </ac:spMkLst>
        </pc:spChg>
        <pc:spChg chg="del">
          <ac:chgData name="LAMIAE BEZZAZ" userId="f9bc3cc0-8e1c-4944-afa8-b4b36bbf20e1" providerId="ADAL" clId="{55FB3704-43D3-4605-AA67-A387171DEEBA}" dt="2026-01-16T23:15:03.485" v="831" actId="478"/>
          <ac:spMkLst>
            <pc:docMk/>
            <pc:sldMk cId="2889455415" sldId="1128"/>
            <ac:spMk id="7" creationId="{D76BFFAA-2749-406A-A9D6-3D8C191F09D4}"/>
          </ac:spMkLst>
        </pc:spChg>
        <pc:spChg chg="del">
          <ac:chgData name="LAMIAE BEZZAZ" userId="f9bc3cc0-8e1c-4944-afa8-b4b36bbf20e1" providerId="ADAL" clId="{55FB3704-43D3-4605-AA67-A387171DEEBA}" dt="2026-01-16T23:15:05.306" v="832" actId="478"/>
          <ac:spMkLst>
            <pc:docMk/>
            <pc:sldMk cId="2889455415" sldId="1128"/>
            <ac:spMk id="10" creationId="{BF7FF43A-5C6D-4B22-BD86-463B8B061D83}"/>
          </ac:spMkLst>
        </pc:spChg>
        <pc:spChg chg="del">
          <ac:chgData name="LAMIAE BEZZAZ" userId="f9bc3cc0-8e1c-4944-afa8-b4b36bbf20e1" providerId="ADAL" clId="{55FB3704-43D3-4605-AA67-A387171DEEBA}" dt="2026-01-16T23:14:59.260" v="829" actId="478"/>
          <ac:spMkLst>
            <pc:docMk/>
            <pc:sldMk cId="2889455415" sldId="1128"/>
            <ac:spMk id="11" creationId="{5C71D07C-6D5E-4C66-9B56-7ACF1E0C7E08}"/>
          </ac:spMkLst>
        </pc:spChg>
        <pc:picChg chg="del">
          <ac:chgData name="LAMIAE BEZZAZ" userId="f9bc3cc0-8e1c-4944-afa8-b4b36bbf20e1" providerId="ADAL" clId="{55FB3704-43D3-4605-AA67-A387171DEEBA}" dt="2026-01-16T23:08:17.447" v="741" actId="478"/>
          <ac:picMkLst>
            <pc:docMk/>
            <pc:sldMk cId="2889455415" sldId="1128"/>
            <ac:picMk id="8" creationId="{D223C7A5-1244-4BFB-90DD-A5FF6AA931E3}"/>
          </ac:picMkLst>
        </pc:picChg>
        <pc:picChg chg="add">
          <ac:chgData name="LAMIAE BEZZAZ" userId="f9bc3cc0-8e1c-4944-afa8-b4b36bbf20e1" providerId="ADAL" clId="{55FB3704-43D3-4605-AA67-A387171DEEBA}" dt="2026-01-16T23:08:18.030" v="742"/>
          <ac:picMkLst>
            <pc:docMk/>
            <pc:sldMk cId="2889455415" sldId="1128"/>
            <ac:picMk id="9" creationId="{6039B37A-F66F-4C00-B55D-90F2D843C4F4}"/>
          </ac:picMkLst>
        </pc:picChg>
      </pc:sldChg>
      <pc:sldChg chg="addSp delSp modSp add">
        <pc:chgData name="LAMIAE BEZZAZ" userId="f9bc3cc0-8e1c-4944-afa8-b4b36bbf20e1" providerId="ADAL" clId="{55FB3704-43D3-4605-AA67-A387171DEEBA}" dt="2026-01-16T23:15:18.006" v="840" actId="20577"/>
        <pc:sldMkLst>
          <pc:docMk/>
          <pc:sldMk cId="3479224665" sldId="1129"/>
        </pc:sldMkLst>
        <pc:spChg chg="mod">
          <ac:chgData name="LAMIAE BEZZAZ" userId="f9bc3cc0-8e1c-4944-afa8-b4b36bbf20e1" providerId="ADAL" clId="{55FB3704-43D3-4605-AA67-A387171DEEBA}" dt="2026-01-16T23:15:14.757" v="836" actId="20577"/>
          <ac:spMkLst>
            <pc:docMk/>
            <pc:sldMk cId="3479224665" sldId="1129"/>
            <ac:spMk id="2" creationId="{91BE1853-FCE4-065C-C730-53E9E05DFA0C}"/>
          </ac:spMkLst>
        </pc:spChg>
        <pc:spChg chg="del">
          <ac:chgData name="LAMIAE BEZZAZ" userId="f9bc3cc0-8e1c-4944-afa8-b4b36bbf20e1" providerId="ADAL" clId="{55FB3704-43D3-4605-AA67-A387171DEEBA}" dt="2026-01-16T23:06:45.904" v="689" actId="478"/>
          <ac:spMkLst>
            <pc:docMk/>
            <pc:sldMk cId="3479224665" sldId="1129"/>
            <ac:spMk id="5" creationId="{66226889-5E0C-F08D-0D88-CE22485FE9DE}"/>
          </ac:spMkLst>
        </pc:spChg>
        <pc:spChg chg="mod">
          <ac:chgData name="LAMIAE BEZZAZ" userId="f9bc3cc0-8e1c-4944-afa8-b4b36bbf20e1" providerId="ADAL" clId="{55FB3704-43D3-4605-AA67-A387171DEEBA}" dt="2026-01-16T23:15:18.006" v="840" actId="20577"/>
          <ac:spMkLst>
            <pc:docMk/>
            <pc:sldMk cId="3479224665" sldId="1129"/>
            <ac:spMk id="6" creationId="{25CB6CB7-464D-0EFE-509A-47D4198CEE52}"/>
          </ac:spMkLst>
        </pc:spChg>
        <pc:spChg chg="del">
          <ac:chgData name="LAMIAE BEZZAZ" userId="f9bc3cc0-8e1c-4944-afa8-b4b36bbf20e1" providerId="ADAL" clId="{55FB3704-43D3-4605-AA67-A387171DEEBA}" dt="2026-01-16T23:06:47.870" v="690" actId="478"/>
          <ac:spMkLst>
            <pc:docMk/>
            <pc:sldMk cId="3479224665" sldId="1129"/>
            <ac:spMk id="7" creationId="{D76BFFAA-2749-406A-A9D6-3D8C191F09D4}"/>
          </ac:spMkLst>
        </pc:spChg>
        <pc:spChg chg="del">
          <ac:chgData name="LAMIAE BEZZAZ" userId="f9bc3cc0-8e1c-4944-afa8-b4b36bbf20e1" providerId="ADAL" clId="{55FB3704-43D3-4605-AA67-A387171DEEBA}" dt="2026-01-16T23:06:49.731" v="691" actId="478"/>
          <ac:spMkLst>
            <pc:docMk/>
            <pc:sldMk cId="3479224665" sldId="1129"/>
            <ac:spMk id="10" creationId="{BF7FF43A-5C6D-4B22-BD86-463B8B061D83}"/>
          </ac:spMkLst>
        </pc:spChg>
        <pc:spChg chg="del">
          <ac:chgData name="LAMIAE BEZZAZ" userId="f9bc3cc0-8e1c-4944-afa8-b4b36bbf20e1" providerId="ADAL" clId="{55FB3704-43D3-4605-AA67-A387171DEEBA}" dt="2026-01-16T23:06:43.973" v="688" actId="478"/>
          <ac:spMkLst>
            <pc:docMk/>
            <pc:sldMk cId="3479224665" sldId="1129"/>
            <ac:spMk id="11" creationId="{5C71D07C-6D5E-4C66-9B56-7ACF1E0C7E08}"/>
          </ac:spMkLst>
        </pc:spChg>
        <pc:picChg chg="del">
          <ac:chgData name="LAMIAE BEZZAZ" userId="f9bc3cc0-8e1c-4944-afa8-b4b36bbf20e1" providerId="ADAL" clId="{55FB3704-43D3-4605-AA67-A387171DEEBA}" dt="2026-01-16T23:07:28.165" v="729" actId="478"/>
          <ac:picMkLst>
            <pc:docMk/>
            <pc:sldMk cId="3479224665" sldId="1129"/>
            <ac:picMk id="8" creationId="{D223C7A5-1244-4BFB-90DD-A5FF6AA931E3}"/>
          </ac:picMkLst>
        </pc:picChg>
        <pc:picChg chg="add">
          <ac:chgData name="LAMIAE BEZZAZ" userId="f9bc3cc0-8e1c-4944-afa8-b4b36bbf20e1" providerId="ADAL" clId="{55FB3704-43D3-4605-AA67-A387171DEEBA}" dt="2026-01-16T23:07:28.825" v="730"/>
          <ac:picMkLst>
            <pc:docMk/>
            <pc:sldMk cId="3479224665" sldId="1129"/>
            <ac:picMk id="9" creationId="{5C8CA48F-49FC-473B-A46E-9B82BB0A6D8C}"/>
          </ac:picMkLst>
        </pc:picChg>
      </pc:sldChg>
      <pc:sldMasterChg chg="delSldLayout">
        <pc:chgData name="LAMIAE BEZZAZ" userId="f9bc3cc0-8e1c-4944-afa8-b4b36bbf20e1" providerId="ADAL" clId="{55FB3704-43D3-4605-AA67-A387171DEEBA}" dt="2026-01-16T22:54:55.667" v="453" actId="47"/>
        <pc:sldMasterMkLst>
          <pc:docMk/>
          <pc:sldMasterMk cId="1288079653" sldId="2147483755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03/02/2026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4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customXml" Target="../ink/ink4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50B58E-F51E-42B1-B24C-08E92E9E2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 et présenter nos parents.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2200623" y="2224060"/>
            <a:ext cx="5359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présente tes parents.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E6263A2-F3C3-4E9F-97C6-84862E7ED6E7}"/>
              </a:ext>
            </a:extLst>
          </p:cNvPr>
          <p:cNvSpPr txBox="1"/>
          <p:nvPr/>
        </p:nvSpPr>
        <p:spPr>
          <a:xfrm>
            <a:off x="2200623" y="2224060"/>
            <a:ext cx="521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présente tes parents.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217439" y="3079184"/>
            <a:ext cx="3616235" cy="205842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4503454" y="3209165"/>
            <a:ext cx="3254806" cy="17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_________et c’est </a:t>
            </a:r>
            <a:r>
              <a:rPr lang="ar-MA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et présente ses parents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des phrases contenant la lettre s.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 et présenter ses parents.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des phrases contenant la lettre 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s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S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8C712D-3B63-4AFE-8968-DB6BCBB1A77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98D3A97-B525-427F-9667-F53073435D8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2AEE1A8-948E-4A3A-B62B-2338F448B74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F829EAB-5489-4493-8EFB-A79E232204DE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D06602C-8760-4FAA-98C1-05AD91B67E2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F1B92AD-61A4-4285-8A22-137FE74A70BB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93632EBB-6236-4957-9244-6BA13B303FE7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mots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CC5C29-84A4-489E-9154-627994EADF37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        sirop        sole       sur     série     Sami   </a:t>
            </a:r>
          </a:p>
        </p:txBody>
      </p:sp>
    </p:spTree>
    <p:extLst>
      <p:ext uri="{BB962C8B-B14F-4D97-AF65-F5344CB8AC3E}">
        <p14:creationId xmlns:p14="http://schemas.microsoft.com/office/powerpoint/2010/main" val="25982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F8DFA64-B1B3-4F16-A8B5-F7FA93A508F1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        sirop        sole       sur     série     Sami   </a:t>
            </a:r>
          </a:p>
        </p:txBody>
      </p:sp>
    </p:spTree>
    <p:extLst>
      <p:ext uri="{BB962C8B-B14F-4D97-AF65-F5344CB8AC3E}">
        <p14:creationId xmlns:p14="http://schemas.microsoft.com/office/powerpoint/2010/main" val="20439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Un.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784272-3147-1937-FD96-EC5843291CBD}"/>
              </a:ext>
            </a:extLst>
          </p:cNvPr>
          <p:cNvSpPr txBox="1"/>
          <p:nvPr/>
        </p:nvSpPr>
        <p:spPr>
          <a:xfrm>
            <a:off x="2141869" y="2603774"/>
            <a:ext cx="4860262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ara  a  une 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ole. </a:t>
            </a:r>
          </a:p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ami  a  un 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irop.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53E3B3-784A-4C97-A255-DB46FC858FA2}"/>
              </a:ext>
            </a:extLst>
          </p:cNvPr>
          <p:cNvSpPr txBox="1"/>
          <p:nvPr/>
        </p:nvSpPr>
        <p:spPr>
          <a:xfrm>
            <a:off x="2141869" y="2603774"/>
            <a:ext cx="4860262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ara  a  une 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ole. </a:t>
            </a:r>
          </a:p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ami  a  un 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3600" b="1" dirty="0">
                <a:solidFill>
                  <a:srgbClr val="565F88"/>
                </a:solidFill>
                <a:latin typeface="Dosis SemiBold" pitchFamily="2" charset="0"/>
              </a:rPr>
              <a:t>irop.</a:t>
            </a:r>
          </a:p>
        </p:txBody>
      </p:sp>
      <p:pic>
        <p:nvPicPr>
          <p:cNvPr id="2" name="Phrases N2 SEM1 S5">
            <a:hlinkClick r:id="" action="ppaction://media"/>
            <a:extLst>
              <a:ext uri="{FF2B5EF4-FFF2-40B4-BE49-F238E27FC236}">
                <a16:creationId xmlns:a16="http://schemas.microsoft.com/office/drawing/2014/main" id="{3EE49CD4-9512-D7EF-A1B8-0AC8F6E7F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ami  a  une  </a:t>
            </a: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ol</a:t>
            </a:r>
            <a:r>
              <a:rPr lang="pt-BR" sz="8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1461910" y="3558249"/>
            <a:ext cx="178370" cy="93193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2467062" y="3558063"/>
            <a:ext cx="166504" cy="92043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765A9A91-A6D8-41E4-8BBF-8456ABF26E9D}"/>
              </a:ext>
            </a:extLst>
          </p:cNvPr>
          <p:cNvSpPr/>
          <p:nvPr/>
        </p:nvSpPr>
        <p:spPr>
          <a:xfrm rot="16200000">
            <a:off x="3590022" y="3778490"/>
            <a:ext cx="178370" cy="49144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82FC1167-696E-438F-9F9D-AD021596B8FC}"/>
              </a:ext>
            </a:extLst>
          </p:cNvPr>
          <p:cNvSpPr/>
          <p:nvPr/>
        </p:nvSpPr>
        <p:spPr>
          <a:xfrm rot="16200000">
            <a:off x="4987307" y="3246754"/>
            <a:ext cx="227217" cy="150607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59CDF768-726D-4B2B-85AD-923CDF929FE2}"/>
              </a:ext>
            </a:extLst>
          </p:cNvPr>
          <p:cNvSpPr/>
          <p:nvPr/>
        </p:nvSpPr>
        <p:spPr>
          <a:xfrm rot="16200000">
            <a:off x="7043450" y="3202669"/>
            <a:ext cx="178370" cy="164308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6DDFC5-9E8F-42EF-9DBD-C5B4B2C2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ami  a  une  </a:t>
            </a: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ol</a:t>
            </a:r>
            <a:r>
              <a:rPr lang="pt-BR" sz="8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Sami a une sole.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ami  a  une  </a:t>
            </a: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s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ol</a:t>
            </a:r>
            <a:r>
              <a:rPr lang="pt-BR" sz="8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91AA2B-D5F5-4B7B-A9BE-182B5FA53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48699" y="2445570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ara  a  un  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iro</a:t>
            </a:r>
            <a:r>
              <a:rPr lang="fr-FR" sz="7200" b="1" dirty="0">
                <a:solidFill>
                  <a:srgbClr val="757575"/>
                </a:solidFill>
                <a:latin typeface="Dosis SemiBold" pitchFamily="2" charset="0"/>
              </a:rPr>
              <a:t>p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66226889-5E0C-F08D-0D88-CE22485FE9DE}"/>
              </a:ext>
            </a:extLst>
          </p:cNvPr>
          <p:cNvSpPr/>
          <p:nvPr/>
        </p:nvSpPr>
        <p:spPr>
          <a:xfrm rot="16200000">
            <a:off x="3342054" y="3635217"/>
            <a:ext cx="178372" cy="53788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D76BFFAA-2749-406A-A9D6-3D8C191F09D4}"/>
              </a:ext>
            </a:extLst>
          </p:cNvPr>
          <p:cNvSpPr/>
          <p:nvPr/>
        </p:nvSpPr>
        <p:spPr>
          <a:xfrm rot="16200000">
            <a:off x="4391364" y="3499843"/>
            <a:ext cx="174321" cy="80458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C343DBD-6039-4EEC-B49B-46945C2D73A9}"/>
              </a:ext>
            </a:extLst>
          </p:cNvPr>
          <p:cNvSpPr/>
          <p:nvPr/>
        </p:nvSpPr>
        <p:spPr>
          <a:xfrm rot="16200000">
            <a:off x="5490707" y="3616806"/>
            <a:ext cx="177174" cy="57350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BF7FF43A-5C6D-4B22-BD86-463B8B061D83}"/>
              </a:ext>
            </a:extLst>
          </p:cNvPr>
          <p:cNvSpPr/>
          <p:nvPr/>
        </p:nvSpPr>
        <p:spPr>
          <a:xfrm rot="16200000">
            <a:off x="6384588" y="3316252"/>
            <a:ext cx="177174" cy="117461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5C71D07C-6D5E-4C66-9B56-7ACF1E0C7E08}"/>
              </a:ext>
            </a:extLst>
          </p:cNvPr>
          <p:cNvSpPr/>
          <p:nvPr/>
        </p:nvSpPr>
        <p:spPr>
          <a:xfrm rot="16200000">
            <a:off x="2422725" y="3516420"/>
            <a:ext cx="174320" cy="77142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50B425DB-016D-40EA-A602-08085A8518A3}"/>
              </a:ext>
            </a:extLst>
          </p:cNvPr>
          <p:cNvSpPr/>
          <p:nvPr/>
        </p:nvSpPr>
        <p:spPr>
          <a:xfrm rot="16200000">
            <a:off x="1508792" y="3519274"/>
            <a:ext cx="174319" cy="77142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05E25D-B272-4E52-B44B-E37351B7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67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48699" y="2445570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ara  a  un  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iro</a:t>
            </a:r>
            <a:r>
              <a:rPr lang="fr-FR" sz="7200" b="1" dirty="0">
                <a:solidFill>
                  <a:srgbClr val="757575"/>
                </a:solidFill>
                <a:latin typeface="Dosis SemiBold" pitchFamily="2" charset="0"/>
              </a:rPr>
              <a:t>p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39B37A-F66F-4C00-B55D-90F2D843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94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Sara a un sirop.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48699" y="2445570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ara  a  un  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s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iro</a:t>
            </a:r>
            <a:r>
              <a:rPr lang="fr-FR" sz="7200" b="1" dirty="0">
                <a:solidFill>
                  <a:srgbClr val="757575"/>
                </a:solidFill>
                <a:latin typeface="Dosis SemiBold" pitchFamily="2" charset="0"/>
              </a:rPr>
              <a:t>p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8CA48F-49FC-473B-A46E-9B82BB0A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60.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40411F-7686-46A1-859C-3291ACDD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64" y="1617744"/>
            <a:ext cx="3131283" cy="480295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5354426"/>
            <a:ext cx="3157279" cy="3946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phrases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2FD46D-D77C-4675-83AC-70B56C2FD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0" y="2900981"/>
            <a:ext cx="4911365" cy="17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phrases contenant la lettre s.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phrases contenant la lettre 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 et présenter ses parents.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phrases contenant la lettre 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phrase « Sami a une sole. » sur le tableau. Regardez comment je fais. Je n’oublie pas la majuscule au début de la phrase, le point à la fin et les espaces entre les mots.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0" y="2035564"/>
            <a:ext cx="3869267" cy="3869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FBA8F6-A9EA-462F-A86D-7B85689D1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D4CF99D-9871-4A1D-AD27-4668F58EA317}"/>
              </a:ext>
            </a:extLst>
          </p:cNvPr>
          <p:cNvGrpSpPr/>
          <p:nvPr/>
        </p:nvGrpSpPr>
        <p:grpSpPr>
          <a:xfrm>
            <a:off x="4572000" y="2465294"/>
            <a:ext cx="3997900" cy="2280283"/>
            <a:chOff x="1470905" y="2519082"/>
            <a:chExt cx="5068963" cy="228028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476C39A-725B-439D-A781-F0E9689023CE}"/>
                </a:ext>
              </a:extLst>
            </p:cNvPr>
            <p:cNvGrpSpPr/>
            <p:nvPr/>
          </p:nvGrpSpPr>
          <p:grpSpPr>
            <a:xfrm>
              <a:off x="1470905" y="2519082"/>
              <a:ext cx="5068963" cy="2280283"/>
              <a:chOff x="1470651" y="2519082"/>
              <a:chExt cx="5049738" cy="2280283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961ABB6F-E0FD-442D-B8B7-1A0391E0D952}"/>
                  </a:ext>
                </a:extLst>
              </p:cNvPr>
              <p:cNvGrpSpPr/>
              <p:nvPr/>
            </p:nvGrpSpPr>
            <p:grpSpPr>
              <a:xfrm>
                <a:off x="1470651" y="2519082"/>
                <a:ext cx="5049738" cy="2280283"/>
                <a:chOff x="312945" y="2583250"/>
                <a:chExt cx="5049738" cy="2280283"/>
              </a:xfrm>
            </p:grpSpPr>
            <p:pic>
              <p:nvPicPr>
                <p:cNvPr id="15" name="Picture 2" descr="Une image contenant texte, ligne, reçu&#10;&#10;Description générée automatiquement">
                  <a:extLst>
                    <a:ext uri="{FF2B5EF4-FFF2-40B4-BE49-F238E27FC236}">
                      <a16:creationId xmlns:a16="http://schemas.microsoft.com/office/drawing/2014/main" id="{5F19BF8C-D33C-4B68-9849-01FB37CDEB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23" t="22418" r="39653" b="32446"/>
                <a:stretch/>
              </p:blipFill>
              <p:spPr bwMode="auto">
                <a:xfrm>
                  <a:off x="312945" y="2583250"/>
                  <a:ext cx="5001867" cy="22802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F2717AE-0544-49D8-961E-B9455C91FCB7}"/>
                    </a:ext>
                  </a:extLst>
                </p:cNvPr>
                <p:cNvSpPr txBox="1"/>
                <p:nvPr/>
              </p:nvSpPr>
              <p:spPr>
                <a:xfrm>
                  <a:off x="1202495" y="3218020"/>
                  <a:ext cx="4160188" cy="6578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fr-FR" sz="2800" b="1" dirty="0">
                      <a:solidFill>
                        <a:srgbClr val="00ACA4"/>
                      </a:solidFill>
                      <a:latin typeface="Dosis SemiBold" pitchFamily="2" charset="0"/>
                    </a:rPr>
                    <a:t>S</a:t>
                  </a:r>
                  <a:r>
                    <a:rPr lang="fr-FR" sz="2800" b="1" dirty="0">
                      <a:solidFill>
                        <a:srgbClr val="565F88"/>
                      </a:solidFill>
                      <a:latin typeface="Dosis SemiBold" pitchFamily="2" charset="0"/>
                    </a:rPr>
                    <a:t>ami     a    une    sole</a:t>
                  </a:r>
                  <a:r>
                    <a:rPr lang="fr-FR" sz="2800" b="1" dirty="0">
                      <a:solidFill>
                        <a:srgbClr val="00ACA4"/>
                      </a:solidFill>
                      <a:latin typeface="Dosis SemiBold" pitchFamily="2" charset="0"/>
                    </a:rPr>
                    <a:t>.</a:t>
                  </a:r>
                </a:p>
              </p:txBody>
            </p:sp>
          </p:grpSp>
          <p:sp>
            <p:nvSpPr>
              <p:cNvPr id="13" name="Flèche : double flèche horizontale 12">
                <a:extLst>
                  <a:ext uri="{FF2B5EF4-FFF2-40B4-BE49-F238E27FC236}">
                    <a16:creationId xmlns:a16="http://schemas.microsoft.com/office/drawing/2014/main" id="{DE42D780-8A9D-4352-8704-DC87A65F0531}"/>
                  </a:ext>
                </a:extLst>
              </p:cNvPr>
              <p:cNvSpPr/>
              <p:nvPr/>
            </p:nvSpPr>
            <p:spPr>
              <a:xfrm>
                <a:off x="3437026" y="3526335"/>
                <a:ext cx="324000" cy="144000"/>
              </a:xfrm>
              <a:prstGeom prst="left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Flèche : double flèche horizontale 13">
                <a:extLst>
                  <a:ext uri="{FF2B5EF4-FFF2-40B4-BE49-F238E27FC236}">
                    <a16:creationId xmlns:a16="http://schemas.microsoft.com/office/drawing/2014/main" id="{641A56F8-20BC-4016-A653-7D11048EC313}"/>
                  </a:ext>
                </a:extLst>
              </p:cNvPr>
              <p:cNvSpPr/>
              <p:nvPr/>
            </p:nvSpPr>
            <p:spPr>
              <a:xfrm>
                <a:off x="4069076" y="3520576"/>
                <a:ext cx="324000" cy="144000"/>
              </a:xfrm>
              <a:prstGeom prst="left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17" name="Flèche : double flèche horizontale 16">
              <a:extLst>
                <a:ext uri="{FF2B5EF4-FFF2-40B4-BE49-F238E27FC236}">
                  <a16:creationId xmlns:a16="http://schemas.microsoft.com/office/drawing/2014/main" id="{9559EC46-BC75-4AFF-A19A-E6D46E7D8B99}"/>
                </a:ext>
              </a:extLst>
            </p:cNvPr>
            <p:cNvSpPr/>
            <p:nvPr/>
          </p:nvSpPr>
          <p:spPr>
            <a:xfrm>
              <a:off x="5124135" y="3515223"/>
              <a:ext cx="324000" cy="14400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D1716E-A5B7-6792-EB54-E52B4E90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557684" y="2219898"/>
            <a:ext cx="4028632" cy="2966740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B6431FF-5E99-485B-A838-24D94DB74848}"/>
              </a:ext>
            </a:extLst>
          </p:cNvPr>
          <p:cNvGrpSpPr/>
          <p:nvPr/>
        </p:nvGrpSpPr>
        <p:grpSpPr>
          <a:xfrm>
            <a:off x="554247" y="2322482"/>
            <a:ext cx="3960000" cy="3276000"/>
            <a:chOff x="-2023082" y="365760"/>
            <a:chExt cx="8942136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9400E0-1392-49F0-9CE2-7D492A1D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3082" y="365760"/>
              <a:ext cx="4471068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F1A875E-1AEE-487A-99C9-E129CDBF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986" y="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16429E-C2FE-4524-AB91-2F8D74820EBD}"/>
              </a:ext>
            </a:extLst>
          </p:cNvPr>
          <p:cNvGrpSpPr/>
          <p:nvPr/>
        </p:nvGrpSpPr>
        <p:grpSpPr>
          <a:xfrm>
            <a:off x="4629755" y="2322482"/>
            <a:ext cx="3960000" cy="3276000"/>
            <a:chOff x="771679" y="-69211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34473C-7DA1-4A79-947C-C8784E43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747" y="-69211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0D6A723-1A68-43D6-A1F2-7D6CB1720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9" y="-692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: Sami a une sole.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2013108-2C0C-49E0-AE03-57D40908A8AD}"/>
              </a:ext>
            </a:extLst>
          </p:cNvPr>
          <p:cNvGrpSpPr/>
          <p:nvPr/>
        </p:nvGrpSpPr>
        <p:grpSpPr>
          <a:xfrm>
            <a:off x="1584990" y="2623136"/>
            <a:ext cx="5974020" cy="2310699"/>
            <a:chOff x="246227" y="2552834"/>
            <a:chExt cx="6711859" cy="2310699"/>
          </a:xfrm>
        </p:grpSpPr>
        <p:pic>
          <p:nvPicPr>
            <p:cNvPr id="11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26A3D43-C7A6-4834-8ECE-25982413F2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CB00058-8785-4D78-BA14-BA2EADCA968E}"/>
                </a:ext>
              </a:extLst>
            </p:cNvPr>
            <p:cNvSpPr txBox="1"/>
            <p:nvPr/>
          </p:nvSpPr>
          <p:spPr>
            <a:xfrm>
              <a:off x="1202435" y="3123836"/>
              <a:ext cx="564703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S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ami     a    une     sole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F8B1E51-5745-4A9E-D819-B7C38305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3C772C-2908-45F1-ACCE-CB0D486FA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9" y="1781666"/>
            <a:ext cx="3095046" cy="463327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3061670" y="5065419"/>
            <a:ext cx="3095046" cy="939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61. On va faire l’activité 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73E141-1B68-4CFF-A6E9-981865573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31" y="3094320"/>
            <a:ext cx="4581427" cy="1843605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593130" y="756000"/>
            <a:ext cx="712666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phrase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la phrase de l’activité 5, page 61, sur votre cahier. Lisez les phrases de l’activité 5, page 60.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18864D-AFD0-4188-8176-3A2F7BFFF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80" y="2398375"/>
            <a:ext cx="2393958" cy="36720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3825334" y="4986779"/>
            <a:ext cx="2112568" cy="7352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E9832FE-32FC-4F98-BECE-A829E1E209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01" y="2398375"/>
            <a:ext cx="2393962" cy="3672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6207409" y="5241303"/>
            <a:ext cx="2217147" cy="4053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710821" y="374387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s - 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s - S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s - 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s -S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F2F2F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– Dialogue</a:t>
            </a:r>
          </a:p>
          <a:p>
            <a:pPr marL="269875" indent="-269875"/>
            <a:r>
              <a:rPr lang="fr-FR" dirty="0"/>
              <a:t>Lecture - Lettre s - S</a:t>
            </a:r>
          </a:p>
          <a:p>
            <a:pPr marL="269875" indent="-269875"/>
            <a:r>
              <a:rPr lang="fr-FR" dirty="0"/>
              <a:t>Ecriture - Lettre s - S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s - S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s - 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348034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phrases contenant la lettre s.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 phrases contenant la lettre s.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 et présenter ses parents.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nous présenter et à présenter nos parents.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3_W1_S5 (oral)">
            <a:hlinkClick r:id="" action="ppaction://media"/>
            <a:extLst>
              <a:ext uri="{FF2B5EF4-FFF2-40B4-BE49-F238E27FC236}">
                <a16:creationId xmlns:a16="http://schemas.microsoft.com/office/drawing/2014/main" id="{07D0B5AC-BFAF-465A-9E74-8950C3271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771" y="1960776"/>
            <a:ext cx="7718457" cy="4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9620</TotalTime>
  <Words>812</Words>
  <PresentationFormat>Affichage à l'écran (4:3)</PresentationFormat>
  <Paragraphs>131</Paragraphs>
  <Slides>43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43</vt:i4>
      </vt:variant>
    </vt:vector>
  </HeadingPairs>
  <TitlesOfParts>
    <vt:vector size="63" baseType="lpstr">
      <vt:lpstr>Dosis</vt:lpstr>
      <vt:lpstr>Dosis SemiBold</vt:lpstr>
      <vt:lpstr>Aptos Display</vt:lpstr>
      <vt:lpstr>Aptos</vt:lpstr>
      <vt:lpstr>Bahnschrift SemiBold SemiConden</vt:lpstr>
      <vt:lpstr>Dosis ExtraBold</vt:lpstr>
      <vt:lpstr>Wingdings</vt:lpstr>
      <vt:lpstr>Dosis Medium</vt:lpstr>
      <vt:lpstr>Calibri</vt:lpstr>
      <vt:lpstr>Arial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 et à présenter nos parents. Écoutez bien.</vt:lpstr>
      <vt:lpstr>Lecture de la vidéo.</vt:lpstr>
      <vt:lpstr>Maintenant, nous allons prendre la parole pour nous présenter et présenter nos parents.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 et présente ses parents à son voisin.</vt:lpstr>
      <vt:lpstr>Plan de la séance 5</vt:lpstr>
      <vt:lpstr>Maintenant, on va faire de la lecture. </vt:lpstr>
      <vt:lpstr>Répétons ensemble.</vt:lpstr>
      <vt:lpstr>Qui veut passer au tableau pour lire les syllabes ?  </vt:lpstr>
      <vt:lpstr>Répétons ensemble.</vt:lpstr>
      <vt:lpstr>Qui veut passer au tableau pour lire les mots ?  </vt:lpstr>
      <vt:lpstr>Répétons ensemble.</vt:lpstr>
      <vt:lpstr>C’est le mot : Une. </vt:lpstr>
      <vt:lpstr>Répétons ensemble : Une. </vt:lpstr>
      <vt:lpstr>C’est le mot : Un. </vt:lpstr>
      <vt:lpstr>Répétons ensemble : Un. </vt:lpstr>
      <vt:lpstr>Lisez ces phrases en silence. Après, on va écouter un audio. </vt:lpstr>
      <vt:lpstr>Lecture de l’audio.  </vt:lpstr>
      <vt:lpstr>Qui veut lire ?</vt:lpstr>
      <vt:lpstr>Qui veut lire ?</vt:lpstr>
      <vt:lpstr>Répétons ensemble : Sami a une sole.</vt:lpstr>
      <vt:lpstr>Qui veut lire ?</vt:lpstr>
      <vt:lpstr>Qui veut lire ?</vt:lpstr>
      <vt:lpstr>Répétons ensemble : Sara a un sirop.</vt:lpstr>
      <vt:lpstr>Prenez le livret à la page 60. </vt:lpstr>
      <vt:lpstr>Présentation PowerPoint</vt:lpstr>
      <vt:lpstr>Plan de la séance 5</vt:lpstr>
      <vt:lpstr>Maintenant, nous allons apprendre à écrire des phrases contenant la lettre s. Soyez attentifs. </vt:lpstr>
      <vt:lpstr>Maintenant, je vais écrire la phrase « Sami a une sole. » sur le tableau. Regardez comment je fais. Je n’oublie pas la majuscule au début de la phrase, le point à la fin et les espaces entre les mots.</vt:lpstr>
      <vt:lpstr>Prenez vos cahiers.</vt:lpstr>
      <vt:lpstr>Écrivez : Sami a une sole.  </vt:lpstr>
      <vt:lpstr>Présentation PowerPoint</vt:lpstr>
      <vt:lpstr>Présentation PowerPoint</vt:lpstr>
      <vt:lpstr>La séance d’aujourd’hui est terminée. À la maison, recopiez la phrase de l’activité 5, page 61, sur votre cahier. Lisez les phrases de l’activité 5, page 60.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2026-02-03T12:20:52Z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