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925590" y="1787235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>
                <a:solidFill>
                  <a:srgbClr val="F8CB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b="1" lang="en">
                <a:solidFill>
                  <a:srgbClr val="F8CB4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F8CB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F8CB4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883" y="3986503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949288" y="163288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400">
                <a:solidFill>
                  <a:srgbClr val="F8CB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b="1" sz="2400">
              <a:solidFill>
                <a:srgbClr val="F8CB4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2389494" y="1392413"/>
            <a:ext cx="3096491" cy="2358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5932793" y="1392413"/>
            <a:ext cx="3096491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498764" y="4274445"/>
            <a:ext cx="785552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3F3F3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-217622" y="1987437"/>
            <a:ext cx="3842092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1" i="0" lang="en" sz="3600" u="none" cap="none" strike="noStrike">
                <a:solidFill>
                  <a:srgbClr val="F8CB4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1" i="0" sz="1600" u="none" cap="none" strike="noStrike">
              <a:solidFill>
                <a:srgbClr val="F8CB4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6056531" y="1585135"/>
            <a:ext cx="2848479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Visit to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Select any powerpoint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and edit all contents</a:t>
            </a:r>
            <a:endParaRPr b="0" i="0" sz="1600" u="none" cap="none" strike="noStrike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