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0287000" cx="18288000"/>
  <p:notesSz cx="10287000" cy="18288000"/>
  <p:embeddedFontLst>
    <p:embeddedFont>
      <p:font typeface="Inter"/>
      <p:regular r:id="rId30"/>
      <p:bold r:id="rId31"/>
      <p:italic r:id="rId32"/>
      <p:boldItalic r:id="rId33"/>
    </p:embeddedFont>
    <p:embeddedFont>
      <p:font typeface="Poppins"/>
      <p:regular r:id="rId34"/>
      <p:bold r:id="rId35"/>
      <p:italic r:id="rId36"/>
      <p:boldItalic r:id="rId37"/>
    </p:embeddedFont>
    <p:embeddedFont>
      <p:font typeface="Lato"/>
      <p:regular r:id="rId38"/>
      <p:bold r:id="rId39"/>
      <p:italic r:id="rId40"/>
      <p:boldItalic r:id="rId41"/>
    </p:embeddedFont>
    <p:embeddedFont>
      <p:font typeface="Poppins SemiBold"/>
      <p:regular r:id="rId42"/>
      <p:bold r:id="rId43"/>
      <p:italic r:id="rId44"/>
      <p:boldItalic r:id="rId45"/>
    </p:embeddedFont>
    <p:embeddedFont>
      <p:font typeface="Goldman"/>
      <p:regular r:id="rId46"/>
      <p:bold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8" roundtripDataSignature="AMtx7mjRERRn7XjdQSQWVpHDAvAnZ2JdV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Lato-italic.fntdata"/><Relationship Id="rId20" Type="http://schemas.openxmlformats.org/officeDocument/2006/relationships/slide" Target="slides/slide16.xml"/><Relationship Id="rId42" Type="http://schemas.openxmlformats.org/officeDocument/2006/relationships/font" Target="fonts/PoppinsSemiBold-regular.fntdata"/><Relationship Id="rId41" Type="http://schemas.openxmlformats.org/officeDocument/2006/relationships/font" Target="fonts/Lato-boldItalic.fntdata"/><Relationship Id="rId22" Type="http://schemas.openxmlformats.org/officeDocument/2006/relationships/slide" Target="slides/slide18.xml"/><Relationship Id="rId44" Type="http://schemas.openxmlformats.org/officeDocument/2006/relationships/font" Target="fonts/PoppinsSemiBold-italic.fntdata"/><Relationship Id="rId21" Type="http://schemas.openxmlformats.org/officeDocument/2006/relationships/slide" Target="slides/slide17.xml"/><Relationship Id="rId43" Type="http://schemas.openxmlformats.org/officeDocument/2006/relationships/font" Target="fonts/PoppinsSemiBold-bold.fntdata"/><Relationship Id="rId24" Type="http://schemas.openxmlformats.org/officeDocument/2006/relationships/slide" Target="slides/slide20.xml"/><Relationship Id="rId46" Type="http://schemas.openxmlformats.org/officeDocument/2006/relationships/font" Target="fonts/Goldman-regular.fntdata"/><Relationship Id="rId23" Type="http://schemas.openxmlformats.org/officeDocument/2006/relationships/slide" Target="slides/slide19.xml"/><Relationship Id="rId45" Type="http://schemas.openxmlformats.org/officeDocument/2006/relationships/font" Target="fonts/PoppinsSemiBold-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48" Type="http://customschemas.google.com/relationships/presentationmetadata" Target="metadata"/><Relationship Id="rId25" Type="http://schemas.openxmlformats.org/officeDocument/2006/relationships/slide" Target="slides/slide21.xml"/><Relationship Id="rId47" Type="http://schemas.openxmlformats.org/officeDocument/2006/relationships/font" Target="fonts/Goldman-bold.fntdata"/><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Inter-bold.fntdata"/><Relationship Id="rId30" Type="http://schemas.openxmlformats.org/officeDocument/2006/relationships/font" Target="fonts/Inter-regular.fntdata"/><Relationship Id="rId11" Type="http://schemas.openxmlformats.org/officeDocument/2006/relationships/slide" Target="slides/slide7.xml"/><Relationship Id="rId33" Type="http://schemas.openxmlformats.org/officeDocument/2006/relationships/font" Target="fonts/Inter-boldItalic.fntdata"/><Relationship Id="rId10" Type="http://schemas.openxmlformats.org/officeDocument/2006/relationships/slide" Target="slides/slide6.xml"/><Relationship Id="rId32" Type="http://schemas.openxmlformats.org/officeDocument/2006/relationships/font" Target="fonts/Inter-italic.fntdata"/><Relationship Id="rId13" Type="http://schemas.openxmlformats.org/officeDocument/2006/relationships/slide" Target="slides/slide9.xml"/><Relationship Id="rId35" Type="http://schemas.openxmlformats.org/officeDocument/2006/relationships/font" Target="fonts/Poppins-bold.fntdata"/><Relationship Id="rId12" Type="http://schemas.openxmlformats.org/officeDocument/2006/relationships/slide" Target="slides/slide8.xml"/><Relationship Id="rId34" Type="http://schemas.openxmlformats.org/officeDocument/2006/relationships/font" Target="fonts/Poppins-regular.fntdata"/><Relationship Id="rId15" Type="http://schemas.openxmlformats.org/officeDocument/2006/relationships/slide" Target="slides/slide11.xml"/><Relationship Id="rId37" Type="http://schemas.openxmlformats.org/officeDocument/2006/relationships/font" Target="fonts/Poppins-boldItalic.fntdata"/><Relationship Id="rId14" Type="http://schemas.openxmlformats.org/officeDocument/2006/relationships/slide" Target="slides/slide10.xml"/><Relationship Id="rId36" Type="http://schemas.openxmlformats.org/officeDocument/2006/relationships/font" Target="fonts/Poppins-italic.fntdata"/><Relationship Id="rId17" Type="http://schemas.openxmlformats.org/officeDocument/2006/relationships/slide" Target="slides/slide13.xml"/><Relationship Id="rId39" Type="http://schemas.openxmlformats.org/officeDocument/2006/relationships/font" Target="fonts/Lato-bold.fntdata"/><Relationship Id="rId16" Type="http://schemas.openxmlformats.org/officeDocument/2006/relationships/slide" Target="slides/slide12.xml"/><Relationship Id="rId38" Type="http://schemas.openxmlformats.org/officeDocument/2006/relationships/font" Target="fonts/Lato-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ef03d4e03e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ef03d4e03e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ef03d4e03e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3ef03d4e03e_0_1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2" name="Google Shape;202;g3ef03d4e03e_0_1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3" name="Google Shape;203;g3ef03d4e03e_0_1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3ef03d4e03e_0_2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5" name="Google Shape;235;g3ef03d4e03e_0_2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6" name="Google Shape;236;g3ef03d4e03e_0_2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3ef03d4e03e_0_2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9" name="Google Shape;259;g3ef03d4e03e_0_2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0" name="Google Shape;260;g3ef03d4e03e_0_2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3ef03d4e03e_0_2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3" name="Google Shape;273;g3ef03d4e03e_0_2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4" name="Google Shape;274;g3ef03d4e03e_0_2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3ef03d4e03e_0_2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1" name="Google Shape;291;g3ef03d4e03e_0_2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2" name="Google Shape;292;g3ef03d4e03e_0_2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g3ef03d4e03e_0_3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5" name="Google Shape;355;g3ef03d4e03e_0_3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6" name="Google Shape;356;g3ef03d4e03e_0_3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3ef03d4e03e_0_3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1" name="Google Shape;371;g3ef03d4e03e_0_3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2" name="Google Shape;372;g3ef03d4e03e_0_3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g3ef03d4e03e_0_3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8" name="Google Shape;388;g3ef03d4e03e_0_3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9" name="Google Shape;389;g3ef03d4e03e_0_3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3ef03d4e03e_0_3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5" name="Google Shape;405;g3ef03d4e03e_0_3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6" name="Google Shape;406;g3ef03d4e03e_0_3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3ef03d4e03e_0_3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5" name="Google Shape;415;g3ef03d4e03e_0_3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6" name="Google Shape;416;g3ef03d4e03e_0_3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g3ef03d4e03e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g3ef03d4e03e_0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g3ef03d4e03e_0_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3ef03d4e03e_0_4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6" name="Google Shape;436;g3ef03d4e03e_0_4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7" name="Google Shape;437;g3ef03d4e03e_0_4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g3ef03d4e03e_0_4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3" name="Google Shape;473;g3ef03d4e03e_0_4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4" name="Google Shape;474;g3ef03d4e03e_0_4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g3ef03d4e03e_0_4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9" name="Google Shape;499;g3ef03d4e03e_0_4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0" name="Google Shape;500;g3ef03d4e03e_0_4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g3ef03d4e03e_0_4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1" name="Google Shape;521;g3ef03d4e03e_0_4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2" name="Google Shape;522;g3ef03d4e03e_0_4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g3ef03d4e03e_0_5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0" name="Google Shape;550;g3ef03d4e03e_0_5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1" name="Google Shape;551;g3ef03d4e03e_0_5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g3ef03d4e03e_0_5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0" name="Google Shape;610;g3ef03d4e03e_0_5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1" name="Google Shape;611;g3ef03d4e03e_0_5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g3ef03d4e03e_0_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 name="Google Shape;38;g3ef03d4e03e_0_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 name="Google Shape;39;g3ef03d4e03e_0_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3ef03d4e03e_0_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g3ef03d4e03e_0_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 name="Google Shape;87;g3ef03d4e03e_0_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3ef03d4e03e_0_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9" name="Google Shape;99;g3ef03d4e03e_0_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 name="Google Shape;100;g3ef03d4e03e_0_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3ef03d4e03e_0_1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g3ef03d4e03e_0_1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 name="Google Shape;121;g3ef03d4e03e_0_1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3ef03d4e03e_0_1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 name="Google Shape;133;g3ef03d4e03e_0_1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 name="Google Shape;134;g3ef03d4e03e_0_1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3ef03d4e03e_0_1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g3ef03d4e03e_0_1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g3ef03d4e03e_0_1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3ef03d4e03e_0_1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6" name="Google Shape;176;g3ef03d4e03e_0_1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 name="Google Shape;177;g3ef03d4e03e_0_1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6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2.png"/><Relationship Id="rId4" Type="http://schemas.openxmlformats.org/officeDocument/2006/relationships/image" Target="../media/image6.png"/><Relationship Id="rId11" Type="http://schemas.openxmlformats.org/officeDocument/2006/relationships/image" Target="../media/image30.png"/><Relationship Id="rId10" Type="http://schemas.openxmlformats.org/officeDocument/2006/relationships/image" Target="../media/image82.png"/><Relationship Id="rId12" Type="http://schemas.openxmlformats.org/officeDocument/2006/relationships/image" Target="../media/image31.png"/><Relationship Id="rId9" Type="http://schemas.openxmlformats.org/officeDocument/2006/relationships/image" Target="../media/image34.png"/><Relationship Id="rId5" Type="http://schemas.openxmlformats.org/officeDocument/2006/relationships/image" Target="../media/image56.png"/><Relationship Id="rId6" Type="http://schemas.openxmlformats.org/officeDocument/2006/relationships/image" Target="../media/image44.png"/><Relationship Id="rId7" Type="http://schemas.openxmlformats.org/officeDocument/2006/relationships/image" Target="../media/image60.png"/><Relationship Id="rId8" Type="http://schemas.openxmlformats.org/officeDocument/2006/relationships/image" Target="../media/image5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5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2.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11" Type="http://schemas.openxmlformats.org/officeDocument/2006/relationships/image" Target="../media/image97.png"/><Relationship Id="rId10" Type="http://schemas.openxmlformats.org/officeDocument/2006/relationships/image" Target="../media/image71.png"/><Relationship Id="rId13" Type="http://schemas.openxmlformats.org/officeDocument/2006/relationships/image" Target="../media/image102.png"/><Relationship Id="rId12" Type="http://schemas.openxmlformats.org/officeDocument/2006/relationships/image" Target="../media/image68.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5.png"/><Relationship Id="rId4" Type="http://schemas.openxmlformats.org/officeDocument/2006/relationships/image" Target="../media/image6.png"/><Relationship Id="rId9" Type="http://schemas.openxmlformats.org/officeDocument/2006/relationships/image" Target="../media/image65.png"/><Relationship Id="rId15" Type="http://schemas.openxmlformats.org/officeDocument/2006/relationships/image" Target="../media/image131.png"/><Relationship Id="rId14" Type="http://schemas.openxmlformats.org/officeDocument/2006/relationships/image" Target="../media/image67.png"/><Relationship Id="rId5" Type="http://schemas.openxmlformats.org/officeDocument/2006/relationships/image" Target="../media/image63.png"/><Relationship Id="rId6" Type="http://schemas.openxmlformats.org/officeDocument/2006/relationships/image" Target="../media/image50.png"/><Relationship Id="rId7" Type="http://schemas.openxmlformats.org/officeDocument/2006/relationships/image" Target="../media/image99.png"/><Relationship Id="rId8" Type="http://schemas.openxmlformats.org/officeDocument/2006/relationships/image" Target="../media/image9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81.png"/><Relationship Id="rId6" Type="http://schemas.openxmlformats.org/officeDocument/2006/relationships/image" Target="../media/image12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2.png"/><Relationship Id="rId4" Type="http://schemas.openxmlformats.org/officeDocument/2006/relationships/image" Target="../media/image6.png"/><Relationship Id="rId5" Type="http://schemas.openxmlformats.org/officeDocument/2006/relationships/image" Target="../media/image103.png"/><Relationship Id="rId6" Type="http://schemas.openxmlformats.org/officeDocument/2006/relationships/image" Target="../media/image12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5.png"/><Relationship Id="rId4" Type="http://schemas.openxmlformats.org/officeDocument/2006/relationships/image" Target="../media/image6.png"/><Relationship Id="rId5" Type="http://schemas.openxmlformats.org/officeDocument/2006/relationships/image" Target="../media/image89.png"/><Relationship Id="rId6" Type="http://schemas.openxmlformats.org/officeDocument/2006/relationships/image" Target="../media/image12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19.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2.png"/><Relationship Id="rId4" Type="http://schemas.openxmlformats.org/officeDocument/2006/relationships/image" Target="../media/image6.png"/><Relationship Id="rId5" Type="http://schemas.openxmlformats.org/officeDocument/2006/relationships/image" Target="../media/image1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5.pn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100.png"/><Relationship Id="rId6" Type="http://schemas.openxmlformats.org/officeDocument/2006/relationships/image" Target="../media/image125.png"/><Relationship Id="rId7" Type="http://schemas.openxmlformats.org/officeDocument/2006/relationships/image" Target="../media/image10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2.png"/><Relationship Id="rId4" Type="http://schemas.openxmlformats.org/officeDocument/2006/relationships/image" Target="../media/image6.png"/><Relationship Id="rId5" Type="http://schemas.openxmlformats.org/officeDocument/2006/relationships/image" Target="../media/image12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5.png"/><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11" Type="http://schemas.openxmlformats.org/officeDocument/2006/relationships/image" Target="../media/image123.png"/><Relationship Id="rId10" Type="http://schemas.openxmlformats.org/officeDocument/2006/relationships/image" Target="../media/image124.png"/><Relationship Id="rId13" Type="http://schemas.openxmlformats.org/officeDocument/2006/relationships/image" Target="../media/image118.png"/><Relationship Id="rId12" Type="http://schemas.openxmlformats.org/officeDocument/2006/relationships/image" Target="../media/image122.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5.png"/><Relationship Id="rId4" Type="http://schemas.openxmlformats.org/officeDocument/2006/relationships/image" Target="../media/image6.png"/><Relationship Id="rId9" Type="http://schemas.openxmlformats.org/officeDocument/2006/relationships/image" Target="../media/image116.png"/><Relationship Id="rId14" Type="http://schemas.openxmlformats.org/officeDocument/2006/relationships/hyperlink" Target="https://eatemp.com/powerpoint-org-chart-template/" TargetMode="External"/><Relationship Id="rId5" Type="http://schemas.openxmlformats.org/officeDocument/2006/relationships/image" Target="../media/image113.png"/><Relationship Id="rId6" Type="http://schemas.openxmlformats.org/officeDocument/2006/relationships/image" Target="../media/image114.png"/><Relationship Id="rId7" Type="http://schemas.openxmlformats.org/officeDocument/2006/relationships/image" Target="../media/image126.png"/><Relationship Id="rId8" Type="http://schemas.openxmlformats.org/officeDocument/2006/relationships/image" Target="../media/image11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png"/><Relationship Id="rId4" Type="http://schemas.openxmlformats.org/officeDocument/2006/relationships/image" Target="../media/image6.png"/><Relationship Id="rId5" Type="http://schemas.openxmlformats.org/officeDocument/2006/relationships/hyperlink" Target="https://unsplash.com/" TargetMode="External"/><Relationship Id="rId6" Type="http://schemas.openxmlformats.org/officeDocument/2006/relationships/image" Target="../media/image13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2.png"/><Relationship Id="rId4" Type="http://schemas.openxmlformats.org/officeDocument/2006/relationships/image" Target="../media/image10.png"/><Relationship Id="rId5"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5.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33.png"/><Relationship Id="rId6" Type="http://schemas.openxmlformats.org/officeDocument/2006/relationships/image" Target="../media/image21.png"/><Relationship Id="rId7" Type="http://schemas.openxmlformats.org/officeDocument/2006/relationships/image" Target="../media/image4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6.png"/><Relationship Id="rId5" Type="http://schemas.openxmlformats.org/officeDocument/2006/relationships/image" Target="../media/image2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5.png"/><Relationship Id="rId4" Type="http://schemas.openxmlformats.org/officeDocument/2006/relationships/image" Target="../media/image6.png"/><Relationship Id="rId5" Type="http://schemas.openxmlformats.org/officeDocument/2006/relationships/image" Target="../media/image3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88.png"/><Relationship Id="rId6" Type="http://schemas.openxmlformats.org/officeDocument/2006/relationships/image" Target="../media/image18.png"/><Relationship Id="rId7" Type="http://schemas.openxmlformats.org/officeDocument/2006/relationships/image" Target="../media/image2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5.png"/><Relationship Id="rId4" Type="http://schemas.openxmlformats.org/officeDocument/2006/relationships/image" Target="../media/image6.png"/><Relationship Id="rId5" Type="http://schemas.openxmlformats.org/officeDocument/2006/relationships/image" Target="../media/image26.png"/><Relationship Id="rId6" Type="http://schemas.openxmlformats.org/officeDocument/2006/relationships/image" Target="../media/image57.png"/><Relationship Id="rId7"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9442"/>
        </a:solidFill>
      </p:bgPr>
    </p:bg>
    <p:spTree>
      <p:nvGrpSpPr>
        <p:cNvPr id="15" name="Shape 15"/>
        <p:cNvGrpSpPr/>
        <p:nvPr/>
      </p:nvGrpSpPr>
      <p:grpSpPr>
        <a:xfrm>
          <a:off x="0" y="0"/>
          <a:ext cx="0" cy="0"/>
          <a:chOff x="0" y="0"/>
          <a:chExt cx="0" cy="0"/>
        </a:xfrm>
      </p:grpSpPr>
      <p:pic>
        <p:nvPicPr>
          <p:cNvPr descr="preencoded.png" id="16" name="Google Shape;16;g3ef03d4e03e_0_0"/>
          <p:cNvPicPr preferRelativeResize="0"/>
          <p:nvPr/>
        </p:nvPicPr>
        <p:blipFill rotWithShape="1">
          <a:blip r:embed="rId3">
            <a:alphaModFix/>
          </a:blip>
          <a:srcRect b="0" l="0" r="0" t="0"/>
          <a:stretch/>
        </p:blipFill>
        <p:spPr>
          <a:xfrm>
            <a:off x="-7219950" y="-5048250"/>
            <a:ext cx="22455866" cy="13052631"/>
          </a:xfrm>
          <a:prstGeom prst="rect">
            <a:avLst/>
          </a:prstGeom>
          <a:noFill/>
          <a:ln>
            <a:noFill/>
          </a:ln>
        </p:spPr>
      </p:pic>
      <p:pic>
        <p:nvPicPr>
          <p:cNvPr descr="preencoded.png" id="17" name="Google Shape;17;g3ef03d4e03e_0_0"/>
          <p:cNvPicPr preferRelativeResize="0"/>
          <p:nvPr/>
        </p:nvPicPr>
        <p:blipFill rotWithShape="1">
          <a:blip r:embed="rId3">
            <a:alphaModFix/>
          </a:blip>
          <a:srcRect b="0" l="0" r="0" t="0"/>
          <a:stretch/>
        </p:blipFill>
        <p:spPr>
          <a:xfrm>
            <a:off x="4800600" y="3762375"/>
            <a:ext cx="22455866" cy="13052631"/>
          </a:xfrm>
          <a:prstGeom prst="rect">
            <a:avLst/>
          </a:prstGeom>
          <a:noFill/>
          <a:ln>
            <a:noFill/>
          </a:ln>
        </p:spPr>
      </p:pic>
      <p:sp>
        <p:nvSpPr>
          <p:cNvPr id="18" name="Google Shape;18;g3ef03d4e03e_0_0"/>
          <p:cNvSpPr/>
          <p:nvPr/>
        </p:nvSpPr>
        <p:spPr>
          <a:xfrm>
            <a:off x="1143000" y="6343650"/>
            <a:ext cx="16802100" cy="3543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ED406"/>
              </a:buClr>
              <a:buSzPts val="18000"/>
              <a:buFont typeface="Goldman"/>
              <a:buNone/>
            </a:pPr>
            <a:r>
              <a:rPr b="1" i="0" lang="en-US" sz="18000" u="none" cap="none" strike="noStrike">
                <a:solidFill>
                  <a:srgbClr val="FED406"/>
                </a:solidFill>
                <a:latin typeface="Goldman"/>
                <a:ea typeface="Goldman"/>
                <a:cs typeface="Goldman"/>
                <a:sym typeface="Goldman"/>
              </a:rPr>
              <a:t>WORLD CUP</a:t>
            </a:r>
            <a:endParaRPr b="0" i="0" sz="18000" u="none" cap="none" strike="noStrike">
              <a:solidFill>
                <a:schemeClr val="dk1"/>
              </a:solidFill>
              <a:latin typeface="Calibri"/>
              <a:ea typeface="Calibri"/>
              <a:cs typeface="Calibri"/>
              <a:sym typeface="Calibri"/>
            </a:endParaRPr>
          </a:p>
        </p:txBody>
      </p:sp>
      <p:sp>
        <p:nvSpPr>
          <p:cNvPr id="19" name="Google Shape;19;g3ef03d4e03e_0_0"/>
          <p:cNvSpPr/>
          <p:nvPr/>
        </p:nvSpPr>
        <p:spPr>
          <a:xfrm>
            <a:off x="857250" y="3800475"/>
            <a:ext cx="10763400" cy="561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8500"/>
              <a:buFont typeface="Goldman"/>
              <a:buNone/>
            </a:pPr>
            <a:r>
              <a:rPr b="1" i="0" lang="en-US" sz="28500" u="none" cap="none" strike="noStrike">
                <a:solidFill>
                  <a:srgbClr val="FFFFFF"/>
                </a:solidFill>
                <a:latin typeface="Goldman"/>
                <a:ea typeface="Goldman"/>
                <a:cs typeface="Goldman"/>
                <a:sym typeface="Goldman"/>
              </a:rPr>
              <a:t>FIFA</a:t>
            </a:r>
            <a:endParaRPr b="0" i="0" sz="28500" u="none" cap="none" strike="noStrike">
              <a:solidFill>
                <a:schemeClr val="dk1"/>
              </a:solidFill>
              <a:latin typeface="Calibri"/>
              <a:ea typeface="Calibri"/>
              <a:cs typeface="Calibri"/>
              <a:sym typeface="Calibri"/>
            </a:endParaRPr>
          </a:p>
        </p:txBody>
      </p:sp>
      <p:sp>
        <p:nvSpPr>
          <p:cNvPr id="20" name="Google Shape;20;g3ef03d4e03e_0_0"/>
          <p:cNvSpPr/>
          <p:nvPr/>
        </p:nvSpPr>
        <p:spPr>
          <a:xfrm>
            <a:off x="2638425" y="8782050"/>
            <a:ext cx="13605600" cy="1127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4800"/>
              <a:buFont typeface="Poppins SemiBold"/>
              <a:buNone/>
            </a:pPr>
            <a:r>
              <a:rPr b="0" i="0" lang="en-US" sz="4800" u="none" cap="none" strike="noStrike">
                <a:solidFill>
                  <a:srgbClr val="0E0E0E"/>
                </a:solidFill>
                <a:latin typeface="Poppins SemiBold"/>
                <a:ea typeface="Poppins SemiBold"/>
                <a:cs typeface="Poppins SemiBold"/>
                <a:sym typeface="Poppins SemiBold"/>
              </a:rPr>
              <a:t>FREE PRESENTATION TEMPLATE BY EATEMP</a:t>
            </a:r>
            <a:endParaRPr b="0" i="0" sz="4800" u="none" cap="none" strike="noStrike">
              <a:solidFill>
                <a:schemeClr val="dk1"/>
              </a:solidFill>
              <a:latin typeface="Calibri"/>
              <a:ea typeface="Calibri"/>
              <a:cs typeface="Calibri"/>
              <a:sym typeface="Calibri"/>
            </a:endParaRPr>
          </a:p>
        </p:txBody>
      </p:sp>
      <p:grpSp>
        <p:nvGrpSpPr>
          <p:cNvPr id="21" name="Google Shape;21;g3ef03d4e03e_0_0"/>
          <p:cNvGrpSpPr/>
          <p:nvPr/>
        </p:nvGrpSpPr>
        <p:grpSpPr>
          <a:xfrm>
            <a:off x="17640300" y="7994925"/>
            <a:ext cx="596549" cy="2063476"/>
            <a:chOff x="17640300" y="7994925"/>
            <a:chExt cx="596549" cy="2063476"/>
          </a:xfrm>
        </p:grpSpPr>
        <p:pic>
          <p:nvPicPr>
            <p:cNvPr descr="preencoded.png" id="22" name="Google Shape;22;g3ef03d4e03e_0_0"/>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23" name="Google Shape;23;g3ef03d4e03e_0_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2710"/>
                <a:buFont typeface="Inter"/>
                <a:buNone/>
              </a:pPr>
              <a:r>
                <a:rPr b="1" i="0" lang="en-US" sz="2710" u="none" cap="none" strike="noStrike">
                  <a:solidFill>
                    <a:srgbClr val="FFD01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24" name="Google Shape;24;g3ef03d4e03e_0_0"/>
          <p:cNvPicPr preferRelativeResize="0"/>
          <p:nvPr/>
        </p:nvPicPr>
        <p:blipFill rotWithShape="1">
          <a:blip r:embed="rId5">
            <a:alphaModFix/>
          </a:blip>
          <a:srcRect b="0" l="0" r="0" t="0"/>
          <a:stretch/>
        </p:blipFill>
        <p:spPr>
          <a:xfrm>
            <a:off x="9705975" y="473650"/>
            <a:ext cx="7934325" cy="66865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9442"/>
        </a:solidFill>
      </p:bgPr>
    </p:bg>
    <p:spTree>
      <p:nvGrpSpPr>
        <p:cNvPr id="204" name="Shape 204"/>
        <p:cNvGrpSpPr/>
        <p:nvPr/>
      </p:nvGrpSpPr>
      <p:grpSpPr>
        <a:xfrm>
          <a:off x="0" y="0"/>
          <a:ext cx="0" cy="0"/>
          <a:chOff x="0" y="0"/>
          <a:chExt cx="0" cy="0"/>
        </a:xfrm>
      </p:grpSpPr>
      <p:pic>
        <p:nvPicPr>
          <p:cNvPr descr="preencoded.png" id="205" name="Google Shape;205;g3ef03d4e03e_0_180"/>
          <p:cNvPicPr preferRelativeResize="0"/>
          <p:nvPr/>
        </p:nvPicPr>
        <p:blipFill rotWithShape="1">
          <a:blip r:embed="rId3">
            <a:alphaModFix/>
          </a:blip>
          <a:srcRect b="0" l="0" r="0" t="0"/>
          <a:stretch/>
        </p:blipFill>
        <p:spPr>
          <a:xfrm rot="896639">
            <a:off x="-8848647" y="6375542"/>
            <a:ext cx="24107775" cy="6191251"/>
          </a:xfrm>
          <a:prstGeom prst="rect">
            <a:avLst/>
          </a:prstGeom>
          <a:noFill/>
          <a:ln>
            <a:noFill/>
          </a:ln>
        </p:spPr>
      </p:pic>
      <p:pic>
        <p:nvPicPr>
          <p:cNvPr descr="preencoded.png" id="206" name="Google Shape;206;g3ef03d4e03e_0_180"/>
          <p:cNvPicPr preferRelativeResize="0"/>
          <p:nvPr/>
        </p:nvPicPr>
        <p:blipFill rotWithShape="1">
          <a:blip r:embed="rId3">
            <a:alphaModFix/>
          </a:blip>
          <a:srcRect b="0" l="0" r="0" t="0"/>
          <a:stretch/>
        </p:blipFill>
        <p:spPr>
          <a:xfrm rot="896639">
            <a:off x="6229425" y="393842"/>
            <a:ext cx="24107775" cy="6191251"/>
          </a:xfrm>
          <a:prstGeom prst="rect">
            <a:avLst/>
          </a:prstGeom>
          <a:noFill/>
          <a:ln>
            <a:noFill/>
          </a:ln>
        </p:spPr>
      </p:pic>
      <p:grpSp>
        <p:nvGrpSpPr>
          <p:cNvPr id="207" name="Google Shape;207;g3ef03d4e03e_0_180"/>
          <p:cNvGrpSpPr/>
          <p:nvPr/>
        </p:nvGrpSpPr>
        <p:grpSpPr>
          <a:xfrm>
            <a:off x="17640300" y="7994925"/>
            <a:ext cx="596549" cy="2063476"/>
            <a:chOff x="17640300" y="7994925"/>
            <a:chExt cx="596549" cy="2063476"/>
          </a:xfrm>
        </p:grpSpPr>
        <p:pic>
          <p:nvPicPr>
            <p:cNvPr descr="preencoded.png" id="208" name="Google Shape;208;g3ef03d4e03e_0_180"/>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209" name="Google Shape;209;g3ef03d4e03e_0_18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2710"/>
                <a:buFont typeface="Inter"/>
                <a:buNone/>
              </a:pPr>
              <a:r>
                <a:rPr b="1" i="0" lang="en-US" sz="2710" u="none" cap="none" strike="noStrike">
                  <a:solidFill>
                    <a:srgbClr val="FFD01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210" name="Google Shape;210;g3ef03d4e03e_0_180"/>
          <p:cNvGrpSpPr/>
          <p:nvPr/>
        </p:nvGrpSpPr>
        <p:grpSpPr>
          <a:xfrm>
            <a:off x="2495550" y="809626"/>
            <a:ext cx="13356075" cy="8722162"/>
            <a:chOff x="2495550" y="809626"/>
            <a:chExt cx="13356075" cy="8722162"/>
          </a:xfrm>
        </p:grpSpPr>
        <p:pic>
          <p:nvPicPr>
            <p:cNvPr descr="preencoded.png" id="211" name="Google Shape;211;g3ef03d4e03e_0_180"/>
            <p:cNvPicPr preferRelativeResize="0"/>
            <p:nvPr/>
          </p:nvPicPr>
          <p:blipFill rotWithShape="1">
            <a:blip r:embed="rId5">
              <a:alphaModFix/>
            </a:blip>
            <a:srcRect b="0" l="0" r="0" t="0"/>
            <a:stretch/>
          </p:blipFill>
          <p:spPr>
            <a:xfrm>
              <a:off x="9029700" y="1209666"/>
              <a:ext cx="3914775" cy="3924309"/>
            </a:xfrm>
            <a:prstGeom prst="rect">
              <a:avLst/>
            </a:prstGeom>
            <a:noFill/>
            <a:ln>
              <a:noFill/>
            </a:ln>
          </p:spPr>
        </p:pic>
        <p:pic>
          <p:nvPicPr>
            <p:cNvPr descr="preencoded.png" id="212" name="Google Shape;212;g3ef03d4e03e_0_180"/>
            <p:cNvPicPr preferRelativeResize="0"/>
            <p:nvPr/>
          </p:nvPicPr>
          <p:blipFill rotWithShape="1">
            <a:blip r:embed="rId6">
              <a:alphaModFix/>
            </a:blip>
            <a:srcRect b="0" l="0" r="0" t="0"/>
            <a:stretch/>
          </p:blipFill>
          <p:spPr>
            <a:xfrm>
              <a:off x="5105400" y="1209666"/>
              <a:ext cx="3914775" cy="3924309"/>
            </a:xfrm>
            <a:prstGeom prst="rect">
              <a:avLst/>
            </a:prstGeom>
            <a:noFill/>
            <a:ln>
              <a:noFill/>
            </a:ln>
          </p:spPr>
        </p:pic>
        <p:pic>
          <p:nvPicPr>
            <p:cNvPr descr="preencoded.png" id="213" name="Google Shape;213;g3ef03d4e03e_0_180"/>
            <p:cNvPicPr preferRelativeResize="0"/>
            <p:nvPr/>
          </p:nvPicPr>
          <p:blipFill rotWithShape="1">
            <a:blip r:embed="rId7">
              <a:alphaModFix/>
            </a:blip>
            <a:srcRect b="0" l="0" r="0" t="0"/>
            <a:stretch/>
          </p:blipFill>
          <p:spPr>
            <a:xfrm>
              <a:off x="5105400" y="5143500"/>
              <a:ext cx="3914775" cy="3924309"/>
            </a:xfrm>
            <a:prstGeom prst="rect">
              <a:avLst/>
            </a:prstGeom>
            <a:noFill/>
            <a:ln>
              <a:noFill/>
            </a:ln>
          </p:spPr>
        </p:pic>
        <p:pic>
          <p:nvPicPr>
            <p:cNvPr descr="preencoded.png" id="214" name="Google Shape;214;g3ef03d4e03e_0_180"/>
            <p:cNvPicPr preferRelativeResize="0"/>
            <p:nvPr/>
          </p:nvPicPr>
          <p:blipFill rotWithShape="1">
            <a:blip r:embed="rId8">
              <a:alphaModFix/>
            </a:blip>
            <a:srcRect b="0" l="0" r="0" t="0"/>
            <a:stretch/>
          </p:blipFill>
          <p:spPr>
            <a:xfrm>
              <a:off x="9029700" y="5143500"/>
              <a:ext cx="3914775" cy="3924309"/>
            </a:xfrm>
            <a:prstGeom prst="rect">
              <a:avLst/>
            </a:prstGeom>
            <a:noFill/>
            <a:ln>
              <a:noFill/>
            </a:ln>
          </p:spPr>
        </p:pic>
        <p:cxnSp>
          <p:nvCxnSpPr>
            <p:cNvPr id="215" name="Google Shape;215;g3ef03d4e03e_0_180"/>
            <p:cNvCxnSpPr/>
            <p:nvPr/>
          </p:nvCxnSpPr>
          <p:spPr>
            <a:xfrm rot="5396197">
              <a:off x="4686371" y="5148226"/>
              <a:ext cx="8677205" cy="0"/>
            </a:xfrm>
            <a:prstGeom prst="straightConnector1">
              <a:avLst/>
            </a:prstGeom>
            <a:noFill/>
            <a:ln cap="flat" cmpd="sng" w="9525">
              <a:solidFill>
                <a:srgbClr val="000000"/>
              </a:solidFill>
              <a:prstDash val="solid"/>
              <a:round/>
              <a:headEnd len="sm" w="sm" type="none"/>
              <a:tailEnd len="sm" w="sm" type="none"/>
            </a:ln>
          </p:spPr>
        </p:cxnSp>
        <p:cxnSp>
          <p:nvCxnSpPr>
            <p:cNvPr id="216" name="Google Shape;216;g3ef03d4e03e_0_180"/>
            <p:cNvCxnSpPr/>
            <p:nvPr/>
          </p:nvCxnSpPr>
          <p:spPr>
            <a:xfrm rot="2529">
              <a:off x="2495548" y="5138776"/>
              <a:ext cx="13049104" cy="0"/>
            </a:xfrm>
            <a:prstGeom prst="straightConnector1">
              <a:avLst/>
            </a:prstGeom>
            <a:noFill/>
            <a:ln cap="flat" cmpd="sng" w="9525">
              <a:solidFill>
                <a:srgbClr val="000000"/>
              </a:solidFill>
              <a:prstDash val="solid"/>
              <a:round/>
              <a:headEnd len="sm" w="sm" type="none"/>
              <a:tailEnd len="sm" w="sm" type="none"/>
            </a:ln>
          </p:spPr>
        </p:cxnSp>
        <p:pic>
          <p:nvPicPr>
            <p:cNvPr descr="preencoded.png" id="217" name="Google Shape;217;g3ef03d4e03e_0_180"/>
            <p:cNvPicPr preferRelativeResize="0"/>
            <p:nvPr/>
          </p:nvPicPr>
          <p:blipFill rotWithShape="1">
            <a:blip r:embed="rId9">
              <a:alphaModFix/>
            </a:blip>
            <a:srcRect b="0" l="0" r="0" t="0"/>
            <a:stretch/>
          </p:blipFill>
          <p:spPr>
            <a:xfrm>
              <a:off x="2559058" y="873137"/>
              <a:ext cx="1092180" cy="1092182"/>
            </a:xfrm>
            <a:prstGeom prst="rect">
              <a:avLst/>
            </a:prstGeom>
            <a:noFill/>
            <a:ln>
              <a:noFill/>
            </a:ln>
          </p:spPr>
        </p:pic>
        <p:pic>
          <p:nvPicPr>
            <p:cNvPr descr="preencoded.png" id="218" name="Google Shape;218;g3ef03d4e03e_0_180"/>
            <p:cNvPicPr preferRelativeResize="0"/>
            <p:nvPr/>
          </p:nvPicPr>
          <p:blipFill rotWithShape="1">
            <a:blip r:embed="rId10">
              <a:alphaModFix/>
            </a:blip>
            <a:srcRect b="0" l="0" r="0" t="0"/>
            <a:stretch/>
          </p:blipFill>
          <p:spPr>
            <a:xfrm>
              <a:off x="2571731" y="6099572"/>
              <a:ext cx="1139446" cy="1139446"/>
            </a:xfrm>
            <a:prstGeom prst="rect">
              <a:avLst/>
            </a:prstGeom>
            <a:noFill/>
            <a:ln>
              <a:noFill/>
            </a:ln>
          </p:spPr>
        </p:pic>
        <p:pic>
          <p:nvPicPr>
            <p:cNvPr descr="preencoded.png" id="219" name="Google Shape;219;g3ef03d4e03e_0_180"/>
            <p:cNvPicPr preferRelativeResize="0"/>
            <p:nvPr/>
          </p:nvPicPr>
          <p:blipFill rotWithShape="1">
            <a:blip r:embed="rId11">
              <a:alphaModFix/>
            </a:blip>
            <a:srcRect b="0" l="0" r="0" t="0"/>
            <a:stretch/>
          </p:blipFill>
          <p:spPr>
            <a:xfrm>
              <a:off x="12506325" y="962025"/>
              <a:ext cx="894080" cy="892810"/>
            </a:xfrm>
            <a:prstGeom prst="rect">
              <a:avLst/>
            </a:prstGeom>
            <a:noFill/>
            <a:ln>
              <a:noFill/>
            </a:ln>
          </p:spPr>
        </p:pic>
        <p:pic>
          <p:nvPicPr>
            <p:cNvPr descr="preencoded.png" id="220" name="Google Shape;220;g3ef03d4e03e_0_180"/>
            <p:cNvPicPr preferRelativeResize="0"/>
            <p:nvPr/>
          </p:nvPicPr>
          <p:blipFill rotWithShape="1">
            <a:blip r:embed="rId12">
              <a:alphaModFix/>
            </a:blip>
            <a:srcRect b="0" l="0" r="0" t="0"/>
            <a:stretch/>
          </p:blipFill>
          <p:spPr>
            <a:xfrm>
              <a:off x="12430126" y="6095997"/>
              <a:ext cx="1117600" cy="1219200"/>
            </a:xfrm>
            <a:prstGeom prst="rect">
              <a:avLst/>
            </a:prstGeom>
            <a:noFill/>
            <a:ln>
              <a:noFill/>
            </a:ln>
          </p:spPr>
        </p:pic>
        <p:sp>
          <p:nvSpPr>
            <p:cNvPr id="221" name="Google Shape;221;g3ef03d4e03e_0_180"/>
            <p:cNvSpPr/>
            <p:nvPr/>
          </p:nvSpPr>
          <p:spPr>
            <a:xfrm>
              <a:off x="7496175" y="3076575"/>
              <a:ext cx="1398300" cy="1893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9600"/>
                <a:buFont typeface="Goldman"/>
                <a:buNone/>
              </a:pPr>
              <a:r>
                <a:rPr b="1" i="0" lang="en-US" sz="9600" u="none" cap="none" strike="noStrike">
                  <a:solidFill>
                    <a:srgbClr val="0E0E0E"/>
                  </a:solidFill>
                  <a:latin typeface="Goldman"/>
                  <a:ea typeface="Goldman"/>
                  <a:cs typeface="Goldman"/>
                  <a:sym typeface="Goldman"/>
                </a:rPr>
                <a:t>S</a:t>
              </a:r>
              <a:endParaRPr b="0" i="0" sz="9600" u="none" cap="none" strike="noStrike">
                <a:solidFill>
                  <a:schemeClr val="dk1"/>
                </a:solidFill>
                <a:latin typeface="Calibri"/>
                <a:ea typeface="Calibri"/>
                <a:cs typeface="Calibri"/>
                <a:sym typeface="Calibri"/>
              </a:endParaRPr>
            </a:p>
          </p:txBody>
        </p:sp>
        <p:sp>
          <p:nvSpPr>
            <p:cNvPr id="222" name="Google Shape;222;g3ef03d4e03e_0_180"/>
            <p:cNvSpPr/>
            <p:nvPr/>
          </p:nvSpPr>
          <p:spPr>
            <a:xfrm>
              <a:off x="9496425" y="3076575"/>
              <a:ext cx="1836300" cy="1893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9600"/>
                <a:buFont typeface="Goldman"/>
                <a:buNone/>
              </a:pPr>
              <a:r>
                <a:rPr b="1" i="0" lang="en-US" sz="9600" u="none" cap="none" strike="noStrike">
                  <a:solidFill>
                    <a:srgbClr val="FFFFFF"/>
                  </a:solidFill>
                  <a:latin typeface="Goldman"/>
                  <a:ea typeface="Goldman"/>
                  <a:cs typeface="Goldman"/>
                  <a:sym typeface="Goldman"/>
                </a:rPr>
                <a:t>W</a:t>
              </a:r>
              <a:endParaRPr b="0" i="0" sz="9600" u="none" cap="none" strike="noStrike">
                <a:solidFill>
                  <a:schemeClr val="dk1"/>
                </a:solidFill>
                <a:latin typeface="Calibri"/>
                <a:ea typeface="Calibri"/>
                <a:cs typeface="Calibri"/>
                <a:sym typeface="Calibri"/>
              </a:endParaRPr>
            </a:p>
          </p:txBody>
        </p:sp>
        <p:sp>
          <p:nvSpPr>
            <p:cNvPr id="223" name="Google Shape;223;g3ef03d4e03e_0_180"/>
            <p:cNvSpPr/>
            <p:nvPr/>
          </p:nvSpPr>
          <p:spPr>
            <a:xfrm>
              <a:off x="7391400" y="5638800"/>
              <a:ext cx="1455300" cy="1893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9600"/>
                <a:buFont typeface="Goldman"/>
                <a:buNone/>
              </a:pPr>
              <a:r>
                <a:rPr b="1" i="0" lang="en-US" sz="9600" u="none" cap="none" strike="noStrike">
                  <a:solidFill>
                    <a:srgbClr val="FFFFFF"/>
                  </a:solidFill>
                  <a:latin typeface="Goldman"/>
                  <a:ea typeface="Goldman"/>
                  <a:cs typeface="Goldman"/>
                  <a:sym typeface="Goldman"/>
                </a:rPr>
                <a:t>O</a:t>
              </a:r>
              <a:endParaRPr b="0" i="0" sz="9600" u="none" cap="none" strike="noStrike">
                <a:solidFill>
                  <a:schemeClr val="dk1"/>
                </a:solidFill>
                <a:latin typeface="Calibri"/>
                <a:ea typeface="Calibri"/>
                <a:cs typeface="Calibri"/>
                <a:sym typeface="Calibri"/>
              </a:endParaRPr>
            </a:p>
          </p:txBody>
        </p:sp>
        <p:sp>
          <p:nvSpPr>
            <p:cNvPr id="224" name="Google Shape;224;g3ef03d4e03e_0_180"/>
            <p:cNvSpPr/>
            <p:nvPr/>
          </p:nvSpPr>
          <p:spPr>
            <a:xfrm>
              <a:off x="9686925" y="5638800"/>
              <a:ext cx="1302900" cy="1893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9600"/>
                <a:buFont typeface="Goldman"/>
                <a:buNone/>
              </a:pPr>
              <a:r>
                <a:rPr b="1" i="0" lang="en-US" sz="9600" u="none" cap="none" strike="noStrike">
                  <a:solidFill>
                    <a:srgbClr val="0E0E0E"/>
                  </a:solidFill>
                  <a:latin typeface="Goldman"/>
                  <a:ea typeface="Goldman"/>
                  <a:cs typeface="Goldman"/>
                  <a:sym typeface="Goldman"/>
                </a:rPr>
                <a:t>T</a:t>
              </a:r>
              <a:endParaRPr b="0" i="0" sz="9600" u="none" cap="none" strike="noStrike">
                <a:solidFill>
                  <a:schemeClr val="dk1"/>
                </a:solidFill>
                <a:latin typeface="Calibri"/>
                <a:ea typeface="Calibri"/>
                <a:cs typeface="Calibri"/>
                <a:sym typeface="Calibri"/>
              </a:endParaRPr>
            </a:p>
          </p:txBody>
        </p:sp>
        <p:sp>
          <p:nvSpPr>
            <p:cNvPr id="225" name="Google Shape;225;g3ef03d4e03e_0_180"/>
            <p:cNvSpPr/>
            <p:nvPr/>
          </p:nvSpPr>
          <p:spPr>
            <a:xfrm>
              <a:off x="2495550" y="2662238"/>
              <a:ext cx="34977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Goldman"/>
                <a:buNone/>
              </a:pPr>
              <a:r>
                <a:rPr b="1" i="0" lang="en-US" sz="2700" u="none" cap="none" strike="noStrike">
                  <a:solidFill>
                    <a:srgbClr val="0E0E0E"/>
                  </a:solidFill>
                  <a:latin typeface="Goldman"/>
                  <a:ea typeface="Goldman"/>
                  <a:cs typeface="Goldman"/>
                  <a:sym typeface="Goldman"/>
                </a:rPr>
                <a:t>Strengths</a:t>
              </a:r>
              <a:endParaRPr b="0" i="0" sz="2700" u="none" cap="none" strike="noStrike">
                <a:solidFill>
                  <a:schemeClr val="dk1"/>
                </a:solidFill>
                <a:latin typeface="Calibri"/>
                <a:ea typeface="Calibri"/>
                <a:cs typeface="Calibri"/>
                <a:sym typeface="Calibri"/>
              </a:endParaRPr>
            </a:p>
          </p:txBody>
        </p:sp>
        <p:sp>
          <p:nvSpPr>
            <p:cNvPr id="226" name="Google Shape;226;g3ef03d4e03e_0_180"/>
            <p:cNvSpPr/>
            <p:nvPr/>
          </p:nvSpPr>
          <p:spPr>
            <a:xfrm>
              <a:off x="2495550" y="3224213"/>
              <a:ext cx="3489900" cy="1021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Rare event causes unpredictable magic.</a:t>
              </a:r>
              <a:endParaRPr b="0" i="0" sz="2400" u="none" cap="none" strike="noStrike">
                <a:solidFill>
                  <a:schemeClr val="dk1"/>
                </a:solidFill>
                <a:latin typeface="Calibri"/>
                <a:ea typeface="Calibri"/>
                <a:cs typeface="Calibri"/>
                <a:sym typeface="Calibri"/>
              </a:endParaRPr>
            </a:p>
          </p:txBody>
        </p:sp>
        <p:sp>
          <p:nvSpPr>
            <p:cNvPr id="227" name="Google Shape;227;g3ef03d4e03e_0_180"/>
            <p:cNvSpPr/>
            <p:nvPr/>
          </p:nvSpPr>
          <p:spPr>
            <a:xfrm>
              <a:off x="2495550" y="7948613"/>
              <a:ext cx="34977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Goldman"/>
                <a:buNone/>
              </a:pPr>
              <a:r>
                <a:rPr b="1" i="0" lang="en-US" sz="2700" u="none" cap="none" strike="noStrike">
                  <a:solidFill>
                    <a:srgbClr val="0E0E0E"/>
                  </a:solidFill>
                  <a:latin typeface="Goldman"/>
                  <a:ea typeface="Goldman"/>
                  <a:cs typeface="Goldman"/>
                  <a:sym typeface="Goldman"/>
                </a:rPr>
                <a:t>Opportunities</a:t>
              </a:r>
              <a:endParaRPr b="0" i="0" sz="2700" u="none" cap="none" strike="noStrike">
                <a:solidFill>
                  <a:schemeClr val="dk1"/>
                </a:solidFill>
                <a:latin typeface="Calibri"/>
                <a:ea typeface="Calibri"/>
                <a:cs typeface="Calibri"/>
                <a:sym typeface="Calibri"/>
              </a:endParaRPr>
            </a:p>
          </p:txBody>
        </p:sp>
        <p:sp>
          <p:nvSpPr>
            <p:cNvPr id="228" name="Google Shape;228;g3ef03d4e03e_0_180"/>
            <p:cNvSpPr/>
            <p:nvPr/>
          </p:nvSpPr>
          <p:spPr>
            <a:xfrm>
              <a:off x="2495550" y="8510588"/>
              <a:ext cx="3489900" cy="1021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Rare event causes unpredictable magic.</a:t>
              </a:r>
              <a:endParaRPr b="0" i="0" sz="2400" u="none" cap="none" strike="noStrike">
                <a:solidFill>
                  <a:schemeClr val="dk1"/>
                </a:solidFill>
                <a:latin typeface="Calibri"/>
                <a:ea typeface="Calibri"/>
                <a:cs typeface="Calibri"/>
                <a:sym typeface="Calibri"/>
              </a:endParaRPr>
            </a:p>
          </p:txBody>
        </p:sp>
        <p:sp>
          <p:nvSpPr>
            <p:cNvPr id="229" name="Google Shape;229;g3ef03d4e03e_0_180"/>
            <p:cNvSpPr/>
            <p:nvPr/>
          </p:nvSpPr>
          <p:spPr>
            <a:xfrm>
              <a:off x="12353925" y="2662238"/>
              <a:ext cx="34977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Goldman"/>
                <a:buNone/>
              </a:pPr>
              <a:r>
                <a:rPr b="1" i="0" lang="en-US" sz="2700" u="none" cap="none" strike="noStrike">
                  <a:solidFill>
                    <a:srgbClr val="0E0E0E"/>
                  </a:solidFill>
                  <a:latin typeface="Goldman"/>
                  <a:ea typeface="Goldman"/>
                  <a:cs typeface="Goldman"/>
                  <a:sym typeface="Goldman"/>
                </a:rPr>
                <a:t>Weaknesses</a:t>
              </a:r>
              <a:endParaRPr b="0" i="0" sz="2700" u="none" cap="none" strike="noStrike">
                <a:solidFill>
                  <a:schemeClr val="dk1"/>
                </a:solidFill>
                <a:latin typeface="Calibri"/>
                <a:ea typeface="Calibri"/>
                <a:cs typeface="Calibri"/>
                <a:sym typeface="Calibri"/>
              </a:endParaRPr>
            </a:p>
          </p:txBody>
        </p:sp>
        <p:sp>
          <p:nvSpPr>
            <p:cNvPr id="230" name="Google Shape;230;g3ef03d4e03e_0_180"/>
            <p:cNvSpPr/>
            <p:nvPr/>
          </p:nvSpPr>
          <p:spPr>
            <a:xfrm>
              <a:off x="12353925" y="3224213"/>
              <a:ext cx="3489900" cy="1021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Rare event causes unpredictable magic.</a:t>
              </a:r>
              <a:endParaRPr b="0" i="0" sz="2400" u="none" cap="none" strike="noStrike">
                <a:solidFill>
                  <a:schemeClr val="dk1"/>
                </a:solidFill>
                <a:latin typeface="Calibri"/>
                <a:ea typeface="Calibri"/>
                <a:cs typeface="Calibri"/>
                <a:sym typeface="Calibri"/>
              </a:endParaRPr>
            </a:p>
          </p:txBody>
        </p:sp>
        <p:sp>
          <p:nvSpPr>
            <p:cNvPr id="231" name="Google Shape;231;g3ef03d4e03e_0_180"/>
            <p:cNvSpPr/>
            <p:nvPr/>
          </p:nvSpPr>
          <p:spPr>
            <a:xfrm>
              <a:off x="12353925" y="7948613"/>
              <a:ext cx="34977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Goldman"/>
                <a:buNone/>
              </a:pPr>
              <a:r>
                <a:rPr b="1" i="0" lang="en-US" sz="2700" u="none" cap="none" strike="noStrike">
                  <a:solidFill>
                    <a:srgbClr val="0E0E0E"/>
                  </a:solidFill>
                  <a:latin typeface="Goldman"/>
                  <a:ea typeface="Goldman"/>
                  <a:cs typeface="Goldman"/>
                  <a:sym typeface="Goldman"/>
                </a:rPr>
                <a:t>Threats</a:t>
              </a:r>
              <a:endParaRPr b="0" i="0" sz="2700" u="none" cap="none" strike="noStrike">
                <a:solidFill>
                  <a:schemeClr val="dk1"/>
                </a:solidFill>
                <a:latin typeface="Calibri"/>
                <a:ea typeface="Calibri"/>
                <a:cs typeface="Calibri"/>
                <a:sym typeface="Calibri"/>
              </a:endParaRPr>
            </a:p>
          </p:txBody>
        </p:sp>
        <p:sp>
          <p:nvSpPr>
            <p:cNvPr id="232" name="Google Shape;232;g3ef03d4e03e_0_180"/>
            <p:cNvSpPr/>
            <p:nvPr/>
          </p:nvSpPr>
          <p:spPr>
            <a:xfrm>
              <a:off x="12353925" y="8510588"/>
              <a:ext cx="3489900" cy="1021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Rare event causes unpredictable magic.</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9442"/>
        </a:solidFill>
      </p:bgPr>
    </p:bg>
    <p:spTree>
      <p:nvGrpSpPr>
        <p:cNvPr id="237" name="Shape 237"/>
        <p:cNvGrpSpPr/>
        <p:nvPr/>
      </p:nvGrpSpPr>
      <p:grpSpPr>
        <a:xfrm>
          <a:off x="0" y="0"/>
          <a:ext cx="0" cy="0"/>
          <a:chOff x="0" y="0"/>
          <a:chExt cx="0" cy="0"/>
        </a:xfrm>
      </p:grpSpPr>
      <p:pic>
        <p:nvPicPr>
          <p:cNvPr descr="preencoded.png" id="238" name="Google Shape;238;g3ef03d4e03e_0_212"/>
          <p:cNvPicPr preferRelativeResize="0"/>
          <p:nvPr/>
        </p:nvPicPr>
        <p:blipFill rotWithShape="1">
          <a:blip r:embed="rId3">
            <a:alphaModFix/>
          </a:blip>
          <a:srcRect b="0" l="0" r="0" t="0"/>
          <a:stretch/>
        </p:blipFill>
        <p:spPr>
          <a:xfrm>
            <a:off x="-7219950" y="-5048250"/>
            <a:ext cx="22455866" cy="13052631"/>
          </a:xfrm>
          <a:prstGeom prst="rect">
            <a:avLst/>
          </a:prstGeom>
          <a:noFill/>
          <a:ln>
            <a:noFill/>
          </a:ln>
        </p:spPr>
      </p:pic>
      <p:pic>
        <p:nvPicPr>
          <p:cNvPr descr="preencoded.png" id="239" name="Google Shape;239;g3ef03d4e03e_0_212"/>
          <p:cNvPicPr preferRelativeResize="0"/>
          <p:nvPr/>
        </p:nvPicPr>
        <p:blipFill rotWithShape="1">
          <a:blip r:embed="rId3">
            <a:alphaModFix/>
          </a:blip>
          <a:srcRect b="0" l="0" r="0" t="0"/>
          <a:stretch/>
        </p:blipFill>
        <p:spPr>
          <a:xfrm>
            <a:off x="4800600" y="3762375"/>
            <a:ext cx="22455866" cy="13052631"/>
          </a:xfrm>
          <a:prstGeom prst="rect">
            <a:avLst/>
          </a:prstGeom>
          <a:noFill/>
          <a:ln>
            <a:noFill/>
          </a:ln>
        </p:spPr>
      </p:pic>
      <p:grpSp>
        <p:nvGrpSpPr>
          <p:cNvPr id="240" name="Google Shape;240;g3ef03d4e03e_0_212"/>
          <p:cNvGrpSpPr/>
          <p:nvPr/>
        </p:nvGrpSpPr>
        <p:grpSpPr>
          <a:xfrm>
            <a:off x="17640300" y="7994925"/>
            <a:ext cx="596549" cy="2063476"/>
            <a:chOff x="17640300" y="7994925"/>
            <a:chExt cx="596549" cy="2063476"/>
          </a:xfrm>
        </p:grpSpPr>
        <p:pic>
          <p:nvPicPr>
            <p:cNvPr descr="preencoded.png" id="241" name="Google Shape;241;g3ef03d4e03e_0_212"/>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242" name="Google Shape;242;g3ef03d4e03e_0_212"/>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2710"/>
                <a:buFont typeface="Inter"/>
                <a:buNone/>
              </a:pPr>
              <a:r>
                <a:rPr b="1" i="0" lang="en-US" sz="2710" u="none" cap="none" strike="noStrike">
                  <a:solidFill>
                    <a:srgbClr val="FFD01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243" name="Google Shape;243;g3ef03d4e03e_0_212"/>
          <p:cNvPicPr preferRelativeResize="0"/>
          <p:nvPr/>
        </p:nvPicPr>
        <p:blipFill rotWithShape="1">
          <a:blip r:embed="rId5">
            <a:alphaModFix/>
          </a:blip>
          <a:srcRect b="0" l="0" r="0" t="0"/>
          <a:stretch/>
        </p:blipFill>
        <p:spPr>
          <a:xfrm>
            <a:off x="2466975" y="838200"/>
            <a:ext cx="5791200" cy="8077200"/>
          </a:xfrm>
          <a:prstGeom prst="rect">
            <a:avLst/>
          </a:prstGeom>
          <a:noFill/>
          <a:ln>
            <a:noFill/>
          </a:ln>
        </p:spPr>
      </p:pic>
      <p:sp>
        <p:nvSpPr>
          <p:cNvPr id="244" name="Google Shape;244;g3ef03d4e03e_0_212"/>
          <p:cNvSpPr/>
          <p:nvPr/>
        </p:nvSpPr>
        <p:spPr>
          <a:xfrm>
            <a:off x="8953500" y="1752600"/>
            <a:ext cx="7915200" cy="1181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6000"/>
              <a:buFont typeface="Goldman"/>
              <a:buNone/>
            </a:pPr>
            <a:r>
              <a:rPr b="1" i="0" lang="en-US" sz="6000" u="none" cap="none" strike="noStrike">
                <a:solidFill>
                  <a:srgbClr val="0E0E0E"/>
                </a:solidFill>
                <a:latin typeface="Goldman"/>
                <a:ea typeface="Goldman"/>
                <a:cs typeface="Goldman"/>
                <a:sym typeface="Goldman"/>
              </a:rPr>
              <a:t>Some Data</a:t>
            </a:r>
            <a:endParaRPr b="0" i="0" sz="6000" u="none" cap="none" strike="noStrike">
              <a:solidFill>
                <a:schemeClr val="dk1"/>
              </a:solidFill>
              <a:latin typeface="Calibri"/>
              <a:ea typeface="Calibri"/>
              <a:cs typeface="Calibri"/>
              <a:sym typeface="Calibri"/>
            </a:endParaRPr>
          </a:p>
        </p:txBody>
      </p:sp>
      <p:sp>
        <p:nvSpPr>
          <p:cNvPr id="245" name="Google Shape;245;g3ef03d4e03e_0_212"/>
          <p:cNvSpPr/>
          <p:nvPr/>
        </p:nvSpPr>
        <p:spPr>
          <a:xfrm>
            <a:off x="8839200" y="3957638"/>
            <a:ext cx="2047800" cy="1181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ED406"/>
              </a:buClr>
              <a:buSzPts val="6000"/>
              <a:buFont typeface="Goldman"/>
              <a:buNone/>
            </a:pPr>
            <a:r>
              <a:rPr b="1" i="0" lang="en-US" sz="6000" u="none" cap="none" strike="noStrike">
                <a:solidFill>
                  <a:srgbClr val="FED406"/>
                </a:solidFill>
                <a:latin typeface="Goldman"/>
                <a:ea typeface="Goldman"/>
                <a:cs typeface="Goldman"/>
                <a:sym typeface="Goldman"/>
              </a:rPr>
              <a:t>75%</a:t>
            </a:r>
            <a:endParaRPr b="0" i="0" sz="6000" u="none" cap="none" strike="noStrike">
              <a:solidFill>
                <a:schemeClr val="dk1"/>
              </a:solidFill>
              <a:latin typeface="Calibri"/>
              <a:ea typeface="Calibri"/>
              <a:cs typeface="Calibri"/>
              <a:sym typeface="Calibri"/>
            </a:endParaRPr>
          </a:p>
        </p:txBody>
      </p:sp>
      <p:grpSp>
        <p:nvGrpSpPr>
          <p:cNvPr id="246" name="Google Shape;246;g3ef03d4e03e_0_212"/>
          <p:cNvGrpSpPr/>
          <p:nvPr/>
        </p:nvGrpSpPr>
        <p:grpSpPr>
          <a:xfrm>
            <a:off x="10772775" y="3714750"/>
            <a:ext cx="4564500" cy="1506975"/>
            <a:chOff x="10772775" y="3714750"/>
            <a:chExt cx="4564500" cy="1506975"/>
          </a:xfrm>
        </p:grpSpPr>
        <p:sp>
          <p:nvSpPr>
            <p:cNvPr id="247" name="Google Shape;247;g3ef03d4e03e_0_212"/>
            <p:cNvSpPr/>
            <p:nvPr/>
          </p:nvSpPr>
          <p:spPr>
            <a:xfrm>
              <a:off x="10772775" y="3714750"/>
              <a:ext cx="45645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Goldman"/>
                <a:buNone/>
              </a:pPr>
              <a:r>
                <a:rPr b="1" i="0" lang="en-US" sz="2700" u="none" cap="none" strike="noStrike">
                  <a:solidFill>
                    <a:srgbClr val="0E0E0E"/>
                  </a:solidFill>
                  <a:latin typeface="Goldman"/>
                  <a:ea typeface="Goldman"/>
                  <a:cs typeface="Goldman"/>
                  <a:sym typeface="Goldman"/>
                </a:rPr>
                <a:t>Enchanted Creatures</a:t>
              </a:r>
              <a:endParaRPr b="0" i="0" sz="2700" u="none" cap="none" strike="noStrike">
                <a:solidFill>
                  <a:schemeClr val="dk1"/>
                </a:solidFill>
                <a:latin typeface="Calibri"/>
                <a:ea typeface="Calibri"/>
                <a:cs typeface="Calibri"/>
                <a:sym typeface="Calibri"/>
              </a:endParaRPr>
            </a:p>
          </p:txBody>
        </p:sp>
        <p:sp>
          <p:nvSpPr>
            <p:cNvPr id="248" name="Google Shape;248;g3ef03d4e03e_0_212"/>
            <p:cNvSpPr/>
            <p:nvPr/>
          </p:nvSpPr>
          <p:spPr>
            <a:xfrm>
              <a:off x="10772775" y="4200525"/>
              <a:ext cx="4556700" cy="1021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possess the ability to cast spells.</a:t>
              </a:r>
              <a:endParaRPr b="0" i="0" sz="2400" u="none" cap="none" strike="noStrike">
                <a:solidFill>
                  <a:schemeClr val="dk1"/>
                </a:solidFill>
                <a:latin typeface="Calibri"/>
                <a:ea typeface="Calibri"/>
                <a:cs typeface="Calibri"/>
                <a:sym typeface="Calibri"/>
              </a:endParaRPr>
            </a:p>
          </p:txBody>
        </p:sp>
      </p:grpSp>
      <p:sp>
        <p:nvSpPr>
          <p:cNvPr id="249" name="Google Shape;249;g3ef03d4e03e_0_212"/>
          <p:cNvSpPr/>
          <p:nvPr/>
        </p:nvSpPr>
        <p:spPr>
          <a:xfrm>
            <a:off x="8839200" y="5791200"/>
            <a:ext cx="2162100" cy="1181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ED406"/>
              </a:buClr>
              <a:buSzPts val="6000"/>
              <a:buFont typeface="Goldman"/>
              <a:buNone/>
            </a:pPr>
            <a:r>
              <a:rPr b="1" i="0" lang="en-US" sz="6000" u="none" cap="none" strike="noStrike">
                <a:solidFill>
                  <a:srgbClr val="FED406"/>
                </a:solidFill>
                <a:latin typeface="Goldman"/>
                <a:ea typeface="Goldman"/>
                <a:cs typeface="Goldman"/>
                <a:sym typeface="Goldman"/>
              </a:rPr>
              <a:t>60%</a:t>
            </a:r>
            <a:endParaRPr b="0" i="0" sz="6000" u="none" cap="none" strike="noStrike">
              <a:solidFill>
                <a:schemeClr val="dk1"/>
              </a:solidFill>
              <a:latin typeface="Calibri"/>
              <a:ea typeface="Calibri"/>
              <a:cs typeface="Calibri"/>
              <a:sym typeface="Calibri"/>
            </a:endParaRPr>
          </a:p>
        </p:txBody>
      </p:sp>
      <p:grpSp>
        <p:nvGrpSpPr>
          <p:cNvPr id="250" name="Google Shape;250;g3ef03d4e03e_0_212"/>
          <p:cNvGrpSpPr/>
          <p:nvPr/>
        </p:nvGrpSpPr>
        <p:grpSpPr>
          <a:xfrm>
            <a:off x="10887075" y="5572125"/>
            <a:ext cx="4450200" cy="1459350"/>
            <a:chOff x="10887075" y="5572125"/>
            <a:chExt cx="4450200" cy="1459350"/>
          </a:xfrm>
        </p:grpSpPr>
        <p:sp>
          <p:nvSpPr>
            <p:cNvPr id="251" name="Google Shape;251;g3ef03d4e03e_0_212"/>
            <p:cNvSpPr/>
            <p:nvPr/>
          </p:nvSpPr>
          <p:spPr>
            <a:xfrm>
              <a:off x="10887075" y="5572125"/>
              <a:ext cx="4450200" cy="939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Goldman"/>
                <a:buNone/>
              </a:pPr>
              <a:r>
                <a:rPr b="1" i="0" lang="en-US" sz="2700" u="none" cap="none" strike="noStrike">
                  <a:solidFill>
                    <a:srgbClr val="0E0E0E"/>
                  </a:solidFill>
                  <a:latin typeface="Goldman"/>
                  <a:ea typeface="Goldman"/>
                  <a:cs typeface="Goldman"/>
                  <a:sym typeface="Goldman"/>
                </a:rPr>
                <a:t>Magic-Wielding Individuals</a:t>
              </a:r>
              <a:endParaRPr b="0" i="0" sz="2700" u="none" cap="none" strike="noStrike">
                <a:solidFill>
                  <a:schemeClr val="dk1"/>
                </a:solidFill>
                <a:latin typeface="Calibri"/>
                <a:ea typeface="Calibri"/>
                <a:cs typeface="Calibri"/>
                <a:sym typeface="Calibri"/>
              </a:endParaRPr>
            </a:p>
          </p:txBody>
        </p:sp>
        <p:sp>
          <p:nvSpPr>
            <p:cNvPr id="252" name="Google Shape;252;g3ef03d4e03e_0_212"/>
            <p:cNvSpPr/>
            <p:nvPr/>
          </p:nvSpPr>
          <p:spPr>
            <a:xfrm>
              <a:off x="10887075" y="6467475"/>
              <a:ext cx="44424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practice the art of illusions.</a:t>
              </a:r>
              <a:endParaRPr b="0" i="0" sz="2400" u="none" cap="none" strike="noStrike">
                <a:solidFill>
                  <a:schemeClr val="dk1"/>
                </a:solidFill>
                <a:latin typeface="Calibri"/>
                <a:ea typeface="Calibri"/>
                <a:cs typeface="Calibri"/>
                <a:sym typeface="Calibri"/>
              </a:endParaRPr>
            </a:p>
          </p:txBody>
        </p:sp>
      </p:grpSp>
      <p:sp>
        <p:nvSpPr>
          <p:cNvPr id="253" name="Google Shape;253;g3ef03d4e03e_0_212"/>
          <p:cNvSpPr/>
          <p:nvPr/>
        </p:nvSpPr>
        <p:spPr>
          <a:xfrm>
            <a:off x="8839200" y="7624763"/>
            <a:ext cx="2162100" cy="1181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ED406"/>
              </a:buClr>
              <a:buSzPts val="6000"/>
              <a:buFont typeface="Goldman"/>
              <a:buNone/>
            </a:pPr>
            <a:r>
              <a:rPr b="1" i="0" lang="en-US" sz="6000" u="none" cap="none" strike="noStrike">
                <a:solidFill>
                  <a:srgbClr val="FED406"/>
                </a:solidFill>
                <a:latin typeface="Goldman"/>
                <a:ea typeface="Goldman"/>
                <a:cs typeface="Goldman"/>
                <a:sym typeface="Goldman"/>
              </a:rPr>
              <a:t>90%</a:t>
            </a:r>
            <a:endParaRPr b="0" i="0" sz="6000" u="none" cap="none" strike="noStrike">
              <a:solidFill>
                <a:schemeClr val="dk1"/>
              </a:solidFill>
              <a:latin typeface="Calibri"/>
              <a:ea typeface="Calibri"/>
              <a:cs typeface="Calibri"/>
              <a:sym typeface="Calibri"/>
            </a:endParaRPr>
          </a:p>
        </p:txBody>
      </p:sp>
      <p:grpSp>
        <p:nvGrpSpPr>
          <p:cNvPr id="254" name="Google Shape;254;g3ef03d4e03e_0_212"/>
          <p:cNvGrpSpPr/>
          <p:nvPr/>
        </p:nvGrpSpPr>
        <p:grpSpPr>
          <a:xfrm>
            <a:off x="10887075" y="7381875"/>
            <a:ext cx="4450200" cy="1506975"/>
            <a:chOff x="10887075" y="7381875"/>
            <a:chExt cx="4450200" cy="1506975"/>
          </a:xfrm>
        </p:grpSpPr>
        <p:sp>
          <p:nvSpPr>
            <p:cNvPr id="255" name="Google Shape;255;g3ef03d4e03e_0_212"/>
            <p:cNvSpPr/>
            <p:nvPr/>
          </p:nvSpPr>
          <p:spPr>
            <a:xfrm>
              <a:off x="10887075" y="7381875"/>
              <a:ext cx="44502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Goldman"/>
                <a:buNone/>
              </a:pPr>
              <a:r>
                <a:rPr b="1" i="0" lang="en-US" sz="2700" u="none" cap="none" strike="noStrike">
                  <a:solidFill>
                    <a:srgbClr val="0E0E0E"/>
                  </a:solidFill>
                  <a:latin typeface="Goldman"/>
                  <a:ea typeface="Goldman"/>
                  <a:cs typeface="Goldman"/>
                  <a:sym typeface="Goldman"/>
                </a:rPr>
                <a:t>Spells Cast</a:t>
              </a:r>
              <a:endParaRPr b="0" i="0" sz="2700" u="none" cap="none" strike="noStrike">
                <a:solidFill>
                  <a:schemeClr val="dk1"/>
                </a:solidFill>
                <a:latin typeface="Calibri"/>
                <a:ea typeface="Calibri"/>
                <a:cs typeface="Calibri"/>
                <a:sym typeface="Calibri"/>
              </a:endParaRPr>
            </a:p>
          </p:txBody>
        </p:sp>
        <p:sp>
          <p:nvSpPr>
            <p:cNvPr id="256" name="Google Shape;256;g3ef03d4e03e_0_212"/>
            <p:cNvSpPr/>
            <p:nvPr/>
          </p:nvSpPr>
          <p:spPr>
            <a:xfrm>
              <a:off x="10887075" y="7867650"/>
              <a:ext cx="4442400" cy="1021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are dark magic, foretelling danger.</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9442"/>
        </a:solidFill>
      </p:bgPr>
    </p:bg>
    <p:spTree>
      <p:nvGrpSpPr>
        <p:cNvPr id="261" name="Shape 261"/>
        <p:cNvGrpSpPr/>
        <p:nvPr/>
      </p:nvGrpSpPr>
      <p:grpSpPr>
        <a:xfrm>
          <a:off x="0" y="0"/>
          <a:ext cx="0" cy="0"/>
          <a:chOff x="0" y="0"/>
          <a:chExt cx="0" cy="0"/>
        </a:xfrm>
      </p:grpSpPr>
      <p:pic>
        <p:nvPicPr>
          <p:cNvPr descr="preencoded.png" id="262" name="Google Shape;262;g3ef03d4e03e_0_235"/>
          <p:cNvPicPr preferRelativeResize="0"/>
          <p:nvPr/>
        </p:nvPicPr>
        <p:blipFill rotWithShape="1">
          <a:blip r:embed="rId3">
            <a:alphaModFix/>
          </a:blip>
          <a:srcRect b="0" l="0" r="0" t="0"/>
          <a:stretch/>
        </p:blipFill>
        <p:spPr>
          <a:xfrm rot="10800000">
            <a:off x="-9505952" y="-4762500"/>
            <a:ext cx="36271202" cy="21088350"/>
          </a:xfrm>
          <a:prstGeom prst="rect">
            <a:avLst/>
          </a:prstGeom>
          <a:noFill/>
          <a:ln>
            <a:noFill/>
          </a:ln>
        </p:spPr>
      </p:pic>
      <p:grpSp>
        <p:nvGrpSpPr>
          <p:cNvPr id="263" name="Google Shape;263;g3ef03d4e03e_0_235"/>
          <p:cNvGrpSpPr/>
          <p:nvPr/>
        </p:nvGrpSpPr>
        <p:grpSpPr>
          <a:xfrm>
            <a:off x="17640300" y="7994925"/>
            <a:ext cx="596549" cy="2063476"/>
            <a:chOff x="17640300" y="7994925"/>
            <a:chExt cx="596549" cy="2063476"/>
          </a:xfrm>
        </p:grpSpPr>
        <p:pic>
          <p:nvPicPr>
            <p:cNvPr descr="preencoded.png" id="264" name="Google Shape;264;g3ef03d4e03e_0_235"/>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265" name="Google Shape;265;g3ef03d4e03e_0_235"/>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2710"/>
                <a:buFont typeface="Inter"/>
                <a:buNone/>
              </a:pPr>
              <a:r>
                <a:rPr b="1" i="0" lang="en-US" sz="2710" u="none" cap="none" strike="noStrike">
                  <a:solidFill>
                    <a:srgbClr val="FFD01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266" name="Google Shape;266;g3ef03d4e03e_0_235"/>
          <p:cNvGrpSpPr/>
          <p:nvPr/>
        </p:nvGrpSpPr>
        <p:grpSpPr>
          <a:xfrm>
            <a:off x="3168015" y="2552700"/>
            <a:ext cx="11942400" cy="5136000"/>
            <a:chOff x="3168015" y="2552700"/>
            <a:chExt cx="11942400" cy="5136000"/>
          </a:xfrm>
        </p:grpSpPr>
        <p:grpSp>
          <p:nvGrpSpPr>
            <p:cNvPr id="267" name="Google Shape;267;g3ef03d4e03e_0_235"/>
            <p:cNvGrpSpPr/>
            <p:nvPr/>
          </p:nvGrpSpPr>
          <p:grpSpPr>
            <a:xfrm>
              <a:off x="3168015" y="2552700"/>
              <a:ext cx="11942400" cy="4023300"/>
              <a:chOff x="3168015" y="2552700"/>
              <a:chExt cx="11942400" cy="4023300"/>
            </a:xfrm>
          </p:grpSpPr>
          <p:sp>
            <p:nvSpPr>
              <p:cNvPr id="268" name="Google Shape;268;g3ef03d4e03e_0_235"/>
              <p:cNvSpPr/>
              <p:nvPr/>
            </p:nvSpPr>
            <p:spPr>
              <a:xfrm>
                <a:off x="3281363" y="2552700"/>
                <a:ext cx="11715900" cy="35433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ED406"/>
                  </a:buClr>
                  <a:buSzPts val="18000"/>
                  <a:buFont typeface="Goldman"/>
                  <a:buNone/>
                </a:pPr>
                <a:r>
                  <a:rPr b="1" i="0" lang="en-US" sz="18000" u="none" cap="none" strike="noStrike">
                    <a:solidFill>
                      <a:srgbClr val="FED406"/>
                    </a:solidFill>
                    <a:latin typeface="Goldman"/>
                    <a:ea typeface="Goldman"/>
                    <a:cs typeface="Goldman"/>
                    <a:sym typeface="Goldman"/>
                  </a:rPr>
                  <a:t>234,567</a:t>
                </a:r>
                <a:endParaRPr b="0" i="0" sz="18000" u="none" cap="none" strike="noStrike">
                  <a:solidFill>
                    <a:schemeClr val="dk1"/>
                  </a:solidFill>
                  <a:latin typeface="Calibri"/>
                  <a:ea typeface="Calibri"/>
                  <a:cs typeface="Calibri"/>
                  <a:sym typeface="Calibri"/>
                </a:endParaRPr>
              </a:p>
            </p:txBody>
          </p:sp>
          <p:sp>
            <p:nvSpPr>
              <p:cNvPr id="269" name="Google Shape;269;g3ef03d4e03e_0_235"/>
              <p:cNvSpPr/>
              <p:nvPr/>
            </p:nvSpPr>
            <p:spPr>
              <a:xfrm>
                <a:off x="3168015" y="5448300"/>
                <a:ext cx="11942400" cy="1127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4800"/>
                  <a:buFont typeface="Poppins SemiBold"/>
                  <a:buNone/>
                </a:pPr>
                <a:r>
                  <a:rPr b="0" i="0" lang="en-US" sz="4800" u="none" cap="none" strike="noStrike">
                    <a:solidFill>
                      <a:srgbClr val="0E0E0E"/>
                    </a:solidFill>
                    <a:latin typeface="Poppins SemiBold"/>
                    <a:ea typeface="Poppins SemiBold"/>
                    <a:cs typeface="Poppins SemiBold"/>
                    <a:sym typeface="Poppins SemiBold"/>
                  </a:rPr>
                  <a:t>UNICORN SIGHTINGS</a:t>
                </a:r>
                <a:endParaRPr b="0" i="0" sz="4800" u="none" cap="none" strike="noStrike">
                  <a:solidFill>
                    <a:schemeClr val="dk1"/>
                  </a:solidFill>
                  <a:latin typeface="Calibri"/>
                  <a:ea typeface="Calibri"/>
                  <a:cs typeface="Calibri"/>
                  <a:sym typeface="Calibri"/>
                </a:endParaRPr>
              </a:p>
            </p:txBody>
          </p:sp>
        </p:grpSp>
        <p:sp>
          <p:nvSpPr>
            <p:cNvPr id="270" name="Google Shape;270;g3ef03d4e03e_0_235"/>
            <p:cNvSpPr/>
            <p:nvPr/>
          </p:nvSpPr>
          <p:spPr>
            <a:xfrm>
              <a:off x="5632133" y="6667500"/>
              <a:ext cx="7014300" cy="10212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tally of the number of unicorns spotted in the fantasy realm.</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9442"/>
        </a:solidFill>
      </p:bgPr>
    </p:bg>
    <p:spTree>
      <p:nvGrpSpPr>
        <p:cNvPr id="275" name="Shape 275"/>
        <p:cNvGrpSpPr/>
        <p:nvPr/>
      </p:nvGrpSpPr>
      <p:grpSpPr>
        <a:xfrm>
          <a:off x="0" y="0"/>
          <a:ext cx="0" cy="0"/>
          <a:chOff x="0" y="0"/>
          <a:chExt cx="0" cy="0"/>
        </a:xfrm>
      </p:grpSpPr>
      <p:pic>
        <p:nvPicPr>
          <p:cNvPr descr="preencoded.png" id="276" name="Google Shape;276;g3ef03d4e03e_0_248"/>
          <p:cNvPicPr preferRelativeResize="0"/>
          <p:nvPr/>
        </p:nvPicPr>
        <p:blipFill rotWithShape="1">
          <a:blip r:embed="rId3">
            <a:alphaModFix/>
          </a:blip>
          <a:srcRect b="0" l="0" r="0" t="0"/>
          <a:stretch/>
        </p:blipFill>
        <p:spPr>
          <a:xfrm rot="896639">
            <a:off x="-8848647" y="6375542"/>
            <a:ext cx="24107775" cy="6191251"/>
          </a:xfrm>
          <a:prstGeom prst="rect">
            <a:avLst/>
          </a:prstGeom>
          <a:noFill/>
          <a:ln>
            <a:noFill/>
          </a:ln>
        </p:spPr>
      </p:pic>
      <p:pic>
        <p:nvPicPr>
          <p:cNvPr descr="preencoded.png" id="277" name="Google Shape;277;g3ef03d4e03e_0_248"/>
          <p:cNvPicPr preferRelativeResize="0"/>
          <p:nvPr/>
        </p:nvPicPr>
        <p:blipFill rotWithShape="1">
          <a:blip r:embed="rId3">
            <a:alphaModFix/>
          </a:blip>
          <a:srcRect b="0" l="0" r="0" t="0"/>
          <a:stretch/>
        </p:blipFill>
        <p:spPr>
          <a:xfrm rot="896639">
            <a:off x="6229425" y="393842"/>
            <a:ext cx="24107775" cy="6191251"/>
          </a:xfrm>
          <a:prstGeom prst="rect">
            <a:avLst/>
          </a:prstGeom>
          <a:noFill/>
          <a:ln>
            <a:noFill/>
          </a:ln>
        </p:spPr>
      </p:pic>
      <p:grpSp>
        <p:nvGrpSpPr>
          <p:cNvPr id="278" name="Google Shape;278;g3ef03d4e03e_0_248"/>
          <p:cNvGrpSpPr/>
          <p:nvPr/>
        </p:nvGrpSpPr>
        <p:grpSpPr>
          <a:xfrm>
            <a:off x="17640300" y="7994925"/>
            <a:ext cx="596549" cy="2063476"/>
            <a:chOff x="17640300" y="7994925"/>
            <a:chExt cx="596549" cy="2063476"/>
          </a:xfrm>
        </p:grpSpPr>
        <p:pic>
          <p:nvPicPr>
            <p:cNvPr descr="preencoded.png" id="279" name="Google Shape;279;g3ef03d4e03e_0_248"/>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280" name="Google Shape;280;g3ef03d4e03e_0_248"/>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2710"/>
                <a:buFont typeface="Inter"/>
                <a:buNone/>
              </a:pPr>
              <a:r>
                <a:rPr b="1" i="0" lang="en-US" sz="2710" u="none" cap="none" strike="noStrike">
                  <a:solidFill>
                    <a:srgbClr val="FFD01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281" name="Google Shape;281;g3ef03d4e03e_0_248"/>
          <p:cNvSpPr/>
          <p:nvPr/>
        </p:nvSpPr>
        <p:spPr>
          <a:xfrm>
            <a:off x="2119313" y="2447925"/>
            <a:ext cx="7179900" cy="1893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ED406"/>
              </a:buClr>
              <a:buSzPts val="9600"/>
              <a:buFont typeface="Goldman"/>
              <a:buNone/>
            </a:pPr>
            <a:r>
              <a:rPr b="1" i="0" lang="en-US" sz="9600" u="none" cap="none" strike="noStrike">
                <a:solidFill>
                  <a:srgbClr val="FED406"/>
                </a:solidFill>
                <a:latin typeface="Goldman"/>
                <a:ea typeface="Goldman"/>
                <a:cs typeface="Goldman"/>
                <a:sym typeface="Goldman"/>
              </a:rPr>
              <a:t>233 Coins</a:t>
            </a:r>
            <a:endParaRPr b="0" i="0" sz="9600" u="none" cap="none" strike="noStrike">
              <a:solidFill>
                <a:schemeClr val="dk1"/>
              </a:solidFill>
              <a:latin typeface="Calibri"/>
              <a:ea typeface="Calibri"/>
              <a:cs typeface="Calibri"/>
              <a:sym typeface="Calibri"/>
            </a:endParaRPr>
          </a:p>
        </p:txBody>
      </p:sp>
      <p:sp>
        <p:nvSpPr>
          <p:cNvPr id="282" name="Google Shape;282;g3ef03d4e03e_0_248"/>
          <p:cNvSpPr/>
          <p:nvPr/>
        </p:nvSpPr>
        <p:spPr>
          <a:xfrm>
            <a:off x="2512695" y="3914775"/>
            <a:ext cx="5966400" cy="5640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Treasure Found</a:t>
            </a:r>
            <a:endParaRPr b="0" i="0" sz="2400" u="none" cap="none" strike="noStrike">
              <a:solidFill>
                <a:schemeClr val="dk1"/>
              </a:solidFill>
              <a:latin typeface="Calibri"/>
              <a:ea typeface="Calibri"/>
              <a:cs typeface="Calibri"/>
              <a:sym typeface="Calibri"/>
            </a:endParaRPr>
          </a:p>
        </p:txBody>
      </p:sp>
      <p:sp>
        <p:nvSpPr>
          <p:cNvPr id="283" name="Google Shape;283;g3ef03d4e03e_0_248"/>
          <p:cNvSpPr/>
          <p:nvPr/>
        </p:nvSpPr>
        <p:spPr>
          <a:xfrm>
            <a:off x="1847850" y="5238750"/>
            <a:ext cx="7722900" cy="1893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ED406"/>
              </a:buClr>
              <a:buSzPts val="9600"/>
              <a:buFont typeface="Goldman"/>
              <a:buNone/>
            </a:pPr>
            <a:r>
              <a:rPr b="1" i="0" lang="en-US" sz="9600" u="none" cap="none" strike="noStrike">
                <a:solidFill>
                  <a:srgbClr val="FED406"/>
                </a:solidFill>
                <a:latin typeface="Goldman"/>
                <a:ea typeface="Goldman"/>
                <a:cs typeface="Goldman"/>
                <a:sym typeface="Goldman"/>
              </a:rPr>
              <a:t>456 Hours</a:t>
            </a:r>
            <a:endParaRPr b="0" i="0" sz="9600" u="none" cap="none" strike="noStrike">
              <a:solidFill>
                <a:schemeClr val="dk1"/>
              </a:solidFill>
              <a:latin typeface="Calibri"/>
              <a:ea typeface="Calibri"/>
              <a:cs typeface="Calibri"/>
              <a:sym typeface="Calibri"/>
            </a:endParaRPr>
          </a:p>
        </p:txBody>
      </p:sp>
      <p:sp>
        <p:nvSpPr>
          <p:cNvPr id="284" name="Google Shape;284;g3ef03d4e03e_0_248"/>
          <p:cNvSpPr/>
          <p:nvPr/>
        </p:nvSpPr>
        <p:spPr>
          <a:xfrm>
            <a:off x="2512695" y="6705600"/>
            <a:ext cx="5966400" cy="5640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Duration of Spell Casting</a:t>
            </a:r>
            <a:endParaRPr b="0" i="0" sz="2400" u="none" cap="none" strike="noStrike">
              <a:solidFill>
                <a:schemeClr val="dk1"/>
              </a:solidFill>
              <a:latin typeface="Calibri"/>
              <a:ea typeface="Calibri"/>
              <a:cs typeface="Calibri"/>
              <a:sym typeface="Calibri"/>
            </a:endParaRPr>
          </a:p>
        </p:txBody>
      </p:sp>
      <p:sp>
        <p:nvSpPr>
          <p:cNvPr id="285" name="Google Shape;285;g3ef03d4e03e_0_248"/>
          <p:cNvSpPr/>
          <p:nvPr/>
        </p:nvSpPr>
        <p:spPr>
          <a:xfrm>
            <a:off x="11658600" y="2447925"/>
            <a:ext cx="3341400" cy="1893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ED406"/>
              </a:buClr>
              <a:buSzPts val="9600"/>
              <a:buFont typeface="Goldman"/>
              <a:buNone/>
            </a:pPr>
            <a:r>
              <a:rPr b="1" i="0" lang="en-US" sz="9600" u="none" cap="none" strike="noStrike">
                <a:solidFill>
                  <a:srgbClr val="FED406"/>
                </a:solidFill>
                <a:latin typeface="Goldman"/>
                <a:ea typeface="Goldman"/>
                <a:cs typeface="Goldman"/>
                <a:sym typeface="Goldman"/>
              </a:rPr>
              <a:t>85%</a:t>
            </a:r>
            <a:endParaRPr b="0" i="0" sz="9600" u="none" cap="none" strike="noStrike">
              <a:solidFill>
                <a:schemeClr val="dk1"/>
              </a:solidFill>
              <a:latin typeface="Calibri"/>
              <a:ea typeface="Calibri"/>
              <a:cs typeface="Calibri"/>
              <a:sym typeface="Calibri"/>
            </a:endParaRPr>
          </a:p>
        </p:txBody>
      </p:sp>
      <p:sp>
        <p:nvSpPr>
          <p:cNvPr id="286" name="Google Shape;286;g3ef03d4e03e_0_248"/>
          <p:cNvSpPr/>
          <p:nvPr/>
        </p:nvSpPr>
        <p:spPr>
          <a:xfrm>
            <a:off x="10132695" y="3914775"/>
            <a:ext cx="5966400" cy="5640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Wished Granted</a:t>
            </a:r>
            <a:endParaRPr b="0" i="0" sz="2400" u="none" cap="none" strike="noStrike">
              <a:solidFill>
                <a:schemeClr val="dk1"/>
              </a:solidFill>
              <a:latin typeface="Calibri"/>
              <a:ea typeface="Calibri"/>
              <a:cs typeface="Calibri"/>
              <a:sym typeface="Calibri"/>
            </a:endParaRPr>
          </a:p>
        </p:txBody>
      </p:sp>
      <p:sp>
        <p:nvSpPr>
          <p:cNvPr id="287" name="Google Shape;287;g3ef03d4e03e_0_248"/>
          <p:cNvSpPr/>
          <p:nvPr/>
        </p:nvSpPr>
        <p:spPr>
          <a:xfrm>
            <a:off x="10563225" y="5238750"/>
            <a:ext cx="5532000" cy="1893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ED406"/>
              </a:buClr>
              <a:buSzPts val="9600"/>
              <a:buFont typeface="Goldman"/>
              <a:buNone/>
            </a:pPr>
            <a:r>
              <a:rPr b="1" i="0" lang="en-US" sz="9600" u="none" cap="none" strike="noStrike">
                <a:solidFill>
                  <a:srgbClr val="FED406"/>
                </a:solidFill>
                <a:latin typeface="Goldman"/>
                <a:ea typeface="Goldman"/>
                <a:cs typeface="Goldman"/>
                <a:sym typeface="Goldman"/>
              </a:rPr>
              <a:t>765 Km</a:t>
            </a:r>
            <a:endParaRPr b="0" i="0" sz="9600" u="none" cap="none" strike="noStrike">
              <a:solidFill>
                <a:schemeClr val="dk1"/>
              </a:solidFill>
              <a:latin typeface="Calibri"/>
              <a:ea typeface="Calibri"/>
              <a:cs typeface="Calibri"/>
              <a:sym typeface="Calibri"/>
            </a:endParaRPr>
          </a:p>
        </p:txBody>
      </p:sp>
      <p:sp>
        <p:nvSpPr>
          <p:cNvPr id="288" name="Google Shape;288;g3ef03d4e03e_0_248"/>
          <p:cNvSpPr/>
          <p:nvPr/>
        </p:nvSpPr>
        <p:spPr>
          <a:xfrm>
            <a:off x="10132695" y="6705600"/>
            <a:ext cx="5966400" cy="5640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Journey Distance</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9442"/>
        </a:solidFill>
      </p:bgPr>
    </p:bg>
    <p:spTree>
      <p:nvGrpSpPr>
        <p:cNvPr id="293" name="Shape 293"/>
        <p:cNvGrpSpPr/>
        <p:nvPr/>
      </p:nvGrpSpPr>
      <p:grpSpPr>
        <a:xfrm>
          <a:off x="0" y="0"/>
          <a:ext cx="0" cy="0"/>
          <a:chOff x="0" y="0"/>
          <a:chExt cx="0" cy="0"/>
        </a:xfrm>
      </p:grpSpPr>
      <p:pic>
        <p:nvPicPr>
          <p:cNvPr descr="preencoded.png" id="294" name="Google Shape;294;g3ef03d4e03e_0_265"/>
          <p:cNvPicPr preferRelativeResize="0"/>
          <p:nvPr/>
        </p:nvPicPr>
        <p:blipFill rotWithShape="1">
          <a:blip r:embed="rId3">
            <a:alphaModFix/>
          </a:blip>
          <a:srcRect b="0" l="0" r="0" t="0"/>
          <a:stretch/>
        </p:blipFill>
        <p:spPr>
          <a:xfrm>
            <a:off x="-6858000" y="-1133474"/>
            <a:ext cx="29622750" cy="12544424"/>
          </a:xfrm>
          <a:prstGeom prst="rect">
            <a:avLst/>
          </a:prstGeom>
          <a:noFill/>
          <a:ln>
            <a:noFill/>
          </a:ln>
        </p:spPr>
      </p:pic>
      <p:grpSp>
        <p:nvGrpSpPr>
          <p:cNvPr id="295" name="Google Shape;295;g3ef03d4e03e_0_265"/>
          <p:cNvGrpSpPr/>
          <p:nvPr/>
        </p:nvGrpSpPr>
        <p:grpSpPr>
          <a:xfrm>
            <a:off x="17640300" y="7994925"/>
            <a:ext cx="596549" cy="2063476"/>
            <a:chOff x="17640300" y="7994925"/>
            <a:chExt cx="596549" cy="2063476"/>
          </a:xfrm>
        </p:grpSpPr>
        <p:pic>
          <p:nvPicPr>
            <p:cNvPr descr="preencoded.png" id="296" name="Google Shape;296;g3ef03d4e03e_0_265"/>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297" name="Google Shape;297;g3ef03d4e03e_0_265"/>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2710"/>
                <a:buFont typeface="Inter"/>
                <a:buNone/>
              </a:pPr>
              <a:r>
                <a:rPr b="1" i="0" lang="en-US" sz="2710" u="none" cap="none" strike="noStrike">
                  <a:solidFill>
                    <a:srgbClr val="FFD01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298" name="Google Shape;298;g3ef03d4e03e_0_265"/>
          <p:cNvSpPr/>
          <p:nvPr/>
        </p:nvSpPr>
        <p:spPr>
          <a:xfrm>
            <a:off x="5181600" y="857250"/>
            <a:ext cx="7915200" cy="1181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ED406"/>
              </a:buClr>
              <a:buSzPts val="6000"/>
              <a:buFont typeface="Goldman"/>
              <a:buNone/>
            </a:pPr>
            <a:r>
              <a:rPr b="1" i="0" lang="en-US" sz="6000" u="none" cap="none" strike="noStrike">
                <a:solidFill>
                  <a:srgbClr val="FED406"/>
                </a:solidFill>
                <a:latin typeface="Goldman"/>
                <a:ea typeface="Goldman"/>
                <a:cs typeface="Goldman"/>
                <a:sym typeface="Goldman"/>
              </a:rPr>
              <a:t>Some Graph</a:t>
            </a:r>
            <a:endParaRPr b="0" i="0" sz="6000" u="none" cap="none" strike="noStrike">
              <a:solidFill>
                <a:schemeClr val="dk1"/>
              </a:solidFill>
              <a:latin typeface="Calibri"/>
              <a:ea typeface="Calibri"/>
              <a:cs typeface="Calibri"/>
              <a:sym typeface="Calibri"/>
            </a:endParaRPr>
          </a:p>
        </p:txBody>
      </p:sp>
      <p:grpSp>
        <p:nvGrpSpPr>
          <p:cNvPr id="299" name="Google Shape;299;g3ef03d4e03e_0_265"/>
          <p:cNvGrpSpPr/>
          <p:nvPr/>
        </p:nvGrpSpPr>
        <p:grpSpPr>
          <a:xfrm>
            <a:off x="2038350" y="2824588"/>
            <a:ext cx="6709939" cy="4712767"/>
            <a:chOff x="2038350" y="2824588"/>
            <a:chExt cx="6709939" cy="4712767"/>
          </a:xfrm>
        </p:grpSpPr>
        <p:pic>
          <p:nvPicPr>
            <p:cNvPr descr="preencoded.png" id="300" name="Google Shape;300;g3ef03d4e03e_0_265"/>
            <p:cNvPicPr preferRelativeResize="0"/>
            <p:nvPr/>
          </p:nvPicPr>
          <p:blipFill rotWithShape="1">
            <a:blip r:embed="rId5">
              <a:alphaModFix/>
            </a:blip>
            <a:srcRect b="0" l="0" r="0" t="0"/>
            <a:stretch/>
          </p:blipFill>
          <p:spPr>
            <a:xfrm>
              <a:off x="2530372" y="2824588"/>
              <a:ext cx="6217917" cy="4133250"/>
            </a:xfrm>
            <a:prstGeom prst="rect">
              <a:avLst/>
            </a:prstGeom>
            <a:noFill/>
            <a:ln>
              <a:noFill/>
            </a:ln>
          </p:spPr>
        </p:pic>
        <p:pic>
          <p:nvPicPr>
            <p:cNvPr descr="preencoded.png" id="301" name="Google Shape;301;g3ef03d4e03e_0_265"/>
            <p:cNvPicPr preferRelativeResize="0"/>
            <p:nvPr/>
          </p:nvPicPr>
          <p:blipFill rotWithShape="1">
            <a:blip r:embed="rId6">
              <a:alphaModFix/>
            </a:blip>
            <a:srcRect b="0" l="0" r="0" t="0"/>
            <a:stretch/>
          </p:blipFill>
          <p:spPr>
            <a:xfrm>
              <a:off x="3384152" y="3139083"/>
              <a:ext cx="8673" cy="3943830"/>
            </a:xfrm>
            <a:prstGeom prst="rect">
              <a:avLst/>
            </a:prstGeom>
            <a:noFill/>
            <a:ln>
              <a:noFill/>
            </a:ln>
          </p:spPr>
        </p:pic>
        <p:pic>
          <p:nvPicPr>
            <p:cNvPr descr="preencoded.png" id="302" name="Google Shape;302;g3ef03d4e03e_0_265"/>
            <p:cNvPicPr preferRelativeResize="0"/>
            <p:nvPr/>
          </p:nvPicPr>
          <p:blipFill rotWithShape="1">
            <a:blip r:embed="rId6">
              <a:alphaModFix/>
            </a:blip>
            <a:srcRect b="0" l="0" r="0" t="0"/>
            <a:stretch/>
          </p:blipFill>
          <p:spPr>
            <a:xfrm>
              <a:off x="4237930" y="3139083"/>
              <a:ext cx="8673" cy="3943830"/>
            </a:xfrm>
            <a:prstGeom prst="rect">
              <a:avLst/>
            </a:prstGeom>
            <a:noFill/>
            <a:ln>
              <a:noFill/>
            </a:ln>
          </p:spPr>
        </p:pic>
        <p:pic>
          <p:nvPicPr>
            <p:cNvPr descr="preencoded.png" id="303" name="Google Shape;303;g3ef03d4e03e_0_265"/>
            <p:cNvPicPr preferRelativeResize="0"/>
            <p:nvPr/>
          </p:nvPicPr>
          <p:blipFill rotWithShape="1">
            <a:blip r:embed="rId6">
              <a:alphaModFix/>
            </a:blip>
            <a:srcRect b="0" l="0" r="0" t="0"/>
            <a:stretch/>
          </p:blipFill>
          <p:spPr>
            <a:xfrm>
              <a:off x="5091711" y="3139083"/>
              <a:ext cx="8673" cy="3943830"/>
            </a:xfrm>
            <a:prstGeom prst="rect">
              <a:avLst/>
            </a:prstGeom>
            <a:noFill/>
            <a:ln>
              <a:noFill/>
            </a:ln>
          </p:spPr>
        </p:pic>
        <p:pic>
          <p:nvPicPr>
            <p:cNvPr descr="preencoded.png" id="304" name="Google Shape;304;g3ef03d4e03e_0_265"/>
            <p:cNvPicPr preferRelativeResize="0"/>
            <p:nvPr/>
          </p:nvPicPr>
          <p:blipFill rotWithShape="1">
            <a:blip r:embed="rId6">
              <a:alphaModFix/>
            </a:blip>
            <a:srcRect b="0" l="0" r="0" t="0"/>
            <a:stretch/>
          </p:blipFill>
          <p:spPr>
            <a:xfrm>
              <a:off x="5945489" y="3139083"/>
              <a:ext cx="8673" cy="3943830"/>
            </a:xfrm>
            <a:prstGeom prst="rect">
              <a:avLst/>
            </a:prstGeom>
            <a:noFill/>
            <a:ln>
              <a:noFill/>
            </a:ln>
          </p:spPr>
        </p:pic>
        <p:pic>
          <p:nvPicPr>
            <p:cNvPr descr="preencoded.png" id="305" name="Google Shape;305;g3ef03d4e03e_0_265"/>
            <p:cNvPicPr preferRelativeResize="0"/>
            <p:nvPr/>
          </p:nvPicPr>
          <p:blipFill rotWithShape="1">
            <a:blip r:embed="rId6">
              <a:alphaModFix/>
            </a:blip>
            <a:srcRect b="0" l="0" r="0" t="0"/>
            <a:stretch/>
          </p:blipFill>
          <p:spPr>
            <a:xfrm>
              <a:off x="6799271" y="3139083"/>
              <a:ext cx="8673" cy="3943830"/>
            </a:xfrm>
            <a:prstGeom prst="rect">
              <a:avLst/>
            </a:prstGeom>
            <a:noFill/>
            <a:ln>
              <a:noFill/>
            </a:ln>
          </p:spPr>
        </p:pic>
        <p:pic>
          <p:nvPicPr>
            <p:cNvPr descr="preencoded.png" id="306" name="Google Shape;306;g3ef03d4e03e_0_265"/>
            <p:cNvPicPr preferRelativeResize="0"/>
            <p:nvPr/>
          </p:nvPicPr>
          <p:blipFill rotWithShape="1">
            <a:blip r:embed="rId6">
              <a:alphaModFix/>
            </a:blip>
            <a:srcRect b="0" l="0" r="0" t="0"/>
            <a:stretch/>
          </p:blipFill>
          <p:spPr>
            <a:xfrm>
              <a:off x="7653049" y="3139083"/>
              <a:ext cx="8673" cy="3943830"/>
            </a:xfrm>
            <a:prstGeom prst="rect">
              <a:avLst/>
            </a:prstGeom>
            <a:noFill/>
            <a:ln>
              <a:noFill/>
            </a:ln>
          </p:spPr>
        </p:pic>
        <p:pic>
          <p:nvPicPr>
            <p:cNvPr descr="preencoded.png" id="307" name="Google Shape;307;g3ef03d4e03e_0_265"/>
            <p:cNvPicPr preferRelativeResize="0"/>
            <p:nvPr/>
          </p:nvPicPr>
          <p:blipFill rotWithShape="1">
            <a:blip r:embed="rId6">
              <a:alphaModFix/>
            </a:blip>
            <a:srcRect b="0" l="0" r="0" t="0"/>
            <a:stretch/>
          </p:blipFill>
          <p:spPr>
            <a:xfrm>
              <a:off x="8506828" y="3139083"/>
              <a:ext cx="8673" cy="3943830"/>
            </a:xfrm>
            <a:prstGeom prst="rect">
              <a:avLst/>
            </a:prstGeom>
            <a:noFill/>
            <a:ln>
              <a:noFill/>
            </a:ln>
          </p:spPr>
        </p:pic>
        <p:pic>
          <p:nvPicPr>
            <p:cNvPr descr="preencoded.png" id="308" name="Google Shape;308;g3ef03d4e03e_0_265"/>
            <p:cNvPicPr preferRelativeResize="0"/>
            <p:nvPr/>
          </p:nvPicPr>
          <p:blipFill rotWithShape="1">
            <a:blip r:embed="rId7">
              <a:alphaModFix/>
            </a:blip>
            <a:srcRect b="0" l="0" r="0" t="0"/>
            <a:stretch/>
          </p:blipFill>
          <p:spPr>
            <a:xfrm>
              <a:off x="2516122" y="4106724"/>
              <a:ext cx="6036870" cy="1780186"/>
            </a:xfrm>
            <a:prstGeom prst="rect">
              <a:avLst/>
            </a:prstGeom>
            <a:noFill/>
            <a:ln>
              <a:noFill/>
            </a:ln>
          </p:spPr>
        </p:pic>
        <p:pic>
          <p:nvPicPr>
            <p:cNvPr descr="preencoded.png" id="309" name="Google Shape;309;g3ef03d4e03e_0_265"/>
            <p:cNvPicPr preferRelativeResize="0"/>
            <p:nvPr/>
          </p:nvPicPr>
          <p:blipFill rotWithShape="1">
            <a:blip r:embed="rId8">
              <a:alphaModFix/>
            </a:blip>
            <a:srcRect b="0" l="0" r="0" t="0"/>
            <a:stretch/>
          </p:blipFill>
          <p:spPr>
            <a:xfrm>
              <a:off x="2526404" y="4773581"/>
              <a:ext cx="6032267" cy="1701393"/>
            </a:xfrm>
            <a:prstGeom prst="rect">
              <a:avLst/>
            </a:prstGeom>
            <a:noFill/>
            <a:ln>
              <a:noFill/>
            </a:ln>
          </p:spPr>
        </p:pic>
        <p:pic>
          <p:nvPicPr>
            <p:cNvPr descr="preencoded.png" id="310" name="Google Shape;310;g3ef03d4e03e_0_265"/>
            <p:cNvPicPr preferRelativeResize="0"/>
            <p:nvPr/>
          </p:nvPicPr>
          <p:blipFill rotWithShape="1">
            <a:blip r:embed="rId9">
              <a:alphaModFix/>
            </a:blip>
            <a:srcRect b="0" l="0" r="0" t="0"/>
            <a:stretch/>
          </p:blipFill>
          <p:spPr>
            <a:xfrm>
              <a:off x="3330897" y="4541732"/>
              <a:ext cx="115179" cy="115178"/>
            </a:xfrm>
            <a:prstGeom prst="rect">
              <a:avLst/>
            </a:prstGeom>
            <a:noFill/>
            <a:ln>
              <a:noFill/>
            </a:ln>
          </p:spPr>
        </p:pic>
        <p:pic>
          <p:nvPicPr>
            <p:cNvPr descr="preencoded.png" id="311" name="Google Shape;311;g3ef03d4e03e_0_265"/>
            <p:cNvPicPr preferRelativeResize="0"/>
            <p:nvPr/>
          </p:nvPicPr>
          <p:blipFill rotWithShape="1">
            <a:blip r:embed="rId10">
              <a:alphaModFix/>
            </a:blip>
            <a:srcRect b="0" l="0" r="0" t="0"/>
            <a:stretch/>
          </p:blipFill>
          <p:spPr>
            <a:xfrm>
              <a:off x="3330897" y="5235848"/>
              <a:ext cx="115179" cy="115179"/>
            </a:xfrm>
            <a:prstGeom prst="rect">
              <a:avLst/>
            </a:prstGeom>
            <a:noFill/>
            <a:ln>
              <a:noFill/>
            </a:ln>
          </p:spPr>
        </p:pic>
        <p:pic>
          <p:nvPicPr>
            <p:cNvPr descr="preencoded.png" id="312" name="Google Shape;312;g3ef03d4e03e_0_265"/>
            <p:cNvPicPr preferRelativeResize="0"/>
            <p:nvPr/>
          </p:nvPicPr>
          <p:blipFill rotWithShape="1">
            <a:blip r:embed="rId9">
              <a:alphaModFix/>
            </a:blip>
            <a:srcRect b="0" l="0" r="0" t="0"/>
            <a:stretch/>
          </p:blipFill>
          <p:spPr>
            <a:xfrm>
              <a:off x="4184677" y="4238458"/>
              <a:ext cx="115179" cy="115179"/>
            </a:xfrm>
            <a:prstGeom prst="rect">
              <a:avLst/>
            </a:prstGeom>
            <a:noFill/>
            <a:ln>
              <a:noFill/>
            </a:ln>
          </p:spPr>
        </p:pic>
        <p:pic>
          <p:nvPicPr>
            <p:cNvPr descr="preencoded.png" id="313" name="Google Shape;313;g3ef03d4e03e_0_265"/>
            <p:cNvPicPr preferRelativeResize="0"/>
            <p:nvPr/>
          </p:nvPicPr>
          <p:blipFill rotWithShape="1">
            <a:blip r:embed="rId11">
              <a:alphaModFix/>
            </a:blip>
            <a:srcRect b="0" l="0" r="0" t="0"/>
            <a:stretch/>
          </p:blipFill>
          <p:spPr>
            <a:xfrm>
              <a:off x="4184677" y="5561633"/>
              <a:ext cx="115179" cy="115179"/>
            </a:xfrm>
            <a:prstGeom prst="rect">
              <a:avLst/>
            </a:prstGeom>
            <a:noFill/>
            <a:ln>
              <a:noFill/>
            </a:ln>
          </p:spPr>
        </p:pic>
        <p:pic>
          <p:nvPicPr>
            <p:cNvPr descr="preencoded.png" id="314" name="Google Shape;314;g3ef03d4e03e_0_265"/>
            <p:cNvPicPr preferRelativeResize="0"/>
            <p:nvPr/>
          </p:nvPicPr>
          <p:blipFill rotWithShape="1">
            <a:blip r:embed="rId12">
              <a:alphaModFix/>
            </a:blip>
            <a:srcRect b="0" l="0" r="0" t="0"/>
            <a:stretch/>
          </p:blipFill>
          <p:spPr>
            <a:xfrm>
              <a:off x="5038458" y="5799609"/>
              <a:ext cx="115179" cy="115179"/>
            </a:xfrm>
            <a:prstGeom prst="rect">
              <a:avLst/>
            </a:prstGeom>
            <a:noFill/>
            <a:ln>
              <a:noFill/>
            </a:ln>
          </p:spPr>
        </p:pic>
        <p:pic>
          <p:nvPicPr>
            <p:cNvPr descr="preencoded.png" id="315" name="Google Shape;315;g3ef03d4e03e_0_265"/>
            <p:cNvPicPr preferRelativeResize="0"/>
            <p:nvPr/>
          </p:nvPicPr>
          <p:blipFill rotWithShape="1">
            <a:blip r:embed="rId12">
              <a:alphaModFix/>
            </a:blip>
            <a:srcRect b="0" l="0" r="0" t="0"/>
            <a:stretch/>
          </p:blipFill>
          <p:spPr>
            <a:xfrm>
              <a:off x="5038458" y="4733869"/>
              <a:ext cx="115179" cy="115179"/>
            </a:xfrm>
            <a:prstGeom prst="rect">
              <a:avLst/>
            </a:prstGeom>
            <a:noFill/>
            <a:ln>
              <a:noFill/>
            </a:ln>
          </p:spPr>
        </p:pic>
        <p:pic>
          <p:nvPicPr>
            <p:cNvPr descr="preencoded.png" id="316" name="Google Shape;316;g3ef03d4e03e_0_265"/>
            <p:cNvPicPr preferRelativeResize="0"/>
            <p:nvPr/>
          </p:nvPicPr>
          <p:blipFill rotWithShape="1">
            <a:blip r:embed="rId9">
              <a:alphaModFix/>
            </a:blip>
            <a:srcRect b="0" l="0" r="0" t="0"/>
            <a:stretch/>
          </p:blipFill>
          <p:spPr>
            <a:xfrm>
              <a:off x="5895705" y="5049924"/>
              <a:ext cx="115179" cy="115179"/>
            </a:xfrm>
            <a:prstGeom prst="rect">
              <a:avLst/>
            </a:prstGeom>
            <a:noFill/>
            <a:ln>
              <a:noFill/>
            </a:ln>
          </p:spPr>
        </p:pic>
        <p:pic>
          <p:nvPicPr>
            <p:cNvPr descr="preencoded.png" id="317" name="Google Shape;317;g3ef03d4e03e_0_265"/>
            <p:cNvPicPr preferRelativeResize="0"/>
            <p:nvPr/>
          </p:nvPicPr>
          <p:blipFill rotWithShape="1">
            <a:blip r:embed="rId9">
              <a:alphaModFix/>
            </a:blip>
            <a:srcRect b="0" l="0" r="0" t="0"/>
            <a:stretch/>
          </p:blipFill>
          <p:spPr>
            <a:xfrm>
              <a:off x="5895705" y="4815483"/>
              <a:ext cx="115179" cy="115179"/>
            </a:xfrm>
            <a:prstGeom prst="rect">
              <a:avLst/>
            </a:prstGeom>
            <a:noFill/>
            <a:ln>
              <a:noFill/>
            </a:ln>
          </p:spPr>
        </p:pic>
        <p:pic>
          <p:nvPicPr>
            <p:cNvPr descr="preencoded.png" id="318" name="Google Shape;318;g3ef03d4e03e_0_265"/>
            <p:cNvPicPr preferRelativeResize="0"/>
            <p:nvPr/>
          </p:nvPicPr>
          <p:blipFill rotWithShape="1">
            <a:blip r:embed="rId9">
              <a:alphaModFix/>
            </a:blip>
            <a:srcRect b="0" l="0" r="0" t="0"/>
            <a:stretch/>
          </p:blipFill>
          <p:spPr>
            <a:xfrm>
              <a:off x="6746016" y="5750682"/>
              <a:ext cx="115179" cy="115178"/>
            </a:xfrm>
            <a:prstGeom prst="rect">
              <a:avLst/>
            </a:prstGeom>
            <a:noFill/>
            <a:ln>
              <a:noFill/>
            </a:ln>
          </p:spPr>
        </p:pic>
        <p:pic>
          <p:nvPicPr>
            <p:cNvPr descr="preencoded.png" id="319" name="Google Shape;319;g3ef03d4e03e_0_265"/>
            <p:cNvPicPr preferRelativeResize="0"/>
            <p:nvPr/>
          </p:nvPicPr>
          <p:blipFill rotWithShape="1">
            <a:blip r:embed="rId10">
              <a:alphaModFix/>
            </a:blip>
            <a:srcRect b="0" l="0" r="0" t="0"/>
            <a:stretch/>
          </p:blipFill>
          <p:spPr>
            <a:xfrm>
              <a:off x="6746016" y="5307657"/>
              <a:ext cx="115179" cy="115178"/>
            </a:xfrm>
            <a:prstGeom prst="rect">
              <a:avLst/>
            </a:prstGeom>
            <a:noFill/>
            <a:ln>
              <a:noFill/>
            </a:ln>
          </p:spPr>
        </p:pic>
        <p:pic>
          <p:nvPicPr>
            <p:cNvPr descr="preencoded.png" id="320" name="Google Shape;320;g3ef03d4e03e_0_265"/>
            <p:cNvPicPr preferRelativeResize="0"/>
            <p:nvPr/>
          </p:nvPicPr>
          <p:blipFill rotWithShape="1">
            <a:blip r:embed="rId9">
              <a:alphaModFix/>
            </a:blip>
            <a:srcRect b="0" l="0" r="0" t="0"/>
            <a:stretch/>
          </p:blipFill>
          <p:spPr>
            <a:xfrm>
              <a:off x="7603266" y="5229337"/>
              <a:ext cx="115179" cy="115179"/>
            </a:xfrm>
            <a:prstGeom prst="rect">
              <a:avLst/>
            </a:prstGeom>
            <a:noFill/>
            <a:ln>
              <a:noFill/>
            </a:ln>
          </p:spPr>
        </p:pic>
        <p:pic>
          <p:nvPicPr>
            <p:cNvPr descr="preencoded.png" id="321" name="Google Shape;321;g3ef03d4e03e_0_265"/>
            <p:cNvPicPr preferRelativeResize="0"/>
            <p:nvPr/>
          </p:nvPicPr>
          <p:blipFill rotWithShape="1">
            <a:blip r:embed="rId10">
              <a:alphaModFix/>
            </a:blip>
            <a:srcRect b="0" l="0" r="0" t="0"/>
            <a:stretch/>
          </p:blipFill>
          <p:spPr>
            <a:xfrm>
              <a:off x="7603266" y="4929578"/>
              <a:ext cx="115179" cy="115179"/>
            </a:xfrm>
            <a:prstGeom prst="rect">
              <a:avLst/>
            </a:prstGeom>
            <a:noFill/>
            <a:ln>
              <a:noFill/>
            </a:ln>
          </p:spPr>
        </p:pic>
        <p:sp>
          <p:nvSpPr>
            <p:cNvPr id="322" name="Google Shape;322;g3ef03d4e03e_0_265"/>
            <p:cNvSpPr/>
            <p:nvPr/>
          </p:nvSpPr>
          <p:spPr>
            <a:xfrm>
              <a:off x="2239561" y="6749635"/>
              <a:ext cx="1656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1366"/>
                <a:buFont typeface="Lato"/>
                <a:buNone/>
              </a:pPr>
              <a:r>
                <a:rPr b="0" i="0" lang="en-US" sz="1366" u="none" cap="none" strike="noStrike">
                  <a:solidFill>
                    <a:srgbClr val="FFD011"/>
                  </a:solidFill>
                  <a:latin typeface="Lato"/>
                  <a:ea typeface="Lato"/>
                  <a:cs typeface="Lato"/>
                  <a:sym typeface="Lato"/>
                </a:rPr>
                <a:t>0</a:t>
              </a:r>
              <a:endParaRPr b="0" i="0" sz="1366" u="none" cap="none" strike="noStrike">
                <a:solidFill>
                  <a:schemeClr val="dk1"/>
                </a:solidFill>
                <a:latin typeface="Calibri"/>
                <a:ea typeface="Calibri"/>
                <a:cs typeface="Calibri"/>
                <a:sym typeface="Calibri"/>
              </a:endParaRPr>
            </a:p>
          </p:txBody>
        </p:sp>
        <p:sp>
          <p:nvSpPr>
            <p:cNvPr id="323" name="Google Shape;323;g3ef03d4e03e_0_265"/>
            <p:cNvSpPr/>
            <p:nvPr/>
          </p:nvSpPr>
          <p:spPr>
            <a:xfrm>
              <a:off x="2498431"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1639"/>
                <a:buFont typeface="Lato"/>
                <a:buNone/>
              </a:pPr>
              <a:r>
                <a:rPr b="0" i="0" lang="en-US" sz="1639" u="none" cap="none" strike="noStrike">
                  <a:solidFill>
                    <a:srgbClr val="FFD011"/>
                  </a:solidFill>
                  <a:latin typeface="Lato"/>
                  <a:ea typeface="Lato"/>
                  <a:cs typeface="Lato"/>
                  <a:sym typeface="Lato"/>
                </a:rPr>
                <a:t>1</a:t>
              </a:r>
              <a:endParaRPr b="0" i="0" sz="1639" u="none" cap="none" strike="noStrike">
                <a:solidFill>
                  <a:schemeClr val="dk1"/>
                </a:solidFill>
                <a:latin typeface="Calibri"/>
                <a:ea typeface="Calibri"/>
                <a:cs typeface="Calibri"/>
                <a:sym typeface="Calibri"/>
              </a:endParaRPr>
            </a:p>
          </p:txBody>
        </p:sp>
        <p:sp>
          <p:nvSpPr>
            <p:cNvPr id="324" name="Google Shape;324;g3ef03d4e03e_0_265"/>
            <p:cNvSpPr/>
            <p:nvPr/>
          </p:nvSpPr>
          <p:spPr>
            <a:xfrm>
              <a:off x="3352630"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1639"/>
                <a:buFont typeface="Lato"/>
                <a:buNone/>
              </a:pPr>
              <a:r>
                <a:rPr b="0" i="0" lang="en-US" sz="1639" u="none" cap="none" strike="noStrike">
                  <a:solidFill>
                    <a:srgbClr val="FFD011"/>
                  </a:solidFill>
                  <a:latin typeface="Lato"/>
                  <a:ea typeface="Lato"/>
                  <a:cs typeface="Lato"/>
                  <a:sym typeface="Lato"/>
                </a:rPr>
                <a:t>2</a:t>
              </a:r>
              <a:endParaRPr b="0" i="0" sz="1639" u="none" cap="none" strike="noStrike">
                <a:solidFill>
                  <a:schemeClr val="dk1"/>
                </a:solidFill>
                <a:latin typeface="Calibri"/>
                <a:ea typeface="Calibri"/>
                <a:cs typeface="Calibri"/>
                <a:sym typeface="Calibri"/>
              </a:endParaRPr>
            </a:p>
          </p:txBody>
        </p:sp>
        <p:sp>
          <p:nvSpPr>
            <p:cNvPr id="325" name="Google Shape;325;g3ef03d4e03e_0_265"/>
            <p:cNvSpPr/>
            <p:nvPr/>
          </p:nvSpPr>
          <p:spPr>
            <a:xfrm>
              <a:off x="4206827"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1639"/>
                <a:buFont typeface="Lato"/>
                <a:buNone/>
              </a:pPr>
              <a:r>
                <a:rPr b="0" i="0" lang="en-US" sz="1639" u="none" cap="none" strike="noStrike">
                  <a:solidFill>
                    <a:srgbClr val="FFD011"/>
                  </a:solidFill>
                  <a:latin typeface="Lato"/>
                  <a:ea typeface="Lato"/>
                  <a:cs typeface="Lato"/>
                  <a:sym typeface="Lato"/>
                </a:rPr>
                <a:t>3</a:t>
              </a:r>
              <a:endParaRPr b="0" i="0" sz="1639" u="none" cap="none" strike="noStrike">
                <a:solidFill>
                  <a:schemeClr val="dk1"/>
                </a:solidFill>
                <a:latin typeface="Calibri"/>
                <a:ea typeface="Calibri"/>
                <a:cs typeface="Calibri"/>
                <a:sym typeface="Calibri"/>
              </a:endParaRPr>
            </a:p>
          </p:txBody>
        </p:sp>
        <p:sp>
          <p:nvSpPr>
            <p:cNvPr id="326" name="Google Shape;326;g3ef03d4e03e_0_265"/>
            <p:cNvSpPr/>
            <p:nvPr/>
          </p:nvSpPr>
          <p:spPr>
            <a:xfrm>
              <a:off x="5061026"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1639"/>
                <a:buFont typeface="Lato"/>
                <a:buNone/>
              </a:pPr>
              <a:r>
                <a:rPr b="0" i="0" lang="en-US" sz="1639" u="none" cap="none" strike="noStrike">
                  <a:solidFill>
                    <a:srgbClr val="FFD011"/>
                  </a:solidFill>
                  <a:latin typeface="Lato"/>
                  <a:ea typeface="Lato"/>
                  <a:cs typeface="Lato"/>
                  <a:sym typeface="Lato"/>
                </a:rPr>
                <a:t>4</a:t>
              </a:r>
              <a:endParaRPr b="0" i="0" sz="1639" u="none" cap="none" strike="noStrike">
                <a:solidFill>
                  <a:schemeClr val="dk1"/>
                </a:solidFill>
                <a:latin typeface="Calibri"/>
                <a:ea typeface="Calibri"/>
                <a:cs typeface="Calibri"/>
                <a:sym typeface="Calibri"/>
              </a:endParaRPr>
            </a:p>
          </p:txBody>
        </p:sp>
        <p:sp>
          <p:nvSpPr>
            <p:cNvPr id="327" name="Google Shape;327;g3ef03d4e03e_0_265"/>
            <p:cNvSpPr/>
            <p:nvPr/>
          </p:nvSpPr>
          <p:spPr>
            <a:xfrm>
              <a:off x="5915258"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1639"/>
                <a:buFont typeface="Lato"/>
                <a:buNone/>
              </a:pPr>
              <a:r>
                <a:rPr b="0" i="0" lang="en-US" sz="1639" u="none" cap="none" strike="noStrike">
                  <a:solidFill>
                    <a:srgbClr val="FFD011"/>
                  </a:solidFill>
                  <a:latin typeface="Lato"/>
                  <a:ea typeface="Lato"/>
                  <a:cs typeface="Lato"/>
                  <a:sym typeface="Lato"/>
                </a:rPr>
                <a:t>5</a:t>
              </a:r>
              <a:endParaRPr b="0" i="0" sz="1639" u="none" cap="none" strike="noStrike">
                <a:solidFill>
                  <a:schemeClr val="dk1"/>
                </a:solidFill>
                <a:latin typeface="Calibri"/>
                <a:ea typeface="Calibri"/>
                <a:cs typeface="Calibri"/>
                <a:sym typeface="Calibri"/>
              </a:endParaRPr>
            </a:p>
          </p:txBody>
        </p:sp>
        <p:sp>
          <p:nvSpPr>
            <p:cNvPr id="328" name="Google Shape;328;g3ef03d4e03e_0_265"/>
            <p:cNvSpPr/>
            <p:nvPr/>
          </p:nvSpPr>
          <p:spPr>
            <a:xfrm>
              <a:off x="6769457"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1639"/>
                <a:buFont typeface="Lato"/>
                <a:buNone/>
              </a:pPr>
              <a:r>
                <a:rPr b="0" i="0" lang="en-US" sz="1639" u="none" cap="none" strike="noStrike">
                  <a:solidFill>
                    <a:srgbClr val="FFD011"/>
                  </a:solidFill>
                  <a:latin typeface="Lato"/>
                  <a:ea typeface="Lato"/>
                  <a:cs typeface="Lato"/>
                  <a:sym typeface="Lato"/>
                </a:rPr>
                <a:t>6</a:t>
              </a:r>
              <a:endParaRPr b="0" i="0" sz="1639" u="none" cap="none" strike="noStrike">
                <a:solidFill>
                  <a:schemeClr val="dk1"/>
                </a:solidFill>
                <a:latin typeface="Calibri"/>
                <a:ea typeface="Calibri"/>
                <a:cs typeface="Calibri"/>
                <a:sym typeface="Calibri"/>
              </a:endParaRPr>
            </a:p>
          </p:txBody>
        </p:sp>
        <p:sp>
          <p:nvSpPr>
            <p:cNvPr id="329" name="Google Shape;329;g3ef03d4e03e_0_265"/>
            <p:cNvSpPr/>
            <p:nvPr/>
          </p:nvSpPr>
          <p:spPr>
            <a:xfrm>
              <a:off x="7623656"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1639"/>
                <a:buFont typeface="Lato"/>
                <a:buNone/>
              </a:pPr>
              <a:r>
                <a:rPr b="0" i="0" lang="en-US" sz="1639" u="none" cap="none" strike="noStrike">
                  <a:solidFill>
                    <a:srgbClr val="FFD011"/>
                  </a:solidFill>
                  <a:latin typeface="Lato"/>
                  <a:ea typeface="Lato"/>
                  <a:cs typeface="Lato"/>
                  <a:sym typeface="Lato"/>
                </a:rPr>
                <a:t>7</a:t>
              </a:r>
              <a:endParaRPr b="0" i="0" sz="1639" u="none" cap="none" strike="noStrike">
                <a:solidFill>
                  <a:schemeClr val="dk1"/>
                </a:solidFill>
                <a:latin typeface="Calibri"/>
                <a:ea typeface="Calibri"/>
                <a:cs typeface="Calibri"/>
                <a:sym typeface="Calibri"/>
              </a:endParaRPr>
            </a:p>
          </p:txBody>
        </p:sp>
        <p:sp>
          <p:nvSpPr>
            <p:cNvPr id="330" name="Google Shape;330;g3ef03d4e03e_0_265"/>
            <p:cNvSpPr/>
            <p:nvPr/>
          </p:nvSpPr>
          <p:spPr>
            <a:xfrm>
              <a:off x="8460170"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1639"/>
                <a:buFont typeface="Lato"/>
                <a:buNone/>
              </a:pPr>
              <a:r>
                <a:rPr b="0" i="0" lang="en-US" sz="1639" u="none" cap="none" strike="noStrike">
                  <a:solidFill>
                    <a:srgbClr val="FFD011"/>
                  </a:solidFill>
                  <a:latin typeface="Lato"/>
                  <a:ea typeface="Lato"/>
                  <a:cs typeface="Lato"/>
                  <a:sym typeface="Lato"/>
                </a:rPr>
                <a:t>8</a:t>
              </a:r>
              <a:endParaRPr b="0" i="0" sz="1639" u="none" cap="none" strike="noStrike">
                <a:solidFill>
                  <a:schemeClr val="dk1"/>
                </a:solidFill>
                <a:latin typeface="Calibri"/>
                <a:ea typeface="Calibri"/>
                <a:cs typeface="Calibri"/>
                <a:sym typeface="Calibri"/>
              </a:endParaRPr>
            </a:p>
          </p:txBody>
        </p:sp>
        <p:sp>
          <p:nvSpPr>
            <p:cNvPr id="331" name="Google Shape;331;g3ef03d4e03e_0_265"/>
            <p:cNvSpPr/>
            <p:nvPr/>
          </p:nvSpPr>
          <p:spPr>
            <a:xfrm>
              <a:off x="2138972" y="6361565"/>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1366"/>
                <a:buFont typeface="Lato"/>
                <a:buNone/>
              </a:pPr>
              <a:r>
                <a:rPr b="0" i="0" lang="en-US" sz="1366" u="none" cap="none" strike="noStrike">
                  <a:solidFill>
                    <a:srgbClr val="FFD011"/>
                  </a:solidFill>
                  <a:latin typeface="Lato"/>
                  <a:ea typeface="Lato"/>
                  <a:cs typeface="Lato"/>
                  <a:sym typeface="Lato"/>
                </a:rPr>
                <a:t>10</a:t>
              </a:r>
              <a:endParaRPr b="0" i="0" sz="1366" u="none" cap="none" strike="noStrike">
                <a:solidFill>
                  <a:schemeClr val="dk1"/>
                </a:solidFill>
                <a:latin typeface="Calibri"/>
                <a:ea typeface="Calibri"/>
                <a:cs typeface="Calibri"/>
                <a:sym typeface="Calibri"/>
              </a:endParaRPr>
            </a:p>
          </p:txBody>
        </p:sp>
        <p:sp>
          <p:nvSpPr>
            <p:cNvPr id="332" name="Google Shape;332;g3ef03d4e03e_0_265"/>
            <p:cNvSpPr/>
            <p:nvPr/>
          </p:nvSpPr>
          <p:spPr>
            <a:xfrm>
              <a:off x="2138972" y="5973459"/>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1366"/>
                <a:buFont typeface="Lato"/>
                <a:buNone/>
              </a:pPr>
              <a:r>
                <a:rPr b="0" i="0" lang="en-US" sz="1366" u="none" cap="none" strike="noStrike">
                  <a:solidFill>
                    <a:srgbClr val="FFD011"/>
                  </a:solidFill>
                  <a:latin typeface="Lato"/>
                  <a:ea typeface="Lato"/>
                  <a:cs typeface="Lato"/>
                  <a:sym typeface="Lato"/>
                </a:rPr>
                <a:t>20</a:t>
              </a:r>
              <a:endParaRPr b="0" i="0" sz="1366" u="none" cap="none" strike="noStrike">
                <a:solidFill>
                  <a:schemeClr val="dk1"/>
                </a:solidFill>
                <a:latin typeface="Calibri"/>
                <a:ea typeface="Calibri"/>
                <a:cs typeface="Calibri"/>
                <a:sym typeface="Calibri"/>
              </a:endParaRPr>
            </a:p>
          </p:txBody>
        </p:sp>
        <p:sp>
          <p:nvSpPr>
            <p:cNvPr id="333" name="Google Shape;333;g3ef03d4e03e_0_265"/>
            <p:cNvSpPr/>
            <p:nvPr/>
          </p:nvSpPr>
          <p:spPr>
            <a:xfrm>
              <a:off x="2138972" y="5585371"/>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1366"/>
                <a:buFont typeface="Lato"/>
                <a:buNone/>
              </a:pPr>
              <a:r>
                <a:rPr b="0" i="0" lang="en-US" sz="1366" u="none" cap="none" strike="noStrike">
                  <a:solidFill>
                    <a:srgbClr val="FFD011"/>
                  </a:solidFill>
                  <a:latin typeface="Lato"/>
                  <a:ea typeface="Lato"/>
                  <a:cs typeface="Lato"/>
                  <a:sym typeface="Lato"/>
                </a:rPr>
                <a:t>30</a:t>
              </a:r>
              <a:endParaRPr b="0" i="0" sz="1366" u="none" cap="none" strike="noStrike">
                <a:solidFill>
                  <a:schemeClr val="dk1"/>
                </a:solidFill>
                <a:latin typeface="Calibri"/>
                <a:ea typeface="Calibri"/>
                <a:cs typeface="Calibri"/>
                <a:sym typeface="Calibri"/>
              </a:endParaRPr>
            </a:p>
          </p:txBody>
        </p:sp>
        <p:sp>
          <p:nvSpPr>
            <p:cNvPr id="334" name="Google Shape;334;g3ef03d4e03e_0_265"/>
            <p:cNvSpPr/>
            <p:nvPr/>
          </p:nvSpPr>
          <p:spPr>
            <a:xfrm>
              <a:off x="2138972" y="5197208"/>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1366"/>
                <a:buFont typeface="Lato"/>
                <a:buNone/>
              </a:pPr>
              <a:r>
                <a:rPr b="0" i="0" lang="en-US" sz="1366" u="none" cap="none" strike="noStrike">
                  <a:solidFill>
                    <a:srgbClr val="FFD011"/>
                  </a:solidFill>
                  <a:latin typeface="Lato"/>
                  <a:ea typeface="Lato"/>
                  <a:cs typeface="Lato"/>
                  <a:sym typeface="Lato"/>
                </a:rPr>
                <a:t>40</a:t>
              </a:r>
              <a:endParaRPr b="0" i="0" sz="1366" u="none" cap="none" strike="noStrike">
                <a:solidFill>
                  <a:schemeClr val="dk1"/>
                </a:solidFill>
                <a:latin typeface="Calibri"/>
                <a:ea typeface="Calibri"/>
                <a:cs typeface="Calibri"/>
                <a:sym typeface="Calibri"/>
              </a:endParaRPr>
            </a:p>
          </p:txBody>
        </p:sp>
        <p:sp>
          <p:nvSpPr>
            <p:cNvPr id="335" name="Google Shape;335;g3ef03d4e03e_0_265"/>
            <p:cNvSpPr/>
            <p:nvPr/>
          </p:nvSpPr>
          <p:spPr>
            <a:xfrm>
              <a:off x="2138972" y="4809232"/>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1366"/>
                <a:buFont typeface="Lato"/>
                <a:buNone/>
              </a:pPr>
              <a:r>
                <a:rPr b="0" i="0" lang="en-US" sz="1366" u="none" cap="none" strike="noStrike">
                  <a:solidFill>
                    <a:srgbClr val="FFD011"/>
                  </a:solidFill>
                  <a:latin typeface="Lato"/>
                  <a:ea typeface="Lato"/>
                  <a:cs typeface="Lato"/>
                  <a:sym typeface="Lato"/>
                </a:rPr>
                <a:t>50</a:t>
              </a:r>
              <a:endParaRPr b="0" i="0" sz="1366" u="none" cap="none" strike="noStrike">
                <a:solidFill>
                  <a:schemeClr val="dk1"/>
                </a:solidFill>
                <a:latin typeface="Calibri"/>
                <a:ea typeface="Calibri"/>
                <a:cs typeface="Calibri"/>
                <a:sym typeface="Calibri"/>
              </a:endParaRPr>
            </a:p>
          </p:txBody>
        </p:sp>
        <p:sp>
          <p:nvSpPr>
            <p:cNvPr id="336" name="Google Shape;336;g3ef03d4e03e_0_265"/>
            <p:cNvSpPr/>
            <p:nvPr/>
          </p:nvSpPr>
          <p:spPr>
            <a:xfrm>
              <a:off x="2138972" y="4421107"/>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1366"/>
                <a:buFont typeface="Lato"/>
                <a:buNone/>
              </a:pPr>
              <a:r>
                <a:rPr b="0" i="0" lang="en-US" sz="1366" u="none" cap="none" strike="noStrike">
                  <a:solidFill>
                    <a:srgbClr val="FFD011"/>
                  </a:solidFill>
                  <a:latin typeface="Lato"/>
                  <a:ea typeface="Lato"/>
                  <a:cs typeface="Lato"/>
                  <a:sym typeface="Lato"/>
                </a:rPr>
                <a:t>60</a:t>
              </a:r>
              <a:endParaRPr b="0" i="0" sz="1366" u="none" cap="none" strike="noStrike">
                <a:solidFill>
                  <a:schemeClr val="dk1"/>
                </a:solidFill>
                <a:latin typeface="Calibri"/>
                <a:ea typeface="Calibri"/>
                <a:cs typeface="Calibri"/>
                <a:sym typeface="Calibri"/>
              </a:endParaRPr>
            </a:p>
          </p:txBody>
        </p:sp>
        <p:sp>
          <p:nvSpPr>
            <p:cNvPr id="337" name="Google Shape;337;g3ef03d4e03e_0_265"/>
            <p:cNvSpPr/>
            <p:nvPr/>
          </p:nvSpPr>
          <p:spPr>
            <a:xfrm>
              <a:off x="2138972" y="4033131"/>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1366"/>
                <a:buFont typeface="Lato"/>
                <a:buNone/>
              </a:pPr>
              <a:r>
                <a:rPr b="0" i="0" lang="en-US" sz="1366" u="none" cap="none" strike="noStrike">
                  <a:solidFill>
                    <a:srgbClr val="FFD011"/>
                  </a:solidFill>
                  <a:latin typeface="Lato"/>
                  <a:ea typeface="Lato"/>
                  <a:cs typeface="Lato"/>
                  <a:sym typeface="Lato"/>
                </a:rPr>
                <a:t>70</a:t>
              </a:r>
              <a:endParaRPr b="0" i="0" sz="1366" u="none" cap="none" strike="noStrike">
                <a:solidFill>
                  <a:schemeClr val="dk1"/>
                </a:solidFill>
                <a:latin typeface="Calibri"/>
                <a:ea typeface="Calibri"/>
                <a:cs typeface="Calibri"/>
                <a:sym typeface="Calibri"/>
              </a:endParaRPr>
            </a:p>
          </p:txBody>
        </p:sp>
        <p:sp>
          <p:nvSpPr>
            <p:cNvPr id="338" name="Google Shape;338;g3ef03d4e03e_0_265"/>
            <p:cNvSpPr/>
            <p:nvPr/>
          </p:nvSpPr>
          <p:spPr>
            <a:xfrm>
              <a:off x="2138972" y="3645043"/>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1366"/>
                <a:buFont typeface="Lato"/>
                <a:buNone/>
              </a:pPr>
              <a:r>
                <a:rPr b="0" i="0" lang="en-US" sz="1366" u="none" cap="none" strike="noStrike">
                  <a:solidFill>
                    <a:srgbClr val="FFD011"/>
                  </a:solidFill>
                  <a:latin typeface="Lato"/>
                  <a:ea typeface="Lato"/>
                  <a:cs typeface="Lato"/>
                  <a:sym typeface="Lato"/>
                </a:rPr>
                <a:t>80</a:t>
              </a:r>
              <a:endParaRPr b="0" i="0" sz="1366" u="none" cap="none" strike="noStrike">
                <a:solidFill>
                  <a:schemeClr val="dk1"/>
                </a:solidFill>
                <a:latin typeface="Calibri"/>
                <a:ea typeface="Calibri"/>
                <a:cs typeface="Calibri"/>
                <a:sym typeface="Calibri"/>
              </a:endParaRPr>
            </a:p>
          </p:txBody>
        </p:sp>
        <p:sp>
          <p:nvSpPr>
            <p:cNvPr id="339" name="Google Shape;339;g3ef03d4e03e_0_265"/>
            <p:cNvSpPr/>
            <p:nvPr/>
          </p:nvSpPr>
          <p:spPr>
            <a:xfrm>
              <a:off x="2138972" y="3256880"/>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1366"/>
                <a:buFont typeface="Lato"/>
                <a:buNone/>
              </a:pPr>
              <a:r>
                <a:rPr b="0" i="0" lang="en-US" sz="1366" u="none" cap="none" strike="noStrike">
                  <a:solidFill>
                    <a:srgbClr val="FFD011"/>
                  </a:solidFill>
                  <a:latin typeface="Lato"/>
                  <a:ea typeface="Lato"/>
                  <a:cs typeface="Lato"/>
                  <a:sym typeface="Lato"/>
                </a:rPr>
                <a:t>90</a:t>
              </a:r>
              <a:endParaRPr b="0" i="0" sz="1366" u="none" cap="none" strike="noStrike">
                <a:solidFill>
                  <a:schemeClr val="dk1"/>
                </a:solidFill>
                <a:latin typeface="Calibri"/>
                <a:ea typeface="Calibri"/>
                <a:cs typeface="Calibri"/>
                <a:sym typeface="Calibri"/>
              </a:endParaRPr>
            </a:p>
          </p:txBody>
        </p:sp>
        <p:sp>
          <p:nvSpPr>
            <p:cNvPr id="340" name="Google Shape;340;g3ef03d4e03e_0_265"/>
            <p:cNvSpPr/>
            <p:nvPr/>
          </p:nvSpPr>
          <p:spPr>
            <a:xfrm>
              <a:off x="2038350" y="2868774"/>
              <a:ext cx="3654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1366"/>
                <a:buFont typeface="Lato"/>
                <a:buNone/>
              </a:pPr>
              <a:r>
                <a:rPr b="0" i="0" lang="en-US" sz="1366" u="none" cap="none" strike="noStrike">
                  <a:solidFill>
                    <a:srgbClr val="FFD011"/>
                  </a:solidFill>
                  <a:latin typeface="Lato"/>
                  <a:ea typeface="Lato"/>
                  <a:cs typeface="Lato"/>
                  <a:sym typeface="Lato"/>
                </a:rPr>
                <a:t>100</a:t>
              </a:r>
              <a:endParaRPr b="0" i="0" sz="1366" u="none" cap="none" strike="noStrike">
                <a:solidFill>
                  <a:schemeClr val="dk1"/>
                </a:solidFill>
                <a:latin typeface="Calibri"/>
                <a:ea typeface="Calibri"/>
                <a:cs typeface="Calibri"/>
                <a:sym typeface="Calibri"/>
              </a:endParaRPr>
            </a:p>
          </p:txBody>
        </p:sp>
      </p:grpSp>
      <p:grpSp>
        <p:nvGrpSpPr>
          <p:cNvPr id="341" name="Google Shape;341;g3ef03d4e03e_0_265"/>
          <p:cNvGrpSpPr/>
          <p:nvPr/>
        </p:nvGrpSpPr>
        <p:grpSpPr>
          <a:xfrm>
            <a:off x="10801350" y="3143250"/>
            <a:ext cx="4181476" cy="4181456"/>
            <a:chOff x="10801350" y="3143250"/>
            <a:chExt cx="4181476" cy="4181456"/>
          </a:xfrm>
        </p:grpSpPr>
        <p:pic>
          <p:nvPicPr>
            <p:cNvPr descr="preencoded.png" id="342" name="Google Shape;342;g3ef03d4e03e_0_265"/>
            <p:cNvPicPr preferRelativeResize="0"/>
            <p:nvPr/>
          </p:nvPicPr>
          <p:blipFill rotWithShape="1">
            <a:blip r:embed="rId13">
              <a:alphaModFix/>
            </a:blip>
            <a:srcRect b="0" l="0" r="0" t="0"/>
            <a:stretch/>
          </p:blipFill>
          <p:spPr>
            <a:xfrm>
              <a:off x="12892088" y="3143250"/>
              <a:ext cx="2090738" cy="3569103"/>
            </a:xfrm>
            <a:prstGeom prst="rect">
              <a:avLst/>
            </a:prstGeom>
            <a:noFill/>
            <a:ln>
              <a:noFill/>
            </a:ln>
          </p:spPr>
        </p:pic>
        <p:pic>
          <p:nvPicPr>
            <p:cNvPr descr="preencoded.png" id="343" name="Google Shape;343;g3ef03d4e03e_0_265"/>
            <p:cNvPicPr preferRelativeResize="0"/>
            <p:nvPr/>
          </p:nvPicPr>
          <p:blipFill rotWithShape="1">
            <a:blip r:embed="rId14">
              <a:alphaModFix/>
            </a:blip>
            <a:srcRect b="0" l="0" r="0" t="0"/>
            <a:stretch/>
          </p:blipFill>
          <p:spPr>
            <a:xfrm>
              <a:off x="11413713" y="6268845"/>
              <a:ext cx="2956750" cy="1055861"/>
            </a:xfrm>
            <a:prstGeom prst="rect">
              <a:avLst/>
            </a:prstGeom>
            <a:noFill/>
            <a:ln>
              <a:noFill/>
            </a:ln>
          </p:spPr>
        </p:pic>
        <p:pic>
          <p:nvPicPr>
            <p:cNvPr descr="preencoded.png" id="344" name="Google Shape;344;g3ef03d4e03e_0_265"/>
            <p:cNvPicPr preferRelativeResize="0"/>
            <p:nvPr/>
          </p:nvPicPr>
          <p:blipFill rotWithShape="1">
            <a:blip r:embed="rId15">
              <a:alphaModFix/>
            </a:blip>
            <a:srcRect b="0" l="0" r="0" t="0"/>
            <a:stretch/>
          </p:blipFill>
          <p:spPr>
            <a:xfrm>
              <a:off x="10801350" y="3143250"/>
              <a:ext cx="2090738" cy="3569103"/>
            </a:xfrm>
            <a:prstGeom prst="rect">
              <a:avLst/>
            </a:prstGeom>
            <a:noFill/>
            <a:ln>
              <a:noFill/>
            </a:ln>
          </p:spPr>
        </p:pic>
        <p:sp>
          <p:nvSpPr>
            <p:cNvPr id="345" name="Google Shape;345;g3ef03d4e03e_0_265"/>
            <p:cNvSpPr/>
            <p:nvPr/>
          </p:nvSpPr>
          <p:spPr>
            <a:xfrm>
              <a:off x="11944350" y="4729163"/>
              <a:ext cx="20649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34.574</a:t>
              </a:r>
              <a:endParaRPr b="0" i="0" sz="3600" u="none" cap="none" strike="noStrike">
                <a:solidFill>
                  <a:schemeClr val="dk1"/>
                </a:solidFill>
                <a:latin typeface="Calibri"/>
                <a:ea typeface="Calibri"/>
                <a:cs typeface="Calibri"/>
                <a:sym typeface="Calibri"/>
              </a:endParaRPr>
            </a:p>
          </p:txBody>
        </p:sp>
        <p:sp>
          <p:nvSpPr>
            <p:cNvPr id="346" name="Google Shape;346;g3ef03d4e03e_0_265"/>
            <p:cNvSpPr/>
            <p:nvPr/>
          </p:nvSpPr>
          <p:spPr>
            <a:xfrm>
              <a:off x="12520613" y="5281613"/>
              <a:ext cx="8592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Total</a:t>
              </a:r>
              <a:endParaRPr b="0" i="0" sz="2400" u="none" cap="none" strike="noStrike">
                <a:solidFill>
                  <a:schemeClr val="dk1"/>
                </a:solidFill>
                <a:latin typeface="Calibri"/>
                <a:ea typeface="Calibri"/>
                <a:cs typeface="Calibri"/>
                <a:sym typeface="Calibri"/>
              </a:endParaRPr>
            </a:p>
          </p:txBody>
        </p:sp>
      </p:grpSp>
      <p:grpSp>
        <p:nvGrpSpPr>
          <p:cNvPr id="347" name="Google Shape;347;g3ef03d4e03e_0_265"/>
          <p:cNvGrpSpPr/>
          <p:nvPr/>
        </p:nvGrpSpPr>
        <p:grpSpPr>
          <a:xfrm>
            <a:off x="9898380" y="7886700"/>
            <a:ext cx="5997000" cy="1649850"/>
            <a:chOff x="9898380" y="7886700"/>
            <a:chExt cx="5997000" cy="1649850"/>
          </a:xfrm>
        </p:grpSpPr>
        <p:sp>
          <p:nvSpPr>
            <p:cNvPr id="348" name="Google Shape;348;g3ef03d4e03e_0_265"/>
            <p:cNvSpPr/>
            <p:nvPr/>
          </p:nvSpPr>
          <p:spPr>
            <a:xfrm>
              <a:off x="9898380" y="7886700"/>
              <a:ext cx="5997000" cy="712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Treasure Found</a:t>
              </a:r>
              <a:endParaRPr b="0" i="0" sz="3600" u="none" cap="none" strike="noStrike">
                <a:solidFill>
                  <a:schemeClr val="dk1"/>
                </a:solidFill>
                <a:latin typeface="Calibri"/>
                <a:ea typeface="Calibri"/>
                <a:cs typeface="Calibri"/>
                <a:sym typeface="Calibri"/>
              </a:endParaRPr>
            </a:p>
          </p:txBody>
        </p:sp>
        <p:sp>
          <p:nvSpPr>
            <p:cNvPr id="349" name="Google Shape;349;g3ef03d4e03e_0_265"/>
            <p:cNvSpPr/>
            <p:nvPr/>
          </p:nvSpPr>
          <p:spPr>
            <a:xfrm>
              <a:off x="9913620" y="8515350"/>
              <a:ext cx="5966400" cy="10212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record of the amount of treasure found per month</a:t>
              </a:r>
              <a:endParaRPr b="0" i="0" sz="2400" u="none" cap="none" strike="noStrike">
                <a:solidFill>
                  <a:schemeClr val="dk1"/>
                </a:solidFill>
                <a:latin typeface="Calibri"/>
                <a:ea typeface="Calibri"/>
                <a:cs typeface="Calibri"/>
                <a:sym typeface="Calibri"/>
              </a:endParaRPr>
            </a:p>
          </p:txBody>
        </p:sp>
      </p:grpSp>
      <p:grpSp>
        <p:nvGrpSpPr>
          <p:cNvPr id="350" name="Google Shape;350;g3ef03d4e03e_0_265"/>
          <p:cNvGrpSpPr/>
          <p:nvPr/>
        </p:nvGrpSpPr>
        <p:grpSpPr>
          <a:xfrm>
            <a:off x="2392680" y="7886700"/>
            <a:ext cx="5997000" cy="1649850"/>
            <a:chOff x="2392680" y="7886700"/>
            <a:chExt cx="5997000" cy="1649850"/>
          </a:xfrm>
        </p:grpSpPr>
        <p:sp>
          <p:nvSpPr>
            <p:cNvPr id="351" name="Google Shape;351;g3ef03d4e03e_0_265"/>
            <p:cNvSpPr/>
            <p:nvPr/>
          </p:nvSpPr>
          <p:spPr>
            <a:xfrm>
              <a:off x="2392680" y="7886700"/>
              <a:ext cx="5997000" cy="712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Spellcasting Progress</a:t>
              </a:r>
              <a:endParaRPr b="0" i="0" sz="3600" u="none" cap="none" strike="noStrike">
                <a:solidFill>
                  <a:schemeClr val="dk1"/>
                </a:solidFill>
                <a:latin typeface="Calibri"/>
                <a:ea typeface="Calibri"/>
                <a:cs typeface="Calibri"/>
                <a:sym typeface="Calibri"/>
              </a:endParaRPr>
            </a:p>
          </p:txBody>
        </p:sp>
        <p:sp>
          <p:nvSpPr>
            <p:cNvPr id="352" name="Google Shape;352;g3ef03d4e03e_0_265"/>
            <p:cNvSpPr/>
            <p:nvPr/>
          </p:nvSpPr>
          <p:spPr>
            <a:xfrm>
              <a:off x="2407920" y="8515350"/>
              <a:ext cx="5966400" cy="10212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record of the number of spells cast per year</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9442"/>
        </a:solidFill>
      </p:bgPr>
    </p:bg>
    <p:spTree>
      <p:nvGrpSpPr>
        <p:cNvPr id="357" name="Shape 357"/>
        <p:cNvGrpSpPr/>
        <p:nvPr/>
      </p:nvGrpSpPr>
      <p:grpSpPr>
        <a:xfrm>
          <a:off x="0" y="0"/>
          <a:ext cx="0" cy="0"/>
          <a:chOff x="0" y="0"/>
          <a:chExt cx="0" cy="0"/>
        </a:xfrm>
      </p:grpSpPr>
      <p:pic>
        <p:nvPicPr>
          <p:cNvPr descr="preencoded.png" id="358" name="Google Shape;358;g3ef03d4e03e_0_328"/>
          <p:cNvPicPr preferRelativeResize="0"/>
          <p:nvPr/>
        </p:nvPicPr>
        <p:blipFill rotWithShape="1">
          <a:blip r:embed="rId3">
            <a:alphaModFix/>
          </a:blip>
          <a:srcRect b="0" l="0" r="0" t="0"/>
          <a:stretch/>
        </p:blipFill>
        <p:spPr>
          <a:xfrm>
            <a:off x="-7219950" y="-5048250"/>
            <a:ext cx="22455866" cy="13052631"/>
          </a:xfrm>
          <a:prstGeom prst="rect">
            <a:avLst/>
          </a:prstGeom>
          <a:noFill/>
          <a:ln>
            <a:noFill/>
          </a:ln>
        </p:spPr>
      </p:pic>
      <p:pic>
        <p:nvPicPr>
          <p:cNvPr descr="preencoded.png" id="359" name="Google Shape;359;g3ef03d4e03e_0_328"/>
          <p:cNvPicPr preferRelativeResize="0"/>
          <p:nvPr/>
        </p:nvPicPr>
        <p:blipFill rotWithShape="1">
          <a:blip r:embed="rId3">
            <a:alphaModFix/>
          </a:blip>
          <a:srcRect b="0" l="0" r="0" t="0"/>
          <a:stretch/>
        </p:blipFill>
        <p:spPr>
          <a:xfrm>
            <a:off x="4800600" y="3762375"/>
            <a:ext cx="22455866" cy="13052631"/>
          </a:xfrm>
          <a:prstGeom prst="rect">
            <a:avLst/>
          </a:prstGeom>
          <a:noFill/>
          <a:ln>
            <a:noFill/>
          </a:ln>
        </p:spPr>
      </p:pic>
      <p:grpSp>
        <p:nvGrpSpPr>
          <p:cNvPr id="360" name="Google Shape;360;g3ef03d4e03e_0_328"/>
          <p:cNvGrpSpPr/>
          <p:nvPr/>
        </p:nvGrpSpPr>
        <p:grpSpPr>
          <a:xfrm>
            <a:off x="17640300" y="7994925"/>
            <a:ext cx="596549" cy="2063476"/>
            <a:chOff x="17640300" y="7994925"/>
            <a:chExt cx="596549" cy="2063476"/>
          </a:xfrm>
        </p:grpSpPr>
        <p:pic>
          <p:nvPicPr>
            <p:cNvPr descr="preencoded.png" id="361" name="Google Shape;361;g3ef03d4e03e_0_328"/>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362" name="Google Shape;362;g3ef03d4e03e_0_328"/>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2710"/>
                <a:buFont typeface="Inter"/>
                <a:buNone/>
              </a:pPr>
              <a:r>
                <a:rPr b="1" i="0" lang="en-US" sz="2710" u="none" cap="none" strike="noStrike">
                  <a:solidFill>
                    <a:srgbClr val="FFD01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363" name="Google Shape;363;g3ef03d4e03e_0_328"/>
          <p:cNvGrpSpPr/>
          <p:nvPr/>
        </p:nvGrpSpPr>
        <p:grpSpPr>
          <a:xfrm>
            <a:off x="10086975" y="4314825"/>
            <a:ext cx="6644700" cy="1726050"/>
            <a:chOff x="10086975" y="4314825"/>
            <a:chExt cx="6644700" cy="1726050"/>
          </a:xfrm>
        </p:grpSpPr>
        <p:sp>
          <p:nvSpPr>
            <p:cNvPr id="364" name="Google Shape;364;g3ef03d4e03e_0_328"/>
            <p:cNvSpPr/>
            <p:nvPr/>
          </p:nvSpPr>
          <p:spPr>
            <a:xfrm>
              <a:off x="10086975" y="4314825"/>
              <a:ext cx="66447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A web application</a:t>
              </a:r>
              <a:endParaRPr b="0" i="0" sz="3600" u="none" cap="none" strike="noStrike">
                <a:solidFill>
                  <a:schemeClr val="dk1"/>
                </a:solidFill>
                <a:latin typeface="Calibri"/>
                <a:ea typeface="Calibri"/>
                <a:cs typeface="Calibri"/>
                <a:sym typeface="Calibri"/>
              </a:endParaRPr>
            </a:p>
          </p:txBody>
        </p:sp>
        <p:sp>
          <p:nvSpPr>
            <p:cNvPr id="365" name="Google Shape;365;g3ef03d4e03e_0_328"/>
            <p:cNvSpPr/>
            <p:nvPr/>
          </p:nvSpPr>
          <p:spPr>
            <a:xfrm>
              <a:off x="10086975" y="5019675"/>
              <a:ext cx="6614100" cy="1021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web application designed for discovering the world of fantasy</a:t>
              </a:r>
              <a:endParaRPr b="0" i="0" sz="2400" u="none" cap="none" strike="noStrike">
                <a:solidFill>
                  <a:schemeClr val="dk1"/>
                </a:solidFill>
                <a:latin typeface="Calibri"/>
                <a:ea typeface="Calibri"/>
                <a:cs typeface="Calibri"/>
                <a:sym typeface="Calibri"/>
              </a:endParaRPr>
            </a:p>
          </p:txBody>
        </p:sp>
      </p:grpSp>
      <p:pic>
        <p:nvPicPr>
          <p:cNvPr descr="preencoded.png" id="366" name="Google Shape;366;g3ef03d4e03e_0_328"/>
          <p:cNvPicPr preferRelativeResize="0"/>
          <p:nvPr/>
        </p:nvPicPr>
        <p:blipFill rotWithShape="1">
          <a:blip r:embed="rId5">
            <a:alphaModFix/>
          </a:blip>
          <a:srcRect b="0" l="0" r="0" t="0"/>
          <a:stretch/>
        </p:blipFill>
        <p:spPr>
          <a:xfrm>
            <a:off x="190500" y="2438400"/>
            <a:ext cx="10325100" cy="6124575"/>
          </a:xfrm>
          <a:prstGeom prst="rect">
            <a:avLst/>
          </a:prstGeom>
          <a:noFill/>
          <a:ln>
            <a:noFill/>
          </a:ln>
        </p:spPr>
      </p:pic>
      <p:pic>
        <p:nvPicPr>
          <p:cNvPr descr="preencoded.png" id="367" name="Google Shape;367;g3ef03d4e03e_0_328"/>
          <p:cNvPicPr preferRelativeResize="0"/>
          <p:nvPr/>
        </p:nvPicPr>
        <p:blipFill rotWithShape="1">
          <a:blip r:embed="rId6">
            <a:alphaModFix/>
          </a:blip>
          <a:srcRect b="0" l="0" r="0" t="0"/>
          <a:stretch/>
        </p:blipFill>
        <p:spPr>
          <a:xfrm>
            <a:off x="1638300" y="2695575"/>
            <a:ext cx="7419975" cy="4867275"/>
          </a:xfrm>
          <a:prstGeom prst="rect">
            <a:avLst/>
          </a:prstGeom>
          <a:noFill/>
          <a:ln>
            <a:noFill/>
          </a:ln>
        </p:spPr>
      </p:pic>
      <p:sp>
        <p:nvSpPr>
          <p:cNvPr id="368" name="Google Shape;368;g3ef03d4e03e_0_328"/>
          <p:cNvSpPr/>
          <p:nvPr/>
        </p:nvSpPr>
        <p:spPr>
          <a:xfrm>
            <a:off x="3600450" y="914400"/>
            <a:ext cx="11087100" cy="1181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ED406"/>
              </a:buClr>
              <a:buSzPts val="6000"/>
              <a:buFont typeface="Goldman"/>
              <a:buNone/>
            </a:pPr>
            <a:r>
              <a:rPr b="1" i="0" lang="en-US" sz="6000" u="none" cap="none" strike="noStrike">
                <a:solidFill>
                  <a:srgbClr val="FED406"/>
                </a:solidFill>
                <a:latin typeface="Goldman"/>
                <a:ea typeface="Goldman"/>
                <a:cs typeface="Goldman"/>
                <a:sym typeface="Goldman"/>
              </a:rPr>
              <a:t>Portal to Adventure</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9442"/>
        </a:solidFill>
      </p:bgPr>
    </p:bg>
    <p:spTree>
      <p:nvGrpSpPr>
        <p:cNvPr id="373" name="Shape 373"/>
        <p:cNvGrpSpPr/>
        <p:nvPr/>
      </p:nvGrpSpPr>
      <p:grpSpPr>
        <a:xfrm>
          <a:off x="0" y="0"/>
          <a:ext cx="0" cy="0"/>
          <a:chOff x="0" y="0"/>
          <a:chExt cx="0" cy="0"/>
        </a:xfrm>
      </p:grpSpPr>
      <p:pic>
        <p:nvPicPr>
          <p:cNvPr descr="preencoded.png" id="374" name="Google Shape;374;g3ef03d4e03e_0_343"/>
          <p:cNvPicPr preferRelativeResize="0"/>
          <p:nvPr/>
        </p:nvPicPr>
        <p:blipFill rotWithShape="1">
          <a:blip r:embed="rId3">
            <a:alphaModFix/>
          </a:blip>
          <a:srcRect b="0" l="0" r="0" t="0"/>
          <a:stretch/>
        </p:blipFill>
        <p:spPr>
          <a:xfrm rot="896639">
            <a:off x="-8848647" y="6375542"/>
            <a:ext cx="24107775" cy="6191251"/>
          </a:xfrm>
          <a:prstGeom prst="rect">
            <a:avLst/>
          </a:prstGeom>
          <a:noFill/>
          <a:ln>
            <a:noFill/>
          </a:ln>
        </p:spPr>
      </p:pic>
      <p:pic>
        <p:nvPicPr>
          <p:cNvPr descr="preencoded.png" id="375" name="Google Shape;375;g3ef03d4e03e_0_343"/>
          <p:cNvPicPr preferRelativeResize="0"/>
          <p:nvPr/>
        </p:nvPicPr>
        <p:blipFill rotWithShape="1">
          <a:blip r:embed="rId3">
            <a:alphaModFix/>
          </a:blip>
          <a:srcRect b="0" l="0" r="0" t="0"/>
          <a:stretch/>
        </p:blipFill>
        <p:spPr>
          <a:xfrm rot="896639">
            <a:off x="6229425" y="393842"/>
            <a:ext cx="24107775" cy="6191251"/>
          </a:xfrm>
          <a:prstGeom prst="rect">
            <a:avLst/>
          </a:prstGeom>
          <a:noFill/>
          <a:ln>
            <a:noFill/>
          </a:ln>
        </p:spPr>
      </p:pic>
      <p:grpSp>
        <p:nvGrpSpPr>
          <p:cNvPr id="376" name="Google Shape;376;g3ef03d4e03e_0_343"/>
          <p:cNvGrpSpPr/>
          <p:nvPr/>
        </p:nvGrpSpPr>
        <p:grpSpPr>
          <a:xfrm>
            <a:off x="17640300" y="7994925"/>
            <a:ext cx="596549" cy="2063476"/>
            <a:chOff x="17640300" y="7994925"/>
            <a:chExt cx="596549" cy="2063476"/>
          </a:xfrm>
        </p:grpSpPr>
        <p:pic>
          <p:nvPicPr>
            <p:cNvPr descr="preencoded.png" id="377" name="Google Shape;377;g3ef03d4e03e_0_343"/>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378" name="Google Shape;378;g3ef03d4e03e_0_343"/>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2710"/>
                <a:buFont typeface="Inter"/>
                <a:buNone/>
              </a:pPr>
              <a:r>
                <a:rPr b="1" i="0" lang="en-US" sz="2710" u="none" cap="none" strike="noStrike">
                  <a:solidFill>
                    <a:srgbClr val="FFD01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379" name="Google Shape;379;g3ef03d4e03e_0_343"/>
          <p:cNvGrpSpPr/>
          <p:nvPr/>
        </p:nvGrpSpPr>
        <p:grpSpPr>
          <a:xfrm>
            <a:off x="2209800" y="3114675"/>
            <a:ext cx="6644700" cy="2183250"/>
            <a:chOff x="2209800" y="3114675"/>
            <a:chExt cx="6644700" cy="2183250"/>
          </a:xfrm>
        </p:grpSpPr>
        <p:sp>
          <p:nvSpPr>
            <p:cNvPr id="380" name="Google Shape;380;g3ef03d4e03e_0_343"/>
            <p:cNvSpPr/>
            <p:nvPr/>
          </p:nvSpPr>
          <p:spPr>
            <a:xfrm>
              <a:off x="2209800" y="3114675"/>
              <a:ext cx="66447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An mobile app</a:t>
              </a:r>
              <a:endParaRPr b="0" i="0" sz="3600" u="none" cap="none" strike="noStrike">
                <a:solidFill>
                  <a:schemeClr val="dk1"/>
                </a:solidFill>
                <a:latin typeface="Calibri"/>
                <a:ea typeface="Calibri"/>
                <a:cs typeface="Calibri"/>
                <a:sym typeface="Calibri"/>
              </a:endParaRPr>
            </a:p>
          </p:txBody>
        </p:sp>
        <p:sp>
          <p:nvSpPr>
            <p:cNvPr id="381" name="Google Shape;381;g3ef03d4e03e_0_343"/>
            <p:cNvSpPr/>
            <p:nvPr/>
          </p:nvSpPr>
          <p:spPr>
            <a:xfrm>
              <a:off x="2209800" y="3819525"/>
              <a:ext cx="6614100" cy="1478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An app designed for exploring and experiencing the enchanting realm of fantasy</a:t>
              </a:r>
              <a:endParaRPr b="0" i="0" sz="2400" u="none" cap="none" strike="noStrike">
                <a:solidFill>
                  <a:schemeClr val="dk1"/>
                </a:solidFill>
                <a:latin typeface="Calibri"/>
                <a:ea typeface="Calibri"/>
                <a:cs typeface="Calibri"/>
                <a:sym typeface="Calibri"/>
              </a:endParaRPr>
            </a:p>
          </p:txBody>
        </p:sp>
      </p:grpSp>
      <p:sp>
        <p:nvSpPr>
          <p:cNvPr id="382" name="Google Shape;382;g3ef03d4e03e_0_343"/>
          <p:cNvSpPr/>
          <p:nvPr/>
        </p:nvSpPr>
        <p:spPr>
          <a:xfrm>
            <a:off x="2209800" y="5743575"/>
            <a:ext cx="6776100" cy="3002400"/>
          </a:xfrm>
          <a:prstGeom prst="rect">
            <a:avLst/>
          </a:prstGeom>
          <a:noFill/>
          <a:ln>
            <a:noFill/>
          </a:ln>
        </p:spPr>
        <p:txBody>
          <a:bodyPr anchorCtr="0" anchor="t" bIns="0" lIns="0" spcFirstLastPara="1" rIns="0" wrap="square" tIns="0">
            <a:noAutofit/>
          </a:bodyPr>
          <a:lstStyle/>
          <a:p>
            <a:pPr indent="-342900" lvl="0" marL="342900" marR="0" rtl="0" algn="l">
              <a:lnSpc>
                <a:spcPct val="120000"/>
              </a:lnSpc>
              <a:spcBef>
                <a:spcPts val="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Explore a magical world</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Experience fantasy firsthand</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Immerse in a realm of magic</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Discover untold wonders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Live your fantasy dreams</a:t>
            </a:r>
            <a:endParaRPr b="0" i="0" sz="2400" u="none" cap="none" strike="noStrike">
              <a:solidFill>
                <a:schemeClr val="dk1"/>
              </a:solidFill>
              <a:latin typeface="Calibri"/>
              <a:ea typeface="Calibri"/>
              <a:cs typeface="Calibri"/>
              <a:sym typeface="Calibri"/>
            </a:endParaRPr>
          </a:p>
        </p:txBody>
      </p:sp>
      <p:sp>
        <p:nvSpPr>
          <p:cNvPr id="383" name="Google Shape;383;g3ef03d4e03e_0_343"/>
          <p:cNvSpPr/>
          <p:nvPr/>
        </p:nvSpPr>
        <p:spPr>
          <a:xfrm>
            <a:off x="2171700" y="1390650"/>
            <a:ext cx="9572700" cy="1181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ED406"/>
              </a:buClr>
              <a:buSzPts val="6000"/>
              <a:buFont typeface="Goldman"/>
              <a:buNone/>
            </a:pPr>
            <a:r>
              <a:rPr b="1" i="0" lang="en-US" sz="6000" u="none" cap="none" strike="noStrike">
                <a:solidFill>
                  <a:srgbClr val="FED406"/>
                </a:solidFill>
                <a:latin typeface="Goldman"/>
                <a:ea typeface="Goldman"/>
                <a:cs typeface="Goldman"/>
                <a:sym typeface="Goldman"/>
              </a:rPr>
              <a:t>The Future of Fantasy</a:t>
            </a:r>
            <a:endParaRPr b="0" i="0" sz="6000" u="none" cap="none" strike="noStrike">
              <a:solidFill>
                <a:schemeClr val="dk1"/>
              </a:solidFill>
              <a:latin typeface="Calibri"/>
              <a:ea typeface="Calibri"/>
              <a:cs typeface="Calibri"/>
              <a:sym typeface="Calibri"/>
            </a:endParaRPr>
          </a:p>
        </p:txBody>
      </p:sp>
      <p:pic>
        <p:nvPicPr>
          <p:cNvPr descr="preencoded.png" id="384" name="Google Shape;384;g3ef03d4e03e_0_343"/>
          <p:cNvPicPr preferRelativeResize="0"/>
          <p:nvPr/>
        </p:nvPicPr>
        <p:blipFill rotWithShape="1">
          <a:blip r:embed="rId5">
            <a:alphaModFix/>
          </a:blip>
          <a:srcRect b="0" l="0" r="0" t="0"/>
          <a:stretch/>
        </p:blipFill>
        <p:spPr>
          <a:xfrm>
            <a:off x="11591925" y="771525"/>
            <a:ext cx="4105275" cy="8886825"/>
          </a:xfrm>
          <a:prstGeom prst="rect">
            <a:avLst/>
          </a:prstGeom>
          <a:noFill/>
          <a:ln>
            <a:noFill/>
          </a:ln>
        </p:spPr>
      </p:pic>
      <p:pic>
        <p:nvPicPr>
          <p:cNvPr descr="preencoded.png" id="385" name="Google Shape;385;g3ef03d4e03e_0_343"/>
          <p:cNvPicPr preferRelativeResize="0"/>
          <p:nvPr/>
        </p:nvPicPr>
        <p:blipFill rotWithShape="1">
          <a:blip r:embed="rId6">
            <a:alphaModFix/>
          </a:blip>
          <a:srcRect b="0" l="0" r="0" t="0"/>
          <a:stretch/>
        </p:blipFill>
        <p:spPr>
          <a:xfrm>
            <a:off x="11734800" y="1323975"/>
            <a:ext cx="3829050" cy="80962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9442"/>
        </a:solidFill>
      </p:bgPr>
    </p:bg>
    <p:spTree>
      <p:nvGrpSpPr>
        <p:cNvPr id="390" name="Shape 390"/>
        <p:cNvGrpSpPr/>
        <p:nvPr/>
      </p:nvGrpSpPr>
      <p:grpSpPr>
        <a:xfrm>
          <a:off x="0" y="0"/>
          <a:ext cx="0" cy="0"/>
          <a:chOff x="0" y="0"/>
          <a:chExt cx="0" cy="0"/>
        </a:xfrm>
      </p:grpSpPr>
      <p:pic>
        <p:nvPicPr>
          <p:cNvPr descr="preencoded.png" id="391" name="Google Shape;391;g3ef03d4e03e_0_359"/>
          <p:cNvPicPr preferRelativeResize="0"/>
          <p:nvPr/>
        </p:nvPicPr>
        <p:blipFill rotWithShape="1">
          <a:blip r:embed="rId3">
            <a:alphaModFix/>
          </a:blip>
          <a:srcRect b="0" l="0" r="0" t="0"/>
          <a:stretch/>
        </p:blipFill>
        <p:spPr>
          <a:xfrm>
            <a:off x="-6858000" y="-1133474"/>
            <a:ext cx="29622750" cy="12544424"/>
          </a:xfrm>
          <a:prstGeom prst="rect">
            <a:avLst/>
          </a:prstGeom>
          <a:noFill/>
          <a:ln>
            <a:noFill/>
          </a:ln>
        </p:spPr>
      </p:pic>
      <p:grpSp>
        <p:nvGrpSpPr>
          <p:cNvPr id="392" name="Google Shape;392;g3ef03d4e03e_0_359"/>
          <p:cNvGrpSpPr/>
          <p:nvPr/>
        </p:nvGrpSpPr>
        <p:grpSpPr>
          <a:xfrm>
            <a:off x="17640300" y="7994925"/>
            <a:ext cx="596549" cy="2063476"/>
            <a:chOff x="17640300" y="7994925"/>
            <a:chExt cx="596549" cy="2063476"/>
          </a:xfrm>
        </p:grpSpPr>
        <p:pic>
          <p:nvPicPr>
            <p:cNvPr descr="preencoded.png" id="393" name="Google Shape;393;g3ef03d4e03e_0_359"/>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394" name="Google Shape;394;g3ef03d4e03e_0_359"/>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2710"/>
                <a:buFont typeface="Inter"/>
                <a:buNone/>
              </a:pPr>
              <a:r>
                <a:rPr b="1" i="0" lang="en-US" sz="2710" u="none" cap="none" strike="noStrike">
                  <a:solidFill>
                    <a:srgbClr val="FFD01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395" name="Google Shape;395;g3ef03d4e03e_0_359"/>
          <p:cNvGrpSpPr/>
          <p:nvPr/>
        </p:nvGrpSpPr>
        <p:grpSpPr>
          <a:xfrm>
            <a:off x="657225" y="6229350"/>
            <a:ext cx="4377600" cy="2735700"/>
            <a:chOff x="657225" y="6229350"/>
            <a:chExt cx="4377600" cy="2735700"/>
          </a:xfrm>
        </p:grpSpPr>
        <p:sp>
          <p:nvSpPr>
            <p:cNvPr id="396" name="Google Shape;396;g3ef03d4e03e_0_359"/>
            <p:cNvSpPr/>
            <p:nvPr/>
          </p:nvSpPr>
          <p:spPr>
            <a:xfrm>
              <a:off x="657225" y="6229350"/>
              <a:ext cx="4377600" cy="12648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A web application</a:t>
              </a:r>
              <a:endParaRPr b="0" i="0" sz="3600" u="none" cap="none" strike="noStrike">
                <a:solidFill>
                  <a:schemeClr val="dk1"/>
                </a:solidFill>
                <a:latin typeface="Calibri"/>
                <a:ea typeface="Calibri"/>
                <a:cs typeface="Calibri"/>
                <a:sym typeface="Calibri"/>
              </a:endParaRPr>
            </a:p>
          </p:txBody>
        </p:sp>
        <p:sp>
          <p:nvSpPr>
            <p:cNvPr id="397" name="Google Shape;397;g3ef03d4e03e_0_359"/>
            <p:cNvSpPr/>
            <p:nvPr/>
          </p:nvSpPr>
          <p:spPr>
            <a:xfrm>
              <a:off x="657225" y="7486650"/>
              <a:ext cx="4347300" cy="1478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web application designed for discovering the world of fantasy</a:t>
              </a:r>
              <a:endParaRPr b="0" i="0" sz="2400" u="none" cap="none" strike="noStrike">
                <a:solidFill>
                  <a:schemeClr val="dk1"/>
                </a:solidFill>
                <a:latin typeface="Calibri"/>
                <a:ea typeface="Calibri"/>
                <a:cs typeface="Calibri"/>
                <a:sym typeface="Calibri"/>
              </a:endParaRPr>
            </a:p>
          </p:txBody>
        </p:sp>
      </p:grpSp>
      <p:sp>
        <p:nvSpPr>
          <p:cNvPr id="398" name="Google Shape;398;g3ef03d4e03e_0_359"/>
          <p:cNvSpPr/>
          <p:nvPr/>
        </p:nvSpPr>
        <p:spPr>
          <a:xfrm>
            <a:off x="619125" y="923925"/>
            <a:ext cx="5153100" cy="4838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ED406"/>
              </a:buClr>
              <a:buSzPts val="6000"/>
              <a:buFont typeface="Goldman"/>
              <a:buNone/>
            </a:pPr>
            <a:r>
              <a:rPr b="1" i="0" lang="en-US" sz="6000" u="none" cap="none" strike="noStrike">
                <a:solidFill>
                  <a:srgbClr val="FED406"/>
                </a:solidFill>
                <a:latin typeface="Goldman"/>
                <a:ea typeface="Goldman"/>
                <a:cs typeface="Goldman"/>
                <a:sym typeface="Goldman"/>
              </a:rPr>
              <a:t>A Gateway to a World of Fantasy and Wonder</a:t>
            </a:r>
            <a:endParaRPr b="0" i="0" sz="6000" u="none" cap="none" strike="noStrike">
              <a:solidFill>
                <a:schemeClr val="dk1"/>
              </a:solidFill>
              <a:latin typeface="Calibri"/>
              <a:ea typeface="Calibri"/>
              <a:cs typeface="Calibri"/>
              <a:sym typeface="Calibri"/>
            </a:endParaRPr>
          </a:p>
        </p:txBody>
      </p:sp>
      <p:sp>
        <p:nvSpPr>
          <p:cNvPr id="399" name="Google Shape;399;g3ef03d4e03e_0_359"/>
          <p:cNvSpPr/>
          <p:nvPr/>
        </p:nvSpPr>
        <p:spPr>
          <a:xfrm>
            <a:off x="12573000" y="3314700"/>
            <a:ext cx="5204400" cy="4221600"/>
          </a:xfrm>
          <a:prstGeom prst="rect">
            <a:avLst/>
          </a:prstGeom>
          <a:noFill/>
          <a:ln>
            <a:noFill/>
          </a:ln>
        </p:spPr>
        <p:txBody>
          <a:bodyPr anchorCtr="0" anchor="t" bIns="0" lIns="0" spcFirstLastPara="1" rIns="0" wrap="square" tIns="0">
            <a:noAutofit/>
          </a:bodyPr>
          <a:lstStyle/>
          <a:p>
            <a:pPr indent="-342900" lvl="0" marL="342900" marR="0" rtl="0" algn="l">
              <a:lnSpc>
                <a:spcPct val="120000"/>
              </a:lnSpc>
              <a:spcBef>
                <a:spcPts val="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Immerse yourself in the world of magic and mystery</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Explore uncharted territories and fantastical lands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Meet mythical creatures and legendary beings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Uncover hidden treasures and secret treasures</a:t>
            </a:r>
            <a:endParaRPr b="0" i="0" sz="2400" u="none" cap="none" strike="noStrike">
              <a:solidFill>
                <a:schemeClr val="dk1"/>
              </a:solidFill>
              <a:latin typeface="Calibri"/>
              <a:ea typeface="Calibri"/>
              <a:cs typeface="Calibri"/>
              <a:sym typeface="Calibri"/>
            </a:endParaRPr>
          </a:p>
        </p:txBody>
      </p:sp>
      <p:grpSp>
        <p:nvGrpSpPr>
          <p:cNvPr id="400" name="Google Shape;400;g3ef03d4e03e_0_359"/>
          <p:cNvGrpSpPr/>
          <p:nvPr/>
        </p:nvGrpSpPr>
        <p:grpSpPr>
          <a:xfrm>
            <a:off x="5924550" y="561975"/>
            <a:ext cx="6429375" cy="9248775"/>
            <a:chOff x="5924550" y="561975"/>
            <a:chExt cx="6429375" cy="9248775"/>
          </a:xfrm>
        </p:grpSpPr>
        <p:pic>
          <p:nvPicPr>
            <p:cNvPr descr="preencoded.png" id="401" name="Google Shape;401;g3ef03d4e03e_0_359"/>
            <p:cNvPicPr preferRelativeResize="0"/>
            <p:nvPr/>
          </p:nvPicPr>
          <p:blipFill rotWithShape="1">
            <a:blip r:embed="rId5">
              <a:alphaModFix/>
            </a:blip>
            <a:srcRect b="0" l="0" r="0" t="0"/>
            <a:stretch/>
          </p:blipFill>
          <p:spPr>
            <a:xfrm>
              <a:off x="5924550" y="561975"/>
              <a:ext cx="6429375" cy="9248775"/>
            </a:xfrm>
            <a:prstGeom prst="rect">
              <a:avLst/>
            </a:prstGeom>
            <a:noFill/>
            <a:ln>
              <a:noFill/>
            </a:ln>
          </p:spPr>
        </p:pic>
        <p:pic>
          <p:nvPicPr>
            <p:cNvPr descr="preencoded.png" id="402" name="Google Shape;402;g3ef03d4e03e_0_359"/>
            <p:cNvPicPr preferRelativeResize="0"/>
            <p:nvPr/>
          </p:nvPicPr>
          <p:blipFill rotWithShape="1">
            <a:blip r:embed="rId6">
              <a:alphaModFix/>
            </a:blip>
            <a:srcRect b="0" l="0" r="0" t="0"/>
            <a:stretch/>
          </p:blipFill>
          <p:spPr>
            <a:xfrm>
              <a:off x="6296025" y="1352550"/>
              <a:ext cx="5686425" cy="7677150"/>
            </a:xfrm>
            <a:prstGeom prst="rect">
              <a:avLst/>
            </a:prstGeom>
            <a:noFill/>
            <a:ln>
              <a:noFill/>
            </a:ln>
          </p:spPr>
        </p:pic>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9442"/>
        </a:solidFill>
      </p:bgPr>
    </p:bg>
    <p:spTree>
      <p:nvGrpSpPr>
        <p:cNvPr id="407" name="Shape 407"/>
        <p:cNvGrpSpPr/>
        <p:nvPr/>
      </p:nvGrpSpPr>
      <p:grpSpPr>
        <a:xfrm>
          <a:off x="0" y="0"/>
          <a:ext cx="0" cy="0"/>
          <a:chOff x="0" y="0"/>
          <a:chExt cx="0" cy="0"/>
        </a:xfrm>
      </p:grpSpPr>
      <p:pic>
        <p:nvPicPr>
          <p:cNvPr descr="preencoded.png" id="408" name="Google Shape;408;g3ef03d4e03e_0_375"/>
          <p:cNvPicPr preferRelativeResize="0"/>
          <p:nvPr/>
        </p:nvPicPr>
        <p:blipFill rotWithShape="1">
          <a:blip r:embed="rId3">
            <a:alphaModFix/>
          </a:blip>
          <a:srcRect b="0" l="0" r="0" t="0"/>
          <a:stretch/>
        </p:blipFill>
        <p:spPr>
          <a:xfrm>
            <a:off x="0" y="0"/>
            <a:ext cx="18288000" cy="10287000"/>
          </a:xfrm>
          <a:prstGeom prst="rect">
            <a:avLst/>
          </a:prstGeom>
          <a:noFill/>
          <a:ln>
            <a:noFill/>
          </a:ln>
        </p:spPr>
      </p:pic>
      <p:grpSp>
        <p:nvGrpSpPr>
          <p:cNvPr id="409" name="Google Shape;409;g3ef03d4e03e_0_375"/>
          <p:cNvGrpSpPr/>
          <p:nvPr/>
        </p:nvGrpSpPr>
        <p:grpSpPr>
          <a:xfrm>
            <a:off x="17640300" y="7994925"/>
            <a:ext cx="596549" cy="2063476"/>
            <a:chOff x="17640300" y="7994925"/>
            <a:chExt cx="596549" cy="2063476"/>
          </a:xfrm>
        </p:grpSpPr>
        <p:pic>
          <p:nvPicPr>
            <p:cNvPr descr="preencoded.png" id="410" name="Google Shape;410;g3ef03d4e03e_0_375"/>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411" name="Google Shape;411;g3ef03d4e03e_0_375"/>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2710"/>
                <a:buFont typeface="Inter"/>
                <a:buNone/>
              </a:pPr>
              <a:r>
                <a:rPr b="1" i="0" lang="en-US" sz="2710" u="none" cap="none" strike="noStrike">
                  <a:solidFill>
                    <a:srgbClr val="FFD01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412" name="Google Shape;412;g3ef03d4e03e_0_375"/>
          <p:cNvSpPr/>
          <p:nvPr/>
        </p:nvSpPr>
        <p:spPr>
          <a:xfrm>
            <a:off x="11868150" y="523875"/>
            <a:ext cx="5496000" cy="2095500"/>
          </a:xfrm>
          <a:prstGeom prst="rect">
            <a:avLst/>
          </a:prstGeom>
          <a:noFill/>
          <a:ln>
            <a:noFill/>
          </a:ln>
        </p:spPr>
        <p:txBody>
          <a:bodyPr anchorCtr="0" anchor="t" bIns="0" lIns="0" spcFirstLastPara="1" rIns="0" wrap="square" tIns="0">
            <a:noAutofit/>
          </a:bodyPr>
          <a:lstStyle/>
          <a:p>
            <a:pPr indent="0" lvl="0" marL="0" marR="0" rtl="0" algn="r">
              <a:lnSpc>
                <a:spcPct val="120000"/>
              </a:lnSpc>
              <a:spcBef>
                <a:spcPts val="0"/>
              </a:spcBef>
              <a:spcAft>
                <a:spcPts val="0"/>
              </a:spcAft>
              <a:buClr>
                <a:srgbClr val="FED406"/>
              </a:buClr>
              <a:buSzPts val="6000"/>
              <a:buFont typeface="Goldman"/>
              <a:buNone/>
            </a:pPr>
            <a:r>
              <a:rPr b="1" i="0" lang="en-US" sz="6000" u="none" cap="none" strike="noStrike">
                <a:solidFill>
                  <a:srgbClr val="FED406"/>
                </a:solidFill>
                <a:latin typeface="Goldman"/>
                <a:ea typeface="Goldman"/>
                <a:cs typeface="Goldman"/>
                <a:sym typeface="Goldman"/>
              </a:rPr>
              <a:t>A Magic Picture</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9442"/>
        </a:solidFill>
      </p:bgPr>
    </p:bg>
    <p:spTree>
      <p:nvGrpSpPr>
        <p:cNvPr id="417" name="Shape 417"/>
        <p:cNvGrpSpPr/>
        <p:nvPr/>
      </p:nvGrpSpPr>
      <p:grpSpPr>
        <a:xfrm>
          <a:off x="0" y="0"/>
          <a:ext cx="0" cy="0"/>
          <a:chOff x="0" y="0"/>
          <a:chExt cx="0" cy="0"/>
        </a:xfrm>
      </p:grpSpPr>
      <p:pic>
        <p:nvPicPr>
          <p:cNvPr descr="preencoded.png" id="418" name="Google Shape;418;g3ef03d4e03e_0_384"/>
          <p:cNvPicPr preferRelativeResize="0"/>
          <p:nvPr/>
        </p:nvPicPr>
        <p:blipFill rotWithShape="1">
          <a:blip r:embed="rId3">
            <a:alphaModFix/>
          </a:blip>
          <a:srcRect b="0" l="0" r="0" t="0"/>
          <a:stretch/>
        </p:blipFill>
        <p:spPr>
          <a:xfrm rot="896639">
            <a:off x="-8848647" y="6375542"/>
            <a:ext cx="24107775" cy="6191251"/>
          </a:xfrm>
          <a:prstGeom prst="rect">
            <a:avLst/>
          </a:prstGeom>
          <a:noFill/>
          <a:ln>
            <a:noFill/>
          </a:ln>
        </p:spPr>
      </p:pic>
      <p:pic>
        <p:nvPicPr>
          <p:cNvPr descr="preencoded.png" id="419" name="Google Shape;419;g3ef03d4e03e_0_384"/>
          <p:cNvPicPr preferRelativeResize="0"/>
          <p:nvPr/>
        </p:nvPicPr>
        <p:blipFill rotWithShape="1">
          <a:blip r:embed="rId3">
            <a:alphaModFix/>
          </a:blip>
          <a:srcRect b="0" l="0" r="0" t="0"/>
          <a:stretch/>
        </p:blipFill>
        <p:spPr>
          <a:xfrm rot="896639">
            <a:off x="6229425" y="393842"/>
            <a:ext cx="24107775" cy="6191251"/>
          </a:xfrm>
          <a:prstGeom prst="rect">
            <a:avLst/>
          </a:prstGeom>
          <a:noFill/>
          <a:ln>
            <a:noFill/>
          </a:ln>
        </p:spPr>
      </p:pic>
      <p:grpSp>
        <p:nvGrpSpPr>
          <p:cNvPr id="420" name="Google Shape;420;g3ef03d4e03e_0_384"/>
          <p:cNvGrpSpPr/>
          <p:nvPr/>
        </p:nvGrpSpPr>
        <p:grpSpPr>
          <a:xfrm>
            <a:off x="17640300" y="7994925"/>
            <a:ext cx="596549" cy="2063476"/>
            <a:chOff x="17640300" y="7994925"/>
            <a:chExt cx="596549" cy="2063476"/>
          </a:xfrm>
        </p:grpSpPr>
        <p:pic>
          <p:nvPicPr>
            <p:cNvPr descr="preencoded.png" id="421" name="Google Shape;421;g3ef03d4e03e_0_384"/>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422" name="Google Shape;422;g3ef03d4e03e_0_384"/>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2710"/>
                <a:buFont typeface="Inter"/>
                <a:buNone/>
              </a:pPr>
              <a:r>
                <a:rPr b="1" i="0" lang="en-US" sz="2710" u="none" cap="none" strike="noStrike">
                  <a:solidFill>
                    <a:srgbClr val="FFD01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423" name="Google Shape;423;g3ef03d4e03e_0_384"/>
          <p:cNvPicPr preferRelativeResize="0"/>
          <p:nvPr/>
        </p:nvPicPr>
        <p:blipFill rotWithShape="1">
          <a:blip r:embed="rId5">
            <a:alphaModFix/>
          </a:blip>
          <a:srcRect b="0" l="0" r="0" t="0"/>
          <a:stretch/>
        </p:blipFill>
        <p:spPr>
          <a:xfrm>
            <a:off x="381000" y="2200275"/>
            <a:ext cx="10858500" cy="5895975"/>
          </a:xfrm>
          <a:prstGeom prst="rect">
            <a:avLst/>
          </a:prstGeom>
          <a:noFill/>
          <a:ln>
            <a:noFill/>
          </a:ln>
        </p:spPr>
      </p:pic>
      <p:sp>
        <p:nvSpPr>
          <p:cNvPr id="424" name="Google Shape;424;g3ef03d4e03e_0_384"/>
          <p:cNvSpPr/>
          <p:nvPr/>
        </p:nvSpPr>
        <p:spPr>
          <a:xfrm>
            <a:off x="2619375" y="8772525"/>
            <a:ext cx="13058700" cy="1181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ED406"/>
              </a:buClr>
              <a:buSzPts val="6000"/>
              <a:buFont typeface="Goldman"/>
              <a:buNone/>
            </a:pPr>
            <a:r>
              <a:rPr b="1" i="0" lang="en-US" sz="6000" u="none" cap="none" strike="noStrike">
                <a:solidFill>
                  <a:srgbClr val="FED406"/>
                </a:solidFill>
                <a:latin typeface="Goldman"/>
                <a:ea typeface="Goldman"/>
                <a:cs typeface="Goldman"/>
                <a:sym typeface="Goldman"/>
              </a:rPr>
              <a:t>Fantasy Realm at a Glance</a:t>
            </a:r>
            <a:endParaRPr b="0" i="0" sz="6000" u="none" cap="none" strike="noStrike">
              <a:solidFill>
                <a:schemeClr val="dk1"/>
              </a:solidFill>
              <a:latin typeface="Calibri"/>
              <a:ea typeface="Calibri"/>
              <a:cs typeface="Calibri"/>
              <a:sym typeface="Calibri"/>
            </a:endParaRPr>
          </a:p>
        </p:txBody>
      </p:sp>
      <p:grpSp>
        <p:nvGrpSpPr>
          <p:cNvPr id="425" name="Google Shape;425;g3ef03d4e03e_0_384"/>
          <p:cNvGrpSpPr/>
          <p:nvPr/>
        </p:nvGrpSpPr>
        <p:grpSpPr>
          <a:xfrm>
            <a:off x="11791950" y="1466850"/>
            <a:ext cx="5292000" cy="1649850"/>
            <a:chOff x="11791950" y="1466850"/>
            <a:chExt cx="5292000" cy="1649850"/>
          </a:xfrm>
        </p:grpSpPr>
        <p:sp>
          <p:nvSpPr>
            <p:cNvPr id="426" name="Google Shape;426;g3ef03d4e03e_0_384"/>
            <p:cNvSpPr/>
            <p:nvPr/>
          </p:nvSpPr>
          <p:spPr>
            <a:xfrm>
              <a:off x="11791950" y="1466850"/>
              <a:ext cx="52920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The Forest</a:t>
              </a:r>
              <a:endParaRPr b="0" i="0" sz="3600" u="none" cap="none" strike="noStrike">
                <a:solidFill>
                  <a:schemeClr val="dk1"/>
                </a:solidFill>
                <a:latin typeface="Calibri"/>
                <a:ea typeface="Calibri"/>
                <a:cs typeface="Calibri"/>
                <a:sym typeface="Calibri"/>
              </a:endParaRPr>
            </a:p>
          </p:txBody>
        </p:sp>
        <p:sp>
          <p:nvSpPr>
            <p:cNvPr id="427" name="Google Shape;427;g3ef03d4e03e_0_384"/>
            <p:cNvSpPr/>
            <p:nvPr/>
          </p:nvSpPr>
          <p:spPr>
            <a:xfrm>
              <a:off x="11791950" y="2095500"/>
              <a:ext cx="5261700" cy="1021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magical forest filled with talking animals and creatures.</a:t>
              </a:r>
              <a:endParaRPr b="0" i="0" sz="2400" u="none" cap="none" strike="noStrike">
                <a:solidFill>
                  <a:schemeClr val="dk1"/>
                </a:solidFill>
                <a:latin typeface="Calibri"/>
                <a:ea typeface="Calibri"/>
                <a:cs typeface="Calibri"/>
                <a:sym typeface="Calibri"/>
              </a:endParaRPr>
            </a:p>
          </p:txBody>
        </p:sp>
      </p:grpSp>
      <p:grpSp>
        <p:nvGrpSpPr>
          <p:cNvPr id="428" name="Google Shape;428;g3ef03d4e03e_0_384"/>
          <p:cNvGrpSpPr/>
          <p:nvPr/>
        </p:nvGrpSpPr>
        <p:grpSpPr>
          <a:xfrm>
            <a:off x="11791950" y="3943350"/>
            <a:ext cx="5292000" cy="1649850"/>
            <a:chOff x="11791950" y="3943350"/>
            <a:chExt cx="5292000" cy="1649850"/>
          </a:xfrm>
        </p:grpSpPr>
        <p:sp>
          <p:nvSpPr>
            <p:cNvPr id="429" name="Google Shape;429;g3ef03d4e03e_0_384"/>
            <p:cNvSpPr/>
            <p:nvPr/>
          </p:nvSpPr>
          <p:spPr>
            <a:xfrm>
              <a:off x="11791950" y="3943350"/>
              <a:ext cx="52920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The Caves</a:t>
              </a:r>
              <a:endParaRPr b="0" i="0" sz="3600" u="none" cap="none" strike="noStrike">
                <a:solidFill>
                  <a:schemeClr val="dk1"/>
                </a:solidFill>
                <a:latin typeface="Calibri"/>
                <a:ea typeface="Calibri"/>
                <a:cs typeface="Calibri"/>
                <a:sym typeface="Calibri"/>
              </a:endParaRPr>
            </a:p>
          </p:txBody>
        </p:sp>
        <p:sp>
          <p:nvSpPr>
            <p:cNvPr id="430" name="Google Shape;430;g3ef03d4e03e_0_384"/>
            <p:cNvSpPr/>
            <p:nvPr/>
          </p:nvSpPr>
          <p:spPr>
            <a:xfrm>
              <a:off x="11791950" y="4572000"/>
              <a:ext cx="5261700" cy="1021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network of underground caves filled with gems.</a:t>
              </a:r>
              <a:endParaRPr b="0" i="0" sz="2400" u="none" cap="none" strike="noStrike">
                <a:solidFill>
                  <a:schemeClr val="dk1"/>
                </a:solidFill>
                <a:latin typeface="Calibri"/>
                <a:ea typeface="Calibri"/>
                <a:cs typeface="Calibri"/>
                <a:sym typeface="Calibri"/>
              </a:endParaRPr>
            </a:p>
          </p:txBody>
        </p:sp>
      </p:grpSp>
      <p:grpSp>
        <p:nvGrpSpPr>
          <p:cNvPr id="431" name="Google Shape;431;g3ef03d4e03e_0_384"/>
          <p:cNvGrpSpPr/>
          <p:nvPr/>
        </p:nvGrpSpPr>
        <p:grpSpPr>
          <a:xfrm>
            <a:off x="11791950" y="6210300"/>
            <a:ext cx="5292000" cy="1649850"/>
            <a:chOff x="11791950" y="6210300"/>
            <a:chExt cx="5292000" cy="1649850"/>
          </a:xfrm>
        </p:grpSpPr>
        <p:sp>
          <p:nvSpPr>
            <p:cNvPr id="432" name="Google Shape;432;g3ef03d4e03e_0_384"/>
            <p:cNvSpPr/>
            <p:nvPr/>
          </p:nvSpPr>
          <p:spPr>
            <a:xfrm>
              <a:off x="11791950" y="6210300"/>
              <a:ext cx="52920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The Lair</a:t>
              </a:r>
              <a:endParaRPr b="0" i="0" sz="3600" u="none" cap="none" strike="noStrike">
                <a:solidFill>
                  <a:schemeClr val="dk1"/>
                </a:solidFill>
                <a:latin typeface="Calibri"/>
                <a:ea typeface="Calibri"/>
                <a:cs typeface="Calibri"/>
                <a:sym typeface="Calibri"/>
              </a:endParaRPr>
            </a:p>
          </p:txBody>
        </p:sp>
        <p:sp>
          <p:nvSpPr>
            <p:cNvPr id="433" name="Google Shape;433;g3ef03d4e03e_0_384"/>
            <p:cNvSpPr/>
            <p:nvPr/>
          </p:nvSpPr>
          <p:spPr>
            <a:xfrm>
              <a:off x="11791950" y="6838950"/>
              <a:ext cx="5261700" cy="1021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dangerous place where dragons reside.</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9442"/>
        </a:solidFill>
      </p:bgPr>
    </p:bg>
    <p:spTree>
      <p:nvGrpSpPr>
        <p:cNvPr id="29" name="Shape 29"/>
        <p:cNvGrpSpPr/>
        <p:nvPr/>
      </p:nvGrpSpPr>
      <p:grpSpPr>
        <a:xfrm>
          <a:off x="0" y="0"/>
          <a:ext cx="0" cy="0"/>
          <a:chOff x="0" y="0"/>
          <a:chExt cx="0" cy="0"/>
        </a:xfrm>
      </p:grpSpPr>
      <p:pic>
        <p:nvPicPr>
          <p:cNvPr descr="preencoded.png" id="30" name="Google Shape;30;g3ef03d4e03e_0_13"/>
          <p:cNvPicPr preferRelativeResize="0"/>
          <p:nvPr/>
        </p:nvPicPr>
        <p:blipFill rotWithShape="1">
          <a:blip r:embed="rId3">
            <a:alphaModFix/>
          </a:blip>
          <a:srcRect b="0" l="0" r="0" t="0"/>
          <a:stretch/>
        </p:blipFill>
        <p:spPr>
          <a:xfrm rot="10800000">
            <a:off x="-9505952" y="-4762500"/>
            <a:ext cx="36271202" cy="21088350"/>
          </a:xfrm>
          <a:prstGeom prst="rect">
            <a:avLst/>
          </a:prstGeom>
          <a:noFill/>
          <a:ln>
            <a:noFill/>
          </a:ln>
        </p:spPr>
      </p:pic>
      <p:grpSp>
        <p:nvGrpSpPr>
          <p:cNvPr id="31" name="Google Shape;31;g3ef03d4e03e_0_13"/>
          <p:cNvGrpSpPr/>
          <p:nvPr/>
        </p:nvGrpSpPr>
        <p:grpSpPr>
          <a:xfrm>
            <a:off x="17640300" y="7994925"/>
            <a:ext cx="596549" cy="2063476"/>
            <a:chOff x="17640300" y="7994925"/>
            <a:chExt cx="596549" cy="2063476"/>
          </a:xfrm>
        </p:grpSpPr>
        <p:pic>
          <p:nvPicPr>
            <p:cNvPr descr="preencoded.png" id="32" name="Google Shape;32;g3ef03d4e03e_0_13"/>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33" name="Google Shape;33;g3ef03d4e03e_0_13"/>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2710"/>
                <a:buFont typeface="Inter"/>
                <a:buNone/>
              </a:pPr>
              <a:r>
                <a:rPr b="1" i="0" lang="en-US" sz="2710" u="none" cap="none" strike="noStrike">
                  <a:solidFill>
                    <a:srgbClr val="FFD01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34" name="Google Shape;34;g3ef03d4e03e_0_13"/>
          <p:cNvSpPr/>
          <p:nvPr/>
        </p:nvSpPr>
        <p:spPr>
          <a:xfrm>
            <a:off x="5901690" y="3295650"/>
            <a:ext cx="6494100" cy="18936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ED406"/>
              </a:buClr>
              <a:buSzPts val="9600"/>
              <a:buFont typeface="Goldman"/>
              <a:buNone/>
            </a:pPr>
            <a:r>
              <a:rPr b="1" i="0" lang="en-US" sz="9600" u="none" cap="none" strike="noStrike">
                <a:solidFill>
                  <a:srgbClr val="FED406"/>
                </a:solidFill>
                <a:latin typeface="Goldman"/>
                <a:ea typeface="Goldman"/>
                <a:cs typeface="Goldman"/>
                <a:sym typeface="Goldman"/>
              </a:rPr>
              <a:t>Welcome</a:t>
            </a:r>
            <a:endParaRPr b="0" i="0" sz="9600" u="none" cap="none" strike="noStrike">
              <a:solidFill>
                <a:schemeClr val="dk1"/>
              </a:solidFill>
              <a:latin typeface="Calibri"/>
              <a:ea typeface="Calibri"/>
              <a:cs typeface="Calibri"/>
              <a:sym typeface="Calibri"/>
            </a:endParaRPr>
          </a:p>
        </p:txBody>
      </p:sp>
      <p:sp>
        <p:nvSpPr>
          <p:cNvPr id="35" name="Google Shape;35;g3ef03d4e03e_0_13"/>
          <p:cNvSpPr/>
          <p:nvPr/>
        </p:nvSpPr>
        <p:spPr>
          <a:xfrm>
            <a:off x="3769995" y="5191125"/>
            <a:ext cx="10757400" cy="19356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9442"/>
        </a:solidFill>
      </p:bgPr>
    </p:bg>
    <p:spTree>
      <p:nvGrpSpPr>
        <p:cNvPr id="438" name="Shape 438"/>
        <p:cNvGrpSpPr/>
        <p:nvPr/>
      </p:nvGrpSpPr>
      <p:grpSpPr>
        <a:xfrm>
          <a:off x="0" y="0"/>
          <a:ext cx="0" cy="0"/>
          <a:chOff x="0" y="0"/>
          <a:chExt cx="0" cy="0"/>
        </a:xfrm>
      </p:grpSpPr>
      <p:pic>
        <p:nvPicPr>
          <p:cNvPr descr="preencoded.png" id="439" name="Google Shape;439;g3ef03d4e03e_0_404"/>
          <p:cNvPicPr preferRelativeResize="0"/>
          <p:nvPr/>
        </p:nvPicPr>
        <p:blipFill rotWithShape="1">
          <a:blip r:embed="rId3">
            <a:alphaModFix/>
          </a:blip>
          <a:srcRect b="0" l="0" r="0" t="0"/>
          <a:stretch/>
        </p:blipFill>
        <p:spPr>
          <a:xfrm>
            <a:off x="-6858000" y="-1133474"/>
            <a:ext cx="29622750" cy="12544424"/>
          </a:xfrm>
          <a:prstGeom prst="rect">
            <a:avLst/>
          </a:prstGeom>
          <a:noFill/>
          <a:ln>
            <a:noFill/>
          </a:ln>
        </p:spPr>
      </p:pic>
      <p:grpSp>
        <p:nvGrpSpPr>
          <p:cNvPr id="440" name="Google Shape;440;g3ef03d4e03e_0_404"/>
          <p:cNvGrpSpPr/>
          <p:nvPr/>
        </p:nvGrpSpPr>
        <p:grpSpPr>
          <a:xfrm>
            <a:off x="17640300" y="7994925"/>
            <a:ext cx="596549" cy="2063476"/>
            <a:chOff x="17640300" y="7994925"/>
            <a:chExt cx="596549" cy="2063476"/>
          </a:xfrm>
        </p:grpSpPr>
        <p:pic>
          <p:nvPicPr>
            <p:cNvPr descr="preencoded.png" id="441" name="Google Shape;441;g3ef03d4e03e_0_404"/>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442" name="Google Shape;442;g3ef03d4e03e_0_404"/>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2710"/>
                <a:buFont typeface="Inter"/>
                <a:buNone/>
              </a:pPr>
              <a:r>
                <a:rPr b="1" i="0" lang="en-US" sz="2710" u="none" cap="none" strike="noStrike">
                  <a:solidFill>
                    <a:srgbClr val="FFD01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443" name="Google Shape;443;g3ef03d4e03e_0_404"/>
          <p:cNvSpPr/>
          <p:nvPr/>
        </p:nvSpPr>
        <p:spPr>
          <a:xfrm>
            <a:off x="4591050" y="1466850"/>
            <a:ext cx="9105900" cy="1181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ED406"/>
              </a:buClr>
              <a:buSzPts val="6000"/>
              <a:buFont typeface="Goldman"/>
              <a:buNone/>
            </a:pPr>
            <a:r>
              <a:rPr b="1" i="0" lang="en-US" sz="6000" u="none" cap="none" strike="noStrike">
                <a:solidFill>
                  <a:srgbClr val="FED406"/>
                </a:solidFill>
                <a:latin typeface="Goldman"/>
                <a:ea typeface="Goldman"/>
                <a:cs typeface="Goldman"/>
                <a:sym typeface="Goldman"/>
              </a:rPr>
              <a:t>The Timeline</a:t>
            </a:r>
            <a:endParaRPr b="0" i="0" sz="6000" u="none" cap="none" strike="noStrike">
              <a:solidFill>
                <a:schemeClr val="dk1"/>
              </a:solidFill>
              <a:latin typeface="Calibri"/>
              <a:ea typeface="Calibri"/>
              <a:cs typeface="Calibri"/>
              <a:sym typeface="Calibri"/>
            </a:endParaRPr>
          </a:p>
        </p:txBody>
      </p:sp>
      <p:grpSp>
        <p:nvGrpSpPr>
          <p:cNvPr id="444" name="Google Shape;444;g3ef03d4e03e_0_404"/>
          <p:cNvGrpSpPr/>
          <p:nvPr/>
        </p:nvGrpSpPr>
        <p:grpSpPr>
          <a:xfrm>
            <a:off x="2158365" y="5391150"/>
            <a:ext cx="1455300" cy="1219200"/>
            <a:chOff x="2158365" y="5391150"/>
            <a:chExt cx="1455300" cy="1219200"/>
          </a:xfrm>
        </p:grpSpPr>
        <p:sp>
          <p:nvSpPr>
            <p:cNvPr id="445" name="Google Shape;445;g3ef03d4e03e_0_404"/>
            <p:cNvSpPr/>
            <p:nvPr/>
          </p:nvSpPr>
          <p:spPr>
            <a:xfrm>
              <a:off x="2276475" y="5391150"/>
              <a:ext cx="1219200" cy="1219200"/>
            </a:xfrm>
            <a:prstGeom prst="ellipse">
              <a:avLst/>
            </a:prstGeom>
            <a:noFill/>
            <a:ln cap="flat" cmpd="sng" w="9525">
              <a:solidFill>
                <a:srgbClr val="FFD01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g3ef03d4e03e_0_404"/>
            <p:cNvSpPr/>
            <p:nvPr/>
          </p:nvSpPr>
          <p:spPr>
            <a:xfrm>
              <a:off x="2158365" y="5644515"/>
              <a:ext cx="1455300" cy="7125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D011"/>
                </a:buClr>
                <a:buSzPts val="3600"/>
                <a:buFont typeface="Goldman"/>
                <a:buNone/>
              </a:pPr>
              <a:r>
                <a:rPr b="1" i="0" lang="en-US" sz="3600" u="none" cap="none" strike="noStrike">
                  <a:solidFill>
                    <a:srgbClr val="FFD011"/>
                  </a:solidFill>
                  <a:latin typeface="Goldman"/>
                  <a:ea typeface="Goldman"/>
                  <a:cs typeface="Goldman"/>
                  <a:sym typeface="Goldman"/>
                </a:rPr>
                <a:t>2022</a:t>
              </a:r>
              <a:endParaRPr b="0" i="0" sz="3600" u="none" cap="none" strike="noStrike">
                <a:solidFill>
                  <a:schemeClr val="dk1"/>
                </a:solidFill>
                <a:latin typeface="Calibri"/>
                <a:ea typeface="Calibri"/>
                <a:cs typeface="Calibri"/>
                <a:sym typeface="Calibri"/>
              </a:endParaRPr>
            </a:p>
          </p:txBody>
        </p:sp>
      </p:grpSp>
      <p:cxnSp>
        <p:nvCxnSpPr>
          <p:cNvPr id="447" name="Google Shape;447;g3ef03d4e03e_0_404"/>
          <p:cNvCxnSpPr/>
          <p:nvPr/>
        </p:nvCxnSpPr>
        <p:spPr>
          <a:xfrm>
            <a:off x="3495605" y="5986463"/>
            <a:ext cx="2895600" cy="0"/>
          </a:xfrm>
          <a:prstGeom prst="straightConnector1">
            <a:avLst/>
          </a:prstGeom>
          <a:noFill/>
          <a:ln cap="flat" cmpd="sng" w="28575">
            <a:solidFill>
              <a:srgbClr val="FFD011"/>
            </a:solidFill>
            <a:prstDash val="solid"/>
            <a:round/>
            <a:headEnd len="sm" w="sm" type="none"/>
            <a:tailEnd len="sm" w="sm" type="none"/>
          </a:ln>
        </p:spPr>
      </p:cxnSp>
      <p:grpSp>
        <p:nvGrpSpPr>
          <p:cNvPr id="448" name="Google Shape;448;g3ef03d4e03e_0_404"/>
          <p:cNvGrpSpPr/>
          <p:nvPr/>
        </p:nvGrpSpPr>
        <p:grpSpPr>
          <a:xfrm>
            <a:off x="6258878" y="5391150"/>
            <a:ext cx="1484100" cy="1219200"/>
            <a:chOff x="6258878" y="5391150"/>
            <a:chExt cx="1484100" cy="1219200"/>
          </a:xfrm>
        </p:grpSpPr>
        <p:sp>
          <p:nvSpPr>
            <p:cNvPr id="449" name="Google Shape;449;g3ef03d4e03e_0_404"/>
            <p:cNvSpPr/>
            <p:nvPr/>
          </p:nvSpPr>
          <p:spPr>
            <a:xfrm>
              <a:off x="6391275" y="5391150"/>
              <a:ext cx="1219200" cy="1219200"/>
            </a:xfrm>
            <a:prstGeom prst="ellipse">
              <a:avLst/>
            </a:prstGeom>
            <a:noFill/>
            <a:ln cap="flat" cmpd="sng" w="9525">
              <a:solidFill>
                <a:srgbClr val="FFD01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g3ef03d4e03e_0_404"/>
            <p:cNvSpPr/>
            <p:nvPr/>
          </p:nvSpPr>
          <p:spPr>
            <a:xfrm>
              <a:off x="6258878" y="5644515"/>
              <a:ext cx="1484100" cy="7125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D011"/>
                </a:buClr>
                <a:buSzPts val="3600"/>
                <a:buFont typeface="Goldman"/>
                <a:buNone/>
              </a:pPr>
              <a:r>
                <a:rPr b="1" i="0" lang="en-US" sz="3600" u="none" cap="none" strike="noStrike">
                  <a:solidFill>
                    <a:srgbClr val="FFD011"/>
                  </a:solidFill>
                  <a:latin typeface="Goldman"/>
                  <a:ea typeface="Goldman"/>
                  <a:cs typeface="Goldman"/>
                  <a:sym typeface="Goldman"/>
                </a:rPr>
                <a:t>2023</a:t>
              </a:r>
              <a:endParaRPr b="0" i="0" sz="3600" u="none" cap="none" strike="noStrike">
                <a:solidFill>
                  <a:schemeClr val="dk1"/>
                </a:solidFill>
                <a:latin typeface="Calibri"/>
                <a:ea typeface="Calibri"/>
                <a:cs typeface="Calibri"/>
                <a:sym typeface="Calibri"/>
              </a:endParaRPr>
            </a:p>
          </p:txBody>
        </p:sp>
      </p:grpSp>
      <p:cxnSp>
        <p:nvCxnSpPr>
          <p:cNvPr id="451" name="Google Shape;451;g3ef03d4e03e_0_404"/>
          <p:cNvCxnSpPr/>
          <p:nvPr/>
        </p:nvCxnSpPr>
        <p:spPr>
          <a:xfrm>
            <a:off x="7610405" y="5986463"/>
            <a:ext cx="2895600" cy="0"/>
          </a:xfrm>
          <a:prstGeom prst="straightConnector1">
            <a:avLst/>
          </a:prstGeom>
          <a:noFill/>
          <a:ln cap="flat" cmpd="sng" w="28575">
            <a:solidFill>
              <a:srgbClr val="FFD011"/>
            </a:solidFill>
            <a:prstDash val="solid"/>
            <a:round/>
            <a:headEnd len="sm" w="sm" type="none"/>
            <a:tailEnd len="sm" w="sm" type="none"/>
          </a:ln>
        </p:spPr>
      </p:cxnSp>
      <p:grpSp>
        <p:nvGrpSpPr>
          <p:cNvPr id="452" name="Google Shape;452;g3ef03d4e03e_0_404"/>
          <p:cNvGrpSpPr/>
          <p:nvPr/>
        </p:nvGrpSpPr>
        <p:grpSpPr>
          <a:xfrm>
            <a:off x="10354628" y="5391150"/>
            <a:ext cx="1522200" cy="1219200"/>
            <a:chOff x="10354628" y="5391150"/>
            <a:chExt cx="1522200" cy="1219200"/>
          </a:xfrm>
        </p:grpSpPr>
        <p:sp>
          <p:nvSpPr>
            <p:cNvPr id="453" name="Google Shape;453;g3ef03d4e03e_0_404"/>
            <p:cNvSpPr/>
            <p:nvPr/>
          </p:nvSpPr>
          <p:spPr>
            <a:xfrm>
              <a:off x="10506075" y="5391150"/>
              <a:ext cx="1219200" cy="1219200"/>
            </a:xfrm>
            <a:prstGeom prst="ellipse">
              <a:avLst/>
            </a:prstGeom>
            <a:noFill/>
            <a:ln cap="flat" cmpd="sng" w="9525">
              <a:solidFill>
                <a:srgbClr val="FFD01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g3ef03d4e03e_0_404"/>
            <p:cNvSpPr/>
            <p:nvPr/>
          </p:nvSpPr>
          <p:spPr>
            <a:xfrm>
              <a:off x="10354628" y="5644515"/>
              <a:ext cx="1522200" cy="7125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D011"/>
                </a:buClr>
                <a:buSzPts val="3600"/>
                <a:buFont typeface="Goldman"/>
                <a:buNone/>
              </a:pPr>
              <a:r>
                <a:rPr b="1" i="0" lang="en-US" sz="3600" u="none" cap="none" strike="noStrike">
                  <a:solidFill>
                    <a:srgbClr val="FFD011"/>
                  </a:solidFill>
                  <a:latin typeface="Goldman"/>
                  <a:ea typeface="Goldman"/>
                  <a:cs typeface="Goldman"/>
                  <a:sym typeface="Goldman"/>
                </a:rPr>
                <a:t>2024</a:t>
              </a:r>
              <a:endParaRPr b="0" i="0" sz="3600" u="none" cap="none" strike="noStrike">
                <a:solidFill>
                  <a:schemeClr val="dk1"/>
                </a:solidFill>
                <a:latin typeface="Calibri"/>
                <a:ea typeface="Calibri"/>
                <a:cs typeface="Calibri"/>
                <a:sym typeface="Calibri"/>
              </a:endParaRPr>
            </a:p>
          </p:txBody>
        </p:sp>
      </p:grpSp>
      <p:cxnSp>
        <p:nvCxnSpPr>
          <p:cNvPr id="455" name="Google Shape;455;g3ef03d4e03e_0_404"/>
          <p:cNvCxnSpPr/>
          <p:nvPr/>
        </p:nvCxnSpPr>
        <p:spPr>
          <a:xfrm>
            <a:off x="11725205" y="5986463"/>
            <a:ext cx="2895600" cy="0"/>
          </a:xfrm>
          <a:prstGeom prst="straightConnector1">
            <a:avLst/>
          </a:prstGeom>
          <a:noFill/>
          <a:ln cap="flat" cmpd="sng" w="28575">
            <a:solidFill>
              <a:srgbClr val="FFD011"/>
            </a:solidFill>
            <a:prstDash val="solid"/>
            <a:round/>
            <a:headEnd len="sm" w="sm" type="none"/>
            <a:tailEnd len="sm" w="sm" type="none"/>
          </a:ln>
        </p:spPr>
      </p:cxnSp>
      <p:grpSp>
        <p:nvGrpSpPr>
          <p:cNvPr id="456" name="Google Shape;456;g3ef03d4e03e_0_404"/>
          <p:cNvGrpSpPr/>
          <p:nvPr/>
        </p:nvGrpSpPr>
        <p:grpSpPr>
          <a:xfrm>
            <a:off x="14488478" y="5391150"/>
            <a:ext cx="1484100" cy="1219200"/>
            <a:chOff x="14488478" y="5391150"/>
            <a:chExt cx="1484100" cy="1219200"/>
          </a:xfrm>
        </p:grpSpPr>
        <p:sp>
          <p:nvSpPr>
            <p:cNvPr id="457" name="Google Shape;457;g3ef03d4e03e_0_404"/>
            <p:cNvSpPr/>
            <p:nvPr/>
          </p:nvSpPr>
          <p:spPr>
            <a:xfrm>
              <a:off x="14620875" y="5391150"/>
              <a:ext cx="1219200" cy="1219200"/>
            </a:xfrm>
            <a:prstGeom prst="ellipse">
              <a:avLst/>
            </a:prstGeom>
            <a:noFill/>
            <a:ln cap="flat" cmpd="sng" w="9525">
              <a:solidFill>
                <a:srgbClr val="FFD01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g3ef03d4e03e_0_404"/>
            <p:cNvSpPr/>
            <p:nvPr/>
          </p:nvSpPr>
          <p:spPr>
            <a:xfrm>
              <a:off x="14488478" y="5644515"/>
              <a:ext cx="1484100" cy="7125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D011"/>
                </a:buClr>
                <a:buSzPts val="3600"/>
                <a:buFont typeface="Goldman"/>
                <a:buNone/>
              </a:pPr>
              <a:r>
                <a:rPr b="1" i="0" lang="en-US" sz="3600" u="none" cap="none" strike="noStrike">
                  <a:solidFill>
                    <a:srgbClr val="FFD011"/>
                  </a:solidFill>
                  <a:latin typeface="Goldman"/>
                  <a:ea typeface="Goldman"/>
                  <a:cs typeface="Goldman"/>
                  <a:sym typeface="Goldman"/>
                </a:rPr>
                <a:t>2025</a:t>
              </a:r>
              <a:endParaRPr b="0" i="0" sz="3600" u="none" cap="none" strike="noStrike">
                <a:solidFill>
                  <a:schemeClr val="dk1"/>
                </a:solidFill>
                <a:latin typeface="Calibri"/>
                <a:ea typeface="Calibri"/>
                <a:cs typeface="Calibri"/>
                <a:sym typeface="Calibri"/>
              </a:endParaRPr>
            </a:p>
          </p:txBody>
        </p:sp>
      </p:grpSp>
      <p:grpSp>
        <p:nvGrpSpPr>
          <p:cNvPr id="459" name="Google Shape;459;g3ef03d4e03e_0_404"/>
          <p:cNvGrpSpPr/>
          <p:nvPr/>
        </p:nvGrpSpPr>
        <p:grpSpPr>
          <a:xfrm>
            <a:off x="649605" y="3409950"/>
            <a:ext cx="4663500" cy="1649850"/>
            <a:chOff x="649605" y="3409950"/>
            <a:chExt cx="4663500" cy="1649850"/>
          </a:xfrm>
        </p:grpSpPr>
        <p:sp>
          <p:nvSpPr>
            <p:cNvPr id="460" name="Google Shape;460;g3ef03d4e03e_0_404"/>
            <p:cNvSpPr/>
            <p:nvPr/>
          </p:nvSpPr>
          <p:spPr>
            <a:xfrm>
              <a:off x="649605" y="3409950"/>
              <a:ext cx="4663500" cy="712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Dragon Taming</a:t>
              </a:r>
              <a:endParaRPr b="0" i="0" sz="3600" u="none" cap="none" strike="noStrike">
                <a:solidFill>
                  <a:schemeClr val="dk1"/>
                </a:solidFill>
                <a:latin typeface="Calibri"/>
                <a:ea typeface="Calibri"/>
                <a:cs typeface="Calibri"/>
                <a:sym typeface="Calibri"/>
              </a:endParaRPr>
            </a:p>
          </p:txBody>
        </p:sp>
        <p:sp>
          <p:nvSpPr>
            <p:cNvPr id="461" name="Google Shape;461;g3ef03d4e03e_0_404"/>
            <p:cNvSpPr/>
            <p:nvPr/>
          </p:nvSpPr>
          <p:spPr>
            <a:xfrm>
              <a:off x="664845" y="4038600"/>
              <a:ext cx="4632900" cy="10212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First dragon was successfully tamed</a:t>
              </a:r>
              <a:endParaRPr b="0" i="0" sz="2400" u="none" cap="none" strike="noStrike">
                <a:solidFill>
                  <a:schemeClr val="dk1"/>
                </a:solidFill>
                <a:latin typeface="Calibri"/>
                <a:ea typeface="Calibri"/>
                <a:cs typeface="Calibri"/>
                <a:sym typeface="Calibri"/>
              </a:endParaRPr>
            </a:p>
          </p:txBody>
        </p:sp>
      </p:grpSp>
      <p:grpSp>
        <p:nvGrpSpPr>
          <p:cNvPr id="462" name="Google Shape;462;g3ef03d4e03e_0_404"/>
          <p:cNvGrpSpPr/>
          <p:nvPr/>
        </p:nvGrpSpPr>
        <p:grpSpPr>
          <a:xfrm>
            <a:off x="8898255" y="3409950"/>
            <a:ext cx="4663500" cy="1649850"/>
            <a:chOff x="8898255" y="3409950"/>
            <a:chExt cx="4663500" cy="1649850"/>
          </a:xfrm>
        </p:grpSpPr>
        <p:sp>
          <p:nvSpPr>
            <p:cNvPr id="463" name="Google Shape;463;g3ef03d4e03e_0_404"/>
            <p:cNvSpPr/>
            <p:nvPr/>
          </p:nvSpPr>
          <p:spPr>
            <a:xfrm>
              <a:off x="8898255" y="3409950"/>
              <a:ext cx="4663500" cy="712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Unicorn Migration</a:t>
              </a:r>
              <a:endParaRPr b="0" i="0" sz="3600" u="none" cap="none" strike="noStrike">
                <a:solidFill>
                  <a:schemeClr val="dk1"/>
                </a:solidFill>
                <a:latin typeface="Calibri"/>
                <a:ea typeface="Calibri"/>
                <a:cs typeface="Calibri"/>
                <a:sym typeface="Calibri"/>
              </a:endParaRPr>
            </a:p>
          </p:txBody>
        </p:sp>
        <p:sp>
          <p:nvSpPr>
            <p:cNvPr id="464" name="Google Shape;464;g3ef03d4e03e_0_404"/>
            <p:cNvSpPr/>
            <p:nvPr/>
          </p:nvSpPr>
          <p:spPr>
            <a:xfrm>
              <a:off x="8913495" y="4038600"/>
              <a:ext cx="4632900" cy="10212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Large herd of unicorns migrated to the realm</a:t>
              </a:r>
              <a:endParaRPr b="0" i="0" sz="2400" u="none" cap="none" strike="noStrike">
                <a:solidFill>
                  <a:schemeClr val="dk1"/>
                </a:solidFill>
                <a:latin typeface="Calibri"/>
                <a:ea typeface="Calibri"/>
                <a:cs typeface="Calibri"/>
                <a:sym typeface="Calibri"/>
              </a:endParaRPr>
            </a:p>
          </p:txBody>
        </p:sp>
      </p:grpSp>
      <p:grpSp>
        <p:nvGrpSpPr>
          <p:cNvPr id="465" name="Google Shape;465;g3ef03d4e03e_0_404"/>
          <p:cNvGrpSpPr/>
          <p:nvPr/>
        </p:nvGrpSpPr>
        <p:grpSpPr>
          <a:xfrm>
            <a:off x="12974955" y="6896100"/>
            <a:ext cx="4663500" cy="2202300"/>
            <a:chOff x="12974955" y="6896100"/>
            <a:chExt cx="4663500" cy="2202300"/>
          </a:xfrm>
        </p:grpSpPr>
        <p:sp>
          <p:nvSpPr>
            <p:cNvPr id="466" name="Google Shape;466;g3ef03d4e03e_0_404"/>
            <p:cNvSpPr/>
            <p:nvPr/>
          </p:nvSpPr>
          <p:spPr>
            <a:xfrm>
              <a:off x="12974955" y="6896100"/>
              <a:ext cx="4663500" cy="12648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Rainbow Sightings</a:t>
              </a:r>
              <a:endParaRPr b="0" i="0" sz="3600" u="none" cap="none" strike="noStrike">
                <a:solidFill>
                  <a:schemeClr val="dk1"/>
                </a:solidFill>
                <a:latin typeface="Calibri"/>
                <a:ea typeface="Calibri"/>
                <a:cs typeface="Calibri"/>
                <a:sym typeface="Calibri"/>
              </a:endParaRPr>
            </a:p>
          </p:txBody>
        </p:sp>
        <p:sp>
          <p:nvSpPr>
            <p:cNvPr id="467" name="Google Shape;467;g3ef03d4e03e_0_404"/>
            <p:cNvSpPr/>
            <p:nvPr/>
          </p:nvSpPr>
          <p:spPr>
            <a:xfrm>
              <a:off x="12990195" y="8077200"/>
              <a:ext cx="4632900" cy="10212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Unusually large number of rainbows were sighted</a:t>
              </a:r>
              <a:endParaRPr b="0" i="0" sz="2400" u="none" cap="none" strike="noStrike">
                <a:solidFill>
                  <a:schemeClr val="dk1"/>
                </a:solidFill>
                <a:latin typeface="Calibri"/>
                <a:ea typeface="Calibri"/>
                <a:cs typeface="Calibri"/>
                <a:sym typeface="Calibri"/>
              </a:endParaRPr>
            </a:p>
          </p:txBody>
        </p:sp>
      </p:grpSp>
      <p:grpSp>
        <p:nvGrpSpPr>
          <p:cNvPr id="468" name="Google Shape;468;g3ef03d4e03e_0_404"/>
          <p:cNvGrpSpPr/>
          <p:nvPr/>
        </p:nvGrpSpPr>
        <p:grpSpPr>
          <a:xfrm>
            <a:off x="4821555" y="7172325"/>
            <a:ext cx="4663500" cy="1649850"/>
            <a:chOff x="4821555" y="7172325"/>
            <a:chExt cx="4663500" cy="1649850"/>
          </a:xfrm>
        </p:grpSpPr>
        <p:sp>
          <p:nvSpPr>
            <p:cNvPr id="469" name="Google Shape;469;g3ef03d4e03e_0_404"/>
            <p:cNvSpPr/>
            <p:nvPr/>
          </p:nvSpPr>
          <p:spPr>
            <a:xfrm>
              <a:off x="4821555" y="7172325"/>
              <a:ext cx="4663500" cy="712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Enchanted Pool</a:t>
              </a:r>
              <a:endParaRPr b="0" i="0" sz="3600" u="none" cap="none" strike="noStrike">
                <a:solidFill>
                  <a:schemeClr val="dk1"/>
                </a:solidFill>
                <a:latin typeface="Calibri"/>
                <a:ea typeface="Calibri"/>
                <a:cs typeface="Calibri"/>
                <a:sym typeface="Calibri"/>
              </a:endParaRPr>
            </a:p>
          </p:txBody>
        </p:sp>
        <p:sp>
          <p:nvSpPr>
            <p:cNvPr id="470" name="Google Shape;470;g3ef03d4e03e_0_404"/>
            <p:cNvSpPr/>
            <p:nvPr/>
          </p:nvSpPr>
          <p:spPr>
            <a:xfrm>
              <a:off x="4836795" y="7800975"/>
              <a:ext cx="4632900" cy="10212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magical pool with power to grant wishes</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9442"/>
        </a:solidFill>
      </p:bgPr>
    </p:bg>
    <p:spTree>
      <p:nvGrpSpPr>
        <p:cNvPr id="475" name="Shape 475"/>
        <p:cNvGrpSpPr/>
        <p:nvPr/>
      </p:nvGrpSpPr>
      <p:grpSpPr>
        <a:xfrm>
          <a:off x="0" y="0"/>
          <a:ext cx="0" cy="0"/>
          <a:chOff x="0" y="0"/>
          <a:chExt cx="0" cy="0"/>
        </a:xfrm>
      </p:grpSpPr>
      <p:pic>
        <p:nvPicPr>
          <p:cNvPr descr="preencoded.png" id="476" name="Google Shape;476;g3ef03d4e03e_0_440"/>
          <p:cNvPicPr preferRelativeResize="0"/>
          <p:nvPr/>
        </p:nvPicPr>
        <p:blipFill rotWithShape="1">
          <a:blip r:embed="rId3">
            <a:alphaModFix/>
          </a:blip>
          <a:srcRect b="0" l="0" r="0" t="0"/>
          <a:stretch/>
        </p:blipFill>
        <p:spPr>
          <a:xfrm>
            <a:off x="-7219950" y="-5048250"/>
            <a:ext cx="22455866" cy="13052631"/>
          </a:xfrm>
          <a:prstGeom prst="rect">
            <a:avLst/>
          </a:prstGeom>
          <a:noFill/>
          <a:ln>
            <a:noFill/>
          </a:ln>
        </p:spPr>
      </p:pic>
      <p:pic>
        <p:nvPicPr>
          <p:cNvPr descr="preencoded.png" id="477" name="Google Shape;477;g3ef03d4e03e_0_440"/>
          <p:cNvPicPr preferRelativeResize="0"/>
          <p:nvPr/>
        </p:nvPicPr>
        <p:blipFill rotWithShape="1">
          <a:blip r:embed="rId3">
            <a:alphaModFix/>
          </a:blip>
          <a:srcRect b="0" l="0" r="0" t="0"/>
          <a:stretch/>
        </p:blipFill>
        <p:spPr>
          <a:xfrm>
            <a:off x="4800600" y="3762375"/>
            <a:ext cx="22455866" cy="13052631"/>
          </a:xfrm>
          <a:prstGeom prst="rect">
            <a:avLst/>
          </a:prstGeom>
          <a:noFill/>
          <a:ln>
            <a:noFill/>
          </a:ln>
        </p:spPr>
      </p:pic>
      <p:grpSp>
        <p:nvGrpSpPr>
          <p:cNvPr id="478" name="Google Shape;478;g3ef03d4e03e_0_440"/>
          <p:cNvGrpSpPr/>
          <p:nvPr/>
        </p:nvGrpSpPr>
        <p:grpSpPr>
          <a:xfrm>
            <a:off x="17640300" y="7994925"/>
            <a:ext cx="596549" cy="2063476"/>
            <a:chOff x="17640300" y="7994925"/>
            <a:chExt cx="596549" cy="2063476"/>
          </a:xfrm>
        </p:grpSpPr>
        <p:pic>
          <p:nvPicPr>
            <p:cNvPr descr="preencoded.png" id="479" name="Google Shape;479;g3ef03d4e03e_0_440"/>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480" name="Google Shape;480;g3ef03d4e03e_0_44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2710"/>
                <a:buFont typeface="Inter"/>
                <a:buNone/>
              </a:pPr>
              <a:r>
                <a:rPr b="1" i="0" lang="en-US" sz="2710" u="none" cap="none" strike="noStrike">
                  <a:solidFill>
                    <a:srgbClr val="FFD01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481" name="Google Shape;481;g3ef03d4e03e_0_440"/>
          <p:cNvSpPr/>
          <p:nvPr/>
        </p:nvSpPr>
        <p:spPr>
          <a:xfrm>
            <a:off x="2686050" y="533400"/>
            <a:ext cx="4286400" cy="1181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ED406"/>
              </a:buClr>
              <a:buSzPts val="6000"/>
              <a:buFont typeface="Goldman"/>
              <a:buNone/>
            </a:pPr>
            <a:r>
              <a:rPr b="1" i="0" lang="en-US" sz="6000" u="none" cap="none" strike="noStrike">
                <a:solidFill>
                  <a:srgbClr val="FED406"/>
                </a:solidFill>
                <a:latin typeface="Goldman"/>
                <a:ea typeface="Goldman"/>
                <a:cs typeface="Goldman"/>
                <a:sym typeface="Goldman"/>
              </a:rPr>
              <a:t>Our Team</a:t>
            </a:r>
            <a:endParaRPr b="0" i="0" sz="6000" u="none" cap="none" strike="noStrike">
              <a:solidFill>
                <a:schemeClr val="dk1"/>
              </a:solidFill>
              <a:latin typeface="Calibri"/>
              <a:ea typeface="Calibri"/>
              <a:cs typeface="Calibri"/>
              <a:sym typeface="Calibri"/>
            </a:endParaRPr>
          </a:p>
        </p:txBody>
      </p:sp>
      <p:grpSp>
        <p:nvGrpSpPr>
          <p:cNvPr id="482" name="Google Shape;482;g3ef03d4e03e_0_440"/>
          <p:cNvGrpSpPr/>
          <p:nvPr/>
        </p:nvGrpSpPr>
        <p:grpSpPr>
          <a:xfrm>
            <a:off x="2621280" y="2133600"/>
            <a:ext cx="3682500" cy="7555350"/>
            <a:chOff x="2621280" y="2133600"/>
            <a:chExt cx="3682500" cy="7555350"/>
          </a:xfrm>
        </p:grpSpPr>
        <p:pic>
          <p:nvPicPr>
            <p:cNvPr descr="preencoded.png" id="483" name="Google Shape;483;g3ef03d4e03e_0_440"/>
            <p:cNvPicPr preferRelativeResize="0"/>
            <p:nvPr/>
          </p:nvPicPr>
          <p:blipFill rotWithShape="1">
            <a:blip r:embed="rId5">
              <a:alphaModFix/>
            </a:blip>
            <a:srcRect b="0" l="0" r="0" t="0"/>
            <a:stretch/>
          </p:blipFill>
          <p:spPr>
            <a:xfrm>
              <a:off x="2667000" y="2133600"/>
              <a:ext cx="3590925" cy="6172200"/>
            </a:xfrm>
            <a:prstGeom prst="rect">
              <a:avLst/>
            </a:prstGeom>
            <a:noFill/>
            <a:ln>
              <a:noFill/>
            </a:ln>
          </p:spPr>
        </p:pic>
        <p:grpSp>
          <p:nvGrpSpPr>
            <p:cNvPr id="484" name="Google Shape;484;g3ef03d4e03e_0_440"/>
            <p:cNvGrpSpPr/>
            <p:nvPr/>
          </p:nvGrpSpPr>
          <p:grpSpPr>
            <a:xfrm>
              <a:off x="2621280" y="8458200"/>
              <a:ext cx="3682500" cy="1230750"/>
              <a:chOff x="2621280" y="8458200"/>
              <a:chExt cx="3682500" cy="1230750"/>
            </a:xfrm>
          </p:grpSpPr>
          <p:sp>
            <p:nvSpPr>
              <p:cNvPr id="485" name="Google Shape;485;g3ef03d4e03e_0_440"/>
              <p:cNvSpPr/>
              <p:nvPr/>
            </p:nvSpPr>
            <p:spPr>
              <a:xfrm>
                <a:off x="2621280" y="8458200"/>
                <a:ext cx="3682500" cy="712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Eldruin</a:t>
                </a:r>
                <a:endParaRPr b="0" i="0" sz="3600" u="none" cap="none" strike="noStrike">
                  <a:solidFill>
                    <a:schemeClr val="dk1"/>
                  </a:solidFill>
                  <a:latin typeface="Calibri"/>
                  <a:ea typeface="Calibri"/>
                  <a:cs typeface="Calibri"/>
                  <a:sym typeface="Calibri"/>
                </a:endParaRPr>
              </a:p>
            </p:txBody>
          </p:sp>
          <p:sp>
            <p:nvSpPr>
              <p:cNvPr id="486" name="Google Shape;486;g3ef03d4e03e_0_440"/>
              <p:cNvSpPr/>
              <p:nvPr/>
            </p:nvSpPr>
            <p:spPr>
              <a:xfrm>
                <a:off x="2636520" y="9124950"/>
                <a:ext cx="3651900" cy="5640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Fire Mage</a:t>
                </a:r>
                <a:endParaRPr b="0" i="0" sz="2400" u="none" cap="none" strike="noStrike">
                  <a:solidFill>
                    <a:schemeClr val="dk1"/>
                  </a:solidFill>
                  <a:latin typeface="Calibri"/>
                  <a:ea typeface="Calibri"/>
                  <a:cs typeface="Calibri"/>
                  <a:sym typeface="Calibri"/>
                </a:endParaRPr>
              </a:p>
            </p:txBody>
          </p:sp>
        </p:grpSp>
      </p:grpSp>
      <p:grpSp>
        <p:nvGrpSpPr>
          <p:cNvPr id="487" name="Google Shape;487;g3ef03d4e03e_0_440"/>
          <p:cNvGrpSpPr/>
          <p:nvPr/>
        </p:nvGrpSpPr>
        <p:grpSpPr>
          <a:xfrm>
            <a:off x="6821805" y="2133600"/>
            <a:ext cx="3682500" cy="7555350"/>
            <a:chOff x="6821805" y="2133600"/>
            <a:chExt cx="3682500" cy="7555350"/>
          </a:xfrm>
        </p:grpSpPr>
        <p:pic>
          <p:nvPicPr>
            <p:cNvPr descr="preencoded.png" id="488" name="Google Shape;488;g3ef03d4e03e_0_440"/>
            <p:cNvPicPr preferRelativeResize="0"/>
            <p:nvPr/>
          </p:nvPicPr>
          <p:blipFill rotWithShape="1">
            <a:blip r:embed="rId6">
              <a:alphaModFix/>
            </a:blip>
            <a:srcRect b="0" l="0" r="0" t="0"/>
            <a:stretch/>
          </p:blipFill>
          <p:spPr>
            <a:xfrm>
              <a:off x="6867525" y="2133600"/>
              <a:ext cx="3590925" cy="6172200"/>
            </a:xfrm>
            <a:prstGeom prst="rect">
              <a:avLst/>
            </a:prstGeom>
            <a:noFill/>
            <a:ln>
              <a:noFill/>
            </a:ln>
          </p:spPr>
        </p:pic>
        <p:grpSp>
          <p:nvGrpSpPr>
            <p:cNvPr id="489" name="Google Shape;489;g3ef03d4e03e_0_440"/>
            <p:cNvGrpSpPr/>
            <p:nvPr/>
          </p:nvGrpSpPr>
          <p:grpSpPr>
            <a:xfrm>
              <a:off x="6821805" y="8458200"/>
              <a:ext cx="3682500" cy="1230750"/>
              <a:chOff x="6821805" y="8458200"/>
              <a:chExt cx="3682500" cy="1230750"/>
            </a:xfrm>
          </p:grpSpPr>
          <p:sp>
            <p:nvSpPr>
              <p:cNvPr id="490" name="Google Shape;490;g3ef03d4e03e_0_440"/>
              <p:cNvSpPr/>
              <p:nvPr/>
            </p:nvSpPr>
            <p:spPr>
              <a:xfrm>
                <a:off x="6821805" y="8458200"/>
                <a:ext cx="3682500" cy="712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Elementalen</a:t>
                </a:r>
                <a:endParaRPr b="0" i="0" sz="3600" u="none" cap="none" strike="noStrike">
                  <a:solidFill>
                    <a:schemeClr val="dk1"/>
                  </a:solidFill>
                  <a:latin typeface="Calibri"/>
                  <a:ea typeface="Calibri"/>
                  <a:cs typeface="Calibri"/>
                  <a:sym typeface="Calibri"/>
                </a:endParaRPr>
              </a:p>
            </p:txBody>
          </p:sp>
          <p:sp>
            <p:nvSpPr>
              <p:cNvPr id="491" name="Google Shape;491;g3ef03d4e03e_0_440"/>
              <p:cNvSpPr/>
              <p:nvPr/>
            </p:nvSpPr>
            <p:spPr>
              <a:xfrm>
                <a:off x="6837045" y="9124950"/>
                <a:ext cx="3651900" cy="5640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Guardian</a:t>
                </a:r>
                <a:endParaRPr b="0" i="0" sz="2400" u="none" cap="none" strike="noStrike">
                  <a:solidFill>
                    <a:schemeClr val="dk1"/>
                  </a:solidFill>
                  <a:latin typeface="Calibri"/>
                  <a:ea typeface="Calibri"/>
                  <a:cs typeface="Calibri"/>
                  <a:sym typeface="Calibri"/>
                </a:endParaRPr>
              </a:p>
            </p:txBody>
          </p:sp>
        </p:grpSp>
      </p:grpSp>
      <p:grpSp>
        <p:nvGrpSpPr>
          <p:cNvPr id="492" name="Google Shape;492;g3ef03d4e03e_0_440"/>
          <p:cNvGrpSpPr/>
          <p:nvPr/>
        </p:nvGrpSpPr>
        <p:grpSpPr>
          <a:xfrm>
            <a:off x="11022330" y="2133600"/>
            <a:ext cx="3682500" cy="7555350"/>
            <a:chOff x="11022330" y="2133600"/>
            <a:chExt cx="3682500" cy="7555350"/>
          </a:xfrm>
        </p:grpSpPr>
        <p:pic>
          <p:nvPicPr>
            <p:cNvPr descr="preencoded.png" id="493" name="Google Shape;493;g3ef03d4e03e_0_440"/>
            <p:cNvPicPr preferRelativeResize="0"/>
            <p:nvPr/>
          </p:nvPicPr>
          <p:blipFill rotWithShape="1">
            <a:blip r:embed="rId7">
              <a:alphaModFix/>
            </a:blip>
            <a:srcRect b="0" l="0" r="0" t="0"/>
            <a:stretch/>
          </p:blipFill>
          <p:spPr>
            <a:xfrm>
              <a:off x="11068050" y="2133600"/>
              <a:ext cx="3590925" cy="6172200"/>
            </a:xfrm>
            <a:prstGeom prst="rect">
              <a:avLst/>
            </a:prstGeom>
            <a:noFill/>
            <a:ln>
              <a:noFill/>
            </a:ln>
          </p:spPr>
        </p:pic>
        <p:grpSp>
          <p:nvGrpSpPr>
            <p:cNvPr id="494" name="Google Shape;494;g3ef03d4e03e_0_440"/>
            <p:cNvGrpSpPr/>
            <p:nvPr/>
          </p:nvGrpSpPr>
          <p:grpSpPr>
            <a:xfrm>
              <a:off x="11022330" y="8458200"/>
              <a:ext cx="3682500" cy="1230750"/>
              <a:chOff x="11022330" y="8458200"/>
              <a:chExt cx="3682500" cy="1230750"/>
            </a:xfrm>
          </p:grpSpPr>
          <p:sp>
            <p:nvSpPr>
              <p:cNvPr id="495" name="Google Shape;495;g3ef03d4e03e_0_440"/>
              <p:cNvSpPr/>
              <p:nvPr/>
            </p:nvSpPr>
            <p:spPr>
              <a:xfrm>
                <a:off x="11022330" y="8458200"/>
                <a:ext cx="3682500" cy="712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Lunaria</a:t>
                </a:r>
                <a:endParaRPr b="0" i="0" sz="3600" u="none" cap="none" strike="noStrike">
                  <a:solidFill>
                    <a:schemeClr val="dk1"/>
                  </a:solidFill>
                  <a:latin typeface="Calibri"/>
                  <a:ea typeface="Calibri"/>
                  <a:cs typeface="Calibri"/>
                  <a:sym typeface="Calibri"/>
                </a:endParaRPr>
              </a:p>
            </p:txBody>
          </p:sp>
          <p:sp>
            <p:nvSpPr>
              <p:cNvPr id="496" name="Google Shape;496;g3ef03d4e03e_0_440"/>
              <p:cNvSpPr/>
              <p:nvPr/>
            </p:nvSpPr>
            <p:spPr>
              <a:xfrm>
                <a:off x="11037570" y="9124950"/>
                <a:ext cx="3651900" cy="5640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Moon Priestess</a:t>
                </a:r>
                <a:endParaRPr b="0" i="0" sz="2400" u="none" cap="none" strike="noStrike">
                  <a:solidFill>
                    <a:schemeClr val="dk1"/>
                  </a:solidFill>
                  <a:latin typeface="Calibri"/>
                  <a:ea typeface="Calibri"/>
                  <a:cs typeface="Calibri"/>
                  <a:sym typeface="Calibri"/>
                </a:endParaRPr>
              </a:p>
            </p:txBody>
          </p:sp>
        </p:grpSp>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9442"/>
        </a:solidFill>
      </p:bgPr>
    </p:bg>
    <p:spTree>
      <p:nvGrpSpPr>
        <p:cNvPr id="501" name="Shape 501"/>
        <p:cNvGrpSpPr/>
        <p:nvPr/>
      </p:nvGrpSpPr>
      <p:grpSpPr>
        <a:xfrm>
          <a:off x="0" y="0"/>
          <a:ext cx="0" cy="0"/>
          <a:chOff x="0" y="0"/>
          <a:chExt cx="0" cy="0"/>
        </a:xfrm>
      </p:grpSpPr>
      <p:pic>
        <p:nvPicPr>
          <p:cNvPr descr="preencoded.png" id="502" name="Google Shape;502;g3ef03d4e03e_0_465"/>
          <p:cNvPicPr preferRelativeResize="0"/>
          <p:nvPr/>
        </p:nvPicPr>
        <p:blipFill rotWithShape="1">
          <a:blip r:embed="rId3">
            <a:alphaModFix/>
          </a:blip>
          <a:srcRect b="0" l="0" r="0" t="0"/>
          <a:stretch/>
        </p:blipFill>
        <p:spPr>
          <a:xfrm rot="896639">
            <a:off x="-8848647" y="6375542"/>
            <a:ext cx="24107775" cy="6191251"/>
          </a:xfrm>
          <a:prstGeom prst="rect">
            <a:avLst/>
          </a:prstGeom>
          <a:noFill/>
          <a:ln>
            <a:noFill/>
          </a:ln>
        </p:spPr>
      </p:pic>
      <p:pic>
        <p:nvPicPr>
          <p:cNvPr descr="preencoded.png" id="503" name="Google Shape;503;g3ef03d4e03e_0_465"/>
          <p:cNvPicPr preferRelativeResize="0"/>
          <p:nvPr/>
        </p:nvPicPr>
        <p:blipFill rotWithShape="1">
          <a:blip r:embed="rId3">
            <a:alphaModFix/>
          </a:blip>
          <a:srcRect b="0" l="0" r="0" t="0"/>
          <a:stretch/>
        </p:blipFill>
        <p:spPr>
          <a:xfrm rot="896639">
            <a:off x="6229425" y="393842"/>
            <a:ext cx="24107775" cy="6191251"/>
          </a:xfrm>
          <a:prstGeom prst="rect">
            <a:avLst/>
          </a:prstGeom>
          <a:noFill/>
          <a:ln>
            <a:noFill/>
          </a:ln>
        </p:spPr>
      </p:pic>
      <p:grpSp>
        <p:nvGrpSpPr>
          <p:cNvPr id="504" name="Google Shape;504;g3ef03d4e03e_0_465"/>
          <p:cNvGrpSpPr/>
          <p:nvPr/>
        </p:nvGrpSpPr>
        <p:grpSpPr>
          <a:xfrm>
            <a:off x="17640300" y="7994925"/>
            <a:ext cx="596549" cy="2063476"/>
            <a:chOff x="17640300" y="7994925"/>
            <a:chExt cx="596549" cy="2063476"/>
          </a:xfrm>
        </p:grpSpPr>
        <p:pic>
          <p:nvPicPr>
            <p:cNvPr descr="preencoded.png" id="505" name="Google Shape;505;g3ef03d4e03e_0_465"/>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506" name="Google Shape;506;g3ef03d4e03e_0_465"/>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2710"/>
                <a:buFont typeface="Inter"/>
                <a:buNone/>
              </a:pPr>
              <a:r>
                <a:rPr b="1" i="0" lang="en-US" sz="2710" u="none" cap="none" strike="noStrike">
                  <a:solidFill>
                    <a:srgbClr val="FFD01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507" name="Google Shape;507;g3ef03d4e03e_0_465"/>
          <p:cNvPicPr preferRelativeResize="0"/>
          <p:nvPr/>
        </p:nvPicPr>
        <p:blipFill rotWithShape="1">
          <a:blip r:embed="rId5">
            <a:alphaModFix/>
          </a:blip>
          <a:srcRect b="0" l="0" r="0" t="0"/>
          <a:stretch/>
        </p:blipFill>
        <p:spPr>
          <a:xfrm>
            <a:off x="1238250" y="2419350"/>
            <a:ext cx="6181725" cy="6143625"/>
          </a:xfrm>
          <a:prstGeom prst="rect">
            <a:avLst/>
          </a:prstGeom>
          <a:noFill/>
          <a:ln>
            <a:noFill/>
          </a:ln>
        </p:spPr>
      </p:pic>
      <p:sp>
        <p:nvSpPr>
          <p:cNvPr id="508" name="Google Shape;508;g3ef03d4e03e_0_465"/>
          <p:cNvSpPr/>
          <p:nvPr/>
        </p:nvSpPr>
        <p:spPr>
          <a:xfrm>
            <a:off x="8058150" y="1828800"/>
            <a:ext cx="1200300" cy="1181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6000"/>
              <a:buFont typeface="Goldman"/>
              <a:buNone/>
            </a:pPr>
            <a:r>
              <a:rPr b="1" i="0" lang="en-US" sz="6000" u="none" cap="none" strike="noStrike">
                <a:solidFill>
                  <a:srgbClr val="FFD011"/>
                </a:solidFill>
                <a:latin typeface="Goldman"/>
                <a:ea typeface="Goldman"/>
                <a:cs typeface="Goldman"/>
                <a:sym typeface="Goldman"/>
              </a:rPr>
              <a:t>01</a:t>
            </a:r>
            <a:endParaRPr b="0" i="0" sz="6000" u="none" cap="none" strike="noStrike">
              <a:solidFill>
                <a:schemeClr val="dk1"/>
              </a:solidFill>
              <a:latin typeface="Calibri"/>
              <a:ea typeface="Calibri"/>
              <a:cs typeface="Calibri"/>
              <a:sym typeface="Calibri"/>
            </a:endParaRPr>
          </a:p>
        </p:txBody>
      </p:sp>
      <p:cxnSp>
        <p:nvCxnSpPr>
          <p:cNvPr id="509" name="Google Shape;509;g3ef03d4e03e_0_465"/>
          <p:cNvCxnSpPr/>
          <p:nvPr/>
        </p:nvCxnSpPr>
        <p:spPr>
          <a:xfrm rot="-5400000">
            <a:off x="7929413" y="3352818"/>
            <a:ext cx="1219500" cy="0"/>
          </a:xfrm>
          <a:prstGeom prst="straightConnector1">
            <a:avLst/>
          </a:prstGeom>
          <a:noFill/>
          <a:ln cap="flat" cmpd="sng" w="28575">
            <a:solidFill>
              <a:srgbClr val="FFD011"/>
            </a:solidFill>
            <a:prstDash val="solid"/>
            <a:round/>
            <a:headEnd len="sm" w="sm" type="none"/>
            <a:tailEnd len="sm" w="sm" type="none"/>
          </a:ln>
        </p:spPr>
      </p:cxnSp>
      <p:sp>
        <p:nvSpPr>
          <p:cNvPr id="510" name="Google Shape;510;g3ef03d4e03e_0_465"/>
          <p:cNvSpPr/>
          <p:nvPr/>
        </p:nvSpPr>
        <p:spPr>
          <a:xfrm>
            <a:off x="7962900" y="3962400"/>
            <a:ext cx="1390800" cy="1181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6000"/>
              <a:buFont typeface="Goldman"/>
              <a:buNone/>
            </a:pPr>
            <a:r>
              <a:rPr b="1" i="0" lang="en-US" sz="6000" u="none" cap="none" strike="noStrike">
                <a:solidFill>
                  <a:srgbClr val="FFD011"/>
                </a:solidFill>
                <a:latin typeface="Goldman"/>
                <a:ea typeface="Goldman"/>
                <a:cs typeface="Goldman"/>
                <a:sym typeface="Goldman"/>
              </a:rPr>
              <a:t>02</a:t>
            </a:r>
            <a:endParaRPr b="0" i="0" sz="6000" u="none" cap="none" strike="noStrike">
              <a:solidFill>
                <a:schemeClr val="dk1"/>
              </a:solidFill>
              <a:latin typeface="Calibri"/>
              <a:ea typeface="Calibri"/>
              <a:cs typeface="Calibri"/>
              <a:sym typeface="Calibri"/>
            </a:endParaRPr>
          </a:p>
        </p:txBody>
      </p:sp>
      <p:cxnSp>
        <p:nvCxnSpPr>
          <p:cNvPr id="511" name="Google Shape;511;g3ef03d4e03e_0_465"/>
          <p:cNvCxnSpPr/>
          <p:nvPr/>
        </p:nvCxnSpPr>
        <p:spPr>
          <a:xfrm rot="-5400000">
            <a:off x="7929413" y="5486418"/>
            <a:ext cx="1219500" cy="0"/>
          </a:xfrm>
          <a:prstGeom prst="straightConnector1">
            <a:avLst/>
          </a:prstGeom>
          <a:noFill/>
          <a:ln cap="flat" cmpd="sng" w="28575">
            <a:solidFill>
              <a:srgbClr val="FFD011"/>
            </a:solidFill>
            <a:prstDash val="solid"/>
            <a:round/>
            <a:headEnd len="sm" w="sm" type="none"/>
            <a:tailEnd len="sm" w="sm" type="none"/>
          </a:ln>
        </p:spPr>
      </p:cxnSp>
      <p:sp>
        <p:nvSpPr>
          <p:cNvPr id="512" name="Google Shape;512;g3ef03d4e03e_0_465"/>
          <p:cNvSpPr/>
          <p:nvPr/>
        </p:nvSpPr>
        <p:spPr>
          <a:xfrm>
            <a:off x="7934325" y="6096000"/>
            <a:ext cx="1447800" cy="1181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6000"/>
              <a:buFont typeface="Goldman"/>
              <a:buNone/>
            </a:pPr>
            <a:r>
              <a:rPr b="1" i="0" lang="en-US" sz="6000" u="none" cap="none" strike="noStrike">
                <a:solidFill>
                  <a:srgbClr val="FFD011"/>
                </a:solidFill>
                <a:latin typeface="Goldman"/>
                <a:ea typeface="Goldman"/>
                <a:cs typeface="Goldman"/>
                <a:sym typeface="Goldman"/>
              </a:rPr>
              <a:t>03</a:t>
            </a:r>
            <a:endParaRPr b="0" i="0" sz="6000" u="none" cap="none" strike="noStrike">
              <a:solidFill>
                <a:schemeClr val="dk1"/>
              </a:solidFill>
              <a:latin typeface="Calibri"/>
              <a:ea typeface="Calibri"/>
              <a:cs typeface="Calibri"/>
              <a:sym typeface="Calibri"/>
            </a:endParaRPr>
          </a:p>
        </p:txBody>
      </p:sp>
      <p:cxnSp>
        <p:nvCxnSpPr>
          <p:cNvPr id="513" name="Google Shape;513;g3ef03d4e03e_0_465"/>
          <p:cNvCxnSpPr/>
          <p:nvPr/>
        </p:nvCxnSpPr>
        <p:spPr>
          <a:xfrm rot="-5400000">
            <a:off x="7929413" y="7620018"/>
            <a:ext cx="1219500" cy="0"/>
          </a:xfrm>
          <a:prstGeom prst="straightConnector1">
            <a:avLst/>
          </a:prstGeom>
          <a:noFill/>
          <a:ln cap="flat" cmpd="sng" w="28575">
            <a:solidFill>
              <a:srgbClr val="FFD011"/>
            </a:solidFill>
            <a:prstDash val="solid"/>
            <a:round/>
            <a:headEnd len="sm" w="sm" type="none"/>
            <a:tailEnd len="sm" w="sm" type="none"/>
          </a:ln>
        </p:spPr>
      </p:cxnSp>
      <p:sp>
        <p:nvSpPr>
          <p:cNvPr id="514" name="Google Shape;514;g3ef03d4e03e_0_465"/>
          <p:cNvSpPr/>
          <p:nvPr/>
        </p:nvSpPr>
        <p:spPr>
          <a:xfrm>
            <a:off x="7905750" y="8229600"/>
            <a:ext cx="1505100" cy="1181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6000"/>
              <a:buFont typeface="Goldman"/>
              <a:buNone/>
            </a:pPr>
            <a:r>
              <a:rPr b="1" i="0" lang="en-US" sz="6000" u="none" cap="none" strike="noStrike">
                <a:solidFill>
                  <a:srgbClr val="FFD011"/>
                </a:solidFill>
                <a:latin typeface="Goldman"/>
                <a:ea typeface="Goldman"/>
                <a:cs typeface="Goldman"/>
                <a:sym typeface="Goldman"/>
              </a:rPr>
              <a:t>04</a:t>
            </a:r>
            <a:endParaRPr b="0" i="0" sz="6000" u="none" cap="none" strike="noStrike">
              <a:solidFill>
                <a:schemeClr val="dk1"/>
              </a:solidFill>
              <a:latin typeface="Calibri"/>
              <a:ea typeface="Calibri"/>
              <a:cs typeface="Calibri"/>
              <a:sym typeface="Calibri"/>
            </a:endParaRPr>
          </a:p>
        </p:txBody>
      </p:sp>
      <p:sp>
        <p:nvSpPr>
          <p:cNvPr id="515" name="Google Shape;515;g3ef03d4e03e_0_465"/>
          <p:cNvSpPr/>
          <p:nvPr/>
        </p:nvSpPr>
        <p:spPr>
          <a:xfrm>
            <a:off x="8886825" y="2971800"/>
            <a:ext cx="8814300" cy="878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2400" u="none" cap="none" strike="noStrike">
              <a:solidFill>
                <a:schemeClr val="dk1"/>
              </a:solidFill>
              <a:latin typeface="Calibri"/>
              <a:ea typeface="Calibri"/>
              <a:cs typeface="Calibri"/>
              <a:sym typeface="Calibri"/>
            </a:endParaRPr>
          </a:p>
        </p:txBody>
      </p:sp>
      <p:sp>
        <p:nvSpPr>
          <p:cNvPr id="516" name="Google Shape;516;g3ef03d4e03e_0_465"/>
          <p:cNvSpPr/>
          <p:nvPr/>
        </p:nvSpPr>
        <p:spPr>
          <a:xfrm>
            <a:off x="8886825" y="5105400"/>
            <a:ext cx="8814300" cy="878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2400" u="none" cap="none" strike="noStrike">
              <a:solidFill>
                <a:schemeClr val="dk1"/>
              </a:solidFill>
              <a:latin typeface="Calibri"/>
              <a:ea typeface="Calibri"/>
              <a:cs typeface="Calibri"/>
              <a:sym typeface="Calibri"/>
            </a:endParaRPr>
          </a:p>
        </p:txBody>
      </p:sp>
      <p:sp>
        <p:nvSpPr>
          <p:cNvPr id="517" name="Google Shape;517;g3ef03d4e03e_0_465"/>
          <p:cNvSpPr/>
          <p:nvPr/>
        </p:nvSpPr>
        <p:spPr>
          <a:xfrm>
            <a:off x="8886825" y="7239000"/>
            <a:ext cx="8814300" cy="878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2400" u="none" cap="none" strike="noStrike">
              <a:solidFill>
                <a:schemeClr val="dk1"/>
              </a:solidFill>
              <a:latin typeface="Calibri"/>
              <a:ea typeface="Calibri"/>
              <a:cs typeface="Calibri"/>
              <a:sym typeface="Calibri"/>
            </a:endParaRPr>
          </a:p>
        </p:txBody>
      </p:sp>
      <p:sp>
        <p:nvSpPr>
          <p:cNvPr id="518" name="Google Shape;518;g3ef03d4e03e_0_465"/>
          <p:cNvSpPr/>
          <p:nvPr/>
        </p:nvSpPr>
        <p:spPr>
          <a:xfrm>
            <a:off x="5895975" y="561975"/>
            <a:ext cx="6505500" cy="1181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ED406"/>
              </a:buClr>
              <a:buSzPts val="6000"/>
              <a:buFont typeface="Goldman"/>
              <a:buNone/>
            </a:pPr>
            <a:r>
              <a:rPr b="1" i="0" lang="en-US" sz="6000" u="none" cap="none" strike="noStrike">
                <a:solidFill>
                  <a:srgbClr val="FED406"/>
                </a:solidFill>
                <a:latin typeface="Goldman"/>
                <a:ea typeface="Goldman"/>
                <a:cs typeface="Goldman"/>
                <a:sym typeface="Goldman"/>
              </a:rPr>
              <a:t>The Mystery</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9442"/>
        </a:solidFill>
      </p:bgPr>
    </p:bg>
    <p:spTree>
      <p:nvGrpSpPr>
        <p:cNvPr id="523" name="Shape 523"/>
        <p:cNvGrpSpPr/>
        <p:nvPr/>
      </p:nvGrpSpPr>
      <p:grpSpPr>
        <a:xfrm>
          <a:off x="0" y="0"/>
          <a:ext cx="0" cy="0"/>
          <a:chOff x="0" y="0"/>
          <a:chExt cx="0" cy="0"/>
        </a:xfrm>
      </p:grpSpPr>
      <p:pic>
        <p:nvPicPr>
          <p:cNvPr descr="preencoded.png" id="524" name="Google Shape;524;g3ef03d4e03e_0_486"/>
          <p:cNvPicPr preferRelativeResize="0"/>
          <p:nvPr/>
        </p:nvPicPr>
        <p:blipFill rotWithShape="1">
          <a:blip r:embed="rId3">
            <a:alphaModFix/>
          </a:blip>
          <a:srcRect b="0" l="0" r="0" t="0"/>
          <a:stretch/>
        </p:blipFill>
        <p:spPr>
          <a:xfrm>
            <a:off x="-7219950" y="-5048250"/>
            <a:ext cx="22455866" cy="13052631"/>
          </a:xfrm>
          <a:prstGeom prst="rect">
            <a:avLst/>
          </a:prstGeom>
          <a:noFill/>
          <a:ln>
            <a:noFill/>
          </a:ln>
        </p:spPr>
      </p:pic>
      <p:pic>
        <p:nvPicPr>
          <p:cNvPr descr="preencoded.png" id="525" name="Google Shape;525;g3ef03d4e03e_0_486"/>
          <p:cNvPicPr preferRelativeResize="0"/>
          <p:nvPr/>
        </p:nvPicPr>
        <p:blipFill rotWithShape="1">
          <a:blip r:embed="rId3">
            <a:alphaModFix/>
          </a:blip>
          <a:srcRect b="0" l="0" r="0" t="0"/>
          <a:stretch/>
        </p:blipFill>
        <p:spPr>
          <a:xfrm>
            <a:off x="4800600" y="3762375"/>
            <a:ext cx="22455866" cy="13052631"/>
          </a:xfrm>
          <a:prstGeom prst="rect">
            <a:avLst/>
          </a:prstGeom>
          <a:noFill/>
          <a:ln>
            <a:noFill/>
          </a:ln>
        </p:spPr>
      </p:pic>
      <p:grpSp>
        <p:nvGrpSpPr>
          <p:cNvPr id="526" name="Google Shape;526;g3ef03d4e03e_0_486"/>
          <p:cNvGrpSpPr/>
          <p:nvPr/>
        </p:nvGrpSpPr>
        <p:grpSpPr>
          <a:xfrm>
            <a:off x="17640300" y="7994925"/>
            <a:ext cx="596549" cy="2063476"/>
            <a:chOff x="17640300" y="7994925"/>
            <a:chExt cx="596549" cy="2063476"/>
          </a:xfrm>
        </p:grpSpPr>
        <p:pic>
          <p:nvPicPr>
            <p:cNvPr descr="preencoded.png" id="527" name="Google Shape;527;g3ef03d4e03e_0_486"/>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528" name="Google Shape;528;g3ef03d4e03e_0_486"/>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2710"/>
                <a:buFont typeface="Inter"/>
                <a:buNone/>
              </a:pPr>
              <a:r>
                <a:rPr b="1" i="0" lang="en-US" sz="2710" u="none" cap="none" strike="noStrike">
                  <a:solidFill>
                    <a:srgbClr val="FFD01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529" name="Google Shape;529;g3ef03d4e03e_0_486"/>
          <p:cNvSpPr/>
          <p:nvPr/>
        </p:nvSpPr>
        <p:spPr>
          <a:xfrm>
            <a:off x="5895975" y="485775"/>
            <a:ext cx="6505500" cy="1181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ED406"/>
              </a:buClr>
              <a:buSzPts val="6000"/>
              <a:buFont typeface="Goldman"/>
              <a:buNone/>
            </a:pPr>
            <a:r>
              <a:rPr b="1" i="0" lang="en-US" sz="6000" u="none" cap="none" strike="noStrike">
                <a:solidFill>
                  <a:srgbClr val="FED406"/>
                </a:solidFill>
                <a:latin typeface="Goldman"/>
                <a:ea typeface="Goldman"/>
                <a:cs typeface="Goldman"/>
                <a:sym typeface="Goldman"/>
              </a:rPr>
              <a:t>The List</a:t>
            </a:r>
            <a:endParaRPr b="0" i="0" sz="6000" u="none" cap="none" strike="noStrike">
              <a:solidFill>
                <a:schemeClr val="dk1"/>
              </a:solidFill>
              <a:latin typeface="Calibri"/>
              <a:ea typeface="Calibri"/>
              <a:cs typeface="Calibri"/>
              <a:sym typeface="Calibri"/>
            </a:endParaRPr>
          </a:p>
        </p:txBody>
      </p:sp>
      <p:grpSp>
        <p:nvGrpSpPr>
          <p:cNvPr id="530" name="Google Shape;530;g3ef03d4e03e_0_486"/>
          <p:cNvGrpSpPr/>
          <p:nvPr/>
        </p:nvGrpSpPr>
        <p:grpSpPr>
          <a:xfrm>
            <a:off x="2752725" y="2438400"/>
            <a:ext cx="12834000" cy="1021200"/>
            <a:chOff x="2752725" y="2438400"/>
            <a:chExt cx="12834000" cy="1021200"/>
          </a:xfrm>
        </p:grpSpPr>
        <p:sp>
          <p:nvSpPr>
            <p:cNvPr id="531" name="Google Shape;531;g3ef03d4e03e_0_486"/>
            <p:cNvSpPr/>
            <p:nvPr/>
          </p:nvSpPr>
          <p:spPr>
            <a:xfrm>
              <a:off x="2752725" y="2690812"/>
              <a:ext cx="46407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Goldman"/>
                <a:buNone/>
              </a:pPr>
              <a:r>
                <a:rPr b="1" i="0" lang="en-US" sz="2700" u="none" cap="none" strike="noStrike">
                  <a:solidFill>
                    <a:srgbClr val="0E0E0E"/>
                  </a:solidFill>
                  <a:latin typeface="Goldman"/>
                  <a:ea typeface="Goldman"/>
                  <a:cs typeface="Goldman"/>
                  <a:sym typeface="Goldman"/>
                </a:rPr>
                <a:t>Dragons</a:t>
              </a:r>
              <a:endParaRPr b="0" i="0" sz="2700" u="none" cap="none" strike="noStrike">
                <a:solidFill>
                  <a:schemeClr val="dk1"/>
                </a:solidFill>
                <a:latin typeface="Calibri"/>
                <a:ea typeface="Calibri"/>
                <a:cs typeface="Calibri"/>
                <a:sym typeface="Calibri"/>
              </a:endParaRPr>
            </a:p>
          </p:txBody>
        </p:sp>
        <p:sp>
          <p:nvSpPr>
            <p:cNvPr id="532" name="Google Shape;532;g3ef03d4e03e_0_486"/>
            <p:cNvSpPr/>
            <p:nvPr/>
          </p:nvSpPr>
          <p:spPr>
            <a:xfrm>
              <a:off x="7553325" y="2438400"/>
              <a:ext cx="8033400" cy="1021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Fire-breathing creatures that are often powerful and dangerous</a:t>
              </a:r>
              <a:endParaRPr b="0" i="0" sz="2400" u="none" cap="none" strike="noStrike">
                <a:solidFill>
                  <a:schemeClr val="dk1"/>
                </a:solidFill>
                <a:latin typeface="Calibri"/>
                <a:ea typeface="Calibri"/>
                <a:cs typeface="Calibri"/>
                <a:sym typeface="Calibri"/>
              </a:endParaRPr>
            </a:p>
          </p:txBody>
        </p:sp>
      </p:grpSp>
      <p:grpSp>
        <p:nvGrpSpPr>
          <p:cNvPr id="533" name="Google Shape;533;g3ef03d4e03e_0_486"/>
          <p:cNvGrpSpPr/>
          <p:nvPr/>
        </p:nvGrpSpPr>
        <p:grpSpPr>
          <a:xfrm>
            <a:off x="2752725" y="3810000"/>
            <a:ext cx="12834000" cy="564000"/>
            <a:chOff x="2752725" y="3810000"/>
            <a:chExt cx="12834000" cy="564000"/>
          </a:xfrm>
        </p:grpSpPr>
        <p:sp>
          <p:nvSpPr>
            <p:cNvPr id="534" name="Google Shape;534;g3ef03d4e03e_0_486"/>
            <p:cNvSpPr/>
            <p:nvPr/>
          </p:nvSpPr>
          <p:spPr>
            <a:xfrm>
              <a:off x="2752725" y="3833812"/>
              <a:ext cx="46407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Goldman"/>
                <a:buNone/>
              </a:pPr>
              <a:r>
                <a:rPr b="1" i="0" lang="en-US" sz="2700" u="none" cap="none" strike="noStrike">
                  <a:solidFill>
                    <a:srgbClr val="0E0E0E"/>
                  </a:solidFill>
                  <a:latin typeface="Goldman"/>
                  <a:ea typeface="Goldman"/>
                  <a:cs typeface="Goldman"/>
                  <a:sym typeface="Goldman"/>
                </a:rPr>
                <a:t>Medieval-like Settings</a:t>
              </a:r>
              <a:endParaRPr b="0" i="0" sz="2700" u="none" cap="none" strike="noStrike">
                <a:solidFill>
                  <a:schemeClr val="dk1"/>
                </a:solidFill>
                <a:latin typeface="Calibri"/>
                <a:ea typeface="Calibri"/>
                <a:cs typeface="Calibri"/>
                <a:sym typeface="Calibri"/>
              </a:endParaRPr>
            </a:p>
          </p:txBody>
        </p:sp>
        <p:sp>
          <p:nvSpPr>
            <p:cNvPr id="535" name="Google Shape;535;g3ef03d4e03e_0_486"/>
            <p:cNvSpPr/>
            <p:nvPr/>
          </p:nvSpPr>
          <p:spPr>
            <a:xfrm>
              <a:off x="7553325" y="3810000"/>
              <a:ext cx="80334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Worlds with castles, knights, and feudal systems</a:t>
              </a:r>
              <a:endParaRPr b="0" i="0" sz="2400" u="none" cap="none" strike="noStrike">
                <a:solidFill>
                  <a:schemeClr val="dk1"/>
                </a:solidFill>
                <a:latin typeface="Calibri"/>
                <a:ea typeface="Calibri"/>
                <a:cs typeface="Calibri"/>
                <a:sym typeface="Calibri"/>
              </a:endParaRPr>
            </a:p>
          </p:txBody>
        </p:sp>
      </p:grpSp>
      <p:grpSp>
        <p:nvGrpSpPr>
          <p:cNvPr id="536" name="Google Shape;536;g3ef03d4e03e_0_486"/>
          <p:cNvGrpSpPr/>
          <p:nvPr/>
        </p:nvGrpSpPr>
        <p:grpSpPr>
          <a:xfrm>
            <a:off x="2752725" y="4724400"/>
            <a:ext cx="12834000" cy="564000"/>
            <a:chOff x="2752725" y="4724400"/>
            <a:chExt cx="12834000" cy="564000"/>
          </a:xfrm>
        </p:grpSpPr>
        <p:sp>
          <p:nvSpPr>
            <p:cNvPr id="537" name="Google Shape;537;g3ef03d4e03e_0_486"/>
            <p:cNvSpPr/>
            <p:nvPr/>
          </p:nvSpPr>
          <p:spPr>
            <a:xfrm>
              <a:off x="2752725" y="4748213"/>
              <a:ext cx="46407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Goldman"/>
                <a:buNone/>
              </a:pPr>
              <a:r>
                <a:rPr b="1" i="0" lang="en-US" sz="2700" u="none" cap="none" strike="noStrike">
                  <a:solidFill>
                    <a:srgbClr val="0E0E0E"/>
                  </a:solidFill>
                  <a:latin typeface="Goldman"/>
                  <a:ea typeface="Goldman"/>
                  <a:cs typeface="Goldman"/>
                  <a:sym typeface="Goldman"/>
                </a:rPr>
                <a:t>Chosen One Trope</a:t>
              </a:r>
              <a:endParaRPr b="0" i="0" sz="2700" u="none" cap="none" strike="noStrike">
                <a:solidFill>
                  <a:schemeClr val="dk1"/>
                </a:solidFill>
                <a:latin typeface="Calibri"/>
                <a:ea typeface="Calibri"/>
                <a:cs typeface="Calibri"/>
                <a:sym typeface="Calibri"/>
              </a:endParaRPr>
            </a:p>
          </p:txBody>
        </p:sp>
        <p:sp>
          <p:nvSpPr>
            <p:cNvPr id="538" name="Google Shape;538;g3ef03d4e03e_0_486"/>
            <p:cNvSpPr/>
            <p:nvPr/>
          </p:nvSpPr>
          <p:spPr>
            <a:xfrm>
              <a:off x="7553325" y="4724400"/>
              <a:ext cx="80334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hero chosen by destiny to save the world</a:t>
              </a:r>
              <a:endParaRPr b="0" i="0" sz="2400" u="none" cap="none" strike="noStrike">
                <a:solidFill>
                  <a:schemeClr val="dk1"/>
                </a:solidFill>
                <a:latin typeface="Calibri"/>
                <a:ea typeface="Calibri"/>
                <a:cs typeface="Calibri"/>
                <a:sym typeface="Calibri"/>
              </a:endParaRPr>
            </a:p>
          </p:txBody>
        </p:sp>
      </p:grpSp>
      <p:grpSp>
        <p:nvGrpSpPr>
          <p:cNvPr id="539" name="Google Shape;539;g3ef03d4e03e_0_486"/>
          <p:cNvGrpSpPr/>
          <p:nvPr/>
        </p:nvGrpSpPr>
        <p:grpSpPr>
          <a:xfrm>
            <a:off x="2752725" y="5638800"/>
            <a:ext cx="12834000" cy="1021200"/>
            <a:chOff x="2752725" y="5638800"/>
            <a:chExt cx="12834000" cy="1021200"/>
          </a:xfrm>
        </p:grpSpPr>
        <p:sp>
          <p:nvSpPr>
            <p:cNvPr id="540" name="Google Shape;540;g3ef03d4e03e_0_486"/>
            <p:cNvSpPr/>
            <p:nvPr/>
          </p:nvSpPr>
          <p:spPr>
            <a:xfrm>
              <a:off x="2752725" y="5891213"/>
              <a:ext cx="46407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Goldman"/>
                <a:buNone/>
              </a:pPr>
              <a:r>
                <a:rPr b="1" i="0" lang="en-US" sz="2700" u="none" cap="none" strike="noStrike">
                  <a:solidFill>
                    <a:srgbClr val="0E0E0E"/>
                  </a:solidFill>
                  <a:latin typeface="Goldman"/>
                  <a:ea typeface="Goldman"/>
                  <a:cs typeface="Goldman"/>
                  <a:sym typeface="Goldman"/>
                </a:rPr>
                <a:t>Magic</a:t>
              </a:r>
              <a:endParaRPr b="0" i="0" sz="2700" u="none" cap="none" strike="noStrike">
                <a:solidFill>
                  <a:schemeClr val="dk1"/>
                </a:solidFill>
                <a:latin typeface="Calibri"/>
                <a:ea typeface="Calibri"/>
                <a:cs typeface="Calibri"/>
                <a:sym typeface="Calibri"/>
              </a:endParaRPr>
            </a:p>
          </p:txBody>
        </p:sp>
        <p:sp>
          <p:nvSpPr>
            <p:cNvPr id="541" name="Google Shape;541;g3ef03d4e03e_0_486"/>
            <p:cNvSpPr/>
            <p:nvPr/>
          </p:nvSpPr>
          <p:spPr>
            <a:xfrm>
              <a:off x="7553325" y="5638800"/>
              <a:ext cx="8033400" cy="1021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An integral part of fantasy stories, can take many forms</a:t>
              </a:r>
              <a:endParaRPr b="0" i="0" sz="2400" u="none" cap="none" strike="noStrike">
                <a:solidFill>
                  <a:schemeClr val="dk1"/>
                </a:solidFill>
                <a:latin typeface="Calibri"/>
                <a:ea typeface="Calibri"/>
                <a:cs typeface="Calibri"/>
                <a:sym typeface="Calibri"/>
              </a:endParaRPr>
            </a:p>
          </p:txBody>
        </p:sp>
      </p:grpSp>
      <p:grpSp>
        <p:nvGrpSpPr>
          <p:cNvPr id="542" name="Google Shape;542;g3ef03d4e03e_0_486"/>
          <p:cNvGrpSpPr/>
          <p:nvPr/>
        </p:nvGrpSpPr>
        <p:grpSpPr>
          <a:xfrm>
            <a:off x="2752725" y="7010400"/>
            <a:ext cx="12834000" cy="1021200"/>
            <a:chOff x="2752725" y="7010400"/>
            <a:chExt cx="12834000" cy="1021200"/>
          </a:xfrm>
        </p:grpSpPr>
        <p:sp>
          <p:nvSpPr>
            <p:cNvPr id="543" name="Google Shape;543;g3ef03d4e03e_0_486"/>
            <p:cNvSpPr/>
            <p:nvPr/>
          </p:nvSpPr>
          <p:spPr>
            <a:xfrm>
              <a:off x="2752725" y="7262813"/>
              <a:ext cx="46407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Goldman"/>
                <a:buNone/>
              </a:pPr>
              <a:r>
                <a:rPr b="1" i="0" lang="en-US" sz="2700" u="none" cap="none" strike="noStrike">
                  <a:solidFill>
                    <a:srgbClr val="0E0E0E"/>
                  </a:solidFill>
                  <a:latin typeface="Goldman"/>
                  <a:ea typeface="Goldman"/>
                  <a:cs typeface="Goldman"/>
                  <a:sym typeface="Goldman"/>
                </a:rPr>
                <a:t>The Best Curse</a:t>
              </a:r>
              <a:endParaRPr b="0" i="0" sz="2700" u="none" cap="none" strike="noStrike">
                <a:solidFill>
                  <a:schemeClr val="dk1"/>
                </a:solidFill>
                <a:latin typeface="Calibri"/>
                <a:ea typeface="Calibri"/>
                <a:cs typeface="Calibri"/>
                <a:sym typeface="Calibri"/>
              </a:endParaRPr>
            </a:p>
          </p:txBody>
        </p:sp>
        <p:sp>
          <p:nvSpPr>
            <p:cNvPr id="544" name="Google Shape;544;g3ef03d4e03e_0_486"/>
            <p:cNvSpPr/>
            <p:nvPr/>
          </p:nvSpPr>
          <p:spPr>
            <a:xfrm>
              <a:off x="7553325" y="7010400"/>
              <a:ext cx="8033400" cy="1021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curse that is unique, creative, and fits within the story</a:t>
              </a:r>
              <a:endParaRPr b="0" i="0" sz="2400" u="none" cap="none" strike="noStrike">
                <a:solidFill>
                  <a:schemeClr val="dk1"/>
                </a:solidFill>
                <a:latin typeface="Calibri"/>
                <a:ea typeface="Calibri"/>
                <a:cs typeface="Calibri"/>
                <a:sym typeface="Calibri"/>
              </a:endParaRPr>
            </a:p>
          </p:txBody>
        </p:sp>
      </p:grpSp>
      <p:grpSp>
        <p:nvGrpSpPr>
          <p:cNvPr id="545" name="Google Shape;545;g3ef03d4e03e_0_486"/>
          <p:cNvGrpSpPr/>
          <p:nvPr/>
        </p:nvGrpSpPr>
        <p:grpSpPr>
          <a:xfrm>
            <a:off x="2752725" y="8382000"/>
            <a:ext cx="12834000" cy="564000"/>
            <a:chOff x="2752725" y="8382000"/>
            <a:chExt cx="12834000" cy="564000"/>
          </a:xfrm>
        </p:grpSpPr>
        <p:sp>
          <p:nvSpPr>
            <p:cNvPr id="546" name="Google Shape;546;g3ef03d4e03e_0_486"/>
            <p:cNvSpPr/>
            <p:nvPr/>
          </p:nvSpPr>
          <p:spPr>
            <a:xfrm>
              <a:off x="2752725" y="8405812"/>
              <a:ext cx="46407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Goldman"/>
                <a:buNone/>
              </a:pPr>
              <a:r>
                <a:rPr b="1" i="0" lang="en-US" sz="2700" u="none" cap="none" strike="noStrike">
                  <a:solidFill>
                    <a:srgbClr val="0E0E0E"/>
                  </a:solidFill>
                  <a:latin typeface="Goldman"/>
                  <a:ea typeface="Goldman"/>
                  <a:cs typeface="Goldman"/>
                  <a:sym typeface="Goldman"/>
                </a:rPr>
                <a:t>Unique Creatures</a:t>
              </a:r>
              <a:endParaRPr b="0" i="0" sz="2700" u="none" cap="none" strike="noStrike">
                <a:solidFill>
                  <a:schemeClr val="dk1"/>
                </a:solidFill>
                <a:latin typeface="Calibri"/>
                <a:ea typeface="Calibri"/>
                <a:cs typeface="Calibri"/>
                <a:sym typeface="Calibri"/>
              </a:endParaRPr>
            </a:p>
          </p:txBody>
        </p:sp>
        <p:sp>
          <p:nvSpPr>
            <p:cNvPr id="547" name="Google Shape;547;g3ef03d4e03e_0_486"/>
            <p:cNvSpPr/>
            <p:nvPr/>
          </p:nvSpPr>
          <p:spPr>
            <a:xfrm>
              <a:off x="7553325" y="8382000"/>
              <a:ext cx="80334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variety of fantastical beings that inhabit the world</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9442"/>
        </a:solidFill>
      </p:bgPr>
    </p:bg>
    <p:spTree>
      <p:nvGrpSpPr>
        <p:cNvPr id="552" name="Shape 552"/>
        <p:cNvGrpSpPr/>
        <p:nvPr/>
      </p:nvGrpSpPr>
      <p:grpSpPr>
        <a:xfrm>
          <a:off x="0" y="0"/>
          <a:ext cx="0" cy="0"/>
          <a:chOff x="0" y="0"/>
          <a:chExt cx="0" cy="0"/>
        </a:xfrm>
      </p:grpSpPr>
      <p:pic>
        <p:nvPicPr>
          <p:cNvPr descr="preencoded.png" id="553" name="Google Shape;553;g3ef03d4e03e_0_514"/>
          <p:cNvPicPr preferRelativeResize="0"/>
          <p:nvPr/>
        </p:nvPicPr>
        <p:blipFill rotWithShape="1">
          <a:blip r:embed="rId3">
            <a:alphaModFix/>
          </a:blip>
          <a:srcRect b="0" l="0" r="0" t="0"/>
          <a:stretch/>
        </p:blipFill>
        <p:spPr>
          <a:xfrm>
            <a:off x="-6858000" y="-1133474"/>
            <a:ext cx="29622750" cy="12544424"/>
          </a:xfrm>
          <a:prstGeom prst="rect">
            <a:avLst/>
          </a:prstGeom>
          <a:noFill/>
          <a:ln>
            <a:noFill/>
          </a:ln>
        </p:spPr>
      </p:pic>
      <p:grpSp>
        <p:nvGrpSpPr>
          <p:cNvPr id="554" name="Google Shape;554;g3ef03d4e03e_0_514"/>
          <p:cNvGrpSpPr/>
          <p:nvPr/>
        </p:nvGrpSpPr>
        <p:grpSpPr>
          <a:xfrm>
            <a:off x="17640300" y="7994925"/>
            <a:ext cx="596549" cy="2063476"/>
            <a:chOff x="17640300" y="7994925"/>
            <a:chExt cx="596549" cy="2063476"/>
          </a:xfrm>
        </p:grpSpPr>
        <p:pic>
          <p:nvPicPr>
            <p:cNvPr descr="preencoded.png" id="555" name="Google Shape;555;g3ef03d4e03e_0_514"/>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556" name="Google Shape;556;g3ef03d4e03e_0_514"/>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2710"/>
                <a:buFont typeface="Inter"/>
                <a:buNone/>
              </a:pPr>
              <a:r>
                <a:rPr b="1" i="0" lang="en-US" sz="2710" u="none" cap="none" strike="noStrike">
                  <a:solidFill>
                    <a:srgbClr val="FFD01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557" name="Google Shape;557;g3ef03d4e03e_0_514"/>
          <p:cNvGrpSpPr/>
          <p:nvPr/>
        </p:nvGrpSpPr>
        <p:grpSpPr>
          <a:xfrm>
            <a:off x="590550" y="2343150"/>
            <a:ext cx="17373600" cy="6562650"/>
            <a:chOff x="590550" y="2343150"/>
            <a:chExt cx="17373600" cy="6562650"/>
          </a:xfrm>
        </p:grpSpPr>
        <p:sp>
          <p:nvSpPr>
            <p:cNvPr id="558" name="Google Shape;558;g3ef03d4e03e_0_514"/>
            <p:cNvSpPr/>
            <p:nvPr/>
          </p:nvSpPr>
          <p:spPr>
            <a:xfrm>
              <a:off x="7629525" y="2343150"/>
              <a:ext cx="4114800" cy="1247700"/>
            </a:xfrm>
            <a:prstGeom prst="roundRect">
              <a:avLst>
                <a:gd fmla="val 7328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59" name="Google Shape;559;g3ef03d4e03e_0_514"/>
            <p:cNvPicPr preferRelativeResize="0"/>
            <p:nvPr/>
          </p:nvPicPr>
          <p:blipFill rotWithShape="1">
            <a:blip r:embed="rId5">
              <a:alphaModFix/>
            </a:blip>
            <a:srcRect b="0" l="0" r="0" t="0"/>
            <a:stretch/>
          </p:blipFill>
          <p:spPr>
            <a:xfrm>
              <a:off x="7858125" y="2547938"/>
              <a:ext cx="838200" cy="838200"/>
            </a:xfrm>
            <a:prstGeom prst="rect">
              <a:avLst/>
            </a:prstGeom>
            <a:noFill/>
            <a:ln>
              <a:noFill/>
            </a:ln>
          </p:spPr>
        </p:pic>
        <p:sp>
          <p:nvSpPr>
            <p:cNvPr id="560" name="Google Shape;560;g3ef03d4e03e_0_514"/>
            <p:cNvSpPr/>
            <p:nvPr/>
          </p:nvSpPr>
          <p:spPr>
            <a:xfrm>
              <a:off x="590550" y="4114800"/>
              <a:ext cx="4114800" cy="1247700"/>
            </a:xfrm>
            <a:prstGeom prst="roundRect">
              <a:avLst>
                <a:gd fmla="val 7328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61" name="Google Shape;561;g3ef03d4e03e_0_514"/>
            <p:cNvPicPr preferRelativeResize="0"/>
            <p:nvPr/>
          </p:nvPicPr>
          <p:blipFill rotWithShape="1">
            <a:blip r:embed="rId6">
              <a:alphaModFix/>
            </a:blip>
            <a:srcRect b="0" l="0" r="0" t="0"/>
            <a:stretch/>
          </p:blipFill>
          <p:spPr>
            <a:xfrm>
              <a:off x="819150" y="4319588"/>
              <a:ext cx="838200" cy="838200"/>
            </a:xfrm>
            <a:prstGeom prst="rect">
              <a:avLst/>
            </a:prstGeom>
            <a:noFill/>
            <a:ln>
              <a:noFill/>
            </a:ln>
          </p:spPr>
        </p:pic>
        <p:sp>
          <p:nvSpPr>
            <p:cNvPr id="562" name="Google Shape;562;g3ef03d4e03e_0_514"/>
            <p:cNvSpPr/>
            <p:nvPr/>
          </p:nvSpPr>
          <p:spPr>
            <a:xfrm>
              <a:off x="2876550" y="5867400"/>
              <a:ext cx="4114800" cy="1247700"/>
            </a:xfrm>
            <a:prstGeom prst="roundRect">
              <a:avLst>
                <a:gd fmla="val 7328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63" name="Google Shape;563;g3ef03d4e03e_0_514"/>
            <p:cNvPicPr preferRelativeResize="0"/>
            <p:nvPr/>
          </p:nvPicPr>
          <p:blipFill rotWithShape="1">
            <a:blip r:embed="rId7">
              <a:alphaModFix/>
            </a:blip>
            <a:srcRect b="0" l="0" r="0" t="0"/>
            <a:stretch/>
          </p:blipFill>
          <p:spPr>
            <a:xfrm>
              <a:off x="3105150" y="6072188"/>
              <a:ext cx="838200" cy="838200"/>
            </a:xfrm>
            <a:prstGeom prst="rect">
              <a:avLst/>
            </a:prstGeom>
            <a:noFill/>
            <a:ln>
              <a:noFill/>
            </a:ln>
          </p:spPr>
        </p:pic>
        <p:sp>
          <p:nvSpPr>
            <p:cNvPr id="564" name="Google Shape;564;g3ef03d4e03e_0_514"/>
            <p:cNvSpPr/>
            <p:nvPr/>
          </p:nvSpPr>
          <p:spPr>
            <a:xfrm>
              <a:off x="2876550" y="7658100"/>
              <a:ext cx="4114800" cy="1247700"/>
            </a:xfrm>
            <a:prstGeom prst="roundRect">
              <a:avLst>
                <a:gd fmla="val 7328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65" name="Google Shape;565;g3ef03d4e03e_0_514"/>
            <p:cNvPicPr preferRelativeResize="0"/>
            <p:nvPr/>
          </p:nvPicPr>
          <p:blipFill rotWithShape="1">
            <a:blip r:embed="rId8">
              <a:alphaModFix/>
            </a:blip>
            <a:srcRect b="0" l="0" r="0" t="0"/>
            <a:stretch/>
          </p:blipFill>
          <p:spPr>
            <a:xfrm>
              <a:off x="3105150" y="7862888"/>
              <a:ext cx="838200" cy="838200"/>
            </a:xfrm>
            <a:prstGeom prst="rect">
              <a:avLst/>
            </a:prstGeom>
            <a:noFill/>
            <a:ln>
              <a:noFill/>
            </a:ln>
          </p:spPr>
        </p:pic>
        <p:sp>
          <p:nvSpPr>
            <p:cNvPr id="566" name="Google Shape;566;g3ef03d4e03e_0_514"/>
            <p:cNvSpPr/>
            <p:nvPr/>
          </p:nvSpPr>
          <p:spPr>
            <a:xfrm>
              <a:off x="11506200" y="5886450"/>
              <a:ext cx="4114800" cy="1247700"/>
            </a:xfrm>
            <a:prstGeom prst="roundRect">
              <a:avLst>
                <a:gd fmla="val 7328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67" name="Google Shape;567;g3ef03d4e03e_0_514"/>
            <p:cNvPicPr preferRelativeResize="0"/>
            <p:nvPr/>
          </p:nvPicPr>
          <p:blipFill rotWithShape="1">
            <a:blip r:embed="rId9">
              <a:alphaModFix/>
            </a:blip>
            <a:srcRect b="0" l="0" r="0" t="0"/>
            <a:stretch/>
          </p:blipFill>
          <p:spPr>
            <a:xfrm>
              <a:off x="11734800" y="6091238"/>
              <a:ext cx="838200" cy="838200"/>
            </a:xfrm>
            <a:prstGeom prst="rect">
              <a:avLst/>
            </a:prstGeom>
            <a:noFill/>
            <a:ln>
              <a:noFill/>
            </a:ln>
          </p:spPr>
        </p:pic>
        <p:sp>
          <p:nvSpPr>
            <p:cNvPr id="568" name="Google Shape;568;g3ef03d4e03e_0_514"/>
            <p:cNvSpPr/>
            <p:nvPr/>
          </p:nvSpPr>
          <p:spPr>
            <a:xfrm>
              <a:off x="11506200" y="7658100"/>
              <a:ext cx="4114800" cy="1247700"/>
            </a:xfrm>
            <a:prstGeom prst="roundRect">
              <a:avLst>
                <a:gd fmla="val 7328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69" name="Google Shape;569;g3ef03d4e03e_0_514"/>
            <p:cNvPicPr preferRelativeResize="0"/>
            <p:nvPr/>
          </p:nvPicPr>
          <p:blipFill rotWithShape="1">
            <a:blip r:embed="rId10">
              <a:alphaModFix/>
            </a:blip>
            <a:srcRect b="0" l="0" r="0" t="0"/>
            <a:stretch/>
          </p:blipFill>
          <p:spPr>
            <a:xfrm>
              <a:off x="11734800" y="7862888"/>
              <a:ext cx="838200" cy="838200"/>
            </a:xfrm>
            <a:prstGeom prst="rect">
              <a:avLst/>
            </a:prstGeom>
            <a:noFill/>
            <a:ln>
              <a:noFill/>
            </a:ln>
          </p:spPr>
        </p:pic>
        <p:sp>
          <p:nvSpPr>
            <p:cNvPr id="570" name="Google Shape;570;g3ef03d4e03e_0_514"/>
            <p:cNvSpPr/>
            <p:nvPr/>
          </p:nvSpPr>
          <p:spPr>
            <a:xfrm>
              <a:off x="5010150" y="4114800"/>
              <a:ext cx="4114800" cy="1247700"/>
            </a:xfrm>
            <a:prstGeom prst="roundRect">
              <a:avLst>
                <a:gd fmla="val 7328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71" name="Google Shape;571;g3ef03d4e03e_0_514"/>
            <p:cNvPicPr preferRelativeResize="0"/>
            <p:nvPr/>
          </p:nvPicPr>
          <p:blipFill rotWithShape="1">
            <a:blip r:embed="rId11">
              <a:alphaModFix/>
            </a:blip>
            <a:srcRect b="0" l="0" r="0" t="0"/>
            <a:stretch/>
          </p:blipFill>
          <p:spPr>
            <a:xfrm>
              <a:off x="5238750" y="4319588"/>
              <a:ext cx="838200" cy="838200"/>
            </a:xfrm>
            <a:prstGeom prst="rect">
              <a:avLst/>
            </a:prstGeom>
            <a:noFill/>
            <a:ln>
              <a:noFill/>
            </a:ln>
          </p:spPr>
        </p:pic>
        <p:sp>
          <p:nvSpPr>
            <p:cNvPr id="572" name="Google Shape;572;g3ef03d4e03e_0_514"/>
            <p:cNvSpPr/>
            <p:nvPr/>
          </p:nvSpPr>
          <p:spPr>
            <a:xfrm>
              <a:off x="13849350" y="4114800"/>
              <a:ext cx="4114800" cy="1247700"/>
            </a:xfrm>
            <a:prstGeom prst="roundRect">
              <a:avLst>
                <a:gd fmla="val 7328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73" name="Google Shape;573;g3ef03d4e03e_0_514"/>
            <p:cNvPicPr preferRelativeResize="0"/>
            <p:nvPr/>
          </p:nvPicPr>
          <p:blipFill rotWithShape="1">
            <a:blip r:embed="rId12">
              <a:alphaModFix/>
            </a:blip>
            <a:srcRect b="0" l="0" r="0" t="0"/>
            <a:stretch/>
          </p:blipFill>
          <p:spPr>
            <a:xfrm>
              <a:off x="14077950" y="4319588"/>
              <a:ext cx="838200" cy="838200"/>
            </a:xfrm>
            <a:prstGeom prst="rect">
              <a:avLst/>
            </a:prstGeom>
            <a:noFill/>
            <a:ln>
              <a:noFill/>
            </a:ln>
          </p:spPr>
        </p:pic>
        <p:sp>
          <p:nvSpPr>
            <p:cNvPr id="574" name="Google Shape;574;g3ef03d4e03e_0_514"/>
            <p:cNvSpPr/>
            <p:nvPr/>
          </p:nvSpPr>
          <p:spPr>
            <a:xfrm>
              <a:off x="9429750" y="4114800"/>
              <a:ext cx="4114800" cy="1247700"/>
            </a:xfrm>
            <a:prstGeom prst="roundRect">
              <a:avLst>
                <a:gd fmla="val 7328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75" name="Google Shape;575;g3ef03d4e03e_0_514"/>
            <p:cNvPicPr preferRelativeResize="0"/>
            <p:nvPr/>
          </p:nvPicPr>
          <p:blipFill rotWithShape="1">
            <a:blip r:embed="rId13">
              <a:alphaModFix/>
            </a:blip>
            <a:srcRect b="0" l="0" r="0" t="0"/>
            <a:stretch/>
          </p:blipFill>
          <p:spPr>
            <a:xfrm>
              <a:off x="9658350" y="4319588"/>
              <a:ext cx="838200" cy="838200"/>
            </a:xfrm>
            <a:prstGeom prst="rect">
              <a:avLst/>
            </a:prstGeom>
            <a:noFill/>
            <a:ln>
              <a:noFill/>
            </a:ln>
          </p:spPr>
        </p:pic>
        <p:cxnSp>
          <p:nvCxnSpPr>
            <p:cNvPr id="576" name="Google Shape;576;g3ef03d4e03e_0_514"/>
            <p:cNvCxnSpPr/>
            <p:nvPr/>
          </p:nvCxnSpPr>
          <p:spPr>
            <a:xfrm rot="2489">
              <a:off x="2514598" y="3805274"/>
              <a:ext cx="13258803" cy="0"/>
            </a:xfrm>
            <a:prstGeom prst="straightConnector1">
              <a:avLst/>
            </a:prstGeom>
            <a:noFill/>
            <a:ln cap="flat" cmpd="sng" w="9525">
              <a:solidFill>
                <a:srgbClr val="4D4D4D"/>
              </a:solidFill>
              <a:prstDash val="solid"/>
              <a:round/>
              <a:headEnd len="sm" w="sm" type="none"/>
              <a:tailEnd len="sm" w="sm" type="none"/>
            </a:ln>
          </p:spPr>
        </p:cxnSp>
        <p:cxnSp>
          <p:nvCxnSpPr>
            <p:cNvPr id="577" name="Google Shape;577;g3ef03d4e03e_0_514"/>
            <p:cNvCxnSpPr/>
            <p:nvPr/>
          </p:nvCxnSpPr>
          <p:spPr>
            <a:xfrm rot="5291760">
              <a:off x="9605924" y="3657600"/>
              <a:ext cx="304951" cy="0"/>
            </a:xfrm>
            <a:prstGeom prst="straightConnector1">
              <a:avLst/>
            </a:prstGeom>
            <a:noFill/>
            <a:ln cap="flat" cmpd="sng" w="9525">
              <a:solidFill>
                <a:srgbClr val="4D4D4D"/>
              </a:solidFill>
              <a:prstDash val="solid"/>
              <a:round/>
              <a:headEnd len="sm" w="sm" type="none"/>
              <a:tailEnd len="sm" w="sm" type="none"/>
            </a:ln>
          </p:spPr>
        </p:cxnSp>
        <p:cxnSp>
          <p:nvCxnSpPr>
            <p:cNvPr id="578" name="Google Shape;578;g3ef03d4e03e_0_514"/>
            <p:cNvCxnSpPr/>
            <p:nvPr/>
          </p:nvCxnSpPr>
          <p:spPr>
            <a:xfrm rot="5295063">
              <a:off x="2362127" y="3967201"/>
              <a:ext cx="314547" cy="0"/>
            </a:xfrm>
            <a:prstGeom prst="straightConnector1">
              <a:avLst/>
            </a:prstGeom>
            <a:noFill/>
            <a:ln cap="flat" cmpd="sng" w="9525">
              <a:solidFill>
                <a:srgbClr val="4D4D4D"/>
              </a:solidFill>
              <a:prstDash val="solid"/>
              <a:round/>
              <a:headEnd len="sm" w="sm" type="none"/>
              <a:tailEnd len="sm" w="sm" type="none"/>
            </a:ln>
          </p:spPr>
        </p:cxnSp>
        <p:cxnSp>
          <p:nvCxnSpPr>
            <p:cNvPr id="579" name="Google Shape;579;g3ef03d4e03e_0_514"/>
            <p:cNvCxnSpPr/>
            <p:nvPr/>
          </p:nvCxnSpPr>
          <p:spPr>
            <a:xfrm rot="5295063">
              <a:off x="6981752" y="3967201"/>
              <a:ext cx="314547" cy="0"/>
            </a:xfrm>
            <a:prstGeom prst="straightConnector1">
              <a:avLst/>
            </a:prstGeom>
            <a:noFill/>
            <a:ln cap="flat" cmpd="sng" w="9525">
              <a:solidFill>
                <a:srgbClr val="4D4D4D"/>
              </a:solidFill>
              <a:prstDash val="solid"/>
              <a:round/>
              <a:headEnd len="sm" w="sm" type="none"/>
              <a:tailEnd len="sm" w="sm" type="none"/>
            </a:ln>
          </p:spPr>
        </p:cxnSp>
        <p:cxnSp>
          <p:nvCxnSpPr>
            <p:cNvPr id="580" name="Google Shape;580;g3ef03d4e03e_0_514"/>
            <p:cNvCxnSpPr/>
            <p:nvPr/>
          </p:nvCxnSpPr>
          <p:spPr>
            <a:xfrm rot="5295063">
              <a:off x="11401352" y="3967201"/>
              <a:ext cx="314547" cy="0"/>
            </a:xfrm>
            <a:prstGeom prst="straightConnector1">
              <a:avLst/>
            </a:prstGeom>
            <a:noFill/>
            <a:ln cap="flat" cmpd="sng" w="9525">
              <a:solidFill>
                <a:srgbClr val="4D4D4D"/>
              </a:solidFill>
              <a:prstDash val="solid"/>
              <a:round/>
              <a:headEnd len="sm" w="sm" type="none"/>
              <a:tailEnd len="sm" w="sm" type="none"/>
            </a:ln>
          </p:spPr>
        </p:cxnSp>
        <p:cxnSp>
          <p:nvCxnSpPr>
            <p:cNvPr id="581" name="Google Shape;581;g3ef03d4e03e_0_514"/>
            <p:cNvCxnSpPr/>
            <p:nvPr/>
          </p:nvCxnSpPr>
          <p:spPr>
            <a:xfrm rot="5295063">
              <a:off x="15611402" y="3967201"/>
              <a:ext cx="314547" cy="0"/>
            </a:xfrm>
            <a:prstGeom prst="straightConnector1">
              <a:avLst/>
            </a:prstGeom>
            <a:noFill/>
            <a:ln cap="flat" cmpd="sng" w="9525">
              <a:solidFill>
                <a:srgbClr val="4D4D4D"/>
              </a:solidFill>
              <a:prstDash val="solid"/>
              <a:round/>
              <a:headEnd len="sm" w="sm" type="none"/>
              <a:tailEnd len="sm" w="sm" type="none"/>
            </a:ln>
          </p:spPr>
        </p:cxnSp>
        <p:cxnSp>
          <p:nvCxnSpPr>
            <p:cNvPr id="582" name="Google Shape;582;g3ef03d4e03e_0_514"/>
            <p:cNvCxnSpPr/>
            <p:nvPr/>
          </p:nvCxnSpPr>
          <p:spPr>
            <a:xfrm rot="5389437">
              <a:off x="5576918" y="6734175"/>
              <a:ext cx="3124215" cy="0"/>
            </a:xfrm>
            <a:prstGeom prst="straightConnector1">
              <a:avLst/>
            </a:prstGeom>
            <a:noFill/>
            <a:ln cap="flat" cmpd="sng" w="9525">
              <a:solidFill>
                <a:srgbClr val="4D4D4D"/>
              </a:solidFill>
              <a:prstDash val="solid"/>
              <a:round/>
              <a:headEnd len="sm" w="sm" type="none"/>
              <a:tailEnd len="sm" w="sm" type="none"/>
            </a:ln>
          </p:spPr>
        </p:cxnSp>
        <p:cxnSp>
          <p:nvCxnSpPr>
            <p:cNvPr id="583" name="Google Shape;583;g3ef03d4e03e_0_514"/>
            <p:cNvCxnSpPr/>
            <p:nvPr/>
          </p:nvCxnSpPr>
          <p:spPr>
            <a:xfrm rot="216265">
              <a:off x="6991199" y="6443701"/>
              <a:ext cx="152702" cy="0"/>
            </a:xfrm>
            <a:prstGeom prst="straightConnector1">
              <a:avLst/>
            </a:prstGeom>
            <a:noFill/>
            <a:ln cap="flat" cmpd="sng" w="9525">
              <a:solidFill>
                <a:srgbClr val="4D4D4D"/>
              </a:solidFill>
              <a:prstDash val="solid"/>
              <a:round/>
              <a:headEnd len="sm" w="sm" type="none"/>
              <a:tailEnd len="sm" w="sm" type="none"/>
            </a:ln>
          </p:spPr>
        </p:cxnSp>
        <p:cxnSp>
          <p:nvCxnSpPr>
            <p:cNvPr id="584" name="Google Shape;584;g3ef03d4e03e_0_514"/>
            <p:cNvCxnSpPr/>
            <p:nvPr/>
          </p:nvCxnSpPr>
          <p:spPr>
            <a:xfrm rot="216265">
              <a:off x="15620849" y="6443701"/>
              <a:ext cx="152702" cy="0"/>
            </a:xfrm>
            <a:prstGeom prst="straightConnector1">
              <a:avLst/>
            </a:prstGeom>
            <a:noFill/>
            <a:ln cap="flat" cmpd="sng" w="9525">
              <a:solidFill>
                <a:srgbClr val="4D4D4D"/>
              </a:solidFill>
              <a:prstDash val="solid"/>
              <a:round/>
              <a:headEnd len="sm" w="sm" type="none"/>
              <a:tailEnd len="sm" w="sm" type="none"/>
            </a:ln>
          </p:spPr>
        </p:cxnSp>
        <p:cxnSp>
          <p:nvCxnSpPr>
            <p:cNvPr id="585" name="Google Shape;585;g3ef03d4e03e_0_514"/>
            <p:cNvCxnSpPr/>
            <p:nvPr/>
          </p:nvCxnSpPr>
          <p:spPr>
            <a:xfrm rot="216265">
              <a:off x="6991199" y="8291551"/>
              <a:ext cx="152702" cy="0"/>
            </a:xfrm>
            <a:prstGeom prst="straightConnector1">
              <a:avLst/>
            </a:prstGeom>
            <a:noFill/>
            <a:ln cap="flat" cmpd="sng" w="9525">
              <a:solidFill>
                <a:srgbClr val="4D4D4D"/>
              </a:solidFill>
              <a:prstDash val="solid"/>
              <a:round/>
              <a:headEnd len="sm" w="sm" type="none"/>
              <a:tailEnd len="sm" w="sm" type="none"/>
            </a:ln>
          </p:spPr>
        </p:cxnSp>
        <p:cxnSp>
          <p:nvCxnSpPr>
            <p:cNvPr id="586" name="Google Shape;586;g3ef03d4e03e_0_514"/>
            <p:cNvCxnSpPr/>
            <p:nvPr/>
          </p:nvCxnSpPr>
          <p:spPr>
            <a:xfrm rot="216265">
              <a:off x="15620849" y="8291551"/>
              <a:ext cx="152702" cy="0"/>
            </a:xfrm>
            <a:prstGeom prst="straightConnector1">
              <a:avLst/>
            </a:prstGeom>
            <a:noFill/>
            <a:ln cap="flat" cmpd="sng" w="9525">
              <a:solidFill>
                <a:srgbClr val="4D4D4D"/>
              </a:solidFill>
              <a:prstDash val="solid"/>
              <a:round/>
              <a:headEnd len="sm" w="sm" type="none"/>
              <a:tailEnd len="sm" w="sm" type="none"/>
            </a:ln>
          </p:spPr>
        </p:cxnSp>
        <p:cxnSp>
          <p:nvCxnSpPr>
            <p:cNvPr id="587" name="Google Shape;587;g3ef03d4e03e_0_514"/>
            <p:cNvCxnSpPr/>
            <p:nvPr/>
          </p:nvCxnSpPr>
          <p:spPr>
            <a:xfrm rot="5389070">
              <a:off x="14258917" y="6786601"/>
              <a:ext cx="3019515" cy="0"/>
            </a:xfrm>
            <a:prstGeom prst="straightConnector1">
              <a:avLst/>
            </a:prstGeom>
            <a:noFill/>
            <a:ln cap="flat" cmpd="sng" w="9525">
              <a:solidFill>
                <a:srgbClr val="4D4D4D"/>
              </a:solidFill>
              <a:prstDash val="solid"/>
              <a:round/>
              <a:headEnd len="sm" w="sm" type="none"/>
              <a:tailEnd len="sm" w="sm" type="none"/>
            </a:ln>
          </p:spPr>
        </p:cxnSp>
        <p:sp>
          <p:nvSpPr>
            <p:cNvPr id="588" name="Google Shape;588;g3ef03d4e03e_0_514"/>
            <p:cNvSpPr/>
            <p:nvPr/>
          </p:nvSpPr>
          <p:spPr>
            <a:xfrm>
              <a:off x="8848725" y="2495550"/>
              <a:ext cx="27357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Goldman"/>
                <a:buNone/>
              </a:pPr>
              <a:r>
                <a:rPr b="1" i="0" lang="en-US" sz="2700" u="none" cap="none" strike="noStrike">
                  <a:solidFill>
                    <a:srgbClr val="0E0E0E"/>
                  </a:solidFill>
                  <a:latin typeface="Goldman"/>
                  <a:ea typeface="Goldman"/>
                  <a:cs typeface="Goldman"/>
                  <a:sym typeface="Goldman"/>
                </a:rPr>
                <a:t>Chloe Ng</a:t>
              </a:r>
              <a:endParaRPr b="0" i="0" sz="2700" u="none" cap="none" strike="noStrike">
                <a:solidFill>
                  <a:schemeClr val="dk1"/>
                </a:solidFill>
                <a:latin typeface="Calibri"/>
                <a:ea typeface="Calibri"/>
                <a:cs typeface="Calibri"/>
                <a:sym typeface="Calibri"/>
              </a:endParaRPr>
            </a:p>
          </p:txBody>
        </p:sp>
        <p:sp>
          <p:nvSpPr>
            <p:cNvPr id="589" name="Google Shape;589;g3ef03d4e03e_0_514"/>
            <p:cNvSpPr/>
            <p:nvPr/>
          </p:nvSpPr>
          <p:spPr>
            <a:xfrm>
              <a:off x="8848725" y="2981325"/>
              <a:ext cx="27279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Mage</a:t>
              </a:r>
              <a:endParaRPr b="0" i="0" sz="2400" u="none" cap="none" strike="noStrike">
                <a:solidFill>
                  <a:schemeClr val="dk1"/>
                </a:solidFill>
                <a:latin typeface="Calibri"/>
                <a:ea typeface="Calibri"/>
                <a:cs typeface="Calibri"/>
                <a:sym typeface="Calibri"/>
              </a:endParaRPr>
            </a:p>
          </p:txBody>
        </p:sp>
        <p:sp>
          <p:nvSpPr>
            <p:cNvPr id="590" name="Google Shape;590;g3ef03d4e03e_0_514"/>
            <p:cNvSpPr/>
            <p:nvPr/>
          </p:nvSpPr>
          <p:spPr>
            <a:xfrm>
              <a:off x="1809750" y="4267200"/>
              <a:ext cx="27357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Goldman"/>
                <a:buNone/>
              </a:pPr>
              <a:r>
                <a:rPr b="1" i="0" lang="en-US" sz="2700" u="none" cap="none" strike="noStrike">
                  <a:solidFill>
                    <a:srgbClr val="0E0E0E"/>
                  </a:solidFill>
                  <a:latin typeface="Goldman"/>
                  <a:ea typeface="Goldman"/>
                  <a:cs typeface="Goldman"/>
                  <a:sym typeface="Goldman"/>
                </a:rPr>
                <a:t>Valtorin</a:t>
              </a:r>
              <a:endParaRPr b="0" i="0" sz="2700" u="none" cap="none" strike="noStrike">
                <a:solidFill>
                  <a:schemeClr val="dk1"/>
                </a:solidFill>
                <a:latin typeface="Calibri"/>
                <a:ea typeface="Calibri"/>
                <a:cs typeface="Calibri"/>
                <a:sym typeface="Calibri"/>
              </a:endParaRPr>
            </a:p>
          </p:txBody>
        </p:sp>
        <p:sp>
          <p:nvSpPr>
            <p:cNvPr id="591" name="Google Shape;591;g3ef03d4e03e_0_514"/>
            <p:cNvSpPr/>
            <p:nvPr/>
          </p:nvSpPr>
          <p:spPr>
            <a:xfrm>
              <a:off x="1809750" y="4752975"/>
              <a:ext cx="27279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Assassin</a:t>
              </a:r>
              <a:endParaRPr b="0" i="0" sz="2400" u="none" cap="none" strike="noStrike">
                <a:solidFill>
                  <a:schemeClr val="dk1"/>
                </a:solidFill>
                <a:latin typeface="Calibri"/>
                <a:ea typeface="Calibri"/>
                <a:cs typeface="Calibri"/>
                <a:sym typeface="Calibri"/>
              </a:endParaRPr>
            </a:p>
          </p:txBody>
        </p:sp>
        <p:sp>
          <p:nvSpPr>
            <p:cNvPr id="592" name="Google Shape;592;g3ef03d4e03e_0_514"/>
            <p:cNvSpPr/>
            <p:nvPr/>
          </p:nvSpPr>
          <p:spPr>
            <a:xfrm>
              <a:off x="4095750" y="6019800"/>
              <a:ext cx="27357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Goldman"/>
                <a:buNone/>
              </a:pPr>
              <a:r>
                <a:rPr b="1" i="0" lang="en-US" sz="2700" u="none" cap="none" strike="noStrike">
                  <a:solidFill>
                    <a:srgbClr val="0E0E0E"/>
                  </a:solidFill>
                  <a:latin typeface="Goldman"/>
                  <a:ea typeface="Goldman"/>
                  <a:cs typeface="Goldman"/>
                  <a:sym typeface="Goldman"/>
                </a:rPr>
                <a:t>Lucian</a:t>
              </a:r>
              <a:endParaRPr b="0" i="0" sz="2700" u="none" cap="none" strike="noStrike">
                <a:solidFill>
                  <a:schemeClr val="dk1"/>
                </a:solidFill>
                <a:latin typeface="Calibri"/>
                <a:ea typeface="Calibri"/>
                <a:cs typeface="Calibri"/>
                <a:sym typeface="Calibri"/>
              </a:endParaRPr>
            </a:p>
          </p:txBody>
        </p:sp>
        <p:sp>
          <p:nvSpPr>
            <p:cNvPr id="593" name="Google Shape;593;g3ef03d4e03e_0_514"/>
            <p:cNvSpPr/>
            <p:nvPr/>
          </p:nvSpPr>
          <p:spPr>
            <a:xfrm>
              <a:off x="4095750" y="6505575"/>
              <a:ext cx="27279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Conjurer</a:t>
              </a:r>
              <a:endParaRPr b="0" i="0" sz="2400" u="none" cap="none" strike="noStrike">
                <a:solidFill>
                  <a:schemeClr val="dk1"/>
                </a:solidFill>
                <a:latin typeface="Calibri"/>
                <a:ea typeface="Calibri"/>
                <a:cs typeface="Calibri"/>
                <a:sym typeface="Calibri"/>
              </a:endParaRPr>
            </a:p>
          </p:txBody>
        </p:sp>
        <p:sp>
          <p:nvSpPr>
            <p:cNvPr id="594" name="Google Shape;594;g3ef03d4e03e_0_514"/>
            <p:cNvSpPr/>
            <p:nvPr/>
          </p:nvSpPr>
          <p:spPr>
            <a:xfrm>
              <a:off x="4095750" y="7810500"/>
              <a:ext cx="27357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Goldman"/>
                <a:buNone/>
              </a:pPr>
              <a:r>
                <a:rPr b="1" i="0" lang="en-US" sz="2700" u="none" cap="none" strike="noStrike">
                  <a:solidFill>
                    <a:srgbClr val="0E0E0E"/>
                  </a:solidFill>
                  <a:latin typeface="Goldman"/>
                  <a:ea typeface="Goldman"/>
                  <a:cs typeface="Goldman"/>
                  <a:sym typeface="Goldman"/>
                </a:rPr>
                <a:t>Cedric</a:t>
              </a:r>
              <a:endParaRPr b="0" i="0" sz="2700" u="none" cap="none" strike="noStrike">
                <a:solidFill>
                  <a:schemeClr val="dk1"/>
                </a:solidFill>
                <a:latin typeface="Calibri"/>
                <a:ea typeface="Calibri"/>
                <a:cs typeface="Calibri"/>
                <a:sym typeface="Calibri"/>
              </a:endParaRPr>
            </a:p>
          </p:txBody>
        </p:sp>
        <p:sp>
          <p:nvSpPr>
            <p:cNvPr id="595" name="Google Shape;595;g3ef03d4e03e_0_514"/>
            <p:cNvSpPr/>
            <p:nvPr/>
          </p:nvSpPr>
          <p:spPr>
            <a:xfrm>
              <a:off x="4095750" y="8296275"/>
              <a:ext cx="27279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Timekeeper</a:t>
              </a:r>
              <a:endParaRPr b="0" i="0" sz="2400" u="none" cap="none" strike="noStrike">
                <a:solidFill>
                  <a:schemeClr val="dk1"/>
                </a:solidFill>
                <a:latin typeface="Calibri"/>
                <a:ea typeface="Calibri"/>
                <a:cs typeface="Calibri"/>
                <a:sym typeface="Calibri"/>
              </a:endParaRPr>
            </a:p>
          </p:txBody>
        </p:sp>
        <p:sp>
          <p:nvSpPr>
            <p:cNvPr id="596" name="Google Shape;596;g3ef03d4e03e_0_514"/>
            <p:cNvSpPr/>
            <p:nvPr/>
          </p:nvSpPr>
          <p:spPr>
            <a:xfrm>
              <a:off x="12725400" y="6038850"/>
              <a:ext cx="27357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Goldman"/>
                <a:buNone/>
              </a:pPr>
              <a:r>
                <a:rPr b="1" i="0" lang="en-US" sz="2700" u="none" cap="none" strike="noStrike">
                  <a:solidFill>
                    <a:srgbClr val="0E0E0E"/>
                  </a:solidFill>
                  <a:latin typeface="Goldman"/>
                  <a:ea typeface="Goldman"/>
                  <a:cs typeface="Goldman"/>
                  <a:sym typeface="Goldman"/>
                </a:rPr>
                <a:t>Elvina</a:t>
              </a:r>
              <a:endParaRPr b="0" i="0" sz="2700" u="none" cap="none" strike="noStrike">
                <a:solidFill>
                  <a:schemeClr val="dk1"/>
                </a:solidFill>
                <a:latin typeface="Calibri"/>
                <a:ea typeface="Calibri"/>
                <a:cs typeface="Calibri"/>
                <a:sym typeface="Calibri"/>
              </a:endParaRPr>
            </a:p>
          </p:txBody>
        </p:sp>
        <p:sp>
          <p:nvSpPr>
            <p:cNvPr id="597" name="Google Shape;597;g3ef03d4e03e_0_514"/>
            <p:cNvSpPr/>
            <p:nvPr/>
          </p:nvSpPr>
          <p:spPr>
            <a:xfrm>
              <a:off x="12725400" y="6524625"/>
              <a:ext cx="27279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Oracle</a:t>
              </a:r>
              <a:endParaRPr b="0" i="0" sz="2400" u="none" cap="none" strike="noStrike">
                <a:solidFill>
                  <a:schemeClr val="dk1"/>
                </a:solidFill>
                <a:latin typeface="Calibri"/>
                <a:ea typeface="Calibri"/>
                <a:cs typeface="Calibri"/>
                <a:sym typeface="Calibri"/>
              </a:endParaRPr>
            </a:p>
          </p:txBody>
        </p:sp>
        <p:sp>
          <p:nvSpPr>
            <p:cNvPr id="598" name="Google Shape;598;g3ef03d4e03e_0_514"/>
            <p:cNvSpPr/>
            <p:nvPr/>
          </p:nvSpPr>
          <p:spPr>
            <a:xfrm>
              <a:off x="12725400" y="7810500"/>
              <a:ext cx="27357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Goldman"/>
                <a:buNone/>
              </a:pPr>
              <a:r>
                <a:rPr b="1" i="0" lang="en-US" sz="2700" u="none" cap="none" strike="noStrike">
                  <a:solidFill>
                    <a:srgbClr val="0E0E0E"/>
                  </a:solidFill>
                  <a:latin typeface="Goldman"/>
                  <a:ea typeface="Goldman"/>
                  <a:cs typeface="Goldman"/>
                  <a:sym typeface="Goldman"/>
                </a:rPr>
                <a:t>Seraphina</a:t>
              </a:r>
              <a:endParaRPr b="0" i="0" sz="2700" u="none" cap="none" strike="noStrike">
                <a:solidFill>
                  <a:schemeClr val="dk1"/>
                </a:solidFill>
                <a:latin typeface="Calibri"/>
                <a:ea typeface="Calibri"/>
                <a:cs typeface="Calibri"/>
                <a:sym typeface="Calibri"/>
              </a:endParaRPr>
            </a:p>
          </p:txBody>
        </p:sp>
        <p:sp>
          <p:nvSpPr>
            <p:cNvPr id="599" name="Google Shape;599;g3ef03d4e03e_0_514"/>
            <p:cNvSpPr/>
            <p:nvPr/>
          </p:nvSpPr>
          <p:spPr>
            <a:xfrm>
              <a:off x="12725400" y="8296275"/>
              <a:ext cx="27279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Lightbringer</a:t>
              </a:r>
              <a:endParaRPr b="0" i="0" sz="2400" u="none" cap="none" strike="noStrike">
                <a:solidFill>
                  <a:schemeClr val="dk1"/>
                </a:solidFill>
                <a:latin typeface="Calibri"/>
                <a:ea typeface="Calibri"/>
                <a:cs typeface="Calibri"/>
                <a:sym typeface="Calibri"/>
              </a:endParaRPr>
            </a:p>
          </p:txBody>
        </p:sp>
        <p:sp>
          <p:nvSpPr>
            <p:cNvPr id="600" name="Google Shape;600;g3ef03d4e03e_0_514"/>
            <p:cNvSpPr/>
            <p:nvPr/>
          </p:nvSpPr>
          <p:spPr>
            <a:xfrm>
              <a:off x="6229350" y="4267200"/>
              <a:ext cx="27357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Goldman"/>
                <a:buNone/>
              </a:pPr>
              <a:r>
                <a:rPr b="1" i="0" lang="en-US" sz="2700" u="none" cap="none" strike="noStrike">
                  <a:solidFill>
                    <a:srgbClr val="0E0E0E"/>
                  </a:solidFill>
                  <a:latin typeface="Goldman"/>
                  <a:ea typeface="Goldman"/>
                  <a:cs typeface="Goldman"/>
                  <a:sym typeface="Goldman"/>
                </a:rPr>
                <a:t>Aurielle</a:t>
              </a:r>
              <a:endParaRPr b="0" i="0" sz="2700" u="none" cap="none" strike="noStrike">
                <a:solidFill>
                  <a:schemeClr val="dk1"/>
                </a:solidFill>
                <a:latin typeface="Calibri"/>
                <a:ea typeface="Calibri"/>
                <a:cs typeface="Calibri"/>
                <a:sym typeface="Calibri"/>
              </a:endParaRPr>
            </a:p>
          </p:txBody>
        </p:sp>
        <p:sp>
          <p:nvSpPr>
            <p:cNvPr id="601" name="Google Shape;601;g3ef03d4e03e_0_514"/>
            <p:cNvSpPr/>
            <p:nvPr/>
          </p:nvSpPr>
          <p:spPr>
            <a:xfrm>
              <a:off x="6229350" y="4752975"/>
              <a:ext cx="27279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Priestess</a:t>
              </a:r>
              <a:endParaRPr b="0" i="0" sz="2400" u="none" cap="none" strike="noStrike">
                <a:solidFill>
                  <a:schemeClr val="dk1"/>
                </a:solidFill>
                <a:latin typeface="Calibri"/>
                <a:ea typeface="Calibri"/>
                <a:cs typeface="Calibri"/>
                <a:sym typeface="Calibri"/>
              </a:endParaRPr>
            </a:p>
          </p:txBody>
        </p:sp>
        <p:sp>
          <p:nvSpPr>
            <p:cNvPr id="602" name="Google Shape;602;g3ef03d4e03e_0_514"/>
            <p:cNvSpPr/>
            <p:nvPr/>
          </p:nvSpPr>
          <p:spPr>
            <a:xfrm>
              <a:off x="15068550" y="4267200"/>
              <a:ext cx="27357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Goldman"/>
                <a:buNone/>
              </a:pPr>
              <a:r>
                <a:rPr b="1" i="0" lang="en-US" sz="2700" u="none" cap="none" strike="noStrike">
                  <a:solidFill>
                    <a:srgbClr val="0E0E0E"/>
                  </a:solidFill>
                  <a:latin typeface="Goldman"/>
                  <a:ea typeface="Goldman"/>
                  <a:cs typeface="Goldman"/>
                  <a:sym typeface="Goldman"/>
                </a:rPr>
                <a:t>Dariana</a:t>
              </a:r>
              <a:endParaRPr b="0" i="0" sz="2700" u="none" cap="none" strike="noStrike">
                <a:solidFill>
                  <a:schemeClr val="dk1"/>
                </a:solidFill>
                <a:latin typeface="Calibri"/>
                <a:ea typeface="Calibri"/>
                <a:cs typeface="Calibri"/>
                <a:sym typeface="Calibri"/>
              </a:endParaRPr>
            </a:p>
          </p:txBody>
        </p:sp>
        <p:sp>
          <p:nvSpPr>
            <p:cNvPr id="603" name="Google Shape;603;g3ef03d4e03e_0_514"/>
            <p:cNvSpPr/>
            <p:nvPr/>
          </p:nvSpPr>
          <p:spPr>
            <a:xfrm>
              <a:off x="15068550" y="4752975"/>
              <a:ext cx="27279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Shaman</a:t>
              </a:r>
              <a:endParaRPr b="0" i="0" sz="2400" u="none" cap="none" strike="noStrike">
                <a:solidFill>
                  <a:schemeClr val="dk1"/>
                </a:solidFill>
                <a:latin typeface="Calibri"/>
                <a:ea typeface="Calibri"/>
                <a:cs typeface="Calibri"/>
                <a:sym typeface="Calibri"/>
              </a:endParaRPr>
            </a:p>
          </p:txBody>
        </p:sp>
        <p:sp>
          <p:nvSpPr>
            <p:cNvPr id="604" name="Google Shape;604;g3ef03d4e03e_0_514"/>
            <p:cNvSpPr/>
            <p:nvPr/>
          </p:nvSpPr>
          <p:spPr>
            <a:xfrm>
              <a:off x="10648950" y="4267200"/>
              <a:ext cx="27357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Goldman"/>
                <a:buNone/>
              </a:pPr>
              <a:r>
                <a:rPr b="1" i="0" lang="en-US" sz="2700" u="none" cap="none" strike="noStrike">
                  <a:solidFill>
                    <a:srgbClr val="0E0E0E"/>
                  </a:solidFill>
                  <a:latin typeface="Goldman"/>
                  <a:ea typeface="Goldman"/>
                  <a:cs typeface="Goldman"/>
                  <a:sym typeface="Goldman"/>
                </a:rPr>
                <a:t>Theronis</a:t>
              </a:r>
              <a:endParaRPr b="0" i="0" sz="2700" u="none" cap="none" strike="noStrike">
                <a:solidFill>
                  <a:schemeClr val="dk1"/>
                </a:solidFill>
                <a:latin typeface="Calibri"/>
                <a:ea typeface="Calibri"/>
                <a:cs typeface="Calibri"/>
                <a:sym typeface="Calibri"/>
              </a:endParaRPr>
            </a:p>
          </p:txBody>
        </p:sp>
        <p:sp>
          <p:nvSpPr>
            <p:cNvPr id="605" name="Google Shape;605;g3ef03d4e03e_0_514"/>
            <p:cNvSpPr/>
            <p:nvPr/>
          </p:nvSpPr>
          <p:spPr>
            <a:xfrm>
              <a:off x="10648950" y="4752975"/>
              <a:ext cx="27279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Warrior</a:t>
              </a:r>
              <a:endParaRPr b="0" i="0" sz="2400" u="none" cap="none" strike="noStrike">
                <a:solidFill>
                  <a:schemeClr val="dk1"/>
                </a:solidFill>
                <a:latin typeface="Calibri"/>
                <a:ea typeface="Calibri"/>
                <a:cs typeface="Calibri"/>
                <a:sym typeface="Calibri"/>
              </a:endParaRPr>
            </a:p>
          </p:txBody>
        </p:sp>
      </p:grpSp>
      <p:sp>
        <p:nvSpPr>
          <p:cNvPr id="606" name="Google Shape;606;g3ef03d4e03e_0_514"/>
          <p:cNvSpPr/>
          <p:nvPr/>
        </p:nvSpPr>
        <p:spPr>
          <a:xfrm>
            <a:off x="5810250" y="9601200"/>
            <a:ext cx="67932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To download more editable chart, </a:t>
            </a:r>
            <a:r>
              <a:rPr b="0" i="0" lang="en-US" sz="2400" u="sng" cap="none" strike="noStrike">
                <a:solidFill>
                  <a:srgbClr val="0E0E0E"/>
                </a:solidFill>
                <a:latin typeface="Poppins"/>
                <a:ea typeface="Poppins"/>
                <a:cs typeface="Poppins"/>
                <a:sym typeface="Poppins"/>
                <a:hlinkClick r:id="rId14">
                  <a:extLst>
                    <a:ext uri="{A12FA001-AC4F-418D-AE19-62706E023703}">
                      <ahyp:hlinkClr val="tx"/>
                    </a:ext>
                  </a:extLst>
                </a:hlinkClick>
              </a:rPr>
              <a:t>click here</a:t>
            </a:r>
            <a:endParaRPr b="0" i="0" sz="2400" u="none" cap="none" strike="noStrike">
              <a:solidFill>
                <a:schemeClr val="dk1"/>
              </a:solidFill>
              <a:latin typeface="Calibri"/>
              <a:ea typeface="Calibri"/>
              <a:cs typeface="Calibri"/>
              <a:sym typeface="Calibri"/>
            </a:endParaRPr>
          </a:p>
        </p:txBody>
      </p:sp>
      <p:sp>
        <p:nvSpPr>
          <p:cNvPr id="607" name="Google Shape;607;g3ef03d4e03e_0_514"/>
          <p:cNvSpPr/>
          <p:nvPr/>
        </p:nvSpPr>
        <p:spPr>
          <a:xfrm>
            <a:off x="5238750" y="428625"/>
            <a:ext cx="7962900" cy="1181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ED406"/>
              </a:buClr>
              <a:buSzPts val="6000"/>
              <a:buFont typeface="Goldman"/>
              <a:buNone/>
            </a:pPr>
            <a:r>
              <a:rPr b="1" i="0" lang="en-US" sz="6000" u="none" cap="none" strike="noStrike">
                <a:solidFill>
                  <a:srgbClr val="FED406"/>
                </a:solidFill>
                <a:latin typeface="Goldman"/>
                <a:ea typeface="Goldman"/>
                <a:cs typeface="Goldman"/>
                <a:sym typeface="Goldman"/>
              </a:rPr>
              <a:t>The Organization</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9442"/>
        </a:solidFill>
      </p:bgPr>
    </p:bg>
    <p:spTree>
      <p:nvGrpSpPr>
        <p:cNvPr id="612" name="Shape 612"/>
        <p:cNvGrpSpPr/>
        <p:nvPr/>
      </p:nvGrpSpPr>
      <p:grpSpPr>
        <a:xfrm>
          <a:off x="0" y="0"/>
          <a:ext cx="0" cy="0"/>
          <a:chOff x="0" y="0"/>
          <a:chExt cx="0" cy="0"/>
        </a:xfrm>
      </p:grpSpPr>
      <p:pic>
        <p:nvPicPr>
          <p:cNvPr descr="preencoded.png" id="613" name="Google Shape;613;g3ef03d4e03e_0_573"/>
          <p:cNvPicPr preferRelativeResize="0"/>
          <p:nvPr/>
        </p:nvPicPr>
        <p:blipFill rotWithShape="1">
          <a:blip r:embed="rId3">
            <a:alphaModFix/>
          </a:blip>
          <a:srcRect b="0" l="0" r="0" t="0"/>
          <a:stretch/>
        </p:blipFill>
        <p:spPr>
          <a:xfrm rot="10800000">
            <a:off x="-9505952" y="-4762500"/>
            <a:ext cx="36271202" cy="21088350"/>
          </a:xfrm>
          <a:prstGeom prst="rect">
            <a:avLst/>
          </a:prstGeom>
          <a:noFill/>
          <a:ln>
            <a:noFill/>
          </a:ln>
        </p:spPr>
      </p:pic>
      <p:grpSp>
        <p:nvGrpSpPr>
          <p:cNvPr id="614" name="Google Shape;614;g3ef03d4e03e_0_573"/>
          <p:cNvGrpSpPr/>
          <p:nvPr/>
        </p:nvGrpSpPr>
        <p:grpSpPr>
          <a:xfrm>
            <a:off x="17640300" y="7994925"/>
            <a:ext cx="596549" cy="2063476"/>
            <a:chOff x="17640300" y="7994925"/>
            <a:chExt cx="596549" cy="2063476"/>
          </a:xfrm>
        </p:grpSpPr>
        <p:pic>
          <p:nvPicPr>
            <p:cNvPr descr="preencoded.png" id="615" name="Google Shape;615;g3ef03d4e03e_0_573"/>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616" name="Google Shape;616;g3ef03d4e03e_0_573"/>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2710"/>
                <a:buFont typeface="Inter"/>
                <a:buNone/>
              </a:pPr>
              <a:r>
                <a:rPr b="1" i="0" lang="en-US" sz="2710" u="none" cap="none" strike="noStrike">
                  <a:solidFill>
                    <a:srgbClr val="FFD01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617" name="Google Shape;617;g3ef03d4e03e_0_573"/>
          <p:cNvSpPr/>
          <p:nvPr/>
        </p:nvSpPr>
        <p:spPr>
          <a:xfrm rot="-5400000">
            <a:off x="16649625" y="6168450"/>
            <a:ext cx="2737500" cy="356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1800"/>
              <a:buFont typeface="Inter"/>
              <a:buNone/>
            </a:pPr>
            <a:r>
              <a:rPr b="0" i="0" lang="en-US" sz="1800" u="none" cap="none" strike="noStrike">
                <a:solidFill>
                  <a:srgbClr val="0E0E0E"/>
                </a:solidFill>
                <a:latin typeface="Inter"/>
                <a:ea typeface="Inter"/>
                <a:cs typeface="Inter"/>
                <a:sym typeface="Inter"/>
              </a:rPr>
              <a:t>Credit | Image: </a:t>
            </a:r>
            <a:r>
              <a:rPr b="0" i="0" lang="en-US" sz="1800" u="sng" cap="none" strike="noStrike">
                <a:solidFill>
                  <a:srgbClr val="0E0E0E"/>
                </a:solidFill>
                <a:latin typeface="Inter"/>
                <a:ea typeface="Inter"/>
                <a:cs typeface="Inter"/>
                <a:sym typeface="Inter"/>
                <a:hlinkClick r:id="rId5">
                  <a:extLst>
                    <a:ext uri="{A12FA001-AC4F-418D-AE19-62706E023703}">
                      <ahyp:hlinkClr val="tx"/>
                    </a:ext>
                  </a:extLst>
                </a:hlinkClick>
              </a:rPr>
              <a:t>Unsplash</a:t>
            </a:r>
            <a:r>
              <a:rPr b="0" i="0" lang="en-US" sz="1800" u="none" cap="none" strike="noStrike">
                <a:solidFill>
                  <a:srgbClr val="0E0E0E"/>
                </a:solidFill>
                <a:latin typeface="Inter"/>
                <a:ea typeface="Inter"/>
                <a:cs typeface="Inter"/>
                <a:sym typeface="Inter"/>
              </a:rPr>
              <a:t> </a:t>
            </a:r>
            <a:endParaRPr b="0" i="0" sz="1800" u="none" cap="none" strike="noStrike">
              <a:solidFill>
                <a:schemeClr val="dk1"/>
              </a:solidFill>
              <a:latin typeface="Calibri"/>
              <a:ea typeface="Calibri"/>
              <a:cs typeface="Calibri"/>
              <a:sym typeface="Calibri"/>
            </a:endParaRPr>
          </a:p>
        </p:txBody>
      </p:sp>
      <p:pic>
        <p:nvPicPr>
          <p:cNvPr descr="preencoded.png" id="618" name="Google Shape;618;g3ef03d4e03e_0_573"/>
          <p:cNvPicPr preferRelativeResize="0"/>
          <p:nvPr/>
        </p:nvPicPr>
        <p:blipFill rotWithShape="1">
          <a:blip r:embed="rId6">
            <a:alphaModFix/>
          </a:blip>
          <a:srcRect b="0" l="0" r="0" t="0"/>
          <a:stretch/>
        </p:blipFill>
        <p:spPr>
          <a:xfrm>
            <a:off x="1066800" y="1781175"/>
            <a:ext cx="7562850" cy="7048500"/>
          </a:xfrm>
          <a:prstGeom prst="rect">
            <a:avLst/>
          </a:prstGeom>
          <a:noFill/>
          <a:ln>
            <a:noFill/>
          </a:ln>
        </p:spPr>
      </p:pic>
      <p:sp>
        <p:nvSpPr>
          <p:cNvPr id="619" name="Google Shape;619;g3ef03d4e03e_0_573"/>
          <p:cNvSpPr/>
          <p:nvPr/>
        </p:nvSpPr>
        <p:spPr>
          <a:xfrm>
            <a:off x="9896475" y="1781175"/>
            <a:ext cx="7782000" cy="2095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ED406"/>
              </a:buClr>
              <a:buSzPts val="6000"/>
              <a:buFont typeface="Goldman"/>
              <a:buNone/>
            </a:pPr>
            <a:r>
              <a:rPr b="1" i="0" lang="en-US" sz="6000" u="none" cap="none" strike="noStrike">
                <a:solidFill>
                  <a:srgbClr val="FED406"/>
                </a:solidFill>
                <a:latin typeface="Goldman"/>
                <a:ea typeface="Goldman"/>
                <a:cs typeface="Goldman"/>
                <a:sym typeface="Goldman"/>
              </a:rPr>
              <a:t>Thank you for choosing EaTemp</a:t>
            </a:r>
            <a:endParaRPr b="0" i="0" sz="6000" u="none" cap="none" strike="noStrike">
              <a:solidFill>
                <a:schemeClr val="dk1"/>
              </a:solidFill>
              <a:latin typeface="Calibri"/>
              <a:ea typeface="Calibri"/>
              <a:cs typeface="Calibri"/>
              <a:sym typeface="Calibri"/>
            </a:endParaRPr>
          </a:p>
        </p:txBody>
      </p:sp>
      <p:sp>
        <p:nvSpPr>
          <p:cNvPr id="620" name="Google Shape;620;g3ef03d4e03e_0_573"/>
          <p:cNvSpPr/>
          <p:nvPr/>
        </p:nvSpPr>
        <p:spPr>
          <a:xfrm>
            <a:off x="9896475" y="4181475"/>
            <a:ext cx="7376100" cy="4450200"/>
          </a:xfrm>
          <a:prstGeom prst="rect">
            <a:avLst/>
          </a:prstGeom>
          <a:noFill/>
          <a:ln>
            <a:noFill/>
          </a:ln>
        </p:spPr>
        <p:txBody>
          <a:bodyPr anchorCtr="0" anchor="t" bIns="0" lIns="0" spcFirstLastPara="1" rIns="0" wrap="square" tIns="0">
            <a:noAutofit/>
          </a:bodyPr>
          <a:lstStyle/>
          <a:p>
            <a:pPr indent="-342900" lvl="0" marL="342900" marR="0" rtl="0" algn="l">
              <a:lnSpc>
                <a:spcPct val="120000"/>
              </a:lnSpc>
              <a:spcBef>
                <a:spcPts val="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Yes, you can use this for both personal and commercial projects.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No, you don't have to credit us.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No, you can't resell or redistribute it, including uploading this template online.</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And you can support us by sharing our site, EaTemp.com, with others.</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9442"/>
        </a:solidFill>
      </p:bgPr>
    </p:bg>
    <p:spTree>
      <p:nvGrpSpPr>
        <p:cNvPr id="40" name="Shape 40"/>
        <p:cNvGrpSpPr/>
        <p:nvPr/>
      </p:nvGrpSpPr>
      <p:grpSpPr>
        <a:xfrm>
          <a:off x="0" y="0"/>
          <a:ext cx="0" cy="0"/>
          <a:chOff x="0" y="0"/>
          <a:chExt cx="0" cy="0"/>
        </a:xfrm>
      </p:grpSpPr>
      <p:pic>
        <p:nvPicPr>
          <p:cNvPr descr="preencoded.png" id="41" name="Google Shape;41;g3ef03d4e03e_0_23"/>
          <p:cNvPicPr preferRelativeResize="0"/>
          <p:nvPr/>
        </p:nvPicPr>
        <p:blipFill rotWithShape="1">
          <a:blip r:embed="rId3">
            <a:alphaModFix/>
          </a:blip>
          <a:srcRect b="0" l="0" r="0" t="0"/>
          <a:stretch/>
        </p:blipFill>
        <p:spPr>
          <a:xfrm rot="896639">
            <a:off x="-8848647" y="6375542"/>
            <a:ext cx="24107775" cy="6191251"/>
          </a:xfrm>
          <a:prstGeom prst="rect">
            <a:avLst/>
          </a:prstGeom>
          <a:noFill/>
          <a:ln>
            <a:noFill/>
          </a:ln>
        </p:spPr>
      </p:pic>
      <p:pic>
        <p:nvPicPr>
          <p:cNvPr descr="preencoded.png" id="42" name="Google Shape;42;g3ef03d4e03e_0_23"/>
          <p:cNvPicPr preferRelativeResize="0"/>
          <p:nvPr/>
        </p:nvPicPr>
        <p:blipFill rotWithShape="1">
          <a:blip r:embed="rId3">
            <a:alphaModFix/>
          </a:blip>
          <a:srcRect b="0" l="0" r="0" t="0"/>
          <a:stretch/>
        </p:blipFill>
        <p:spPr>
          <a:xfrm rot="896639">
            <a:off x="6229425" y="393842"/>
            <a:ext cx="24107775" cy="6191251"/>
          </a:xfrm>
          <a:prstGeom prst="rect">
            <a:avLst/>
          </a:prstGeom>
          <a:noFill/>
          <a:ln>
            <a:noFill/>
          </a:ln>
        </p:spPr>
      </p:pic>
      <p:pic>
        <p:nvPicPr>
          <p:cNvPr descr="preencoded.png" id="43" name="Google Shape;43;g3ef03d4e03e_0_23"/>
          <p:cNvPicPr preferRelativeResize="0"/>
          <p:nvPr/>
        </p:nvPicPr>
        <p:blipFill rotWithShape="1">
          <a:blip r:embed="rId4">
            <a:alphaModFix/>
          </a:blip>
          <a:srcRect b="0" l="0" r="0" t="0"/>
          <a:stretch/>
        </p:blipFill>
        <p:spPr>
          <a:xfrm>
            <a:off x="12477750" y="2038350"/>
            <a:ext cx="4229100" cy="7124700"/>
          </a:xfrm>
          <a:prstGeom prst="rect">
            <a:avLst/>
          </a:prstGeom>
          <a:noFill/>
          <a:ln>
            <a:noFill/>
          </a:ln>
        </p:spPr>
      </p:pic>
      <p:grpSp>
        <p:nvGrpSpPr>
          <p:cNvPr id="44" name="Google Shape;44;g3ef03d4e03e_0_23"/>
          <p:cNvGrpSpPr/>
          <p:nvPr/>
        </p:nvGrpSpPr>
        <p:grpSpPr>
          <a:xfrm>
            <a:off x="17640300" y="7994925"/>
            <a:ext cx="596549" cy="2063476"/>
            <a:chOff x="17640300" y="7994925"/>
            <a:chExt cx="596549" cy="2063476"/>
          </a:xfrm>
        </p:grpSpPr>
        <p:pic>
          <p:nvPicPr>
            <p:cNvPr descr="preencoded.png" id="45" name="Google Shape;45;g3ef03d4e03e_0_23"/>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46" name="Google Shape;46;g3ef03d4e03e_0_23"/>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2710"/>
                <a:buFont typeface="Inter"/>
                <a:buNone/>
              </a:pPr>
              <a:r>
                <a:rPr b="1" i="0" lang="en-US" sz="2710" u="none" cap="none" strike="noStrike">
                  <a:solidFill>
                    <a:srgbClr val="FFD01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47" name="Google Shape;47;g3ef03d4e03e_0_23"/>
          <p:cNvSpPr/>
          <p:nvPr/>
        </p:nvSpPr>
        <p:spPr>
          <a:xfrm>
            <a:off x="2977515" y="942975"/>
            <a:ext cx="12342600" cy="18936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ED406"/>
              </a:buClr>
              <a:buSzPts val="9600"/>
              <a:buFont typeface="Goldman"/>
              <a:buNone/>
            </a:pPr>
            <a:r>
              <a:rPr b="1" i="0" lang="en-US" sz="9600" u="none" cap="none" strike="noStrike">
                <a:solidFill>
                  <a:srgbClr val="FED406"/>
                </a:solidFill>
                <a:latin typeface="Goldman"/>
                <a:ea typeface="Goldman"/>
                <a:cs typeface="Goldman"/>
                <a:sym typeface="Goldman"/>
              </a:rPr>
              <a:t>Table of Contents</a:t>
            </a:r>
            <a:endParaRPr b="0" i="0" sz="9600" u="none" cap="none" strike="noStrike">
              <a:solidFill>
                <a:schemeClr val="dk1"/>
              </a:solidFill>
              <a:latin typeface="Calibri"/>
              <a:ea typeface="Calibri"/>
              <a:cs typeface="Calibri"/>
              <a:sym typeface="Calibri"/>
            </a:endParaRPr>
          </a:p>
        </p:txBody>
      </p:sp>
      <p:grpSp>
        <p:nvGrpSpPr>
          <p:cNvPr id="48" name="Google Shape;48;g3ef03d4e03e_0_23"/>
          <p:cNvGrpSpPr/>
          <p:nvPr/>
        </p:nvGrpSpPr>
        <p:grpSpPr>
          <a:xfrm>
            <a:off x="1076325" y="3038475"/>
            <a:ext cx="1219200" cy="1219200"/>
            <a:chOff x="1076325" y="3038475"/>
            <a:chExt cx="1219200" cy="1219200"/>
          </a:xfrm>
        </p:grpSpPr>
        <p:sp>
          <p:nvSpPr>
            <p:cNvPr id="49" name="Google Shape;49;g3ef03d4e03e_0_23"/>
            <p:cNvSpPr/>
            <p:nvPr/>
          </p:nvSpPr>
          <p:spPr>
            <a:xfrm>
              <a:off x="1076325" y="3038475"/>
              <a:ext cx="1219200" cy="1219200"/>
            </a:xfrm>
            <a:prstGeom prst="ellipse">
              <a:avLst/>
            </a:prstGeom>
            <a:solidFill>
              <a:srgbClr val="FFD01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3ef03d4e03e_0_23"/>
            <p:cNvSpPr/>
            <p:nvPr/>
          </p:nvSpPr>
          <p:spPr>
            <a:xfrm>
              <a:off x="1324928" y="3291840"/>
              <a:ext cx="722100" cy="7125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009442"/>
                </a:buClr>
                <a:buSzPts val="3600"/>
                <a:buFont typeface="Goldman"/>
                <a:buNone/>
              </a:pPr>
              <a:r>
                <a:rPr b="1" i="0" lang="en-US" sz="3600" u="none" cap="none" strike="noStrike">
                  <a:solidFill>
                    <a:srgbClr val="009442"/>
                  </a:solidFill>
                  <a:latin typeface="Goldman"/>
                  <a:ea typeface="Goldman"/>
                  <a:cs typeface="Goldman"/>
                  <a:sym typeface="Goldman"/>
                </a:rPr>
                <a:t>01</a:t>
              </a:r>
              <a:endParaRPr b="0" i="0" sz="3600" u="none" cap="none" strike="noStrike">
                <a:solidFill>
                  <a:schemeClr val="dk1"/>
                </a:solidFill>
                <a:latin typeface="Calibri"/>
                <a:ea typeface="Calibri"/>
                <a:cs typeface="Calibri"/>
                <a:sym typeface="Calibri"/>
              </a:endParaRPr>
            </a:p>
          </p:txBody>
        </p:sp>
      </p:grpSp>
      <p:grpSp>
        <p:nvGrpSpPr>
          <p:cNvPr id="51" name="Google Shape;51;g3ef03d4e03e_0_23"/>
          <p:cNvGrpSpPr/>
          <p:nvPr/>
        </p:nvGrpSpPr>
        <p:grpSpPr>
          <a:xfrm>
            <a:off x="2447925" y="3105150"/>
            <a:ext cx="4206300" cy="1192650"/>
            <a:chOff x="2447925" y="3105150"/>
            <a:chExt cx="4206300" cy="1192650"/>
          </a:xfrm>
        </p:grpSpPr>
        <p:sp>
          <p:nvSpPr>
            <p:cNvPr id="52" name="Google Shape;52;g3ef03d4e03e_0_23"/>
            <p:cNvSpPr/>
            <p:nvPr/>
          </p:nvSpPr>
          <p:spPr>
            <a:xfrm>
              <a:off x="2447925" y="3105150"/>
              <a:ext cx="42063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Introduction</a:t>
              </a:r>
              <a:endParaRPr b="0" i="0" sz="3600" u="none" cap="none" strike="noStrike">
                <a:solidFill>
                  <a:schemeClr val="dk1"/>
                </a:solidFill>
                <a:latin typeface="Calibri"/>
                <a:ea typeface="Calibri"/>
                <a:cs typeface="Calibri"/>
                <a:sym typeface="Calibri"/>
              </a:endParaRPr>
            </a:p>
          </p:txBody>
        </p:sp>
        <p:sp>
          <p:nvSpPr>
            <p:cNvPr id="53" name="Google Shape;53;g3ef03d4e03e_0_23"/>
            <p:cNvSpPr/>
            <p:nvPr/>
          </p:nvSpPr>
          <p:spPr>
            <a:xfrm>
              <a:off x="2447925" y="3733800"/>
              <a:ext cx="41757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Extraordinary Realm</a:t>
              </a:r>
              <a:endParaRPr b="0" i="0" sz="2400" u="none" cap="none" strike="noStrike">
                <a:solidFill>
                  <a:schemeClr val="dk1"/>
                </a:solidFill>
                <a:latin typeface="Calibri"/>
                <a:ea typeface="Calibri"/>
                <a:cs typeface="Calibri"/>
                <a:sym typeface="Calibri"/>
              </a:endParaRPr>
            </a:p>
          </p:txBody>
        </p:sp>
      </p:grpSp>
      <p:grpSp>
        <p:nvGrpSpPr>
          <p:cNvPr id="54" name="Google Shape;54;g3ef03d4e03e_0_23"/>
          <p:cNvGrpSpPr/>
          <p:nvPr/>
        </p:nvGrpSpPr>
        <p:grpSpPr>
          <a:xfrm>
            <a:off x="6677025" y="3038475"/>
            <a:ext cx="1219200" cy="1219200"/>
            <a:chOff x="6677025" y="3038475"/>
            <a:chExt cx="1219200" cy="1219200"/>
          </a:xfrm>
        </p:grpSpPr>
        <p:sp>
          <p:nvSpPr>
            <p:cNvPr id="55" name="Google Shape;55;g3ef03d4e03e_0_23"/>
            <p:cNvSpPr/>
            <p:nvPr/>
          </p:nvSpPr>
          <p:spPr>
            <a:xfrm>
              <a:off x="6677025" y="3038475"/>
              <a:ext cx="1219200" cy="1219200"/>
            </a:xfrm>
            <a:prstGeom prst="ellipse">
              <a:avLst/>
            </a:prstGeom>
            <a:solidFill>
              <a:srgbClr val="FFD01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3ef03d4e03e_0_23"/>
            <p:cNvSpPr/>
            <p:nvPr/>
          </p:nvSpPr>
          <p:spPr>
            <a:xfrm>
              <a:off x="6868477" y="3291840"/>
              <a:ext cx="836400" cy="7125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009442"/>
                </a:buClr>
                <a:buSzPts val="3600"/>
                <a:buFont typeface="Goldman"/>
                <a:buNone/>
              </a:pPr>
              <a:r>
                <a:rPr b="1" i="0" lang="en-US" sz="3600" u="none" cap="none" strike="noStrike">
                  <a:solidFill>
                    <a:srgbClr val="009442"/>
                  </a:solidFill>
                  <a:latin typeface="Goldman"/>
                  <a:ea typeface="Goldman"/>
                  <a:cs typeface="Goldman"/>
                  <a:sym typeface="Goldman"/>
                </a:rPr>
                <a:t>02</a:t>
              </a:r>
              <a:endParaRPr b="0" i="0" sz="3600" u="none" cap="none" strike="noStrike">
                <a:solidFill>
                  <a:schemeClr val="dk1"/>
                </a:solidFill>
                <a:latin typeface="Calibri"/>
                <a:ea typeface="Calibri"/>
                <a:cs typeface="Calibri"/>
                <a:sym typeface="Calibri"/>
              </a:endParaRPr>
            </a:p>
          </p:txBody>
        </p:sp>
      </p:grpSp>
      <p:grpSp>
        <p:nvGrpSpPr>
          <p:cNvPr id="57" name="Google Shape;57;g3ef03d4e03e_0_23"/>
          <p:cNvGrpSpPr/>
          <p:nvPr/>
        </p:nvGrpSpPr>
        <p:grpSpPr>
          <a:xfrm>
            <a:off x="8048625" y="3105150"/>
            <a:ext cx="4206300" cy="1192650"/>
            <a:chOff x="8048625" y="3105150"/>
            <a:chExt cx="4206300" cy="1192650"/>
          </a:xfrm>
        </p:grpSpPr>
        <p:sp>
          <p:nvSpPr>
            <p:cNvPr id="58" name="Google Shape;58;g3ef03d4e03e_0_23"/>
            <p:cNvSpPr/>
            <p:nvPr/>
          </p:nvSpPr>
          <p:spPr>
            <a:xfrm>
              <a:off x="8048625" y="3105150"/>
              <a:ext cx="42063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Encounters</a:t>
              </a:r>
              <a:endParaRPr b="0" i="0" sz="3600" u="none" cap="none" strike="noStrike">
                <a:solidFill>
                  <a:schemeClr val="dk1"/>
                </a:solidFill>
                <a:latin typeface="Calibri"/>
                <a:ea typeface="Calibri"/>
                <a:cs typeface="Calibri"/>
                <a:sym typeface="Calibri"/>
              </a:endParaRPr>
            </a:p>
          </p:txBody>
        </p:sp>
        <p:sp>
          <p:nvSpPr>
            <p:cNvPr id="59" name="Google Shape;59;g3ef03d4e03e_0_23"/>
            <p:cNvSpPr/>
            <p:nvPr/>
          </p:nvSpPr>
          <p:spPr>
            <a:xfrm>
              <a:off x="8048625" y="3733800"/>
              <a:ext cx="41757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Unicorn Sightings</a:t>
              </a:r>
              <a:endParaRPr b="0" i="0" sz="2400" u="none" cap="none" strike="noStrike">
                <a:solidFill>
                  <a:schemeClr val="dk1"/>
                </a:solidFill>
                <a:latin typeface="Calibri"/>
                <a:ea typeface="Calibri"/>
                <a:cs typeface="Calibri"/>
                <a:sym typeface="Calibri"/>
              </a:endParaRPr>
            </a:p>
          </p:txBody>
        </p:sp>
      </p:grpSp>
      <p:grpSp>
        <p:nvGrpSpPr>
          <p:cNvPr id="60" name="Google Shape;60;g3ef03d4e03e_0_23"/>
          <p:cNvGrpSpPr/>
          <p:nvPr/>
        </p:nvGrpSpPr>
        <p:grpSpPr>
          <a:xfrm>
            <a:off x="1076325" y="5276850"/>
            <a:ext cx="1219200" cy="1219200"/>
            <a:chOff x="1076325" y="5276850"/>
            <a:chExt cx="1219200" cy="1219200"/>
          </a:xfrm>
        </p:grpSpPr>
        <p:sp>
          <p:nvSpPr>
            <p:cNvPr id="61" name="Google Shape;61;g3ef03d4e03e_0_23"/>
            <p:cNvSpPr/>
            <p:nvPr/>
          </p:nvSpPr>
          <p:spPr>
            <a:xfrm>
              <a:off x="1076325" y="5276850"/>
              <a:ext cx="1219200" cy="1219200"/>
            </a:xfrm>
            <a:prstGeom prst="ellipse">
              <a:avLst/>
            </a:prstGeom>
            <a:solidFill>
              <a:srgbClr val="FFD01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3ef03d4e03e_0_23"/>
            <p:cNvSpPr/>
            <p:nvPr/>
          </p:nvSpPr>
          <p:spPr>
            <a:xfrm>
              <a:off x="1253490" y="5530215"/>
              <a:ext cx="864900" cy="7125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009442"/>
                </a:buClr>
                <a:buSzPts val="3600"/>
                <a:buFont typeface="Goldman"/>
                <a:buNone/>
              </a:pPr>
              <a:r>
                <a:rPr b="1" i="0" lang="en-US" sz="3600" u="none" cap="none" strike="noStrike">
                  <a:solidFill>
                    <a:srgbClr val="009442"/>
                  </a:solidFill>
                  <a:latin typeface="Goldman"/>
                  <a:ea typeface="Goldman"/>
                  <a:cs typeface="Goldman"/>
                  <a:sym typeface="Goldman"/>
                </a:rPr>
                <a:t>03</a:t>
              </a:r>
              <a:endParaRPr b="0" i="0" sz="3600" u="none" cap="none" strike="noStrike">
                <a:solidFill>
                  <a:schemeClr val="dk1"/>
                </a:solidFill>
                <a:latin typeface="Calibri"/>
                <a:ea typeface="Calibri"/>
                <a:cs typeface="Calibri"/>
                <a:sym typeface="Calibri"/>
              </a:endParaRPr>
            </a:p>
          </p:txBody>
        </p:sp>
      </p:grpSp>
      <p:grpSp>
        <p:nvGrpSpPr>
          <p:cNvPr id="63" name="Google Shape;63;g3ef03d4e03e_0_23"/>
          <p:cNvGrpSpPr/>
          <p:nvPr/>
        </p:nvGrpSpPr>
        <p:grpSpPr>
          <a:xfrm>
            <a:off x="2447925" y="5343525"/>
            <a:ext cx="4206300" cy="1192650"/>
            <a:chOff x="2447925" y="5343525"/>
            <a:chExt cx="4206300" cy="1192650"/>
          </a:xfrm>
        </p:grpSpPr>
        <p:sp>
          <p:nvSpPr>
            <p:cNvPr id="64" name="Google Shape;64;g3ef03d4e03e_0_23"/>
            <p:cNvSpPr/>
            <p:nvPr/>
          </p:nvSpPr>
          <p:spPr>
            <a:xfrm>
              <a:off x="2447925" y="5343525"/>
              <a:ext cx="42063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Wonders</a:t>
              </a:r>
              <a:endParaRPr b="0" i="0" sz="3600" u="none" cap="none" strike="noStrike">
                <a:solidFill>
                  <a:schemeClr val="dk1"/>
                </a:solidFill>
                <a:latin typeface="Calibri"/>
                <a:ea typeface="Calibri"/>
                <a:cs typeface="Calibri"/>
                <a:sym typeface="Calibri"/>
              </a:endParaRPr>
            </a:p>
          </p:txBody>
        </p:sp>
        <p:sp>
          <p:nvSpPr>
            <p:cNvPr id="65" name="Google Shape;65;g3ef03d4e03e_0_23"/>
            <p:cNvSpPr/>
            <p:nvPr/>
          </p:nvSpPr>
          <p:spPr>
            <a:xfrm>
              <a:off x="2447925" y="5972175"/>
              <a:ext cx="41757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Wishes Granted</a:t>
              </a:r>
              <a:endParaRPr b="0" i="0" sz="2400" u="none" cap="none" strike="noStrike">
                <a:solidFill>
                  <a:schemeClr val="dk1"/>
                </a:solidFill>
                <a:latin typeface="Calibri"/>
                <a:ea typeface="Calibri"/>
                <a:cs typeface="Calibri"/>
                <a:sym typeface="Calibri"/>
              </a:endParaRPr>
            </a:p>
          </p:txBody>
        </p:sp>
      </p:grpSp>
      <p:grpSp>
        <p:nvGrpSpPr>
          <p:cNvPr id="66" name="Google Shape;66;g3ef03d4e03e_0_23"/>
          <p:cNvGrpSpPr/>
          <p:nvPr/>
        </p:nvGrpSpPr>
        <p:grpSpPr>
          <a:xfrm>
            <a:off x="6677025" y="5276850"/>
            <a:ext cx="1219200" cy="1219200"/>
            <a:chOff x="6677025" y="5276850"/>
            <a:chExt cx="1219200" cy="1219200"/>
          </a:xfrm>
        </p:grpSpPr>
        <p:sp>
          <p:nvSpPr>
            <p:cNvPr id="67" name="Google Shape;67;g3ef03d4e03e_0_23"/>
            <p:cNvSpPr/>
            <p:nvPr/>
          </p:nvSpPr>
          <p:spPr>
            <a:xfrm>
              <a:off x="6677025" y="5276850"/>
              <a:ext cx="1219200" cy="1219200"/>
            </a:xfrm>
            <a:prstGeom prst="ellipse">
              <a:avLst/>
            </a:prstGeom>
            <a:solidFill>
              <a:srgbClr val="FFD01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3ef03d4e03e_0_23"/>
            <p:cNvSpPr/>
            <p:nvPr/>
          </p:nvSpPr>
          <p:spPr>
            <a:xfrm>
              <a:off x="6835140" y="5530215"/>
              <a:ext cx="903000" cy="7125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009442"/>
                </a:buClr>
                <a:buSzPts val="3600"/>
                <a:buFont typeface="Goldman"/>
                <a:buNone/>
              </a:pPr>
              <a:r>
                <a:rPr b="1" i="0" lang="en-US" sz="3600" u="none" cap="none" strike="noStrike">
                  <a:solidFill>
                    <a:srgbClr val="009442"/>
                  </a:solidFill>
                  <a:latin typeface="Goldman"/>
                  <a:ea typeface="Goldman"/>
                  <a:cs typeface="Goldman"/>
                  <a:sym typeface="Goldman"/>
                </a:rPr>
                <a:t>04</a:t>
              </a:r>
              <a:endParaRPr b="0" i="0" sz="3600" u="none" cap="none" strike="noStrike">
                <a:solidFill>
                  <a:schemeClr val="dk1"/>
                </a:solidFill>
                <a:latin typeface="Calibri"/>
                <a:ea typeface="Calibri"/>
                <a:cs typeface="Calibri"/>
                <a:sym typeface="Calibri"/>
              </a:endParaRPr>
            </a:p>
          </p:txBody>
        </p:sp>
      </p:grpSp>
      <p:grpSp>
        <p:nvGrpSpPr>
          <p:cNvPr id="69" name="Google Shape;69;g3ef03d4e03e_0_23"/>
          <p:cNvGrpSpPr/>
          <p:nvPr/>
        </p:nvGrpSpPr>
        <p:grpSpPr>
          <a:xfrm>
            <a:off x="8048625" y="5343525"/>
            <a:ext cx="4206300" cy="1192650"/>
            <a:chOff x="8048625" y="5343525"/>
            <a:chExt cx="4206300" cy="1192650"/>
          </a:xfrm>
        </p:grpSpPr>
        <p:sp>
          <p:nvSpPr>
            <p:cNvPr id="70" name="Google Shape;70;g3ef03d4e03e_0_23"/>
            <p:cNvSpPr/>
            <p:nvPr/>
          </p:nvSpPr>
          <p:spPr>
            <a:xfrm>
              <a:off x="8048625" y="5343525"/>
              <a:ext cx="42063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Magic</a:t>
              </a:r>
              <a:endParaRPr b="0" i="0" sz="3600" u="none" cap="none" strike="noStrike">
                <a:solidFill>
                  <a:schemeClr val="dk1"/>
                </a:solidFill>
                <a:latin typeface="Calibri"/>
                <a:ea typeface="Calibri"/>
                <a:cs typeface="Calibri"/>
                <a:sym typeface="Calibri"/>
              </a:endParaRPr>
            </a:p>
          </p:txBody>
        </p:sp>
        <p:sp>
          <p:nvSpPr>
            <p:cNvPr id="71" name="Google Shape;71;g3ef03d4e03e_0_23"/>
            <p:cNvSpPr/>
            <p:nvPr/>
          </p:nvSpPr>
          <p:spPr>
            <a:xfrm>
              <a:off x="8048625" y="5972175"/>
              <a:ext cx="41757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Spellcasting</a:t>
              </a:r>
              <a:endParaRPr b="0" i="0" sz="2400" u="none" cap="none" strike="noStrike">
                <a:solidFill>
                  <a:schemeClr val="dk1"/>
                </a:solidFill>
                <a:latin typeface="Calibri"/>
                <a:ea typeface="Calibri"/>
                <a:cs typeface="Calibri"/>
                <a:sym typeface="Calibri"/>
              </a:endParaRPr>
            </a:p>
          </p:txBody>
        </p:sp>
      </p:grpSp>
      <p:grpSp>
        <p:nvGrpSpPr>
          <p:cNvPr id="72" name="Google Shape;72;g3ef03d4e03e_0_23"/>
          <p:cNvGrpSpPr/>
          <p:nvPr/>
        </p:nvGrpSpPr>
        <p:grpSpPr>
          <a:xfrm>
            <a:off x="1076325" y="7515225"/>
            <a:ext cx="1219200" cy="1219200"/>
            <a:chOff x="1076325" y="7515225"/>
            <a:chExt cx="1219200" cy="1219200"/>
          </a:xfrm>
        </p:grpSpPr>
        <p:sp>
          <p:nvSpPr>
            <p:cNvPr id="73" name="Google Shape;73;g3ef03d4e03e_0_23"/>
            <p:cNvSpPr/>
            <p:nvPr/>
          </p:nvSpPr>
          <p:spPr>
            <a:xfrm>
              <a:off x="1076325" y="7515225"/>
              <a:ext cx="1219200" cy="1219200"/>
            </a:xfrm>
            <a:prstGeom prst="ellipse">
              <a:avLst/>
            </a:prstGeom>
            <a:solidFill>
              <a:srgbClr val="FFD01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3ef03d4e03e_0_23"/>
            <p:cNvSpPr/>
            <p:nvPr/>
          </p:nvSpPr>
          <p:spPr>
            <a:xfrm>
              <a:off x="1253490" y="7768590"/>
              <a:ext cx="864900" cy="7125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009442"/>
                </a:buClr>
                <a:buSzPts val="3600"/>
                <a:buFont typeface="Goldman"/>
                <a:buNone/>
              </a:pPr>
              <a:r>
                <a:rPr b="1" i="0" lang="en-US" sz="3600" u="none" cap="none" strike="noStrike">
                  <a:solidFill>
                    <a:srgbClr val="009442"/>
                  </a:solidFill>
                  <a:latin typeface="Goldman"/>
                  <a:ea typeface="Goldman"/>
                  <a:cs typeface="Goldman"/>
                  <a:sym typeface="Goldman"/>
                </a:rPr>
                <a:t>05</a:t>
              </a:r>
              <a:endParaRPr b="0" i="0" sz="3600" u="none" cap="none" strike="noStrike">
                <a:solidFill>
                  <a:schemeClr val="dk1"/>
                </a:solidFill>
                <a:latin typeface="Calibri"/>
                <a:ea typeface="Calibri"/>
                <a:cs typeface="Calibri"/>
                <a:sym typeface="Calibri"/>
              </a:endParaRPr>
            </a:p>
          </p:txBody>
        </p:sp>
      </p:grpSp>
      <p:grpSp>
        <p:nvGrpSpPr>
          <p:cNvPr id="75" name="Google Shape;75;g3ef03d4e03e_0_23"/>
          <p:cNvGrpSpPr/>
          <p:nvPr/>
        </p:nvGrpSpPr>
        <p:grpSpPr>
          <a:xfrm>
            <a:off x="2447925" y="7581900"/>
            <a:ext cx="4206300" cy="1192650"/>
            <a:chOff x="2447925" y="7581900"/>
            <a:chExt cx="4206300" cy="1192650"/>
          </a:xfrm>
        </p:grpSpPr>
        <p:sp>
          <p:nvSpPr>
            <p:cNvPr id="76" name="Google Shape;76;g3ef03d4e03e_0_23"/>
            <p:cNvSpPr/>
            <p:nvPr/>
          </p:nvSpPr>
          <p:spPr>
            <a:xfrm>
              <a:off x="2447925" y="7581900"/>
              <a:ext cx="42063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Adventure</a:t>
              </a:r>
              <a:endParaRPr b="0" i="0" sz="3600" u="none" cap="none" strike="noStrike">
                <a:solidFill>
                  <a:schemeClr val="dk1"/>
                </a:solidFill>
                <a:latin typeface="Calibri"/>
                <a:ea typeface="Calibri"/>
                <a:cs typeface="Calibri"/>
                <a:sym typeface="Calibri"/>
              </a:endParaRPr>
            </a:p>
          </p:txBody>
        </p:sp>
        <p:sp>
          <p:nvSpPr>
            <p:cNvPr id="77" name="Google Shape;77;g3ef03d4e03e_0_23"/>
            <p:cNvSpPr/>
            <p:nvPr/>
          </p:nvSpPr>
          <p:spPr>
            <a:xfrm>
              <a:off x="2447925" y="8210550"/>
              <a:ext cx="41757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Happily Ever After</a:t>
              </a:r>
              <a:endParaRPr b="0" i="0" sz="2400" u="none" cap="none" strike="noStrike">
                <a:solidFill>
                  <a:schemeClr val="dk1"/>
                </a:solidFill>
                <a:latin typeface="Calibri"/>
                <a:ea typeface="Calibri"/>
                <a:cs typeface="Calibri"/>
                <a:sym typeface="Calibri"/>
              </a:endParaRPr>
            </a:p>
          </p:txBody>
        </p:sp>
      </p:grpSp>
      <p:grpSp>
        <p:nvGrpSpPr>
          <p:cNvPr id="78" name="Google Shape;78;g3ef03d4e03e_0_23"/>
          <p:cNvGrpSpPr/>
          <p:nvPr/>
        </p:nvGrpSpPr>
        <p:grpSpPr>
          <a:xfrm>
            <a:off x="6677025" y="7515225"/>
            <a:ext cx="1219200" cy="1219200"/>
            <a:chOff x="6677025" y="7515225"/>
            <a:chExt cx="1219200" cy="1219200"/>
          </a:xfrm>
        </p:grpSpPr>
        <p:sp>
          <p:nvSpPr>
            <p:cNvPr id="79" name="Google Shape;79;g3ef03d4e03e_0_23"/>
            <p:cNvSpPr/>
            <p:nvPr/>
          </p:nvSpPr>
          <p:spPr>
            <a:xfrm>
              <a:off x="6677025" y="7515225"/>
              <a:ext cx="1219200" cy="1219200"/>
            </a:xfrm>
            <a:prstGeom prst="ellipse">
              <a:avLst/>
            </a:prstGeom>
            <a:solidFill>
              <a:srgbClr val="FFD01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3ef03d4e03e_0_23"/>
            <p:cNvSpPr/>
            <p:nvPr/>
          </p:nvSpPr>
          <p:spPr>
            <a:xfrm>
              <a:off x="6849428" y="7768590"/>
              <a:ext cx="874500" cy="7125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009442"/>
                </a:buClr>
                <a:buSzPts val="3600"/>
                <a:buFont typeface="Goldman"/>
                <a:buNone/>
              </a:pPr>
              <a:r>
                <a:rPr b="1" i="0" lang="en-US" sz="3600" u="none" cap="none" strike="noStrike">
                  <a:solidFill>
                    <a:srgbClr val="009442"/>
                  </a:solidFill>
                  <a:latin typeface="Goldman"/>
                  <a:ea typeface="Goldman"/>
                  <a:cs typeface="Goldman"/>
                  <a:sym typeface="Goldman"/>
                </a:rPr>
                <a:t>06</a:t>
              </a:r>
              <a:endParaRPr b="0" i="0" sz="3600" u="none" cap="none" strike="noStrike">
                <a:solidFill>
                  <a:schemeClr val="dk1"/>
                </a:solidFill>
                <a:latin typeface="Calibri"/>
                <a:ea typeface="Calibri"/>
                <a:cs typeface="Calibri"/>
                <a:sym typeface="Calibri"/>
              </a:endParaRPr>
            </a:p>
          </p:txBody>
        </p:sp>
      </p:grpSp>
      <p:grpSp>
        <p:nvGrpSpPr>
          <p:cNvPr id="81" name="Google Shape;81;g3ef03d4e03e_0_23"/>
          <p:cNvGrpSpPr/>
          <p:nvPr/>
        </p:nvGrpSpPr>
        <p:grpSpPr>
          <a:xfrm>
            <a:off x="8048625" y="7581900"/>
            <a:ext cx="4206300" cy="1192650"/>
            <a:chOff x="8048625" y="7581900"/>
            <a:chExt cx="4206300" cy="1192650"/>
          </a:xfrm>
        </p:grpSpPr>
        <p:sp>
          <p:nvSpPr>
            <p:cNvPr id="82" name="Google Shape;82;g3ef03d4e03e_0_23"/>
            <p:cNvSpPr/>
            <p:nvPr/>
          </p:nvSpPr>
          <p:spPr>
            <a:xfrm>
              <a:off x="8048625" y="7581900"/>
              <a:ext cx="42063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Conclusion</a:t>
              </a:r>
              <a:endParaRPr b="0" i="0" sz="3600" u="none" cap="none" strike="noStrike">
                <a:solidFill>
                  <a:schemeClr val="dk1"/>
                </a:solidFill>
                <a:latin typeface="Calibri"/>
                <a:ea typeface="Calibri"/>
                <a:cs typeface="Calibri"/>
                <a:sym typeface="Calibri"/>
              </a:endParaRPr>
            </a:p>
          </p:txBody>
        </p:sp>
        <p:sp>
          <p:nvSpPr>
            <p:cNvPr id="83" name="Google Shape;83;g3ef03d4e03e_0_23"/>
            <p:cNvSpPr/>
            <p:nvPr/>
          </p:nvSpPr>
          <p:spPr>
            <a:xfrm>
              <a:off x="8048625" y="8210550"/>
              <a:ext cx="41757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Embrace the Fantasy</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9442"/>
        </a:solidFill>
      </p:bgPr>
    </p:bg>
    <p:spTree>
      <p:nvGrpSpPr>
        <p:cNvPr id="88" name="Shape 88"/>
        <p:cNvGrpSpPr/>
        <p:nvPr/>
      </p:nvGrpSpPr>
      <p:grpSpPr>
        <a:xfrm>
          <a:off x="0" y="0"/>
          <a:ext cx="0" cy="0"/>
          <a:chOff x="0" y="0"/>
          <a:chExt cx="0" cy="0"/>
        </a:xfrm>
      </p:grpSpPr>
      <p:pic>
        <p:nvPicPr>
          <p:cNvPr descr="preencoded.png" id="89" name="Google Shape;89;g3ef03d4e03e_0_70"/>
          <p:cNvPicPr preferRelativeResize="0"/>
          <p:nvPr/>
        </p:nvPicPr>
        <p:blipFill rotWithShape="1">
          <a:blip r:embed="rId3">
            <a:alphaModFix/>
          </a:blip>
          <a:srcRect b="0" l="0" r="0" t="0"/>
          <a:stretch/>
        </p:blipFill>
        <p:spPr>
          <a:xfrm>
            <a:off x="-6858000" y="-1133474"/>
            <a:ext cx="29622750" cy="12544424"/>
          </a:xfrm>
          <a:prstGeom prst="rect">
            <a:avLst/>
          </a:prstGeom>
          <a:noFill/>
          <a:ln>
            <a:noFill/>
          </a:ln>
        </p:spPr>
      </p:pic>
      <p:grpSp>
        <p:nvGrpSpPr>
          <p:cNvPr id="90" name="Google Shape;90;g3ef03d4e03e_0_70"/>
          <p:cNvGrpSpPr/>
          <p:nvPr/>
        </p:nvGrpSpPr>
        <p:grpSpPr>
          <a:xfrm>
            <a:off x="17640300" y="7994925"/>
            <a:ext cx="596549" cy="2063476"/>
            <a:chOff x="17640300" y="7994925"/>
            <a:chExt cx="596549" cy="2063476"/>
          </a:xfrm>
        </p:grpSpPr>
        <p:pic>
          <p:nvPicPr>
            <p:cNvPr descr="preencoded.png" id="91" name="Google Shape;91;g3ef03d4e03e_0_70"/>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92" name="Google Shape;92;g3ef03d4e03e_0_7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2710"/>
                <a:buFont typeface="Inter"/>
                <a:buNone/>
              </a:pPr>
              <a:r>
                <a:rPr b="1" i="0" lang="en-US" sz="2710" u="none" cap="none" strike="noStrike">
                  <a:solidFill>
                    <a:srgbClr val="FFD01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93" name="Google Shape;93;g3ef03d4e03e_0_70"/>
          <p:cNvSpPr/>
          <p:nvPr/>
        </p:nvSpPr>
        <p:spPr>
          <a:xfrm>
            <a:off x="2219325" y="2057400"/>
            <a:ext cx="13468500" cy="1181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ED406"/>
              </a:buClr>
              <a:buSzPts val="6000"/>
              <a:buFont typeface="Goldman"/>
              <a:buNone/>
            </a:pPr>
            <a:r>
              <a:rPr b="1" i="0" lang="en-US" sz="6000" u="none" cap="none" strike="noStrike">
                <a:solidFill>
                  <a:srgbClr val="FED406"/>
                </a:solidFill>
                <a:latin typeface="Goldman"/>
                <a:ea typeface="Goldman"/>
                <a:cs typeface="Goldman"/>
                <a:sym typeface="Goldman"/>
              </a:rPr>
              <a:t>The Realm of the Extraordinary</a:t>
            </a:r>
            <a:endParaRPr b="0" i="0" sz="6000" u="none" cap="none" strike="noStrike">
              <a:solidFill>
                <a:schemeClr val="dk1"/>
              </a:solidFill>
              <a:latin typeface="Calibri"/>
              <a:ea typeface="Calibri"/>
              <a:cs typeface="Calibri"/>
              <a:sym typeface="Calibri"/>
            </a:endParaRPr>
          </a:p>
        </p:txBody>
      </p:sp>
      <p:grpSp>
        <p:nvGrpSpPr>
          <p:cNvPr id="94" name="Google Shape;94;g3ef03d4e03e_0_70"/>
          <p:cNvGrpSpPr/>
          <p:nvPr/>
        </p:nvGrpSpPr>
        <p:grpSpPr>
          <a:xfrm>
            <a:off x="2219325" y="3552825"/>
            <a:ext cx="13910175" cy="5136000"/>
            <a:chOff x="2219325" y="3552825"/>
            <a:chExt cx="13910175" cy="5136000"/>
          </a:xfrm>
        </p:grpSpPr>
        <p:sp>
          <p:nvSpPr>
            <p:cNvPr id="95" name="Google Shape;95;g3ef03d4e03e_0_70"/>
            <p:cNvSpPr/>
            <p:nvPr/>
          </p:nvSpPr>
          <p:spPr>
            <a:xfrm>
              <a:off x="2219325" y="3552825"/>
              <a:ext cx="6604500" cy="5136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2400" u="none" cap="none" strike="noStrike">
                <a:solidFill>
                  <a:schemeClr val="dk1"/>
                </a:solidFill>
                <a:latin typeface="Calibri"/>
                <a:ea typeface="Calibri"/>
                <a:cs typeface="Calibri"/>
                <a:sym typeface="Calibri"/>
              </a:endParaRPr>
            </a:p>
          </p:txBody>
        </p:sp>
        <p:sp>
          <p:nvSpPr>
            <p:cNvPr id="96" name="Google Shape;96;g3ef03d4e03e_0_70"/>
            <p:cNvSpPr/>
            <p:nvPr/>
          </p:nvSpPr>
          <p:spPr>
            <a:xfrm>
              <a:off x="9525000" y="3552825"/>
              <a:ext cx="6604500" cy="5136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9442"/>
        </a:solidFill>
      </p:bgPr>
    </p:bg>
    <p:spTree>
      <p:nvGrpSpPr>
        <p:cNvPr id="101" name="Shape 101"/>
        <p:cNvGrpSpPr/>
        <p:nvPr/>
      </p:nvGrpSpPr>
      <p:grpSpPr>
        <a:xfrm>
          <a:off x="0" y="0"/>
          <a:ext cx="0" cy="0"/>
          <a:chOff x="0" y="0"/>
          <a:chExt cx="0" cy="0"/>
        </a:xfrm>
      </p:grpSpPr>
      <p:pic>
        <p:nvPicPr>
          <p:cNvPr descr="preencoded.png" id="102" name="Google Shape;102;g3ef03d4e03e_0_82"/>
          <p:cNvPicPr preferRelativeResize="0"/>
          <p:nvPr/>
        </p:nvPicPr>
        <p:blipFill rotWithShape="1">
          <a:blip r:embed="rId3">
            <a:alphaModFix/>
          </a:blip>
          <a:srcRect b="0" l="0" r="0" t="0"/>
          <a:stretch/>
        </p:blipFill>
        <p:spPr>
          <a:xfrm>
            <a:off x="-7219950" y="-5048250"/>
            <a:ext cx="22455866" cy="13052631"/>
          </a:xfrm>
          <a:prstGeom prst="rect">
            <a:avLst/>
          </a:prstGeom>
          <a:noFill/>
          <a:ln>
            <a:noFill/>
          </a:ln>
        </p:spPr>
      </p:pic>
      <p:pic>
        <p:nvPicPr>
          <p:cNvPr descr="preencoded.png" id="103" name="Google Shape;103;g3ef03d4e03e_0_82"/>
          <p:cNvPicPr preferRelativeResize="0"/>
          <p:nvPr/>
        </p:nvPicPr>
        <p:blipFill rotWithShape="1">
          <a:blip r:embed="rId3">
            <a:alphaModFix/>
          </a:blip>
          <a:srcRect b="0" l="0" r="0" t="0"/>
          <a:stretch/>
        </p:blipFill>
        <p:spPr>
          <a:xfrm>
            <a:off x="4800600" y="3762375"/>
            <a:ext cx="22455866" cy="13052631"/>
          </a:xfrm>
          <a:prstGeom prst="rect">
            <a:avLst/>
          </a:prstGeom>
          <a:noFill/>
          <a:ln>
            <a:noFill/>
          </a:ln>
        </p:spPr>
      </p:pic>
      <p:grpSp>
        <p:nvGrpSpPr>
          <p:cNvPr id="104" name="Google Shape;104;g3ef03d4e03e_0_82"/>
          <p:cNvGrpSpPr/>
          <p:nvPr/>
        </p:nvGrpSpPr>
        <p:grpSpPr>
          <a:xfrm>
            <a:off x="17640300" y="7994925"/>
            <a:ext cx="596549" cy="2063476"/>
            <a:chOff x="17640300" y="7994925"/>
            <a:chExt cx="596549" cy="2063476"/>
          </a:xfrm>
        </p:grpSpPr>
        <p:pic>
          <p:nvPicPr>
            <p:cNvPr descr="preencoded.png" id="105" name="Google Shape;105;g3ef03d4e03e_0_82"/>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106" name="Google Shape;106;g3ef03d4e03e_0_82"/>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2710"/>
                <a:buFont typeface="Inter"/>
                <a:buNone/>
              </a:pPr>
              <a:r>
                <a:rPr b="1" i="0" lang="en-US" sz="2710" u="none" cap="none" strike="noStrike">
                  <a:solidFill>
                    <a:srgbClr val="FFD01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107" name="Google Shape;107;g3ef03d4e03e_0_82"/>
          <p:cNvPicPr preferRelativeResize="0"/>
          <p:nvPr/>
        </p:nvPicPr>
        <p:blipFill rotWithShape="1">
          <a:blip r:embed="rId5">
            <a:alphaModFix/>
          </a:blip>
          <a:srcRect b="0" l="0" r="0" t="0"/>
          <a:stretch/>
        </p:blipFill>
        <p:spPr>
          <a:xfrm>
            <a:off x="0" y="0"/>
            <a:ext cx="8763000" cy="10287000"/>
          </a:xfrm>
          <a:prstGeom prst="rect">
            <a:avLst/>
          </a:prstGeom>
          <a:noFill/>
          <a:ln>
            <a:noFill/>
          </a:ln>
        </p:spPr>
      </p:pic>
      <p:grpSp>
        <p:nvGrpSpPr>
          <p:cNvPr id="108" name="Google Shape;108;g3ef03d4e03e_0_82"/>
          <p:cNvGrpSpPr/>
          <p:nvPr/>
        </p:nvGrpSpPr>
        <p:grpSpPr>
          <a:xfrm>
            <a:off x="9767316" y="2028825"/>
            <a:ext cx="7545459" cy="2640450"/>
            <a:chOff x="9767316" y="2028825"/>
            <a:chExt cx="7545459" cy="2640450"/>
          </a:xfrm>
        </p:grpSpPr>
        <p:pic>
          <p:nvPicPr>
            <p:cNvPr descr="preencoded.png" id="109" name="Google Shape;109;g3ef03d4e03e_0_82"/>
            <p:cNvPicPr preferRelativeResize="0"/>
            <p:nvPr/>
          </p:nvPicPr>
          <p:blipFill rotWithShape="1">
            <a:blip r:embed="rId6">
              <a:alphaModFix/>
            </a:blip>
            <a:srcRect b="0" l="0" r="0" t="0"/>
            <a:stretch/>
          </p:blipFill>
          <p:spPr>
            <a:xfrm>
              <a:off x="9767316" y="2742629"/>
              <a:ext cx="1106043" cy="1106043"/>
            </a:xfrm>
            <a:prstGeom prst="rect">
              <a:avLst/>
            </a:prstGeom>
            <a:noFill/>
            <a:ln>
              <a:noFill/>
            </a:ln>
          </p:spPr>
        </p:pic>
        <p:grpSp>
          <p:nvGrpSpPr>
            <p:cNvPr id="110" name="Google Shape;110;g3ef03d4e03e_0_82"/>
            <p:cNvGrpSpPr/>
            <p:nvPr/>
          </p:nvGrpSpPr>
          <p:grpSpPr>
            <a:xfrm>
              <a:off x="11153775" y="2028825"/>
              <a:ext cx="6159000" cy="2640450"/>
              <a:chOff x="11153775" y="2028825"/>
              <a:chExt cx="6159000" cy="2640450"/>
            </a:xfrm>
          </p:grpSpPr>
          <p:sp>
            <p:nvSpPr>
              <p:cNvPr id="111" name="Google Shape;111;g3ef03d4e03e_0_82"/>
              <p:cNvSpPr/>
              <p:nvPr/>
            </p:nvSpPr>
            <p:spPr>
              <a:xfrm>
                <a:off x="11153775" y="2028825"/>
                <a:ext cx="61590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Unicorn Sightings</a:t>
                </a:r>
                <a:endParaRPr b="0" i="0" sz="3600" u="none" cap="none" strike="noStrike">
                  <a:solidFill>
                    <a:schemeClr val="dk1"/>
                  </a:solidFill>
                  <a:latin typeface="Calibri"/>
                  <a:ea typeface="Calibri"/>
                  <a:cs typeface="Calibri"/>
                  <a:sym typeface="Calibri"/>
                </a:endParaRPr>
              </a:p>
            </p:txBody>
          </p:sp>
          <p:sp>
            <p:nvSpPr>
              <p:cNvPr id="112" name="Google Shape;112;g3ef03d4e03e_0_82"/>
              <p:cNvSpPr/>
              <p:nvPr/>
            </p:nvSpPr>
            <p:spPr>
              <a:xfrm>
                <a:off x="11153775" y="2733675"/>
                <a:ext cx="6128400" cy="1935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2400" u="none" cap="none" strike="noStrike">
                  <a:solidFill>
                    <a:schemeClr val="dk1"/>
                  </a:solidFill>
                  <a:latin typeface="Calibri"/>
                  <a:ea typeface="Calibri"/>
                  <a:cs typeface="Calibri"/>
                  <a:sym typeface="Calibri"/>
                </a:endParaRPr>
              </a:p>
            </p:txBody>
          </p:sp>
        </p:grpSp>
      </p:grpSp>
      <p:grpSp>
        <p:nvGrpSpPr>
          <p:cNvPr id="113" name="Google Shape;113;g3ef03d4e03e_0_82"/>
          <p:cNvGrpSpPr/>
          <p:nvPr/>
        </p:nvGrpSpPr>
        <p:grpSpPr>
          <a:xfrm>
            <a:off x="9759616" y="5143500"/>
            <a:ext cx="7553159" cy="2640450"/>
            <a:chOff x="9759616" y="5143500"/>
            <a:chExt cx="7553159" cy="2640450"/>
          </a:xfrm>
        </p:grpSpPr>
        <p:pic>
          <p:nvPicPr>
            <p:cNvPr descr="preencoded.png" id="114" name="Google Shape;114;g3ef03d4e03e_0_82"/>
            <p:cNvPicPr preferRelativeResize="0"/>
            <p:nvPr/>
          </p:nvPicPr>
          <p:blipFill rotWithShape="1">
            <a:blip r:embed="rId7">
              <a:alphaModFix/>
            </a:blip>
            <a:srcRect b="0" l="0" r="0" t="0"/>
            <a:stretch/>
          </p:blipFill>
          <p:spPr>
            <a:xfrm>
              <a:off x="9759616" y="5782928"/>
              <a:ext cx="1121443" cy="1254793"/>
            </a:xfrm>
            <a:prstGeom prst="rect">
              <a:avLst/>
            </a:prstGeom>
            <a:noFill/>
            <a:ln>
              <a:noFill/>
            </a:ln>
          </p:spPr>
        </p:pic>
        <p:grpSp>
          <p:nvGrpSpPr>
            <p:cNvPr id="115" name="Google Shape;115;g3ef03d4e03e_0_82"/>
            <p:cNvGrpSpPr/>
            <p:nvPr/>
          </p:nvGrpSpPr>
          <p:grpSpPr>
            <a:xfrm>
              <a:off x="11153775" y="5143500"/>
              <a:ext cx="6159000" cy="2640450"/>
              <a:chOff x="11153775" y="5143500"/>
              <a:chExt cx="6159000" cy="2640450"/>
            </a:xfrm>
          </p:grpSpPr>
          <p:sp>
            <p:nvSpPr>
              <p:cNvPr id="116" name="Google Shape;116;g3ef03d4e03e_0_82"/>
              <p:cNvSpPr/>
              <p:nvPr/>
            </p:nvSpPr>
            <p:spPr>
              <a:xfrm>
                <a:off x="11153775" y="5143500"/>
                <a:ext cx="61590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Dragon Taming</a:t>
                </a:r>
                <a:endParaRPr b="0" i="0" sz="3600" u="none" cap="none" strike="noStrike">
                  <a:solidFill>
                    <a:schemeClr val="dk1"/>
                  </a:solidFill>
                  <a:latin typeface="Calibri"/>
                  <a:ea typeface="Calibri"/>
                  <a:cs typeface="Calibri"/>
                  <a:sym typeface="Calibri"/>
                </a:endParaRPr>
              </a:p>
            </p:txBody>
          </p:sp>
          <p:sp>
            <p:nvSpPr>
              <p:cNvPr id="117" name="Google Shape;117;g3ef03d4e03e_0_82"/>
              <p:cNvSpPr/>
              <p:nvPr/>
            </p:nvSpPr>
            <p:spPr>
              <a:xfrm>
                <a:off x="11153775" y="5848350"/>
                <a:ext cx="6128400" cy="1935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2400" u="none" cap="none" strike="noStrike">
                  <a:solidFill>
                    <a:schemeClr val="dk1"/>
                  </a:solidFill>
                  <a:latin typeface="Calibri"/>
                  <a:ea typeface="Calibri"/>
                  <a:cs typeface="Calibri"/>
                  <a:sym typeface="Calibri"/>
                </a:endParaRPr>
              </a:p>
            </p:txBody>
          </p:sp>
        </p:gr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9442"/>
        </a:solidFill>
      </p:bgPr>
    </p:bg>
    <p:spTree>
      <p:nvGrpSpPr>
        <p:cNvPr id="122" name="Shape 122"/>
        <p:cNvGrpSpPr/>
        <p:nvPr/>
      </p:nvGrpSpPr>
      <p:grpSpPr>
        <a:xfrm>
          <a:off x="0" y="0"/>
          <a:ext cx="0" cy="0"/>
          <a:chOff x="0" y="0"/>
          <a:chExt cx="0" cy="0"/>
        </a:xfrm>
      </p:grpSpPr>
      <p:pic>
        <p:nvPicPr>
          <p:cNvPr descr="preencoded.png" id="123" name="Google Shape;123;g3ef03d4e03e_0_102"/>
          <p:cNvPicPr preferRelativeResize="0"/>
          <p:nvPr/>
        </p:nvPicPr>
        <p:blipFill rotWithShape="1">
          <a:blip r:embed="rId3">
            <a:alphaModFix/>
          </a:blip>
          <a:srcRect b="0" l="0" r="0" t="0"/>
          <a:stretch/>
        </p:blipFill>
        <p:spPr>
          <a:xfrm rot="10800000">
            <a:off x="-9505952" y="-4762500"/>
            <a:ext cx="36271202" cy="21088350"/>
          </a:xfrm>
          <a:prstGeom prst="rect">
            <a:avLst/>
          </a:prstGeom>
          <a:noFill/>
          <a:ln>
            <a:noFill/>
          </a:ln>
        </p:spPr>
      </p:pic>
      <p:grpSp>
        <p:nvGrpSpPr>
          <p:cNvPr id="124" name="Google Shape;124;g3ef03d4e03e_0_102"/>
          <p:cNvGrpSpPr/>
          <p:nvPr/>
        </p:nvGrpSpPr>
        <p:grpSpPr>
          <a:xfrm>
            <a:off x="17640300" y="7994925"/>
            <a:ext cx="596549" cy="2063476"/>
            <a:chOff x="17640300" y="7994925"/>
            <a:chExt cx="596549" cy="2063476"/>
          </a:xfrm>
        </p:grpSpPr>
        <p:pic>
          <p:nvPicPr>
            <p:cNvPr descr="preencoded.png" id="125" name="Google Shape;125;g3ef03d4e03e_0_102"/>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126" name="Google Shape;126;g3ef03d4e03e_0_102"/>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2710"/>
                <a:buFont typeface="Inter"/>
                <a:buNone/>
              </a:pPr>
              <a:r>
                <a:rPr b="1" i="0" lang="en-US" sz="2710" u="none" cap="none" strike="noStrike">
                  <a:solidFill>
                    <a:srgbClr val="FFD01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127" name="Google Shape;127;g3ef03d4e03e_0_102"/>
          <p:cNvPicPr preferRelativeResize="0"/>
          <p:nvPr/>
        </p:nvPicPr>
        <p:blipFill rotWithShape="1">
          <a:blip r:embed="rId5">
            <a:alphaModFix/>
          </a:blip>
          <a:srcRect b="0" l="0" r="0" t="0"/>
          <a:stretch/>
        </p:blipFill>
        <p:spPr>
          <a:xfrm>
            <a:off x="-381000" y="1038225"/>
            <a:ext cx="4474463" cy="3328416"/>
          </a:xfrm>
          <a:prstGeom prst="rect">
            <a:avLst/>
          </a:prstGeom>
          <a:noFill/>
          <a:ln>
            <a:noFill/>
          </a:ln>
        </p:spPr>
      </p:pic>
      <p:grpSp>
        <p:nvGrpSpPr>
          <p:cNvPr id="128" name="Google Shape;128;g3ef03d4e03e_0_102"/>
          <p:cNvGrpSpPr/>
          <p:nvPr/>
        </p:nvGrpSpPr>
        <p:grpSpPr>
          <a:xfrm>
            <a:off x="4381500" y="3171825"/>
            <a:ext cx="10321200" cy="4625250"/>
            <a:chOff x="4381500" y="3171825"/>
            <a:chExt cx="10321200" cy="4625250"/>
          </a:xfrm>
        </p:grpSpPr>
        <p:sp>
          <p:nvSpPr>
            <p:cNvPr id="129" name="Google Shape;129;g3ef03d4e03e_0_102"/>
            <p:cNvSpPr/>
            <p:nvPr/>
          </p:nvSpPr>
          <p:spPr>
            <a:xfrm>
              <a:off x="4381500" y="3171825"/>
              <a:ext cx="10292700" cy="4027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Fantasy is the gateway to the impossible, the land where the ordinary becomes extraordinary, and the impossible becomes possible. It is the realm of the imagination, where anything can happen and everything is possible.</a:t>
              </a:r>
              <a:endParaRPr b="0" i="0" sz="3600" u="none" cap="none" strike="noStrike">
                <a:solidFill>
                  <a:schemeClr val="dk1"/>
                </a:solidFill>
                <a:latin typeface="Calibri"/>
                <a:ea typeface="Calibri"/>
                <a:cs typeface="Calibri"/>
                <a:sym typeface="Calibri"/>
              </a:endParaRPr>
            </a:p>
          </p:txBody>
        </p:sp>
        <p:sp>
          <p:nvSpPr>
            <p:cNvPr id="130" name="Google Shape;130;g3ef03d4e03e_0_102"/>
            <p:cNvSpPr/>
            <p:nvPr/>
          </p:nvSpPr>
          <p:spPr>
            <a:xfrm>
              <a:off x="10972800" y="7267575"/>
              <a:ext cx="37299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Goldman"/>
                <a:buNone/>
              </a:pPr>
              <a:r>
                <a:rPr b="1" i="0" lang="en-US" sz="2700" u="none" cap="none" strike="noStrike">
                  <a:solidFill>
                    <a:srgbClr val="0E0E0E"/>
                  </a:solidFill>
                  <a:latin typeface="Goldman"/>
                  <a:ea typeface="Goldman"/>
                  <a:cs typeface="Goldman"/>
                  <a:sym typeface="Goldman"/>
                </a:rPr>
                <a:t>The Dream Weaver</a:t>
              </a:r>
              <a:endParaRPr b="0" i="0" sz="2700" u="none" cap="none" strike="noStrike">
                <a:solidFill>
                  <a:schemeClr val="dk1"/>
                </a:solidFill>
                <a:latin typeface="Calibri"/>
                <a:ea typeface="Calibri"/>
                <a:cs typeface="Calibri"/>
                <a:sym typeface="Calibri"/>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9442"/>
        </a:solidFill>
      </p:bgPr>
    </p:bg>
    <p:spTree>
      <p:nvGrpSpPr>
        <p:cNvPr id="135" name="Shape 135"/>
        <p:cNvGrpSpPr/>
        <p:nvPr/>
      </p:nvGrpSpPr>
      <p:grpSpPr>
        <a:xfrm>
          <a:off x="0" y="0"/>
          <a:ext cx="0" cy="0"/>
          <a:chOff x="0" y="0"/>
          <a:chExt cx="0" cy="0"/>
        </a:xfrm>
      </p:grpSpPr>
      <p:pic>
        <p:nvPicPr>
          <p:cNvPr descr="preencoded.png" id="136" name="Google Shape;136;g3ef03d4e03e_0_114"/>
          <p:cNvPicPr preferRelativeResize="0"/>
          <p:nvPr/>
        </p:nvPicPr>
        <p:blipFill rotWithShape="1">
          <a:blip r:embed="rId3">
            <a:alphaModFix/>
          </a:blip>
          <a:srcRect b="0" l="0" r="0" t="0"/>
          <a:stretch/>
        </p:blipFill>
        <p:spPr>
          <a:xfrm>
            <a:off x="-6858000" y="-1133474"/>
            <a:ext cx="29622750" cy="12544424"/>
          </a:xfrm>
          <a:prstGeom prst="rect">
            <a:avLst/>
          </a:prstGeom>
          <a:noFill/>
          <a:ln>
            <a:noFill/>
          </a:ln>
        </p:spPr>
      </p:pic>
      <p:grpSp>
        <p:nvGrpSpPr>
          <p:cNvPr id="137" name="Google Shape;137;g3ef03d4e03e_0_114"/>
          <p:cNvGrpSpPr/>
          <p:nvPr/>
        </p:nvGrpSpPr>
        <p:grpSpPr>
          <a:xfrm>
            <a:off x="17640300" y="7994925"/>
            <a:ext cx="596549" cy="2063476"/>
            <a:chOff x="17640300" y="7994925"/>
            <a:chExt cx="596549" cy="2063476"/>
          </a:xfrm>
        </p:grpSpPr>
        <p:pic>
          <p:nvPicPr>
            <p:cNvPr descr="preencoded.png" id="138" name="Google Shape;138;g3ef03d4e03e_0_114"/>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139" name="Google Shape;139;g3ef03d4e03e_0_114"/>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2710"/>
                <a:buFont typeface="Inter"/>
                <a:buNone/>
              </a:pPr>
              <a:r>
                <a:rPr b="1" i="0" lang="en-US" sz="2710" u="none" cap="none" strike="noStrike">
                  <a:solidFill>
                    <a:srgbClr val="FFD01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40" name="Google Shape;140;g3ef03d4e03e_0_114"/>
          <p:cNvGrpSpPr/>
          <p:nvPr/>
        </p:nvGrpSpPr>
        <p:grpSpPr>
          <a:xfrm>
            <a:off x="1276350" y="1428750"/>
            <a:ext cx="3368100" cy="3821550"/>
            <a:chOff x="1276350" y="1428750"/>
            <a:chExt cx="3368100" cy="3821550"/>
          </a:xfrm>
        </p:grpSpPr>
        <p:sp>
          <p:nvSpPr>
            <p:cNvPr id="141" name="Google Shape;141;g3ef03d4e03e_0_114"/>
            <p:cNvSpPr/>
            <p:nvPr/>
          </p:nvSpPr>
          <p:spPr>
            <a:xfrm>
              <a:off x="1276350" y="1428750"/>
              <a:ext cx="3368100" cy="1817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Dragon Taming Technique</a:t>
              </a:r>
              <a:endParaRPr b="0" i="0" sz="3600" u="none" cap="none" strike="noStrike">
                <a:solidFill>
                  <a:schemeClr val="dk1"/>
                </a:solidFill>
                <a:latin typeface="Calibri"/>
                <a:ea typeface="Calibri"/>
                <a:cs typeface="Calibri"/>
                <a:sym typeface="Calibri"/>
              </a:endParaRPr>
            </a:p>
          </p:txBody>
        </p:sp>
        <p:sp>
          <p:nvSpPr>
            <p:cNvPr id="142" name="Google Shape;142;g3ef03d4e03e_0_114"/>
            <p:cNvSpPr/>
            <p:nvPr/>
          </p:nvSpPr>
          <p:spPr>
            <a:xfrm>
              <a:off x="1276350" y="3314700"/>
              <a:ext cx="3337500" cy="1935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guide to taming and caring for dragons in the realm of magic.</a:t>
              </a:r>
              <a:endParaRPr b="0" i="0" sz="2400" u="none" cap="none" strike="noStrike">
                <a:solidFill>
                  <a:schemeClr val="dk1"/>
                </a:solidFill>
                <a:latin typeface="Calibri"/>
                <a:ea typeface="Calibri"/>
                <a:cs typeface="Calibri"/>
                <a:sym typeface="Calibri"/>
              </a:endParaRPr>
            </a:p>
          </p:txBody>
        </p:sp>
      </p:grpSp>
      <p:grpSp>
        <p:nvGrpSpPr>
          <p:cNvPr id="143" name="Google Shape;143;g3ef03d4e03e_0_114"/>
          <p:cNvGrpSpPr/>
          <p:nvPr/>
        </p:nvGrpSpPr>
        <p:grpSpPr>
          <a:xfrm>
            <a:off x="14249400" y="5448300"/>
            <a:ext cx="3368100" cy="3821550"/>
            <a:chOff x="14249400" y="5448300"/>
            <a:chExt cx="3368100" cy="3821550"/>
          </a:xfrm>
        </p:grpSpPr>
        <p:sp>
          <p:nvSpPr>
            <p:cNvPr id="144" name="Google Shape;144;g3ef03d4e03e_0_114"/>
            <p:cNvSpPr/>
            <p:nvPr/>
          </p:nvSpPr>
          <p:spPr>
            <a:xfrm>
              <a:off x="14249400" y="5448300"/>
              <a:ext cx="3368100" cy="1817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The Art of Unicorn Sighting</a:t>
              </a:r>
              <a:endParaRPr b="0" i="0" sz="3600" u="none" cap="none" strike="noStrike">
                <a:solidFill>
                  <a:schemeClr val="dk1"/>
                </a:solidFill>
                <a:latin typeface="Calibri"/>
                <a:ea typeface="Calibri"/>
                <a:cs typeface="Calibri"/>
                <a:sym typeface="Calibri"/>
              </a:endParaRPr>
            </a:p>
          </p:txBody>
        </p:sp>
        <p:sp>
          <p:nvSpPr>
            <p:cNvPr id="145" name="Google Shape;145;g3ef03d4e03e_0_114"/>
            <p:cNvSpPr/>
            <p:nvPr/>
          </p:nvSpPr>
          <p:spPr>
            <a:xfrm>
              <a:off x="14249400" y="7334250"/>
              <a:ext cx="3337500" cy="1935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Tips and tricks for spotting the elusive unicorns in their natural habitat.</a:t>
              </a:r>
              <a:endParaRPr b="0" i="0" sz="2400" u="none" cap="none" strike="noStrike">
                <a:solidFill>
                  <a:schemeClr val="dk1"/>
                </a:solidFill>
                <a:latin typeface="Calibri"/>
                <a:ea typeface="Calibri"/>
                <a:cs typeface="Calibri"/>
                <a:sym typeface="Calibri"/>
              </a:endParaRPr>
            </a:p>
          </p:txBody>
        </p:sp>
      </p:grpSp>
      <p:pic>
        <p:nvPicPr>
          <p:cNvPr descr="preencoded.png" id="146" name="Google Shape;146;g3ef03d4e03e_0_114"/>
          <p:cNvPicPr preferRelativeResize="0"/>
          <p:nvPr/>
        </p:nvPicPr>
        <p:blipFill rotWithShape="1">
          <a:blip r:embed="rId5">
            <a:alphaModFix/>
          </a:blip>
          <a:srcRect b="0" l="0" r="0" t="0"/>
          <a:stretch/>
        </p:blipFill>
        <p:spPr>
          <a:xfrm>
            <a:off x="5267325" y="2390775"/>
            <a:ext cx="7753350" cy="55054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9442"/>
        </a:solidFill>
      </p:bgPr>
    </p:bg>
    <p:spTree>
      <p:nvGrpSpPr>
        <p:cNvPr id="151" name="Shape 151"/>
        <p:cNvGrpSpPr/>
        <p:nvPr/>
      </p:nvGrpSpPr>
      <p:grpSpPr>
        <a:xfrm>
          <a:off x="0" y="0"/>
          <a:ext cx="0" cy="0"/>
          <a:chOff x="0" y="0"/>
          <a:chExt cx="0" cy="0"/>
        </a:xfrm>
      </p:grpSpPr>
      <p:pic>
        <p:nvPicPr>
          <p:cNvPr descr="preencoded.png" id="152" name="Google Shape;152;g3ef03d4e03e_0_129"/>
          <p:cNvPicPr preferRelativeResize="0"/>
          <p:nvPr/>
        </p:nvPicPr>
        <p:blipFill rotWithShape="1">
          <a:blip r:embed="rId3">
            <a:alphaModFix/>
          </a:blip>
          <a:srcRect b="0" l="0" r="0" t="0"/>
          <a:stretch/>
        </p:blipFill>
        <p:spPr>
          <a:xfrm>
            <a:off x="-7219950" y="-5048250"/>
            <a:ext cx="22455866" cy="13052631"/>
          </a:xfrm>
          <a:prstGeom prst="rect">
            <a:avLst/>
          </a:prstGeom>
          <a:noFill/>
          <a:ln>
            <a:noFill/>
          </a:ln>
        </p:spPr>
      </p:pic>
      <p:pic>
        <p:nvPicPr>
          <p:cNvPr descr="preencoded.png" id="153" name="Google Shape;153;g3ef03d4e03e_0_129"/>
          <p:cNvPicPr preferRelativeResize="0"/>
          <p:nvPr/>
        </p:nvPicPr>
        <p:blipFill rotWithShape="1">
          <a:blip r:embed="rId3">
            <a:alphaModFix/>
          </a:blip>
          <a:srcRect b="0" l="0" r="0" t="0"/>
          <a:stretch/>
        </p:blipFill>
        <p:spPr>
          <a:xfrm>
            <a:off x="4800600" y="3762375"/>
            <a:ext cx="22455866" cy="13052631"/>
          </a:xfrm>
          <a:prstGeom prst="rect">
            <a:avLst/>
          </a:prstGeom>
          <a:noFill/>
          <a:ln>
            <a:noFill/>
          </a:ln>
        </p:spPr>
      </p:pic>
      <p:sp>
        <p:nvSpPr>
          <p:cNvPr id="154" name="Google Shape;154;g3ef03d4e03e_0_129"/>
          <p:cNvSpPr/>
          <p:nvPr/>
        </p:nvSpPr>
        <p:spPr>
          <a:xfrm>
            <a:off x="1619250" y="1171575"/>
            <a:ext cx="15059100" cy="1181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ED406"/>
              </a:buClr>
              <a:buSzPts val="6000"/>
              <a:buFont typeface="Goldman"/>
              <a:buNone/>
            </a:pPr>
            <a:r>
              <a:rPr b="1" i="0" lang="en-US" sz="6000" u="none" cap="none" strike="noStrike">
                <a:solidFill>
                  <a:srgbClr val="FED406"/>
                </a:solidFill>
                <a:latin typeface="Goldman"/>
                <a:ea typeface="Goldman"/>
                <a:cs typeface="Goldman"/>
                <a:sym typeface="Goldman"/>
              </a:rPr>
              <a:t>The Magic of Dragons: A Research</a:t>
            </a:r>
            <a:endParaRPr b="0" i="0" sz="6000" u="none" cap="none" strike="noStrike">
              <a:solidFill>
                <a:schemeClr val="dk1"/>
              </a:solidFill>
              <a:latin typeface="Calibri"/>
              <a:ea typeface="Calibri"/>
              <a:cs typeface="Calibri"/>
              <a:sym typeface="Calibri"/>
            </a:endParaRPr>
          </a:p>
        </p:txBody>
      </p:sp>
      <p:grpSp>
        <p:nvGrpSpPr>
          <p:cNvPr id="155" name="Google Shape;155;g3ef03d4e03e_0_129"/>
          <p:cNvGrpSpPr/>
          <p:nvPr/>
        </p:nvGrpSpPr>
        <p:grpSpPr>
          <a:xfrm>
            <a:off x="1609725" y="3019425"/>
            <a:ext cx="6153300" cy="6153300"/>
            <a:chOff x="1609725" y="3019425"/>
            <a:chExt cx="6153300" cy="6153300"/>
          </a:xfrm>
        </p:grpSpPr>
        <p:sp>
          <p:nvSpPr>
            <p:cNvPr id="156" name="Google Shape;156;g3ef03d4e03e_0_129"/>
            <p:cNvSpPr/>
            <p:nvPr/>
          </p:nvSpPr>
          <p:spPr>
            <a:xfrm>
              <a:off x="1609725" y="3019425"/>
              <a:ext cx="6153300" cy="6153300"/>
            </a:xfrm>
            <a:prstGeom prst="ellipse">
              <a:avLst/>
            </a:prstGeom>
            <a:solidFill>
              <a:srgbClr val="FFD01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3ef03d4e03e_0_129"/>
            <p:cNvSpPr/>
            <p:nvPr/>
          </p:nvSpPr>
          <p:spPr>
            <a:xfrm>
              <a:off x="2381250" y="4438650"/>
              <a:ext cx="4619700" cy="4619700"/>
            </a:xfrm>
            <a:prstGeom prst="ellipse">
              <a:avLst/>
            </a:prstGeom>
            <a:solidFill>
              <a:srgbClr val="3BB44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g3ef03d4e03e_0_129"/>
            <p:cNvSpPr/>
            <p:nvPr/>
          </p:nvSpPr>
          <p:spPr>
            <a:xfrm>
              <a:off x="3152775" y="5848350"/>
              <a:ext cx="3067200" cy="3067200"/>
            </a:xfrm>
            <a:prstGeom prst="ellipse">
              <a:avLst/>
            </a:prstGeom>
            <a:solidFill>
              <a:srgbClr val="0094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3ef03d4e03e_0_129"/>
            <p:cNvSpPr/>
            <p:nvPr/>
          </p:nvSpPr>
          <p:spPr>
            <a:xfrm>
              <a:off x="3958590" y="3415665"/>
              <a:ext cx="1446000" cy="7125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Goldman"/>
                <a:buNone/>
              </a:pPr>
              <a:r>
                <a:rPr b="1" i="0" lang="en-US" sz="3600" u="none" cap="none" strike="noStrike">
                  <a:solidFill>
                    <a:srgbClr val="FFFFFF"/>
                  </a:solidFill>
                  <a:latin typeface="Goldman"/>
                  <a:ea typeface="Goldman"/>
                  <a:cs typeface="Goldman"/>
                  <a:sym typeface="Goldman"/>
                </a:rPr>
                <a:t>6.7M</a:t>
              </a:r>
              <a:endParaRPr b="0" i="0" sz="3600" u="none" cap="none" strike="noStrike">
                <a:solidFill>
                  <a:schemeClr val="dk1"/>
                </a:solidFill>
                <a:latin typeface="Calibri"/>
                <a:ea typeface="Calibri"/>
                <a:cs typeface="Calibri"/>
                <a:sym typeface="Calibri"/>
              </a:endParaRPr>
            </a:p>
          </p:txBody>
        </p:sp>
        <p:sp>
          <p:nvSpPr>
            <p:cNvPr id="160" name="Google Shape;160;g3ef03d4e03e_0_129"/>
            <p:cNvSpPr/>
            <p:nvPr/>
          </p:nvSpPr>
          <p:spPr>
            <a:xfrm>
              <a:off x="3977640" y="7025640"/>
              <a:ext cx="1426800" cy="7125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D011"/>
                </a:buClr>
                <a:buSzPts val="3600"/>
                <a:buFont typeface="Goldman"/>
                <a:buNone/>
              </a:pPr>
              <a:r>
                <a:rPr b="1" i="0" lang="en-US" sz="3600" u="none" cap="none" strike="noStrike">
                  <a:solidFill>
                    <a:srgbClr val="FFD011"/>
                  </a:solidFill>
                  <a:latin typeface="Goldman"/>
                  <a:ea typeface="Goldman"/>
                  <a:cs typeface="Goldman"/>
                  <a:sym typeface="Goldman"/>
                </a:rPr>
                <a:t>2.3M</a:t>
              </a:r>
              <a:endParaRPr b="0" i="0" sz="3600" u="none" cap="none" strike="noStrike">
                <a:solidFill>
                  <a:schemeClr val="dk1"/>
                </a:solidFill>
                <a:latin typeface="Calibri"/>
                <a:ea typeface="Calibri"/>
                <a:cs typeface="Calibri"/>
                <a:sym typeface="Calibri"/>
              </a:endParaRPr>
            </a:p>
          </p:txBody>
        </p:sp>
        <p:sp>
          <p:nvSpPr>
            <p:cNvPr id="161" name="Google Shape;161;g3ef03d4e03e_0_129"/>
            <p:cNvSpPr/>
            <p:nvPr/>
          </p:nvSpPr>
          <p:spPr>
            <a:xfrm>
              <a:off x="3920490" y="4825365"/>
              <a:ext cx="1531500" cy="7125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D011"/>
                </a:buClr>
                <a:buSzPts val="3600"/>
                <a:buFont typeface="Goldman"/>
                <a:buNone/>
              </a:pPr>
              <a:r>
                <a:rPr b="1" i="0" lang="en-US" sz="3600" u="none" cap="none" strike="noStrike">
                  <a:solidFill>
                    <a:srgbClr val="FFD011"/>
                  </a:solidFill>
                  <a:latin typeface="Goldman"/>
                  <a:ea typeface="Goldman"/>
                  <a:cs typeface="Goldman"/>
                  <a:sym typeface="Goldman"/>
                </a:rPr>
                <a:t>4.4M</a:t>
              </a:r>
              <a:endParaRPr b="0" i="0" sz="3600" u="none" cap="none" strike="noStrike">
                <a:solidFill>
                  <a:schemeClr val="dk1"/>
                </a:solidFill>
                <a:latin typeface="Calibri"/>
                <a:ea typeface="Calibri"/>
                <a:cs typeface="Calibri"/>
                <a:sym typeface="Calibri"/>
              </a:endParaRPr>
            </a:p>
          </p:txBody>
        </p:sp>
      </p:grpSp>
      <p:grpSp>
        <p:nvGrpSpPr>
          <p:cNvPr id="162" name="Google Shape;162;g3ef03d4e03e_0_129"/>
          <p:cNvGrpSpPr/>
          <p:nvPr/>
        </p:nvGrpSpPr>
        <p:grpSpPr>
          <a:xfrm>
            <a:off x="17640300" y="7994925"/>
            <a:ext cx="596549" cy="2063476"/>
            <a:chOff x="17640300" y="7994925"/>
            <a:chExt cx="596549" cy="2063476"/>
          </a:xfrm>
        </p:grpSpPr>
        <p:pic>
          <p:nvPicPr>
            <p:cNvPr descr="preencoded.png" id="163" name="Google Shape;163;g3ef03d4e03e_0_129"/>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164" name="Google Shape;164;g3ef03d4e03e_0_129"/>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2710"/>
                <a:buFont typeface="Inter"/>
                <a:buNone/>
              </a:pPr>
              <a:r>
                <a:rPr b="1" i="0" lang="en-US" sz="2710" u="none" cap="none" strike="noStrike">
                  <a:solidFill>
                    <a:srgbClr val="FFD01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65" name="Google Shape;165;g3ef03d4e03e_0_129"/>
          <p:cNvGrpSpPr/>
          <p:nvPr/>
        </p:nvGrpSpPr>
        <p:grpSpPr>
          <a:xfrm>
            <a:off x="9452991" y="2671191"/>
            <a:ext cx="6429084" cy="2150484"/>
            <a:chOff x="9452991" y="2671191"/>
            <a:chExt cx="6429084" cy="2150484"/>
          </a:xfrm>
        </p:grpSpPr>
        <p:pic>
          <p:nvPicPr>
            <p:cNvPr descr="preencoded.png" id="166" name="Google Shape;166;g3ef03d4e03e_0_129"/>
            <p:cNvPicPr preferRelativeResize="0"/>
            <p:nvPr/>
          </p:nvPicPr>
          <p:blipFill rotWithShape="1">
            <a:blip r:embed="rId5">
              <a:alphaModFix/>
            </a:blip>
            <a:srcRect b="0" l="0" r="0" t="0"/>
            <a:stretch/>
          </p:blipFill>
          <p:spPr>
            <a:xfrm>
              <a:off x="9452991" y="2671191"/>
              <a:ext cx="1106043" cy="925068"/>
            </a:xfrm>
            <a:prstGeom prst="rect">
              <a:avLst/>
            </a:prstGeom>
            <a:noFill/>
            <a:ln>
              <a:noFill/>
            </a:ln>
          </p:spPr>
        </p:pic>
        <p:sp>
          <p:nvSpPr>
            <p:cNvPr id="167" name="Google Shape;167;g3ef03d4e03e_0_129"/>
            <p:cNvSpPr/>
            <p:nvPr/>
          </p:nvSpPr>
          <p:spPr>
            <a:xfrm>
              <a:off x="9477375" y="3800475"/>
              <a:ext cx="6404700" cy="1021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Art of Archery": Discover the intricacies of the Art of Archery .</a:t>
              </a:r>
              <a:endParaRPr b="0" i="0" sz="2400" u="none" cap="none" strike="noStrike">
                <a:solidFill>
                  <a:schemeClr val="dk1"/>
                </a:solidFill>
                <a:latin typeface="Calibri"/>
                <a:ea typeface="Calibri"/>
                <a:cs typeface="Calibri"/>
                <a:sym typeface="Calibri"/>
              </a:endParaRPr>
            </a:p>
          </p:txBody>
        </p:sp>
      </p:grpSp>
      <p:grpSp>
        <p:nvGrpSpPr>
          <p:cNvPr id="168" name="Google Shape;168;g3ef03d4e03e_0_129"/>
          <p:cNvGrpSpPr/>
          <p:nvPr/>
        </p:nvGrpSpPr>
        <p:grpSpPr>
          <a:xfrm>
            <a:off x="9452991" y="5185789"/>
            <a:ext cx="6429084" cy="2064761"/>
            <a:chOff x="9452991" y="5185789"/>
            <a:chExt cx="6429084" cy="2064761"/>
          </a:xfrm>
        </p:grpSpPr>
        <p:pic>
          <p:nvPicPr>
            <p:cNvPr descr="preencoded.png" id="169" name="Google Shape;169;g3ef03d4e03e_0_129"/>
            <p:cNvPicPr preferRelativeResize="0"/>
            <p:nvPr/>
          </p:nvPicPr>
          <p:blipFill rotWithShape="1">
            <a:blip r:embed="rId6">
              <a:alphaModFix/>
            </a:blip>
            <a:srcRect b="0" l="0" r="0" t="0"/>
            <a:stretch/>
          </p:blipFill>
          <p:spPr>
            <a:xfrm>
              <a:off x="9452991" y="5185789"/>
              <a:ext cx="1106043" cy="839347"/>
            </a:xfrm>
            <a:prstGeom prst="rect">
              <a:avLst/>
            </a:prstGeom>
            <a:noFill/>
            <a:ln>
              <a:noFill/>
            </a:ln>
          </p:spPr>
        </p:pic>
        <p:sp>
          <p:nvSpPr>
            <p:cNvPr id="170" name="Google Shape;170;g3ef03d4e03e_0_129"/>
            <p:cNvSpPr/>
            <p:nvPr/>
          </p:nvSpPr>
          <p:spPr>
            <a:xfrm>
              <a:off x="9477375" y="6229350"/>
              <a:ext cx="6404700" cy="1021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Music of the Elves": Immerse yourself in the enchanting music of the elves.</a:t>
              </a:r>
              <a:endParaRPr b="0" i="0" sz="2400" u="none" cap="none" strike="noStrike">
                <a:solidFill>
                  <a:schemeClr val="dk1"/>
                </a:solidFill>
                <a:latin typeface="Calibri"/>
                <a:ea typeface="Calibri"/>
                <a:cs typeface="Calibri"/>
                <a:sym typeface="Calibri"/>
              </a:endParaRPr>
            </a:p>
          </p:txBody>
        </p:sp>
      </p:grpSp>
      <p:grpSp>
        <p:nvGrpSpPr>
          <p:cNvPr id="171" name="Google Shape;171;g3ef03d4e03e_0_129"/>
          <p:cNvGrpSpPr/>
          <p:nvPr/>
        </p:nvGrpSpPr>
        <p:grpSpPr>
          <a:xfrm>
            <a:off x="9452991" y="7700391"/>
            <a:ext cx="6429084" cy="2160009"/>
            <a:chOff x="9452991" y="7700391"/>
            <a:chExt cx="6429084" cy="2160009"/>
          </a:xfrm>
        </p:grpSpPr>
        <p:pic>
          <p:nvPicPr>
            <p:cNvPr descr="preencoded.png" id="172" name="Google Shape;172;g3ef03d4e03e_0_129"/>
            <p:cNvPicPr preferRelativeResize="0"/>
            <p:nvPr/>
          </p:nvPicPr>
          <p:blipFill rotWithShape="1">
            <a:blip r:embed="rId7">
              <a:alphaModFix/>
            </a:blip>
            <a:srcRect b="0" l="0" r="0" t="0"/>
            <a:stretch/>
          </p:blipFill>
          <p:spPr>
            <a:xfrm>
              <a:off x="9452991" y="7700391"/>
              <a:ext cx="1106043" cy="934593"/>
            </a:xfrm>
            <a:prstGeom prst="rect">
              <a:avLst/>
            </a:prstGeom>
            <a:noFill/>
            <a:ln>
              <a:noFill/>
            </a:ln>
          </p:spPr>
        </p:pic>
        <p:sp>
          <p:nvSpPr>
            <p:cNvPr id="173" name="Google Shape;173;g3ef03d4e03e_0_129"/>
            <p:cNvSpPr/>
            <p:nvPr/>
          </p:nvSpPr>
          <p:spPr>
            <a:xfrm>
              <a:off x="9477375" y="8839200"/>
              <a:ext cx="6404700" cy="1021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Life of an Elf": Learn about the customs and daily life of the elves.</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9442"/>
        </a:solidFill>
      </p:bgPr>
    </p:bg>
    <p:spTree>
      <p:nvGrpSpPr>
        <p:cNvPr id="178" name="Shape 178"/>
        <p:cNvGrpSpPr/>
        <p:nvPr/>
      </p:nvGrpSpPr>
      <p:grpSpPr>
        <a:xfrm>
          <a:off x="0" y="0"/>
          <a:ext cx="0" cy="0"/>
          <a:chOff x="0" y="0"/>
          <a:chExt cx="0" cy="0"/>
        </a:xfrm>
      </p:grpSpPr>
      <p:pic>
        <p:nvPicPr>
          <p:cNvPr descr="preencoded.png" id="179" name="Google Shape;179;g3ef03d4e03e_0_155"/>
          <p:cNvPicPr preferRelativeResize="0"/>
          <p:nvPr/>
        </p:nvPicPr>
        <p:blipFill rotWithShape="1">
          <a:blip r:embed="rId3">
            <a:alphaModFix/>
          </a:blip>
          <a:srcRect b="0" l="0" r="0" t="0"/>
          <a:stretch/>
        </p:blipFill>
        <p:spPr>
          <a:xfrm>
            <a:off x="-6858000" y="-1133474"/>
            <a:ext cx="29622750" cy="12544424"/>
          </a:xfrm>
          <a:prstGeom prst="rect">
            <a:avLst/>
          </a:prstGeom>
          <a:noFill/>
          <a:ln>
            <a:noFill/>
          </a:ln>
        </p:spPr>
      </p:pic>
      <p:grpSp>
        <p:nvGrpSpPr>
          <p:cNvPr id="180" name="Google Shape;180;g3ef03d4e03e_0_155"/>
          <p:cNvGrpSpPr/>
          <p:nvPr/>
        </p:nvGrpSpPr>
        <p:grpSpPr>
          <a:xfrm>
            <a:off x="17640300" y="7994925"/>
            <a:ext cx="596549" cy="2063476"/>
            <a:chOff x="17640300" y="7994925"/>
            <a:chExt cx="596549" cy="2063476"/>
          </a:xfrm>
        </p:grpSpPr>
        <p:pic>
          <p:nvPicPr>
            <p:cNvPr descr="preencoded.png" id="181" name="Google Shape;181;g3ef03d4e03e_0_155"/>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182" name="Google Shape;182;g3ef03d4e03e_0_155"/>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D011"/>
                </a:buClr>
                <a:buSzPts val="2710"/>
                <a:buFont typeface="Inter"/>
                <a:buNone/>
              </a:pPr>
              <a:r>
                <a:rPr b="1" i="0" lang="en-US" sz="2710" u="none" cap="none" strike="noStrike">
                  <a:solidFill>
                    <a:srgbClr val="FFD01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183" name="Google Shape;183;g3ef03d4e03e_0_155"/>
          <p:cNvSpPr/>
          <p:nvPr/>
        </p:nvSpPr>
        <p:spPr>
          <a:xfrm>
            <a:off x="6829425" y="352425"/>
            <a:ext cx="5381700" cy="1181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ED406"/>
              </a:buClr>
              <a:buSzPts val="6000"/>
              <a:buFont typeface="Goldman"/>
              <a:buNone/>
            </a:pPr>
            <a:r>
              <a:rPr b="1" i="0" lang="en-US" sz="6000" u="none" cap="none" strike="noStrike">
                <a:solidFill>
                  <a:srgbClr val="FED406"/>
                </a:solidFill>
                <a:latin typeface="Goldman"/>
                <a:ea typeface="Goldman"/>
                <a:cs typeface="Goldman"/>
                <a:sym typeface="Goldman"/>
              </a:rPr>
              <a:t>Pricing Plan</a:t>
            </a:r>
            <a:endParaRPr b="0" i="0" sz="6000" u="none" cap="none" strike="noStrike">
              <a:solidFill>
                <a:schemeClr val="dk1"/>
              </a:solidFill>
              <a:latin typeface="Calibri"/>
              <a:ea typeface="Calibri"/>
              <a:cs typeface="Calibri"/>
              <a:sym typeface="Calibri"/>
            </a:endParaRPr>
          </a:p>
        </p:txBody>
      </p:sp>
      <p:grpSp>
        <p:nvGrpSpPr>
          <p:cNvPr id="184" name="Google Shape;184;g3ef03d4e03e_0_155"/>
          <p:cNvGrpSpPr/>
          <p:nvPr/>
        </p:nvGrpSpPr>
        <p:grpSpPr>
          <a:xfrm>
            <a:off x="1333500" y="1866900"/>
            <a:ext cx="15630450" cy="7496100"/>
            <a:chOff x="1333500" y="1866900"/>
            <a:chExt cx="15630450" cy="7496100"/>
          </a:xfrm>
        </p:grpSpPr>
        <p:sp>
          <p:nvSpPr>
            <p:cNvPr id="185" name="Google Shape;185;g3ef03d4e03e_0_155"/>
            <p:cNvSpPr/>
            <p:nvPr/>
          </p:nvSpPr>
          <p:spPr>
            <a:xfrm>
              <a:off x="1333500" y="1866900"/>
              <a:ext cx="4829100" cy="7496100"/>
            </a:xfrm>
            <a:prstGeom prst="roundRect">
              <a:avLst>
                <a:gd fmla="val 1195" name="adj"/>
              </a:avLst>
            </a:prstGeom>
            <a:noFill/>
            <a:ln cap="flat" cmpd="sng" w="9525">
              <a:solidFill>
                <a:srgbClr val="FFD01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86" name="Google Shape;186;g3ef03d4e03e_0_155"/>
            <p:cNvPicPr preferRelativeResize="0"/>
            <p:nvPr/>
          </p:nvPicPr>
          <p:blipFill rotWithShape="1">
            <a:blip r:embed="rId5">
              <a:alphaModFix/>
            </a:blip>
            <a:srcRect b="0" l="0" r="0" t="0"/>
            <a:stretch/>
          </p:blipFill>
          <p:spPr>
            <a:xfrm>
              <a:off x="3431071" y="2183296"/>
              <a:ext cx="634034" cy="1110284"/>
            </a:xfrm>
            <a:prstGeom prst="rect">
              <a:avLst/>
            </a:prstGeom>
            <a:noFill/>
            <a:ln>
              <a:noFill/>
            </a:ln>
          </p:spPr>
        </p:pic>
        <p:sp>
          <p:nvSpPr>
            <p:cNvPr id="187" name="Google Shape;187;g3ef03d4e03e_0_155"/>
            <p:cNvSpPr/>
            <p:nvPr/>
          </p:nvSpPr>
          <p:spPr>
            <a:xfrm>
              <a:off x="6734175" y="1866900"/>
              <a:ext cx="4829100" cy="7496100"/>
            </a:xfrm>
            <a:prstGeom prst="roundRect">
              <a:avLst>
                <a:gd fmla="val 1195" name="adj"/>
              </a:avLst>
            </a:prstGeom>
            <a:noFill/>
            <a:ln cap="flat" cmpd="sng" w="9525">
              <a:solidFill>
                <a:srgbClr val="FFD01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88" name="Google Shape;188;g3ef03d4e03e_0_155"/>
            <p:cNvPicPr preferRelativeResize="0"/>
            <p:nvPr/>
          </p:nvPicPr>
          <p:blipFill rotWithShape="1">
            <a:blip r:embed="rId6">
              <a:alphaModFix/>
            </a:blip>
            <a:srcRect b="0" l="0" r="0" t="0"/>
            <a:stretch/>
          </p:blipFill>
          <p:spPr>
            <a:xfrm>
              <a:off x="8748141" y="2185416"/>
              <a:ext cx="801244" cy="1106043"/>
            </a:xfrm>
            <a:prstGeom prst="rect">
              <a:avLst/>
            </a:prstGeom>
            <a:noFill/>
            <a:ln>
              <a:noFill/>
            </a:ln>
          </p:spPr>
        </p:pic>
        <p:sp>
          <p:nvSpPr>
            <p:cNvPr id="189" name="Google Shape;189;g3ef03d4e03e_0_155"/>
            <p:cNvSpPr/>
            <p:nvPr/>
          </p:nvSpPr>
          <p:spPr>
            <a:xfrm>
              <a:off x="12134850" y="1866900"/>
              <a:ext cx="4829100" cy="7496100"/>
            </a:xfrm>
            <a:prstGeom prst="roundRect">
              <a:avLst>
                <a:gd fmla="val 1195" name="adj"/>
              </a:avLst>
            </a:prstGeom>
            <a:noFill/>
            <a:ln cap="flat" cmpd="sng" w="9525">
              <a:solidFill>
                <a:srgbClr val="FFD01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90" name="Google Shape;190;g3ef03d4e03e_0_155"/>
            <p:cNvPicPr preferRelativeResize="0"/>
            <p:nvPr/>
          </p:nvPicPr>
          <p:blipFill rotWithShape="1">
            <a:blip r:embed="rId7">
              <a:alphaModFix/>
            </a:blip>
            <a:srcRect b="0" l="0" r="0" t="0"/>
            <a:stretch/>
          </p:blipFill>
          <p:spPr>
            <a:xfrm>
              <a:off x="14082141" y="2185416"/>
              <a:ext cx="934593" cy="1106043"/>
            </a:xfrm>
            <a:prstGeom prst="rect">
              <a:avLst/>
            </a:prstGeom>
            <a:noFill/>
            <a:ln>
              <a:noFill/>
            </a:ln>
          </p:spPr>
        </p:pic>
        <p:sp>
          <p:nvSpPr>
            <p:cNvPr id="191" name="Google Shape;191;g3ef03d4e03e_0_155"/>
            <p:cNvSpPr/>
            <p:nvPr/>
          </p:nvSpPr>
          <p:spPr>
            <a:xfrm>
              <a:off x="2958465" y="3495675"/>
              <a:ext cx="1579200" cy="712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D011"/>
                </a:buClr>
                <a:buSzPts val="3600"/>
                <a:buFont typeface="Goldman"/>
                <a:buNone/>
              </a:pPr>
              <a:r>
                <a:rPr b="1" i="0" lang="en-US" sz="3600" u="none" cap="none" strike="noStrike">
                  <a:solidFill>
                    <a:srgbClr val="FFD011"/>
                  </a:solidFill>
                  <a:latin typeface="Goldman"/>
                  <a:ea typeface="Goldman"/>
                  <a:cs typeface="Goldman"/>
                  <a:sym typeface="Goldman"/>
                </a:rPr>
                <a:t>Basic</a:t>
              </a:r>
              <a:endParaRPr b="0" i="0" sz="3600" u="none" cap="none" strike="noStrike">
                <a:solidFill>
                  <a:schemeClr val="dk1"/>
                </a:solidFill>
                <a:latin typeface="Calibri"/>
                <a:ea typeface="Calibri"/>
                <a:cs typeface="Calibri"/>
                <a:sym typeface="Calibri"/>
              </a:endParaRPr>
            </a:p>
          </p:txBody>
        </p:sp>
        <p:sp>
          <p:nvSpPr>
            <p:cNvPr id="192" name="Google Shape;192;g3ef03d4e03e_0_155"/>
            <p:cNvSpPr/>
            <p:nvPr/>
          </p:nvSpPr>
          <p:spPr>
            <a:xfrm>
              <a:off x="1676400" y="4276725"/>
              <a:ext cx="4204200" cy="4069200"/>
            </a:xfrm>
            <a:prstGeom prst="rect">
              <a:avLst/>
            </a:prstGeom>
            <a:noFill/>
            <a:ln>
              <a:noFill/>
            </a:ln>
          </p:spPr>
          <p:txBody>
            <a:bodyPr anchorCtr="0" anchor="t" bIns="0" lIns="0" spcFirstLastPara="1" rIns="0" wrap="square" tIns="0">
              <a:noAutofit/>
            </a:bodyPr>
            <a:lstStyle/>
            <a:p>
              <a:pPr indent="-342900" lvl="0" marL="342900" marR="0" rtl="0" algn="l">
                <a:lnSpc>
                  <a:spcPct val="120000"/>
                </a:lnSpc>
                <a:spcBef>
                  <a:spcPts val="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Access to the entry-level dungeons.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 limited number of quests and battles per month.</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Ability to form a small party with fellow adventurers.</a:t>
              </a:r>
              <a:endParaRPr b="0" i="0" sz="2400" u="none" cap="none" strike="noStrike">
                <a:solidFill>
                  <a:schemeClr val="dk1"/>
                </a:solidFill>
                <a:latin typeface="Calibri"/>
                <a:ea typeface="Calibri"/>
                <a:cs typeface="Calibri"/>
                <a:sym typeface="Calibri"/>
              </a:endParaRPr>
            </a:p>
          </p:txBody>
        </p:sp>
        <p:sp>
          <p:nvSpPr>
            <p:cNvPr id="193" name="Google Shape;193;g3ef03d4e03e_0_155"/>
            <p:cNvSpPr/>
            <p:nvPr/>
          </p:nvSpPr>
          <p:spPr>
            <a:xfrm>
              <a:off x="2315528" y="8467725"/>
              <a:ext cx="2865000" cy="712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$10/month</a:t>
              </a:r>
              <a:endParaRPr b="0" i="0" sz="3600" u="none" cap="none" strike="noStrike">
                <a:solidFill>
                  <a:schemeClr val="dk1"/>
                </a:solidFill>
                <a:latin typeface="Calibri"/>
                <a:ea typeface="Calibri"/>
                <a:cs typeface="Calibri"/>
                <a:sym typeface="Calibri"/>
              </a:endParaRPr>
            </a:p>
          </p:txBody>
        </p:sp>
        <p:sp>
          <p:nvSpPr>
            <p:cNvPr id="194" name="Google Shape;194;g3ef03d4e03e_0_155"/>
            <p:cNvSpPr/>
            <p:nvPr/>
          </p:nvSpPr>
          <p:spPr>
            <a:xfrm>
              <a:off x="8482965" y="3495675"/>
              <a:ext cx="1331700" cy="712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D011"/>
                </a:buClr>
                <a:buSzPts val="3600"/>
                <a:buFont typeface="Goldman"/>
                <a:buNone/>
              </a:pPr>
              <a:r>
                <a:rPr b="1" i="0" lang="en-US" sz="3600" u="none" cap="none" strike="noStrike">
                  <a:solidFill>
                    <a:srgbClr val="FFD011"/>
                  </a:solidFill>
                  <a:latin typeface="Goldman"/>
                  <a:ea typeface="Goldman"/>
                  <a:cs typeface="Goldman"/>
                  <a:sym typeface="Goldman"/>
                </a:rPr>
                <a:t>Elite</a:t>
              </a:r>
              <a:endParaRPr b="0" i="0" sz="3600" u="none" cap="none" strike="noStrike">
                <a:solidFill>
                  <a:schemeClr val="dk1"/>
                </a:solidFill>
                <a:latin typeface="Calibri"/>
                <a:ea typeface="Calibri"/>
                <a:cs typeface="Calibri"/>
                <a:sym typeface="Calibri"/>
              </a:endParaRPr>
            </a:p>
          </p:txBody>
        </p:sp>
        <p:sp>
          <p:nvSpPr>
            <p:cNvPr id="195" name="Google Shape;195;g3ef03d4e03e_0_155"/>
            <p:cNvSpPr/>
            <p:nvPr/>
          </p:nvSpPr>
          <p:spPr>
            <a:xfrm>
              <a:off x="7077075" y="4276725"/>
              <a:ext cx="4204200" cy="4069200"/>
            </a:xfrm>
            <a:prstGeom prst="rect">
              <a:avLst/>
            </a:prstGeom>
            <a:noFill/>
            <a:ln>
              <a:noFill/>
            </a:ln>
          </p:spPr>
          <p:txBody>
            <a:bodyPr anchorCtr="0" anchor="t" bIns="0" lIns="0" spcFirstLastPara="1" rIns="0" wrap="square" tIns="0">
              <a:noAutofit/>
            </a:bodyPr>
            <a:lstStyle/>
            <a:p>
              <a:pPr indent="-342900" lvl="0" marL="342900" marR="0" rtl="0" algn="l">
                <a:lnSpc>
                  <a:spcPct val="120000"/>
                </a:lnSpc>
                <a:spcBef>
                  <a:spcPts val="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Access to the intermediate and advanced dungeons.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 greater number of quests and battles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Ability to form larger parties with fellow adventurers.</a:t>
              </a:r>
              <a:endParaRPr b="0" i="0" sz="2400" u="none" cap="none" strike="noStrike">
                <a:solidFill>
                  <a:schemeClr val="dk1"/>
                </a:solidFill>
                <a:latin typeface="Calibri"/>
                <a:ea typeface="Calibri"/>
                <a:cs typeface="Calibri"/>
                <a:sym typeface="Calibri"/>
              </a:endParaRPr>
            </a:p>
          </p:txBody>
        </p:sp>
        <p:sp>
          <p:nvSpPr>
            <p:cNvPr id="196" name="Google Shape;196;g3ef03d4e03e_0_155"/>
            <p:cNvSpPr/>
            <p:nvPr/>
          </p:nvSpPr>
          <p:spPr>
            <a:xfrm>
              <a:off x="7644765" y="8467725"/>
              <a:ext cx="3008100" cy="712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$50/month</a:t>
              </a:r>
              <a:endParaRPr b="0" i="0" sz="3600" u="none" cap="none" strike="noStrike">
                <a:solidFill>
                  <a:schemeClr val="dk1"/>
                </a:solidFill>
                <a:latin typeface="Calibri"/>
                <a:ea typeface="Calibri"/>
                <a:cs typeface="Calibri"/>
                <a:sym typeface="Calibri"/>
              </a:endParaRPr>
            </a:p>
          </p:txBody>
        </p:sp>
        <p:sp>
          <p:nvSpPr>
            <p:cNvPr id="197" name="Google Shape;197;g3ef03d4e03e_0_155"/>
            <p:cNvSpPr/>
            <p:nvPr/>
          </p:nvSpPr>
          <p:spPr>
            <a:xfrm>
              <a:off x="13107353" y="3495675"/>
              <a:ext cx="2884200" cy="712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D011"/>
                </a:buClr>
                <a:buSzPts val="3600"/>
                <a:buFont typeface="Goldman"/>
                <a:buNone/>
              </a:pPr>
              <a:r>
                <a:rPr b="1" i="0" lang="en-US" sz="3600" u="none" cap="none" strike="noStrike">
                  <a:solidFill>
                    <a:srgbClr val="FFD011"/>
                  </a:solidFill>
                  <a:latin typeface="Goldman"/>
                  <a:ea typeface="Goldman"/>
                  <a:cs typeface="Goldman"/>
                  <a:sym typeface="Goldman"/>
                </a:rPr>
                <a:t>Legendary</a:t>
              </a:r>
              <a:endParaRPr b="0" i="0" sz="3600" u="none" cap="none" strike="noStrike">
                <a:solidFill>
                  <a:schemeClr val="dk1"/>
                </a:solidFill>
                <a:latin typeface="Calibri"/>
                <a:ea typeface="Calibri"/>
                <a:cs typeface="Calibri"/>
                <a:sym typeface="Calibri"/>
              </a:endParaRPr>
            </a:p>
          </p:txBody>
        </p:sp>
        <p:sp>
          <p:nvSpPr>
            <p:cNvPr id="198" name="Google Shape;198;g3ef03d4e03e_0_155"/>
            <p:cNvSpPr/>
            <p:nvPr/>
          </p:nvSpPr>
          <p:spPr>
            <a:xfrm>
              <a:off x="12477750" y="4276725"/>
              <a:ext cx="4204200" cy="4069200"/>
            </a:xfrm>
            <a:prstGeom prst="rect">
              <a:avLst/>
            </a:prstGeom>
            <a:noFill/>
            <a:ln>
              <a:noFill/>
            </a:ln>
          </p:spPr>
          <p:txBody>
            <a:bodyPr anchorCtr="0" anchor="t" bIns="0" lIns="0" spcFirstLastPara="1" rIns="0" wrap="square" tIns="0">
              <a:noAutofit/>
            </a:bodyPr>
            <a:lstStyle/>
            <a:p>
              <a:pPr indent="-342900" lvl="0" marL="342900" marR="0" rtl="0" algn="l">
                <a:lnSpc>
                  <a:spcPct val="120000"/>
                </a:lnSpc>
                <a:spcBef>
                  <a:spcPts val="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Access to the most challenging dungeons and encounters.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Unlimited quests and battles per month.</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The ability to form the largest parties with fellow adventurers.</a:t>
              </a:r>
              <a:endParaRPr b="0" i="0" sz="2400" u="none" cap="none" strike="noStrike">
                <a:solidFill>
                  <a:schemeClr val="dk1"/>
                </a:solidFill>
                <a:latin typeface="Calibri"/>
                <a:ea typeface="Calibri"/>
                <a:cs typeface="Calibri"/>
                <a:sym typeface="Calibri"/>
              </a:endParaRPr>
            </a:p>
          </p:txBody>
        </p:sp>
        <p:sp>
          <p:nvSpPr>
            <p:cNvPr id="199" name="Google Shape;199;g3ef03d4e03e_0_155"/>
            <p:cNvSpPr/>
            <p:nvPr/>
          </p:nvSpPr>
          <p:spPr>
            <a:xfrm>
              <a:off x="12935903" y="8467725"/>
              <a:ext cx="3227100" cy="712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$100/month</a:t>
              </a:r>
              <a:endParaRPr b="0" i="0" sz="3600" u="none" cap="none" strike="noStrike">
                <a:solidFill>
                  <a:schemeClr val="dk1"/>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2026-06-14T09:50:24Z</dcterms:created>
  <dc:creator>PptxGenJS</dc:creator>
</cp:coreProperties>
</file>