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slideLayout" Target="../slideLayouts/slideLayout1.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slideLayout" Target="../slideLayouts/slideLayout1.xml"/><Relationship Id="rId1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slideLayout" Target="../slideLayouts/slideLayout1.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Layout" Target="../slideLayouts/slideLayout1.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image" Target="../media/image-15-27.png"/><Relationship Id="rId28" Type="http://schemas.openxmlformats.org/officeDocument/2006/relationships/slideLayout" Target="../slideLayouts/slideLayout1.xml"/><Relationship Id="rId2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slideLayout" Target="../slideLayouts/slideLayout1.xml"/><Relationship Id="rId8"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slideLayout" Target="../slideLayouts/slideLayout1.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1.xml"/><Relationship Id="rId6"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png"/><Relationship Id="rId12" Type="http://schemas.openxmlformats.org/officeDocument/2006/relationships/image" Target="../media/image-20-12.png"/><Relationship Id="rId13" Type="http://schemas.openxmlformats.org/officeDocument/2006/relationships/image" Target="../media/image-20-13.png"/><Relationship Id="rId14" Type="http://schemas.openxmlformats.org/officeDocument/2006/relationships/image" Target="../media/image-20-14.png"/><Relationship Id="rId15" Type="http://schemas.openxmlformats.org/officeDocument/2006/relationships/image" Target="../media/image-20-15.png"/><Relationship Id="rId16" Type="http://schemas.openxmlformats.org/officeDocument/2006/relationships/image" Target="../media/image-20-16.png"/><Relationship Id="rId17" Type="http://schemas.openxmlformats.org/officeDocument/2006/relationships/slideLayout" Target="../slideLayouts/slideLayout1.xml"/><Relationship Id="rId18"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slideLayout" Target="../slideLayouts/slideLayout1.xml"/><Relationship Id="rId10"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slideLayout" Target="../slideLayouts/slideLayout1.xml"/><Relationship Id="rId8"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6"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7" Type="http://schemas.openxmlformats.org/officeDocument/2006/relationships/slideLayout" Target="../slideLayouts/slideLayout1.xml"/><Relationship Id="rId8"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slideLayout" Target="../slideLayouts/slideLayout1.xml"/><Relationship Id="rId1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slideLayout" Target="../slideLayouts/slideLayout1.xml"/><Relationship Id="rId8"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slideLayout" Target="../slideLayouts/slideLayout1.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1.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slideLayout" Target="../slideLayouts/slideLayout1.xml"/><Relationship Id="rId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0" y="12700"/>
            <a:ext cx="5866465" cy="13691684"/>
          </a:xfrm>
          <a:prstGeom prst="rect">
            <a:avLst/>
          </a:prstGeom>
        </p:spPr>
      </p:pic>
      <p:sp>
        <p:nvSpPr>
          <p:cNvPr id="4" name="Text 0"/>
          <p:cNvSpPr/>
          <p:nvPr/>
        </p:nvSpPr>
        <p:spPr>
          <a:xfrm>
            <a:off x="7519340" y="3695700"/>
            <a:ext cx="10377197" cy="5194300"/>
          </a:xfrm>
          <a:prstGeom prst="rect">
            <a:avLst/>
          </a:prstGeom>
          <a:noFill/>
          <a:ln/>
        </p:spPr>
        <p:txBody>
          <a:bodyPr wrap="square" lIns="0" tIns="0" rIns="0" bIns="0" rtlCol="0" anchor="t"/>
          <a:lstStyle/>
          <a:p>
            <a:pPr algn="l"/>
            <a:r>
              <a:rPr lang="en-US" sz="24000" dirty="0">
                <a:solidFill>
                  <a:srgbClr val="1E3583">
                    <a:alpha val="100000"/>
                  </a:srgbClr>
                </a:solidFill>
                <a:latin typeface="DM Serif Display Regular" pitchFamily="34" charset="0"/>
                <a:ea typeface="DM Serif Display Regular" pitchFamily="34" charset="-122"/>
                <a:cs typeface="DM Serif Display Regular" pitchFamily="34" charset="-120"/>
              </a:rPr>
              <a:t>French</a:t>
            </a:r>
            <a:endParaRPr lang="en-US" sz="24000" dirty="0"/>
          </a:p>
        </p:txBody>
      </p:sp>
      <p:sp>
        <p:nvSpPr>
          <p:cNvPr id="5" name="Text 1"/>
          <p:cNvSpPr/>
          <p:nvPr/>
        </p:nvSpPr>
        <p:spPr>
          <a:xfrm>
            <a:off x="5677610" y="7874000"/>
            <a:ext cx="13302796" cy="13250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DM Sans Bold" pitchFamily="34" charset="0"/>
                <a:ea typeface="DM Sans Bold" pitchFamily="34" charset="-122"/>
                <a:cs typeface="DM Sans Bold" pitchFamily="34" charset="-120"/>
              </a:rPr>
              <a:t>FREE PRESENTATION TEMPLATE</a:t>
            </a:r>
            <a:endParaRPr lang="en-US" sz="6400" dirty="0"/>
          </a:p>
        </p:txBody>
      </p:sp>
      <p:sp>
        <p:nvSpPr>
          <p:cNvPr id="6" name="Shape 2"/>
          <p:cNvSpPr/>
          <p:nvPr/>
        </p:nvSpPr>
        <p:spPr>
          <a:xfrm>
            <a:off x="23370921" y="10515600"/>
            <a:ext cx="1016127" cy="3200400"/>
          </a:xfrm>
          <a:prstGeom prst="rect">
            <a:avLst/>
          </a:prstGeom>
          <a:noFill/>
          <a:ln/>
        </p:spPr>
      </p:sp>
      <p:pic>
        <p:nvPicPr>
          <p:cNvPr id="7"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8" name="Image 3" descr="preencoded.png">    </p:cNvPr>
          <p:cNvPicPr>
            <a:picLocks noChangeAspect="1"/>
          </p:cNvPicPr>
          <p:nvPr/>
        </p:nvPicPr>
        <p:blipFill>
          <a:blip r:embed="rId4"/>
          <a:stretch>
            <a:fillRect/>
          </a:stretch>
        </p:blipFill>
        <p:spPr>
          <a:xfrm>
            <a:off x="18379197" y="1206500"/>
            <a:ext cx="4678538" cy="12509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19357219" y="0"/>
            <a:ext cx="5029705" cy="4368167"/>
          </a:xfrm>
          <a:prstGeom prst="rect">
            <a:avLst/>
          </a:prstGeom>
        </p:spPr>
      </p:pic>
      <p:pic>
        <p:nvPicPr>
          <p:cNvPr id="4" name="Image 2" descr="preencoded.png">    </p:cNvPr>
          <p:cNvPicPr>
            <a:picLocks noChangeAspect="1"/>
          </p:cNvPicPr>
          <p:nvPr/>
        </p:nvPicPr>
        <p:blipFill>
          <a:blip r:embed="rId3"/>
          <a:stretch>
            <a:fillRect/>
          </a:stretch>
        </p:blipFill>
        <p:spPr>
          <a:xfrm>
            <a:off x="0" y="8382000"/>
            <a:ext cx="5397861" cy="5334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9107038" y="469900"/>
            <a:ext cx="5736884" cy="1735667"/>
          </a:xfrm>
          <a:prstGeom prst="rect">
            <a:avLst/>
          </a:prstGeom>
          <a:noFill/>
          <a:ln/>
        </p:spPr>
        <p:txBody>
          <a:bodyPr wrap="square" lIns="0" tIns="0" rIns="0" bIns="0" rtlCol="0" anchor="t"/>
          <a:lstStyle/>
          <a:p>
            <a:pPr algn="l"/>
            <a:r>
              <a:rPr lang="en-US" sz="8000" dirty="0">
                <a:solidFill>
                  <a:srgbClr val="1E3583">
                    <a:alpha val="100000"/>
                  </a:srgbClr>
                </a:solidFill>
                <a:latin typeface="DM Serif Display Regular" pitchFamily="34" charset="0"/>
                <a:ea typeface="DM Serif Display Regular" pitchFamily="34" charset="-122"/>
                <a:cs typeface="DM Serif Display Regular" pitchFamily="34" charset="-120"/>
              </a:rPr>
              <a:t>Pricing Plan</a:t>
            </a:r>
            <a:endParaRPr lang="en-US" sz="8000" dirty="0"/>
          </a:p>
        </p:txBody>
      </p:sp>
      <p:sp>
        <p:nvSpPr>
          <p:cNvPr id="8" name="Shape 2"/>
          <p:cNvSpPr/>
          <p:nvPr/>
        </p:nvSpPr>
        <p:spPr>
          <a:xfrm>
            <a:off x="1778222" y="2489200"/>
            <a:ext cx="20843305" cy="9804400"/>
          </a:xfrm>
          <a:prstGeom prst="rect">
            <a:avLst/>
          </a:prstGeom>
          <a:noFill/>
          <a:ln/>
        </p:spPr>
      </p:sp>
      <p:sp>
        <p:nvSpPr>
          <p:cNvPr id="9" name="Shape 3"/>
          <p:cNvSpPr/>
          <p:nvPr/>
        </p:nvSpPr>
        <p:spPr>
          <a:xfrm>
            <a:off x="1778222" y="2489200"/>
            <a:ext cx="6439705" cy="9804400"/>
          </a:xfrm>
          <a:prstGeom prst="roundRect">
            <a:avLst>
              <a:gd name="adj" fmla="val 3124"/>
            </a:avLst>
          </a:prstGeom>
          <a:noFill/>
          <a:ln w="12700">
            <a:solidFill>
              <a:srgbClr val="1E3583"/>
            </a:solidFill>
            <a:prstDash val="solid"/>
          </a:ln>
        </p:spPr>
      </p:sp>
      <p:pic>
        <p:nvPicPr>
          <p:cNvPr id="10" name="Image 4" descr="preencoded.png">    </p:cNvPr>
          <p:cNvPicPr>
            <a:picLocks noChangeAspect="1"/>
          </p:cNvPicPr>
          <p:nvPr/>
        </p:nvPicPr>
        <p:blipFill>
          <a:blip r:embed="rId5"/>
          <a:stretch>
            <a:fillRect/>
          </a:stretch>
        </p:blipFill>
        <p:spPr>
          <a:xfrm>
            <a:off x="4185173" y="2946400"/>
            <a:ext cx="1625803" cy="1625600"/>
          </a:xfrm>
          <a:prstGeom prst="rect">
            <a:avLst/>
          </a:prstGeom>
        </p:spPr>
      </p:pic>
      <p:sp>
        <p:nvSpPr>
          <p:cNvPr id="11" name="Text 4"/>
          <p:cNvSpPr/>
          <p:nvPr/>
        </p:nvSpPr>
        <p:spPr>
          <a:xfrm>
            <a:off x="4185173" y="4876800"/>
            <a:ext cx="1625803" cy="1041400"/>
          </a:xfrm>
          <a:prstGeom prst="rect">
            <a:avLst/>
          </a:prstGeom>
          <a:noFill/>
          <a:ln/>
        </p:spPr>
        <p:txBody>
          <a:bodyPr wrap="square" lIns="0" tIns="0" rIns="0" bIns="0" rtlCol="0" anchor="t"/>
          <a:lstStyle/>
          <a:p>
            <a:pPr algn="ctr"/>
            <a:r>
              <a:rPr lang="en-US" sz="4800" dirty="0">
                <a:solidFill>
                  <a:srgbClr val="1E3583">
                    <a:alpha val="100000"/>
                  </a:srgbClr>
                </a:solidFill>
                <a:latin typeface="DM Serif Display Regular" pitchFamily="34" charset="0"/>
                <a:ea typeface="DM Serif Display Regular" pitchFamily="34" charset="-122"/>
                <a:cs typeface="DM Serif Display Regular" pitchFamily="34" charset="-120"/>
              </a:rPr>
              <a:t>Basic</a:t>
            </a:r>
            <a:endParaRPr lang="en-US" sz="4800" dirty="0"/>
          </a:p>
        </p:txBody>
      </p:sp>
      <p:sp>
        <p:nvSpPr>
          <p:cNvPr id="12" name="Text 5"/>
          <p:cNvSpPr/>
          <p:nvPr/>
        </p:nvSpPr>
        <p:spPr>
          <a:xfrm>
            <a:off x="2235479" y="60198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a small party with fellow adventurers.</a:t>
            </a:r>
            <a:endParaRPr lang="en-US" sz="3200" dirty="0"/>
          </a:p>
        </p:txBody>
      </p:sp>
      <p:sp>
        <p:nvSpPr>
          <p:cNvPr id="13" name="Text 6"/>
          <p:cNvSpPr/>
          <p:nvPr/>
        </p:nvSpPr>
        <p:spPr>
          <a:xfrm>
            <a:off x="3480235" y="10998200"/>
            <a:ext cx="3035679"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$10/month</a:t>
            </a:r>
            <a:endParaRPr lang="en-US" sz="4800" dirty="0"/>
          </a:p>
        </p:txBody>
      </p:sp>
      <p:sp>
        <p:nvSpPr>
          <p:cNvPr id="14" name="Shape 7"/>
          <p:cNvSpPr/>
          <p:nvPr/>
        </p:nvSpPr>
        <p:spPr>
          <a:xfrm>
            <a:off x="8980022" y="2489200"/>
            <a:ext cx="6439705" cy="9804400"/>
          </a:xfrm>
          <a:prstGeom prst="roundRect">
            <a:avLst>
              <a:gd name="adj" fmla="val 3124"/>
            </a:avLst>
          </a:prstGeom>
          <a:noFill/>
          <a:ln w="12700">
            <a:solidFill>
              <a:srgbClr val="1E3583"/>
            </a:solidFill>
            <a:prstDash val="solid"/>
          </a:ln>
        </p:spPr>
      </p:sp>
      <p:pic>
        <p:nvPicPr>
          <p:cNvPr id="15" name="Image 5" descr="preencoded.png">    </p:cNvPr>
          <p:cNvPicPr>
            <a:picLocks noChangeAspect="1"/>
          </p:cNvPicPr>
          <p:nvPr/>
        </p:nvPicPr>
        <p:blipFill>
          <a:blip r:embed="rId6"/>
          <a:stretch>
            <a:fillRect/>
          </a:stretch>
        </p:blipFill>
        <p:spPr>
          <a:xfrm>
            <a:off x="11386973" y="2946400"/>
            <a:ext cx="1625803" cy="1625600"/>
          </a:xfrm>
          <a:prstGeom prst="rect">
            <a:avLst/>
          </a:prstGeom>
        </p:spPr>
      </p:pic>
      <p:sp>
        <p:nvSpPr>
          <p:cNvPr id="16" name="Text 8"/>
          <p:cNvSpPr/>
          <p:nvPr/>
        </p:nvSpPr>
        <p:spPr>
          <a:xfrm>
            <a:off x="11488586" y="4876800"/>
            <a:ext cx="1422578" cy="1041400"/>
          </a:xfrm>
          <a:prstGeom prst="rect">
            <a:avLst/>
          </a:prstGeom>
          <a:noFill/>
          <a:ln/>
        </p:spPr>
        <p:txBody>
          <a:bodyPr wrap="square" lIns="0" tIns="0" rIns="0" bIns="0" rtlCol="0" anchor="t"/>
          <a:lstStyle/>
          <a:p>
            <a:pPr algn="ctr"/>
            <a:r>
              <a:rPr lang="en-US" sz="4800" dirty="0">
                <a:solidFill>
                  <a:srgbClr val="1E3583">
                    <a:alpha val="100000"/>
                  </a:srgbClr>
                </a:solidFill>
                <a:latin typeface="DM Serif Display Regular" pitchFamily="34" charset="0"/>
                <a:ea typeface="DM Serif Display Regular" pitchFamily="34" charset="-122"/>
                <a:cs typeface="DM Serif Display Regular" pitchFamily="34" charset="-120"/>
              </a:rPr>
              <a:t>Elite</a:t>
            </a:r>
            <a:endParaRPr lang="en-US" sz="4800" dirty="0"/>
          </a:p>
        </p:txBody>
      </p:sp>
      <p:sp>
        <p:nvSpPr>
          <p:cNvPr id="17" name="Text 9"/>
          <p:cNvSpPr/>
          <p:nvPr/>
        </p:nvSpPr>
        <p:spPr>
          <a:xfrm>
            <a:off x="9437280" y="60198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larger parties with fellow adventurers.</a:t>
            </a:r>
            <a:endParaRPr lang="en-US" sz="3200" dirty="0"/>
          </a:p>
        </p:txBody>
      </p:sp>
      <p:sp>
        <p:nvSpPr>
          <p:cNvPr id="18" name="Text 10"/>
          <p:cNvSpPr/>
          <p:nvPr/>
        </p:nvSpPr>
        <p:spPr>
          <a:xfrm>
            <a:off x="10631229" y="10998200"/>
            <a:ext cx="3137292"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$50/month</a:t>
            </a:r>
            <a:endParaRPr lang="en-US" sz="4800" dirty="0"/>
          </a:p>
        </p:txBody>
      </p:sp>
      <p:sp>
        <p:nvSpPr>
          <p:cNvPr id="19" name="Shape 11"/>
          <p:cNvSpPr/>
          <p:nvPr/>
        </p:nvSpPr>
        <p:spPr>
          <a:xfrm>
            <a:off x="16181822" y="2489200"/>
            <a:ext cx="6439705" cy="9804400"/>
          </a:xfrm>
          <a:prstGeom prst="roundRect">
            <a:avLst>
              <a:gd name="adj" fmla="val 3124"/>
            </a:avLst>
          </a:prstGeom>
          <a:noFill/>
          <a:ln w="12700">
            <a:solidFill>
              <a:srgbClr val="1E3583"/>
            </a:solidFill>
            <a:prstDash val="solid"/>
          </a:ln>
        </p:spPr>
      </p:sp>
      <p:pic>
        <p:nvPicPr>
          <p:cNvPr id="20" name="Image 6" descr="preencoded.png">    </p:cNvPr>
          <p:cNvPicPr>
            <a:picLocks noChangeAspect="1"/>
          </p:cNvPicPr>
          <p:nvPr/>
        </p:nvPicPr>
        <p:blipFill>
          <a:blip r:embed="rId7"/>
          <a:stretch>
            <a:fillRect/>
          </a:stretch>
        </p:blipFill>
        <p:spPr>
          <a:xfrm>
            <a:off x="18698985" y="2946400"/>
            <a:ext cx="1405380" cy="1625600"/>
          </a:xfrm>
          <a:prstGeom prst="rect">
            <a:avLst/>
          </a:prstGeom>
        </p:spPr>
      </p:pic>
      <p:sp>
        <p:nvSpPr>
          <p:cNvPr id="21" name="Text 12"/>
          <p:cNvSpPr/>
          <p:nvPr/>
        </p:nvSpPr>
        <p:spPr>
          <a:xfrm>
            <a:off x="17858432" y="4876800"/>
            <a:ext cx="3086486" cy="1041400"/>
          </a:xfrm>
          <a:prstGeom prst="rect">
            <a:avLst/>
          </a:prstGeom>
          <a:noFill/>
          <a:ln/>
        </p:spPr>
        <p:txBody>
          <a:bodyPr wrap="square" lIns="0" tIns="0" rIns="0" bIns="0" rtlCol="0" anchor="t"/>
          <a:lstStyle/>
          <a:p>
            <a:pPr algn="ctr"/>
            <a:r>
              <a:rPr lang="en-US" sz="4800" dirty="0">
                <a:solidFill>
                  <a:srgbClr val="1E3583">
                    <a:alpha val="100000"/>
                  </a:srgbClr>
                </a:solidFill>
                <a:latin typeface="DM Serif Display Regular" pitchFamily="34" charset="0"/>
                <a:ea typeface="DM Serif Display Regular" pitchFamily="34" charset="-122"/>
                <a:cs typeface="DM Serif Display Regular" pitchFamily="34" charset="-120"/>
              </a:rPr>
              <a:t>Legendary</a:t>
            </a:r>
            <a:endParaRPr lang="en-US" sz="4800" dirty="0"/>
          </a:p>
        </p:txBody>
      </p:sp>
      <p:sp>
        <p:nvSpPr>
          <p:cNvPr id="22" name="Text 13"/>
          <p:cNvSpPr/>
          <p:nvPr/>
        </p:nvSpPr>
        <p:spPr>
          <a:xfrm>
            <a:off x="16639080" y="60198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The ability to form the largest parties with fellow adventurers.</a:t>
            </a:r>
            <a:endParaRPr lang="en-US" sz="3200" dirty="0"/>
          </a:p>
        </p:txBody>
      </p:sp>
      <p:sp>
        <p:nvSpPr>
          <p:cNvPr id="23" name="Text 14"/>
          <p:cNvSpPr/>
          <p:nvPr/>
        </p:nvSpPr>
        <p:spPr>
          <a:xfrm>
            <a:off x="17731416" y="10998200"/>
            <a:ext cx="3340518"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21300562" y="0"/>
            <a:ext cx="3084898"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990724" y="1574800"/>
            <a:ext cx="22418302" cy="10579100"/>
          </a:xfrm>
          <a:prstGeom prst="rect">
            <a:avLst/>
          </a:prstGeom>
        </p:spPr>
      </p:pic>
      <p:sp>
        <p:nvSpPr>
          <p:cNvPr id="7" name="Shape 1"/>
          <p:cNvSpPr/>
          <p:nvPr/>
        </p:nvSpPr>
        <p:spPr>
          <a:xfrm>
            <a:off x="1270159" y="1574800"/>
            <a:ext cx="22138867" cy="5638800"/>
          </a:xfrm>
          <a:prstGeom prst="rect">
            <a:avLst/>
          </a:prstGeom>
          <a:noFill/>
          <a:ln/>
        </p:spPr>
      </p:sp>
      <p:pic>
        <p:nvPicPr>
          <p:cNvPr id="8" name="Image 4" descr="preencoded.png">    </p:cNvPr>
          <p:cNvPicPr>
            <a:picLocks noChangeAspect="1"/>
          </p:cNvPicPr>
          <p:nvPr/>
        </p:nvPicPr>
        <p:blipFill>
          <a:blip r:embed="rId5"/>
          <a:stretch>
            <a:fillRect/>
          </a:stretch>
        </p:blipFill>
        <p:spPr>
          <a:xfrm>
            <a:off x="1270159" y="1574800"/>
            <a:ext cx="5639505" cy="5638800"/>
          </a:xfrm>
          <a:prstGeom prst="rect">
            <a:avLst/>
          </a:prstGeom>
        </p:spPr>
      </p:pic>
      <p:pic>
        <p:nvPicPr>
          <p:cNvPr id="9" name="Image 5" descr="preencoded.png">    </p:cNvPr>
          <p:cNvPicPr>
            <a:picLocks noChangeAspect="1"/>
          </p:cNvPicPr>
          <p:nvPr/>
        </p:nvPicPr>
        <p:blipFill>
          <a:blip r:embed="rId6"/>
          <a:stretch>
            <a:fillRect/>
          </a:stretch>
        </p:blipFill>
        <p:spPr>
          <a:xfrm>
            <a:off x="3361700" y="3666083"/>
            <a:ext cx="1456422" cy="1456246"/>
          </a:xfrm>
          <a:prstGeom prst="rect">
            <a:avLst/>
          </a:prstGeom>
        </p:spPr>
      </p:pic>
      <p:pic>
        <p:nvPicPr>
          <p:cNvPr id="10" name="Image 6" descr="preencoded.png">    </p:cNvPr>
          <p:cNvPicPr>
            <a:picLocks noChangeAspect="1"/>
          </p:cNvPicPr>
          <p:nvPr/>
        </p:nvPicPr>
        <p:blipFill>
          <a:blip r:embed="rId7"/>
          <a:stretch>
            <a:fillRect/>
          </a:stretch>
        </p:blipFill>
        <p:spPr>
          <a:xfrm>
            <a:off x="6769946" y="1574800"/>
            <a:ext cx="5639505" cy="5638800"/>
          </a:xfrm>
          <a:prstGeom prst="rect">
            <a:avLst/>
          </a:prstGeom>
        </p:spPr>
      </p:pic>
      <p:pic>
        <p:nvPicPr>
          <p:cNvPr id="11" name="Image 7" descr="preencoded.png">    </p:cNvPr>
          <p:cNvPicPr>
            <a:picLocks noChangeAspect="1"/>
          </p:cNvPicPr>
          <p:nvPr/>
        </p:nvPicPr>
        <p:blipFill>
          <a:blip r:embed="rId8"/>
          <a:stretch>
            <a:fillRect/>
          </a:stretch>
        </p:blipFill>
        <p:spPr>
          <a:xfrm>
            <a:off x="8776797" y="3581400"/>
            <a:ext cx="1625803" cy="1625600"/>
          </a:xfrm>
          <a:prstGeom prst="rect">
            <a:avLst/>
          </a:prstGeom>
        </p:spPr>
      </p:pic>
      <p:pic>
        <p:nvPicPr>
          <p:cNvPr id="12" name="Image 8" descr="preencoded.png">    </p:cNvPr>
          <p:cNvPicPr>
            <a:picLocks noChangeAspect="1"/>
          </p:cNvPicPr>
          <p:nvPr/>
        </p:nvPicPr>
        <p:blipFill>
          <a:blip r:embed="rId9"/>
          <a:stretch>
            <a:fillRect/>
          </a:stretch>
        </p:blipFill>
        <p:spPr>
          <a:xfrm>
            <a:off x="8980022" y="3784600"/>
            <a:ext cx="1192256" cy="1190414"/>
          </a:xfrm>
          <a:prstGeom prst="rect">
            <a:avLst/>
          </a:prstGeom>
        </p:spPr>
      </p:pic>
      <p:pic>
        <p:nvPicPr>
          <p:cNvPr id="13" name="Image 9" descr="preencoded.png">    </p:cNvPr>
          <p:cNvPicPr>
            <a:picLocks noChangeAspect="1"/>
          </p:cNvPicPr>
          <p:nvPr/>
        </p:nvPicPr>
        <p:blipFill>
          <a:blip r:embed="rId10"/>
          <a:stretch>
            <a:fillRect/>
          </a:stretch>
        </p:blipFill>
        <p:spPr>
          <a:xfrm>
            <a:off x="12269734" y="1574800"/>
            <a:ext cx="5639505" cy="5638800"/>
          </a:xfrm>
          <a:prstGeom prst="rect">
            <a:avLst/>
          </a:prstGeom>
        </p:spPr>
      </p:pic>
      <p:pic>
        <p:nvPicPr>
          <p:cNvPr id="14" name="Image 10" descr="preencoded.png">    </p:cNvPr>
          <p:cNvPicPr>
            <a:picLocks noChangeAspect="1"/>
          </p:cNvPicPr>
          <p:nvPr/>
        </p:nvPicPr>
        <p:blipFill>
          <a:blip r:embed="rId11"/>
          <a:stretch>
            <a:fillRect/>
          </a:stretch>
        </p:blipFill>
        <p:spPr>
          <a:xfrm>
            <a:off x="14276584" y="3581400"/>
            <a:ext cx="1625803" cy="1625600"/>
          </a:xfrm>
          <a:prstGeom prst="rect">
            <a:avLst/>
          </a:prstGeom>
        </p:spPr>
      </p:pic>
      <p:pic>
        <p:nvPicPr>
          <p:cNvPr id="15" name="Image 11" descr="preencoded.png">    </p:cNvPr>
          <p:cNvPicPr>
            <a:picLocks noChangeAspect="1"/>
          </p:cNvPicPr>
          <p:nvPr/>
        </p:nvPicPr>
        <p:blipFill>
          <a:blip r:embed="rId12"/>
          <a:stretch>
            <a:fillRect/>
          </a:stretch>
        </p:blipFill>
        <p:spPr>
          <a:xfrm>
            <a:off x="14378172" y="3586163"/>
            <a:ext cx="1519452" cy="1519262"/>
          </a:xfrm>
          <a:prstGeom prst="rect">
            <a:avLst/>
          </a:prstGeom>
        </p:spPr>
      </p:pic>
      <p:pic>
        <p:nvPicPr>
          <p:cNvPr id="16" name="Image 12" descr="preencoded.png">    </p:cNvPr>
          <p:cNvPicPr>
            <a:picLocks noChangeAspect="1"/>
          </p:cNvPicPr>
          <p:nvPr/>
        </p:nvPicPr>
        <p:blipFill>
          <a:blip r:embed="rId13"/>
          <a:stretch>
            <a:fillRect/>
          </a:stretch>
        </p:blipFill>
        <p:spPr>
          <a:xfrm>
            <a:off x="17769521" y="1574800"/>
            <a:ext cx="5639505" cy="5638800"/>
          </a:xfrm>
          <a:prstGeom prst="rect">
            <a:avLst/>
          </a:prstGeom>
        </p:spPr>
      </p:pic>
      <p:pic>
        <p:nvPicPr>
          <p:cNvPr id="17" name="Image 13" descr="preencoded.png">    </p:cNvPr>
          <p:cNvPicPr>
            <a:picLocks noChangeAspect="1"/>
          </p:cNvPicPr>
          <p:nvPr/>
        </p:nvPicPr>
        <p:blipFill>
          <a:blip r:embed="rId14"/>
          <a:stretch>
            <a:fillRect/>
          </a:stretch>
        </p:blipFill>
        <p:spPr>
          <a:xfrm>
            <a:off x="19776372" y="3581400"/>
            <a:ext cx="1625803" cy="1625600"/>
          </a:xfrm>
          <a:prstGeom prst="rect">
            <a:avLst/>
          </a:prstGeom>
        </p:spPr>
      </p:pic>
      <p:pic>
        <p:nvPicPr>
          <p:cNvPr id="18" name="Image 14" descr="preencoded.png">    </p:cNvPr>
          <p:cNvPicPr>
            <a:picLocks noChangeAspect="1"/>
          </p:cNvPicPr>
          <p:nvPr/>
        </p:nvPicPr>
        <p:blipFill>
          <a:blip r:embed="rId15"/>
          <a:stretch>
            <a:fillRect/>
          </a:stretch>
        </p:blipFill>
        <p:spPr>
          <a:xfrm>
            <a:off x="19844116" y="3581400"/>
            <a:ext cx="1490319" cy="1625600"/>
          </a:xfrm>
          <a:prstGeom prst="rect">
            <a:avLst/>
          </a:prstGeom>
        </p:spPr>
      </p:pic>
      <p:sp>
        <p:nvSpPr>
          <p:cNvPr id="19" name="Shape 2"/>
          <p:cNvSpPr/>
          <p:nvPr/>
        </p:nvSpPr>
        <p:spPr>
          <a:xfrm>
            <a:off x="990724" y="3835400"/>
            <a:ext cx="17426578" cy="1117600"/>
          </a:xfrm>
          <a:prstGeom prst="rect">
            <a:avLst/>
          </a:prstGeom>
          <a:noFill/>
          <a:ln/>
        </p:spPr>
      </p:sp>
      <p:sp>
        <p:nvSpPr>
          <p:cNvPr id="20" name="Shape 3"/>
          <p:cNvSpPr/>
          <p:nvPr/>
        </p:nvSpPr>
        <p:spPr>
          <a:xfrm>
            <a:off x="990724" y="3835400"/>
            <a:ext cx="1117740" cy="1117600"/>
          </a:xfrm>
          <a:prstGeom prst="roundRect">
            <a:avLst>
              <a:gd name="adj" fmla="val 378818"/>
            </a:avLst>
          </a:prstGeom>
          <a:solidFill>
            <a:srgbClr val="1E3583">
              <a:alpha val="100000"/>
            </a:srgbClr>
          </a:solidFill>
          <a:ln/>
        </p:spPr>
      </p:sp>
      <p:sp>
        <p:nvSpPr>
          <p:cNvPr id="21" name="Text 4"/>
          <p:cNvSpPr/>
          <p:nvPr/>
        </p:nvSpPr>
        <p:spPr>
          <a:xfrm>
            <a:off x="1282860" y="3695700"/>
            <a:ext cx="872176"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S</a:t>
            </a:r>
            <a:endParaRPr lang="en-US" sz="8000" dirty="0"/>
          </a:p>
        </p:txBody>
      </p:sp>
      <p:sp>
        <p:nvSpPr>
          <p:cNvPr id="22" name="Shape 5"/>
          <p:cNvSpPr/>
          <p:nvPr/>
        </p:nvSpPr>
        <p:spPr>
          <a:xfrm>
            <a:off x="6427003" y="3835400"/>
            <a:ext cx="1117740" cy="1117600"/>
          </a:xfrm>
          <a:prstGeom prst="roundRect">
            <a:avLst>
              <a:gd name="adj" fmla="val 378818"/>
            </a:avLst>
          </a:prstGeom>
          <a:solidFill>
            <a:srgbClr val="1E3583">
              <a:alpha val="100000"/>
            </a:srgbClr>
          </a:solidFill>
          <a:ln/>
        </p:spPr>
      </p:sp>
      <p:sp>
        <p:nvSpPr>
          <p:cNvPr id="23" name="Text 6"/>
          <p:cNvSpPr/>
          <p:nvPr/>
        </p:nvSpPr>
        <p:spPr>
          <a:xfrm>
            <a:off x="6515914" y="3695700"/>
            <a:ext cx="1278626"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W</a:t>
            </a:r>
            <a:endParaRPr lang="en-US" sz="8000" dirty="0"/>
          </a:p>
        </p:txBody>
      </p:sp>
      <p:sp>
        <p:nvSpPr>
          <p:cNvPr id="24" name="Shape 7"/>
          <p:cNvSpPr/>
          <p:nvPr/>
        </p:nvSpPr>
        <p:spPr>
          <a:xfrm>
            <a:off x="11863283" y="3835400"/>
            <a:ext cx="1117740" cy="1117600"/>
          </a:xfrm>
          <a:prstGeom prst="roundRect">
            <a:avLst>
              <a:gd name="adj" fmla="val 378818"/>
            </a:avLst>
          </a:prstGeom>
          <a:solidFill>
            <a:srgbClr val="1E3583">
              <a:alpha val="100000"/>
            </a:srgbClr>
          </a:solidFill>
          <a:ln/>
        </p:spPr>
      </p:sp>
      <p:sp>
        <p:nvSpPr>
          <p:cNvPr id="25" name="Text 8"/>
          <p:cNvSpPr/>
          <p:nvPr/>
        </p:nvSpPr>
        <p:spPr>
          <a:xfrm>
            <a:off x="12079210" y="3695700"/>
            <a:ext cx="1024595"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O</a:t>
            </a:r>
            <a:endParaRPr lang="en-US" sz="8000" dirty="0"/>
          </a:p>
        </p:txBody>
      </p:sp>
      <p:sp>
        <p:nvSpPr>
          <p:cNvPr id="26" name="Shape 9"/>
          <p:cNvSpPr/>
          <p:nvPr/>
        </p:nvSpPr>
        <p:spPr>
          <a:xfrm>
            <a:off x="17299562" y="3835400"/>
            <a:ext cx="1117740" cy="1117600"/>
          </a:xfrm>
          <a:prstGeom prst="roundRect">
            <a:avLst>
              <a:gd name="adj" fmla="val 378818"/>
            </a:avLst>
          </a:prstGeom>
          <a:solidFill>
            <a:srgbClr val="1E3583">
              <a:alpha val="100000"/>
            </a:srgbClr>
          </a:solidFill>
          <a:ln/>
        </p:spPr>
      </p:sp>
      <p:sp>
        <p:nvSpPr>
          <p:cNvPr id="27" name="Text 10"/>
          <p:cNvSpPr/>
          <p:nvPr/>
        </p:nvSpPr>
        <p:spPr>
          <a:xfrm>
            <a:off x="17534542" y="3695700"/>
            <a:ext cx="986490"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T</a:t>
            </a:r>
            <a:endParaRPr lang="en-US" sz="8000" dirty="0"/>
          </a:p>
        </p:txBody>
      </p:sp>
      <p:sp>
        <p:nvSpPr>
          <p:cNvPr id="28" name="Shape 11"/>
          <p:cNvSpPr/>
          <p:nvPr/>
        </p:nvSpPr>
        <p:spPr>
          <a:xfrm>
            <a:off x="1270159" y="7747000"/>
            <a:ext cx="4737692" cy="4191000"/>
          </a:xfrm>
          <a:prstGeom prst="rect">
            <a:avLst/>
          </a:prstGeom>
          <a:noFill/>
          <a:ln/>
        </p:spPr>
      </p:sp>
      <p:sp>
        <p:nvSpPr>
          <p:cNvPr id="29" name="Shape 12"/>
          <p:cNvSpPr/>
          <p:nvPr/>
        </p:nvSpPr>
        <p:spPr>
          <a:xfrm>
            <a:off x="1270159" y="7747000"/>
            <a:ext cx="4737692" cy="1892300"/>
          </a:xfrm>
          <a:prstGeom prst="rect">
            <a:avLst/>
          </a:prstGeom>
          <a:noFill/>
          <a:ln/>
        </p:spPr>
      </p:sp>
      <p:sp>
        <p:nvSpPr>
          <p:cNvPr id="30" name="Shape 13"/>
          <p:cNvSpPr/>
          <p:nvPr/>
        </p:nvSpPr>
        <p:spPr>
          <a:xfrm>
            <a:off x="1270159" y="7747000"/>
            <a:ext cx="4737692" cy="1892300"/>
          </a:xfrm>
          <a:prstGeom prst="rect">
            <a:avLst/>
          </a:prstGeom>
          <a:noFill/>
          <a:ln/>
        </p:spPr>
      </p:sp>
      <p:sp>
        <p:nvSpPr>
          <p:cNvPr id="31" name="Text 14"/>
          <p:cNvSpPr/>
          <p:nvPr/>
        </p:nvSpPr>
        <p:spPr>
          <a:xfrm>
            <a:off x="1270159"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32" name="Text 15"/>
          <p:cNvSpPr/>
          <p:nvPr/>
        </p:nvSpPr>
        <p:spPr>
          <a:xfrm>
            <a:off x="1270159"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33" name="Shape 16"/>
          <p:cNvSpPr/>
          <p:nvPr/>
        </p:nvSpPr>
        <p:spPr>
          <a:xfrm>
            <a:off x="1270159" y="10045700"/>
            <a:ext cx="4737692" cy="1892300"/>
          </a:xfrm>
          <a:prstGeom prst="rect">
            <a:avLst/>
          </a:prstGeom>
          <a:noFill/>
          <a:ln/>
        </p:spPr>
      </p:sp>
      <p:sp>
        <p:nvSpPr>
          <p:cNvPr id="34" name="Shape 17"/>
          <p:cNvSpPr/>
          <p:nvPr/>
        </p:nvSpPr>
        <p:spPr>
          <a:xfrm>
            <a:off x="1270159" y="10045700"/>
            <a:ext cx="4737692" cy="1892300"/>
          </a:xfrm>
          <a:prstGeom prst="rect">
            <a:avLst/>
          </a:prstGeom>
          <a:noFill/>
          <a:ln/>
        </p:spPr>
      </p:sp>
      <p:sp>
        <p:nvSpPr>
          <p:cNvPr id="35" name="Text 18"/>
          <p:cNvSpPr/>
          <p:nvPr/>
        </p:nvSpPr>
        <p:spPr>
          <a:xfrm>
            <a:off x="1270159"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36" name="Text 19"/>
          <p:cNvSpPr/>
          <p:nvPr/>
        </p:nvSpPr>
        <p:spPr>
          <a:xfrm>
            <a:off x="1270159"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37" name="Shape 20"/>
          <p:cNvSpPr/>
          <p:nvPr/>
        </p:nvSpPr>
        <p:spPr>
          <a:xfrm>
            <a:off x="6769946" y="7747000"/>
            <a:ext cx="4737692" cy="4191000"/>
          </a:xfrm>
          <a:prstGeom prst="rect">
            <a:avLst/>
          </a:prstGeom>
          <a:noFill/>
          <a:ln/>
        </p:spPr>
      </p:sp>
      <p:sp>
        <p:nvSpPr>
          <p:cNvPr id="38" name="Shape 21"/>
          <p:cNvSpPr/>
          <p:nvPr/>
        </p:nvSpPr>
        <p:spPr>
          <a:xfrm>
            <a:off x="6769946" y="7747000"/>
            <a:ext cx="4737692" cy="1892300"/>
          </a:xfrm>
          <a:prstGeom prst="rect">
            <a:avLst/>
          </a:prstGeom>
          <a:noFill/>
          <a:ln/>
        </p:spPr>
      </p:sp>
      <p:sp>
        <p:nvSpPr>
          <p:cNvPr id="39" name="Shape 22"/>
          <p:cNvSpPr/>
          <p:nvPr/>
        </p:nvSpPr>
        <p:spPr>
          <a:xfrm>
            <a:off x="6769946" y="7747000"/>
            <a:ext cx="4737692" cy="1892300"/>
          </a:xfrm>
          <a:prstGeom prst="rect">
            <a:avLst/>
          </a:prstGeom>
          <a:noFill/>
          <a:ln/>
        </p:spPr>
      </p:sp>
      <p:sp>
        <p:nvSpPr>
          <p:cNvPr id="40" name="Text 23"/>
          <p:cNvSpPr/>
          <p:nvPr/>
        </p:nvSpPr>
        <p:spPr>
          <a:xfrm>
            <a:off x="6769946"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41" name="Text 24"/>
          <p:cNvSpPr/>
          <p:nvPr/>
        </p:nvSpPr>
        <p:spPr>
          <a:xfrm>
            <a:off x="6769946"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42" name="Shape 25"/>
          <p:cNvSpPr/>
          <p:nvPr/>
        </p:nvSpPr>
        <p:spPr>
          <a:xfrm>
            <a:off x="6769946" y="10045700"/>
            <a:ext cx="4737692" cy="1892300"/>
          </a:xfrm>
          <a:prstGeom prst="rect">
            <a:avLst/>
          </a:prstGeom>
          <a:noFill/>
          <a:ln/>
        </p:spPr>
      </p:sp>
      <p:sp>
        <p:nvSpPr>
          <p:cNvPr id="43" name="Shape 26"/>
          <p:cNvSpPr/>
          <p:nvPr/>
        </p:nvSpPr>
        <p:spPr>
          <a:xfrm>
            <a:off x="6769946" y="10045700"/>
            <a:ext cx="4737692" cy="1892300"/>
          </a:xfrm>
          <a:prstGeom prst="rect">
            <a:avLst/>
          </a:prstGeom>
          <a:noFill/>
          <a:ln/>
        </p:spPr>
      </p:sp>
      <p:sp>
        <p:nvSpPr>
          <p:cNvPr id="44" name="Text 27"/>
          <p:cNvSpPr/>
          <p:nvPr/>
        </p:nvSpPr>
        <p:spPr>
          <a:xfrm>
            <a:off x="6769946"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45" name="Text 28"/>
          <p:cNvSpPr/>
          <p:nvPr/>
        </p:nvSpPr>
        <p:spPr>
          <a:xfrm>
            <a:off x="6769946"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46" name="Shape 29"/>
          <p:cNvSpPr/>
          <p:nvPr/>
        </p:nvSpPr>
        <p:spPr>
          <a:xfrm>
            <a:off x="12269734" y="7747000"/>
            <a:ext cx="4737692" cy="4191000"/>
          </a:xfrm>
          <a:prstGeom prst="rect">
            <a:avLst/>
          </a:prstGeom>
          <a:noFill/>
          <a:ln/>
        </p:spPr>
      </p:sp>
      <p:sp>
        <p:nvSpPr>
          <p:cNvPr id="47" name="Shape 30"/>
          <p:cNvSpPr/>
          <p:nvPr/>
        </p:nvSpPr>
        <p:spPr>
          <a:xfrm>
            <a:off x="12269734" y="7747000"/>
            <a:ext cx="4737692" cy="1892300"/>
          </a:xfrm>
          <a:prstGeom prst="rect">
            <a:avLst/>
          </a:prstGeom>
          <a:noFill/>
          <a:ln/>
        </p:spPr>
      </p:sp>
      <p:sp>
        <p:nvSpPr>
          <p:cNvPr id="48" name="Shape 31"/>
          <p:cNvSpPr/>
          <p:nvPr/>
        </p:nvSpPr>
        <p:spPr>
          <a:xfrm>
            <a:off x="12269734" y="7747000"/>
            <a:ext cx="4737692" cy="1892300"/>
          </a:xfrm>
          <a:prstGeom prst="rect">
            <a:avLst/>
          </a:prstGeom>
          <a:noFill/>
          <a:ln/>
        </p:spPr>
      </p:sp>
      <p:sp>
        <p:nvSpPr>
          <p:cNvPr id="49" name="Text 32"/>
          <p:cNvSpPr/>
          <p:nvPr/>
        </p:nvSpPr>
        <p:spPr>
          <a:xfrm>
            <a:off x="12269734"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50" name="Text 33"/>
          <p:cNvSpPr/>
          <p:nvPr/>
        </p:nvSpPr>
        <p:spPr>
          <a:xfrm>
            <a:off x="12269734"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1" name="Shape 34"/>
          <p:cNvSpPr/>
          <p:nvPr/>
        </p:nvSpPr>
        <p:spPr>
          <a:xfrm>
            <a:off x="12269734" y="10045700"/>
            <a:ext cx="4737692" cy="1892300"/>
          </a:xfrm>
          <a:prstGeom prst="rect">
            <a:avLst/>
          </a:prstGeom>
          <a:noFill/>
          <a:ln/>
        </p:spPr>
      </p:sp>
      <p:sp>
        <p:nvSpPr>
          <p:cNvPr id="52" name="Shape 35"/>
          <p:cNvSpPr/>
          <p:nvPr/>
        </p:nvSpPr>
        <p:spPr>
          <a:xfrm>
            <a:off x="12269734" y="10045700"/>
            <a:ext cx="4737692" cy="1892300"/>
          </a:xfrm>
          <a:prstGeom prst="rect">
            <a:avLst/>
          </a:prstGeom>
          <a:noFill/>
          <a:ln/>
        </p:spPr>
      </p:sp>
      <p:sp>
        <p:nvSpPr>
          <p:cNvPr id="53" name="Text 36"/>
          <p:cNvSpPr/>
          <p:nvPr/>
        </p:nvSpPr>
        <p:spPr>
          <a:xfrm>
            <a:off x="12269734"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54" name="Text 37"/>
          <p:cNvSpPr/>
          <p:nvPr/>
        </p:nvSpPr>
        <p:spPr>
          <a:xfrm>
            <a:off x="12269734"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55" name="Shape 38"/>
          <p:cNvSpPr/>
          <p:nvPr/>
        </p:nvSpPr>
        <p:spPr>
          <a:xfrm>
            <a:off x="17769521" y="7747000"/>
            <a:ext cx="4737692" cy="4191000"/>
          </a:xfrm>
          <a:prstGeom prst="rect">
            <a:avLst/>
          </a:prstGeom>
          <a:noFill/>
          <a:ln/>
        </p:spPr>
      </p:sp>
      <p:sp>
        <p:nvSpPr>
          <p:cNvPr id="56" name="Shape 39"/>
          <p:cNvSpPr/>
          <p:nvPr/>
        </p:nvSpPr>
        <p:spPr>
          <a:xfrm>
            <a:off x="17769521" y="7747000"/>
            <a:ext cx="4737692" cy="1892300"/>
          </a:xfrm>
          <a:prstGeom prst="rect">
            <a:avLst/>
          </a:prstGeom>
          <a:noFill/>
          <a:ln/>
        </p:spPr>
      </p:sp>
      <p:sp>
        <p:nvSpPr>
          <p:cNvPr id="57" name="Shape 40"/>
          <p:cNvSpPr/>
          <p:nvPr/>
        </p:nvSpPr>
        <p:spPr>
          <a:xfrm>
            <a:off x="17769521" y="7747000"/>
            <a:ext cx="4737692" cy="1892300"/>
          </a:xfrm>
          <a:prstGeom prst="rect">
            <a:avLst/>
          </a:prstGeom>
          <a:noFill/>
          <a:ln/>
        </p:spPr>
      </p:sp>
      <p:sp>
        <p:nvSpPr>
          <p:cNvPr id="58" name="Text 41"/>
          <p:cNvSpPr/>
          <p:nvPr/>
        </p:nvSpPr>
        <p:spPr>
          <a:xfrm>
            <a:off x="17769521"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59" name="Text 42"/>
          <p:cNvSpPr/>
          <p:nvPr/>
        </p:nvSpPr>
        <p:spPr>
          <a:xfrm>
            <a:off x="17769521"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60" name="Shape 43"/>
          <p:cNvSpPr/>
          <p:nvPr/>
        </p:nvSpPr>
        <p:spPr>
          <a:xfrm>
            <a:off x="17769521" y="10045700"/>
            <a:ext cx="4737692" cy="1892300"/>
          </a:xfrm>
          <a:prstGeom prst="rect">
            <a:avLst/>
          </a:prstGeom>
          <a:noFill/>
          <a:ln/>
        </p:spPr>
      </p:sp>
      <p:sp>
        <p:nvSpPr>
          <p:cNvPr id="61" name="Shape 44"/>
          <p:cNvSpPr/>
          <p:nvPr/>
        </p:nvSpPr>
        <p:spPr>
          <a:xfrm>
            <a:off x="17769521" y="10045700"/>
            <a:ext cx="4737692" cy="1892300"/>
          </a:xfrm>
          <a:prstGeom prst="rect">
            <a:avLst/>
          </a:prstGeom>
          <a:noFill/>
          <a:ln/>
        </p:spPr>
      </p:sp>
      <p:sp>
        <p:nvSpPr>
          <p:cNvPr id="62" name="Text 45"/>
          <p:cNvSpPr/>
          <p:nvPr/>
        </p:nvSpPr>
        <p:spPr>
          <a:xfrm>
            <a:off x="17769521"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63" name="Text 46"/>
          <p:cNvSpPr/>
          <p:nvPr/>
        </p:nvSpPr>
        <p:spPr>
          <a:xfrm>
            <a:off x="17769521"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0" y="12700"/>
            <a:ext cx="5866465" cy="13691679"/>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7481235" y="673100"/>
            <a:ext cx="6084060" cy="12369800"/>
          </a:xfrm>
          <a:prstGeom prst="rect">
            <a:avLst/>
          </a:prstGeom>
        </p:spPr>
      </p:pic>
      <p:pic>
        <p:nvPicPr>
          <p:cNvPr id="7" name="Image 4" descr="preencoded.png">    </p:cNvPr>
          <p:cNvPicPr>
            <a:picLocks noChangeAspect="1"/>
          </p:cNvPicPr>
          <p:nvPr/>
        </p:nvPicPr>
        <p:blipFill>
          <a:blip r:embed="rId5"/>
          <a:stretch>
            <a:fillRect/>
          </a:stretch>
        </p:blipFill>
        <p:spPr>
          <a:xfrm>
            <a:off x="990724" y="673100"/>
            <a:ext cx="6084060" cy="4737100"/>
          </a:xfrm>
          <a:prstGeom prst="rect">
            <a:avLst/>
          </a:prstGeom>
        </p:spPr>
      </p:pic>
      <p:pic>
        <p:nvPicPr>
          <p:cNvPr id="8" name="Image 5" descr="preencoded.png">    </p:cNvPr>
          <p:cNvPicPr>
            <a:picLocks noChangeAspect="1"/>
          </p:cNvPicPr>
          <p:nvPr/>
        </p:nvPicPr>
        <p:blipFill>
          <a:blip r:embed="rId6"/>
          <a:stretch>
            <a:fillRect/>
          </a:stretch>
        </p:blipFill>
        <p:spPr>
          <a:xfrm>
            <a:off x="990724" y="5880100"/>
            <a:ext cx="6084060" cy="7162800"/>
          </a:xfrm>
          <a:prstGeom prst="rect">
            <a:avLst/>
          </a:prstGeom>
        </p:spPr>
      </p:pic>
      <p:sp>
        <p:nvSpPr>
          <p:cNvPr id="9" name="Text 1"/>
          <p:cNvSpPr/>
          <p:nvPr/>
        </p:nvSpPr>
        <p:spPr>
          <a:xfrm>
            <a:off x="14543318" y="1651000"/>
            <a:ext cx="7565912" cy="1735667"/>
          </a:xfrm>
          <a:prstGeom prst="rect">
            <a:avLst/>
          </a:prstGeom>
          <a:noFill/>
          <a:ln/>
        </p:spPr>
        <p:txBody>
          <a:bodyPr wrap="square" lIns="0" tIns="0" rIns="0" bIns="0" rtlCol="0" anchor="t"/>
          <a:lstStyle/>
          <a:p>
            <a:pPr algn="l"/>
            <a:r>
              <a:rPr lang="en-US" sz="8000" dirty="0">
                <a:solidFill>
                  <a:srgbClr val="0E0E0E">
                    <a:alpha val="100000"/>
                  </a:srgbClr>
                </a:solidFill>
                <a:latin typeface="DM Serif Display Regular" pitchFamily="34" charset="0"/>
                <a:ea typeface="DM Serif Display Regular" pitchFamily="34" charset="-122"/>
                <a:cs typeface="DM Serif Display Regular" pitchFamily="34" charset="-120"/>
              </a:rPr>
              <a:t>Some Data</a:t>
            </a:r>
            <a:endParaRPr lang="en-US" sz="8000" dirty="0"/>
          </a:p>
        </p:txBody>
      </p:sp>
      <p:sp>
        <p:nvSpPr>
          <p:cNvPr id="10" name="Shape 2"/>
          <p:cNvSpPr/>
          <p:nvPr/>
        </p:nvSpPr>
        <p:spPr>
          <a:xfrm>
            <a:off x="14543318" y="3543300"/>
            <a:ext cx="7874984" cy="8178800"/>
          </a:xfrm>
          <a:prstGeom prst="rect">
            <a:avLst/>
          </a:prstGeom>
          <a:noFill/>
          <a:ln/>
        </p:spPr>
      </p:sp>
      <p:sp>
        <p:nvSpPr>
          <p:cNvPr id="11" name="Shape 3"/>
          <p:cNvSpPr/>
          <p:nvPr/>
        </p:nvSpPr>
        <p:spPr>
          <a:xfrm>
            <a:off x="14543318" y="3543300"/>
            <a:ext cx="7874984" cy="3784600"/>
          </a:xfrm>
          <a:prstGeom prst="rect">
            <a:avLst/>
          </a:prstGeom>
          <a:noFill/>
          <a:ln/>
        </p:spPr>
      </p:sp>
      <p:sp>
        <p:nvSpPr>
          <p:cNvPr id="12" name="Shape 4"/>
          <p:cNvSpPr/>
          <p:nvPr/>
        </p:nvSpPr>
        <p:spPr>
          <a:xfrm>
            <a:off x="14543318" y="3543300"/>
            <a:ext cx="3086486" cy="2222500"/>
          </a:xfrm>
          <a:prstGeom prst="rect">
            <a:avLst/>
          </a:prstGeom>
          <a:noFill/>
          <a:ln/>
        </p:spPr>
      </p:sp>
      <p:sp>
        <p:nvSpPr>
          <p:cNvPr id="13" name="Text 5"/>
          <p:cNvSpPr/>
          <p:nvPr/>
        </p:nvSpPr>
        <p:spPr>
          <a:xfrm>
            <a:off x="14543318" y="3543300"/>
            <a:ext cx="3628420" cy="2764367"/>
          </a:xfrm>
          <a:prstGeom prst="rect">
            <a:avLst/>
          </a:prstGeom>
          <a:noFill/>
          <a:ln/>
        </p:spPr>
        <p:txBody>
          <a:bodyPr wrap="square" lIns="0" tIns="0" rIns="0" bIns="0" rtlCol="0" anchor="t"/>
          <a:lstStyle/>
          <a:p>
            <a:pPr algn="l"/>
            <a:r>
              <a:rPr lang="en-US" sz="12800" dirty="0">
                <a:solidFill>
                  <a:srgbClr val="1E3583">
                    <a:alpha val="100000"/>
                  </a:srgbClr>
                </a:solidFill>
                <a:latin typeface="DM Serif Display Regular" pitchFamily="34" charset="0"/>
                <a:ea typeface="DM Serif Display Regular" pitchFamily="34" charset="-122"/>
                <a:cs typeface="DM Serif Display Regular" pitchFamily="34" charset="-120"/>
              </a:rPr>
              <a:t>75%</a:t>
            </a:r>
            <a:endParaRPr lang="en-US" sz="12800" dirty="0"/>
          </a:p>
        </p:txBody>
      </p:sp>
      <p:sp>
        <p:nvSpPr>
          <p:cNvPr id="14" name="Shape 6"/>
          <p:cNvSpPr/>
          <p:nvPr/>
        </p:nvSpPr>
        <p:spPr>
          <a:xfrm>
            <a:off x="14543318" y="6070600"/>
            <a:ext cx="7874984" cy="1257300"/>
          </a:xfrm>
          <a:prstGeom prst="rect">
            <a:avLst/>
          </a:prstGeom>
          <a:noFill/>
          <a:ln/>
        </p:spPr>
      </p:sp>
      <p:sp>
        <p:nvSpPr>
          <p:cNvPr id="15" name="Text 7"/>
          <p:cNvSpPr/>
          <p:nvPr/>
        </p:nvSpPr>
        <p:spPr>
          <a:xfrm>
            <a:off x="14543318" y="6070600"/>
            <a:ext cx="8027403"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Enchanted Creatures</a:t>
            </a:r>
            <a:endParaRPr lang="en-US" sz="3600" dirty="0"/>
          </a:p>
        </p:txBody>
      </p:sp>
      <p:sp>
        <p:nvSpPr>
          <p:cNvPr id="16" name="Text 8"/>
          <p:cNvSpPr/>
          <p:nvPr/>
        </p:nvSpPr>
        <p:spPr>
          <a:xfrm>
            <a:off x="14543318" y="6794500"/>
            <a:ext cx="8010468"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possess the ability to cast spells.</a:t>
            </a:r>
            <a:endParaRPr lang="en-US" sz="3200" dirty="0"/>
          </a:p>
        </p:txBody>
      </p:sp>
      <p:sp>
        <p:nvSpPr>
          <p:cNvPr id="17" name="Shape 9"/>
          <p:cNvSpPr/>
          <p:nvPr/>
        </p:nvSpPr>
        <p:spPr>
          <a:xfrm>
            <a:off x="14543318" y="7937500"/>
            <a:ext cx="7874984" cy="3784600"/>
          </a:xfrm>
          <a:prstGeom prst="rect">
            <a:avLst/>
          </a:prstGeom>
          <a:noFill/>
          <a:ln/>
        </p:spPr>
      </p:sp>
      <p:sp>
        <p:nvSpPr>
          <p:cNvPr id="18" name="Shape 10"/>
          <p:cNvSpPr/>
          <p:nvPr/>
        </p:nvSpPr>
        <p:spPr>
          <a:xfrm>
            <a:off x="14543318" y="7937500"/>
            <a:ext cx="3099187" cy="2222500"/>
          </a:xfrm>
          <a:prstGeom prst="rect">
            <a:avLst/>
          </a:prstGeom>
          <a:noFill/>
          <a:ln/>
        </p:spPr>
      </p:sp>
      <p:sp>
        <p:nvSpPr>
          <p:cNvPr id="19" name="Text 11"/>
          <p:cNvSpPr/>
          <p:nvPr/>
        </p:nvSpPr>
        <p:spPr>
          <a:xfrm>
            <a:off x="14543318" y="7937500"/>
            <a:ext cx="3641122" cy="2764367"/>
          </a:xfrm>
          <a:prstGeom prst="rect">
            <a:avLst/>
          </a:prstGeom>
          <a:noFill/>
          <a:ln/>
        </p:spPr>
        <p:txBody>
          <a:bodyPr wrap="square" lIns="0" tIns="0" rIns="0" bIns="0" rtlCol="0" anchor="t"/>
          <a:lstStyle/>
          <a:p>
            <a:pPr algn="l"/>
            <a:r>
              <a:rPr lang="en-US" sz="12800" dirty="0">
                <a:solidFill>
                  <a:srgbClr val="E41F1A">
                    <a:alpha val="100000"/>
                  </a:srgbClr>
                </a:solidFill>
                <a:latin typeface="DM Serif Display Regular" pitchFamily="34" charset="0"/>
                <a:ea typeface="DM Serif Display Regular" pitchFamily="34" charset="-122"/>
                <a:cs typeface="DM Serif Display Regular" pitchFamily="34" charset="-120"/>
              </a:rPr>
              <a:t>60%</a:t>
            </a:r>
            <a:endParaRPr lang="en-US" sz="12800" dirty="0"/>
          </a:p>
        </p:txBody>
      </p:sp>
      <p:sp>
        <p:nvSpPr>
          <p:cNvPr id="20" name="Shape 12"/>
          <p:cNvSpPr/>
          <p:nvPr/>
        </p:nvSpPr>
        <p:spPr>
          <a:xfrm>
            <a:off x="14543318" y="10464800"/>
            <a:ext cx="7874984" cy="1257300"/>
          </a:xfrm>
          <a:prstGeom prst="rect">
            <a:avLst/>
          </a:prstGeom>
          <a:noFill/>
          <a:ln/>
        </p:spPr>
      </p:sp>
      <p:sp>
        <p:nvSpPr>
          <p:cNvPr id="21" name="Text 13"/>
          <p:cNvSpPr/>
          <p:nvPr/>
        </p:nvSpPr>
        <p:spPr>
          <a:xfrm>
            <a:off x="14543318" y="10464800"/>
            <a:ext cx="8027403"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Magic-Wielding Individuals</a:t>
            </a:r>
            <a:endParaRPr lang="en-US" sz="3600" dirty="0"/>
          </a:p>
        </p:txBody>
      </p:sp>
      <p:sp>
        <p:nvSpPr>
          <p:cNvPr id="22" name="Text 14"/>
          <p:cNvSpPr/>
          <p:nvPr/>
        </p:nvSpPr>
        <p:spPr>
          <a:xfrm>
            <a:off x="14543318" y="11188700"/>
            <a:ext cx="8010468"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practice the art of illusions.</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18976172" y="6858000"/>
            <a:ext cx="5080635" cy="5842000"/>
          </a:xfrm>
          <a:prstGeom prst="rect">
            <a:avLst/>
          </a:prstGeom>
        </p:spPr>
      </p:pic>
      <p:pic>
        <p:nvPicPr>
          <p:cNvPr id="4" name="Image 2" descr="preencoded.png">    </p:cNvPr>
          <p:cNvPicPr>
            <a:picLocks noChangeAspect="1"/>
          </p:cNvPicPr>
          <p:nvPr/>
        </p:nvPicPr>
        <p:blipFill>
          <a:blip r:embed="rId3"/>
          <a:stretch>
            <a:fillRect/>
          </a:stretch>
        </p:blipFill>
        <p:spPr>
          <a:xfrm>
            <a:off x="0" y="635000"/>
            <a:ext cx="5830029" cy="58928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4305838" y="3403600"/>
            <a:ext cx="15762670" cy="6908800"/>
          </a:xfrm>
          <a:prstGeom prst="rect">
            <a:avLst/>
          </a:prstGeom>
          <a:noFill/>
          <a:ln/>
        </p:spPr>
      </p:sp>
      <p:sp>
        <p:nvSpPr>
          <p:cNvPr id="8" name="Shape 2"/>
          <p:cNvSpPr/>
          <p:nvPr/>
        </p:nvSpPr>
        <p:spPr>
          <a:xfrm>
            <a:off x="4305838" y="3403600"/>
            <a:ext cx="15762670" cy="5435600"/>
          </a:xfrm>
          <a:prstGeom prst="rect">
            <a:avLst/>
          </a:prstGeom>
          <a:noFill/>
          <a:ln/>
        </p:spPr>
      </p:sp>
      <p:sp>
        <p:nvSpPr>
          <p:cNvPr id="9" name="Text 3"/>
          <p:cNvSpPr/>
          <p:nvPr/>
        </p:nvSpPr>
        <p:spPr>
          <a:xfrm>
            <a:off x="6414302" y="3403600"/>
            <a:ext cx="11545743" cy="5194300"/>
          </a:xfrm>
          <a:prstGeom prst="rect">
            <a:avLst/>
          </a:prstGeom>
          <a:noFill/>
          <a:ln/>
        </p:spPr>
        <p:txBody>
          <a:bodyPr wrap="square" lIns="0" tIns="0" rIns="0" bIns="0" rtlCol="0" anchor="t"/>
          <a:lstStyle/>
          <a:p>
            <a:pPr algn="ctr"/>
            <a:r>
              <a:rPr lang="en-US" sz="24000" dirty="0">
                <a:solidFill>
                  <a:srgbClr val="1E3583">
                    <a:alpha val="100000"/>
                  </a:srgbClr>
                </a:solidFill>
                <a:latin typeface="DM Serif Display Regular" pitchFamily="34" charset="0"/>
                <a:ea typeface="DM Serif Display Regular" pitchFamily="34" charset="-122"/>
                <a:cs typeface="DM Serif Display Regular" pitchFamily="34" charset="-120"/>
              </a:rPr>
              <a:t>234,567</a:t>
            </a:r>
            <a:endParaRPr lang="en-US" sz="24000" dirty="0"/>
          </a:p>
        </p:txBody>
      </p:sp>
      <p:sp>
        <p:nvSpPr>
          <p:cNvPr id="10" name="Text 4"/>
          <p:cNvSpPr/>
          <p:nvPr/>
        </p:nvSpPr>
        <p:spPr>
          <a:xfrm>
            <a:off x="4170355" y="7785100"/>
            <a:ext cx="16033637" cy="13250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DM Sans Bold" pitchFamily="34" charset="0"/>
                <a:ea typeface="DM Sans Bold" pitchFamily="34" charset="-122"/>
                <a:cs typeface="DM Sans Bold" pitchFamily="34" charset="-120"/>
              </a:rPr>
              <a:t>UNICORN SIGHTINGS</a:t>
            </a:r>
            <a:endParaRPr lang="en-US" sz="6400" dirty="0"/>
          </a:p>
        </p:txBody>
      </p:sp>
      <p:sp>
        <p:nvSpPr>
          <p:cNvPr id="11" name="Text 5"/>
          <p:cNvSpPr/>
          <p:nvPr/>
        </p:nvSpPr>
        <p:spPr>
          <a:xfrm>
            <a:off x="7483352" y="9245600"/>
            <a:ext cx="9407642" cy="120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19357219" y="0"/>
            <a:ext cx="5029705" cy="4368155"/>
          </a:xfrm>
          <a:prstGeom prst="rect">
            <a:avLst/>
          </a:prstGeom>
        </p:spPr>
      </p:pic>
      <p:pic>
        <p:nvPicPr>
          <p:cNvPr id="4" name="Image 2" descr="preencoded.png">    </p:cNvPr>
          <p:cNvPicPr>
            <a:picLocks noChangeAspect="1"/>
          </p:cNvPicPr>
          <p:nvPr/>
        </p:nvPicPr>
        <p:blipFill>
          <a:blip r:embed="rId3"/>
          <a:stretch>
            <a:fillRect/>
          </a:stretch>
        </p:blipFill>
        <p:spPr>
          <a:xfrm>
            <a:off x="0" y="8382000"/>
            <a:ext cx="5397861" cy="5334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3391324" y="3263900"/>
            <a:ext cx="7874984" cy="2755900"/>
          </a:xfrm>
          <a:prstGeom prst="rect">
            <a:avLst/>
          </a:prstGeom>
          <a:noFill/>
          <a:ln/>
        </p:spPr>
      </p:sp>
      <p:sp>
        <p:nvSpPr>
          <p:cNvPr id="8" name="Shape 2"/>
          <p:cNvSpPr/>
          <p:nvPr/>
        </p:nvSpPr>
        <p:spPr>
          <a:xfrm>
            <a:off x="3867633" y="3263900"/>
            <a:ext cx="6922365" cy="2222500"/>
          </a:xfrm>
          <a:prstGeom prst="rect">
            <a:avLst/>
          </a:prstGeom>
          <a:noFill/>
          <a:ln/>
        </p:spPr>
      </p:sp>
      <p:sp>
        <p:nvSpPr>
          <p:cNvPr id="9" name="Text 3"/>
          <p:cNvSpPr/>
          <p:nvPr/>
        </p:nvSpPr>
        <p:spPr>
          <a:xfrm>
            <a:off x="3867633" y="3263900"/>
            <a:ext cx="7464300" cy="2764367"/>
          </a:xfrm>
          <a:prstGeom prst="rect">
            <a:avLst/>
          </a:prstGeom>
          <a:noFill/>
          <a:ln/>
        </p:spPr>
        <p:txBody>
          <a:bodyPr wrap="square" lIns="0" tIns="0" rIns="0" bIns="0" rtlCol="0" anchor="t"/>
          <a:lstStyle/>
          <a:p>
            <a:pPr algn="l"/>
            <a:r>
              <a:rPr lang="en-US" sz="12800" dirty="0">
                <a:solidFill>
                  <a:srgbClr val="1E3583">
                    <a:alpha val="100000"/>
                  </a:srgbClr>
                </a:solidFill>
                <a:latin typeface="DM Serif Display Regular" pitchFamily="34" charset="0"/>
                <a:ea typeface="DM Serif Display Regular" pitchFamily="34" charset="-122"/>
                <a:cs typeface="DM Serif Display Regular" pitchFamily="34" charset="-120"/>
              </a:rPr>
              <a:t>233 Coins</a:t>
            </a:r>
            <a:endParaRPr lang="en-US" sz="12800" dirty="0"/>
          </a:p>
        </p:txBody>
      </p:sp>
      <p:sp>
        <p:nvSpPr>
          <p:cNvPr id="10" name="Shape 4"/>
          <p:cNvSpPr/>
          <p:nvPr/>
        </p:nvSpPr>
        <p:spPr>
          <a:xfrm>
            <a:off x="3391324" y="5486400"/>
            <a:ext cx="7874984" cy="533400"/>
          </a:xfrm>
          <a:prstGeom prst="rect">
            <a:avLst/>
          </a:prstGeom>
          <a:noFill/>
          <a:ln/>
        </p:spPr>
      </p:sp>
      <p:sp>
        <p:nvSpPr>
          <p:cNvPr id="11" name="Text 5"/>
          <p:cNvSpPr/>
          <p:nvPr/>
        </p:nvSpPr>
        <p:spPr>
          <a:xfrm>
            <a:off x="3323582" y="54864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Treasure Found</a:t>
            </a:r>
            <a:endParaRPr lang="en-US" sz="3200" dirty="0"/>
          </a:p>
        </p:txBody>
      </p:sp>
      <p:sp>
        <p:nvSpPr>
          <p:cNvPr id="12" name="Shape 6"/>
          <p:cNvSpPr/>
          <p:nvPr/>
        </p:nvSpPr>
        <p:spPr>
          <a:xfrm>
            <a:off x="3391324" y="6985000"/>
            <a:ext cx="7874984" cy="2755900"/>
          </a:xfrm>
          <a:prstGeom prst="rect">
            <a:avLst/>
          </a:prstGeom>
          <a:noFill/>
          <a:ln/>
        </p:spPr>
      </p:sp>
      <p:sp>
        <p:nvSpPr>
          <p:cNvPr id="13" name="Shape 7"/>
          <p:cNvSpPr/>
          <p:nvPr/>
        </p:nvSpPr>
        <p:spPr>
          <a:xfrm>
            <a:off x="3702513" y="6985000"/>
            <a:ext cx="7252606" cy="2222500"/>
          </a:xfrm>
          <a:prstGeom prst="rect">
            <a:avLst/>
          </a:prstGeom>
          <a:noFill/>
          <a:ln/>
        </p:spPr>
      </p:sp>
      <p:sp>
        <p:nvSpPr>
          <p:cNvPr id="14" name="Text 8"/>
          <p:cNvSpPr/>
          <p:nvPr/>
        </p:nvSpPr>
        <p:spPr>
          <a:xfrm>
            <a:off x="3702513" y="6985000"/>
            <a:ext cx="7794541" cy="2764367"/>
          </a:xfrm>
          <a:prstGeom prst="rect">
            <a:avLst/>
          </a:prstGeom>
          <a:noFill/>
          <a:ln/>
        </p:spPr>
        <p:txBody>
          <a:bodyPr wrap="square" lIns="0" tIns="0" rIns="0" bIns="0" rtlCol="0" anchor="t"/>
          <a:lstStyle/>
          <a:p>
            <a:pPr algn="l"/>
            <a:r>
              <a:rPr lang="en-US" sz="12800" dirty="0">
                <a:solidFill>
                  <a:srgbClr val="E41F1A">
                    <a:alpha val="100000"/>
                  </a:srgbClr>
                </a:solidFill>
                <a:latin typeface="DM Serif Display Regular" pitchFamily="34" charset="0"/>
                <a:ea typeface="DM Serif Display Regular" pitchFamily="34" charset="-122"/>
                <a:cs typeface="DM Serif Display Regular" pitchFamily="34" charset="-120"/>
              </a:rPr>
              <a:t>456 Hours</a:t>
            </a:r>
            <a:endParaRPr lang="en-US" sz="12800" dirty="0"/>
          </a:p>
        </p:txBody>
      </p:sp>
      <p:sp>
        <p:nvSpPr>
          <p:cNvPr id="15" name="Shape 9"/>
          <p:cNvSpPr/>
          <p:nvPr/>
        </p:nvSpPr>
        <p:spPr>
          <a:xfrm>
            <a:off x="3391324" y="9207500"/>
            <a:ext cx="7874984" cy="533400"/>
          </a:xfrm>
          <a:prstGeom prst="rect">
            <a:avLst/>
          </a:prstGeom>
          <a:noFill/>
          <a:ln/>
        </p:spPr>
      </p:sp>
      <p:sp>
        <p:nvSpPr>
          <p:cNvPr id="16" name="Text 10"/>
          <p:cNvSpPr/>
          <p:nvPr/>
        </p:nvSpPr>
        <p:spPr>
          <a:xfrm>
            <a:off x="3323582" y="92075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Duration of Spell Casting</a:t>
            </a:r>
            <a:endParaRPr lang="en-US" sz="3200" dirty="0"/>
          </a:p>
        </p:txBody>
      </p:sp>
      <p:sp>
        <p:nvSpPr>
          <p:cNvPr id="17" name="Shape 11"/>
          <p:cNvSpPr/>
          <p:nvPr/>
        </p:nvSpPr>
        <p:spPr>
          <a:xfrm>
            <a:off x="13552594" y="3263900"/>
            <a:ext cx="7874984" cy="2755900"/>
          </a:xfrm>
          <a:prstGeom prst="rect">
            <a:avLst/>
          </a:prstGeom>
          <a:noFill/>
          <a:ln/>
        </p:spPr>
      </p:sp>
      <p:sp>
        <p:nvSpPr>
          <p:cNvPr id="18" name="Shape 12"/>
          <p:cNvSpPr/>
          <p:nvPr/>
        </p:nvSpPr>
        <p:spPr>
          <a:xfrm>
            <a:off x="15940492" y="3263900"/>
            <a:ext cx="3099187" cy="2222500"/>
          </a:xfrm>
          <a:prstGeom prst="rect">
            <a:avLst/>
          </a:prstGeom>
          <a:noFill/>
          <a:ln/>
        </p:spPr>
      </p:sp>
      <p:sp>
        <p:nvSpPr>
          <p:cNvPr id="19" name="Text 13"/>
          <p:cNvSpPr/>
          <p:nvPr/>
        </p:nvSpPr>
        <p:spPr>
          <a:xfrm>
            <a:off x="15940492" y="3263900"/>
            <a:ext cx="3641122" cy="2764367"/>
          </a:xfrm>
          <a:prstGeom prst="rect">
            <a:avLst/>
          </a:prstGeom>
          <a:noFill/>
          <a:ln/>
        </p:spPr>
        <p:txBody>
          <a:bodyPr wrap="square" lIns="0" tIns="0" rIns="0" bIns="0" rtlCol="0" anchor="t"/>
          <a:lstStyle/>
          <a:p>
            <a:pPr algn="l"/>
            <a:r>
              <a:rPr lang="en-US" sz="12800" dirty="0">
                <a:solidFill>
                  <a:srgbClr val="1E3583">
                    <a:alpha val="100000"/>
                  </a:srgbClr>
                </a:solidFill>
                <a:latin typeface="DM Serif Display Regular" pitchFamily="34" charset="0"/>
                <a:ea typeface="DM Serif Display Regular" pitchFamily="34" charset="-122"/>
                <a:cs typeface="DM Serif Display Regular" pitchFamily="34" charset="-120"/>
              </a:rPr>
              <a:t>85%</a:t>
            </a:r>
            <a:endParaRPr lang="en-US" sz="12800" dirty="0"/>
          </a:p>
        </p:txBody>
      </p:sp>
      <p:sp>
        <p:nvSpPr>
          <p:cNvPr id="20" name="Shape 14"/>
          <p:cNvSpPr/>
          <p:nvPr/>
        </p:nvSpPr>
        <p:spPr>
          <a:xfrm>
            <a:off x="13552594" y="5486400"/>
            <a:ext cx="7874984" cy="533400"/>
          </a:xfrm>
          <a:prstGeom prst="rect">
            <a:avLst/>
          </a:prstGeom>
          <a:noFill/>
          <a:ln/>
        </p:spPr>
      </p:sp>
      <p:sp>
        <p:nvSpPr>
          <p:cNvPr id="21" name="Text 15"/>
          <p:cNvSpPr/>
          <p:nvPr/>
        </p:nvSpPr>
        <p:spPr>
          <a:xfrm>
            <a:off x="13484852" y="54864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Wished Granted</a:t>
            </a:r>
            <a:endParaRPr lang="en-US" sz="3200" dirty="0"/>
          </a:p>
        </p:txBody>
      </p:sp>
      <p:sp>
        <p:nvSpPr>
          <p:cNvPr id="22" name="Shape 16"/>
          <p:cNvSpPr/>
          <p:nvPr/>
        </p:nvSpPr>
        <p:spPr>
          <a:xfrm>
            <a:off x="13552594" y="6985000"/>
            <a:ext cx="7874984" cy="2755900"/>
          </a:xfrm>
          <a:prstGeom prst="rect">
            <a:avLst/>
          </a:prstGeom>
          <a:noFill/>
          <a:ln/>
        </p:spPr>
      </p:sp>
      <p:sp>
        <p:nvSpPr>
          <p:cNvPr id="23" name="Shape 17"/>
          <p:cNvSpPr/>
          <p:nvPr/>
        </p:nvSpPr>
        <p:spPr>
          <a:xfrm>
            <a:off x="14771946" y="6985000"/>
            <a:ext cx="5436279" cy="2222500"/>
          </a:xfrm>
          <a:prstGeom prst="rect">
            <a:avLst/>
          </a:prstGeom>
          <a:noFill/>
          <a:ln/>
        </p:spPr>
      </p:sp>
      <p:sp>
        <p:nvSpPr>
          <p:cNvPr id="24" name="Text 18"/>
          <p:cNvSpPr/>
          <p:nvPr/>
        </p:nvSpPr>
        <p:spPr>
          <a:xfrm>
            <a:off x="14771946" y="6985000"/>
            <a:ext cx="5978214" cy="2764367"/>
          </a:xfrm>
          <a:prstGeom prst="rect">
            <a:avLst/>
          </a:prstGeom>
          <a:noFill/>
          <a:ln/>
        </p:spPr>
        <p:txBody>
          <a:bodyPr wrap="square" lIns="0" tIns="0" rIns="0" bIns="0" rtlCol="0" anchor="t"/>
          <a:lstStyle/>
          <a:p>
            <a:pPr algn="l"/>
            <a:r>
              <a:rPr lang="en-US" sz="12800" dirty="0">
                <a:solidFill>
                  <a:srgbClr val="E41F1A">
                    <a:alpha val="100000"/>
                  </a:srgbClr>
                </a:solidFill>
                <a:latin typeface="DM Serif Display Regular" pitchFamily="34" charset="0"/>
                <a:ea typeface="DM Serif Display Regular" pitchFamily="34" charset="-122"/>
                <a:cs typeface="DM Serif Display Regular" pitchFamily="34" charset="-120"/>
              </a:rPr>
              <a:t>535 Km</a:t>
            </a:r>
            <a:endParaRPr lang="en-US" sz="12800" dirty="0"/>
          </a:p>
        </p:txBody>
      </p:sp>
      <p:sp>
        <p:nvSpPr>
          <p:cNvPr id="25" name="Shape 19"/>
          <p:cNvSpPr/>
          <p:nvPr/>
        </p:nvSpPr>
        <p:spPr>
          <a:xfrm>
            <a:off x="13552594" y="9207500"/>
            <a:ext cx="7874984" cy="533400"/>
          </a:xfrm>
          <a:prstGeom prst="rect">
            <a:avLst/>
          </a:prstGeom>
          <a:noFill/>
          <a:ln/>
        </p:spPr>
      </p:sp>
      <p:sp>
        <p:nvSpPr>
          <p:cNvPr id="26" name="Text 20"/>
          <p:cNvSpPr/>
          <p:nvPr/>
        </p:nvSpPr>
        <p:spPr>
          <a:xfrm>
            <a:off x="13484852" y="92075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21300562" y="0"/>
            <a:ext cx="3084898"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6841922" y="1143000"/>
            <a:ext cx="10690503" cy="1735667"/>
          </a:xfrm>
          <a:prstGeom prst="rect">
            <a:avLst/>
          </a:prstGeom>
          <a:noFill/>
          <a:ln/>
        </p:spPr>
        <p:txBody>
          <a:bodyPr wrap="square" lIns="0" tIns="0" rIns="0" bIns="0" rtlCol="0" anchor="t"/>
          <a:lstStyle/>
          <a:p>
            <a:pPr algn="ctr"/>
            <a:r>
              <a:rPr lang="en-US" sz="8000" dirty="0">
                <a:solidFill>
                  <a:srgbClr val="1E3583">
                    <a:alpha val="100000"/>
                  </a:srgbClr>
                </a:solidFill>
                <a:latin typeface="DM Serif Display Regular" pitchFamily="34" charset="0"/>
                <a:ea typeface="DM Serif Display Regular" pitchFamily="34" charset="-122"/>
                <a:cs typeface="DM Serif Display Regular" pitchFamily="34" charset="-120"/>
              </a:rPr>
              <a:t>Some Graph</a:t>
            </a:r>
            <a:endParaRPr lang="en-US" sz="8000" dirty="0"/>
          </a:p>
        </p:txBody>
      </p:sp>
      <p:sp>
        <p:nvSpPr>
          <p:cNvPr id="7" name="Shape 2"/>
          <p:cNvSpPr/>
          <p:nvPr/>
        </p:nvSpPr>
        <p:spPr>
          <a:xfrm>
            <a:off x="2718140" y="3771900"/>
            <a:ext cx="8941918" cy="6180901"/>
          </a:xfrm>
          <a:prstGeom prst="rect">
            <a:avLst/>
          </a:prstGeom>
          <a:noFill/>
          <a:ln/>
        </p:spPr>
      </p:sp>
      <p:sp>
        <p:nvSpPr>
          <p:cNvPr id="8"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1E3583">
                    <a:alpha val="100000"/>
                  </a:srgbClr>
                </a:solidFill>
                <a:latin typeface="Lato Regular" pitchFamily="34" charset="0"/>
                <a:ea typeface="Lato Regular" pitchFamily="34" charset="-122"/>
                <a:cs typeface="Lato Regular" pitchFamily="34" charset="-120"/>
              </a:rPr>
              <a:t>0</a:t>
            </a:r>
            <a:endParaRPr lang="en-US" sz="1821" dirty="0"/>
          </a:p>
        </p:txBody>
      </p:sp>
      <p:sp>
        <p:nvSpPr>
          <p:cNvPr id="9"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1E3583">
                    <a:alpha val="100000"/>
                  </a:srgbClr>
                </a:solidFill>
                <a:latin typeface="Lato Regular" pitchFamily="34" charset="0"/>
                <a:ea typeface="Lato Regular" pitchFamily="34" charset="-122"/>
                <a:cs typeface="Lato Regular" pitchFamily="34" charset="-120"/>
              </a:rPr>
              <a:t>1</a:t>
            </a:r>
            <a:endParaRPr lang="en-US" sz="2185" dirty="0"/>
          </a:p>
        </p:txBody>
      </p:sp>
      <p:sp>
        <p:nvSpPr>
          <p:cNvPr id="10"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1E3583">
                    <a:alpha val="100000"/>
                  </a:srgbClr>
                </a:solidFill>
                <a:latin typeface="Lato Regular" pitchFamily="34" charset="0"/>
                <a:ea typeface="Lato Regular" pitchFamily="34" charset="-122"/>
                <a:cs typeface="Lato Regular" pitchFamily="34" charset="-120"/>
              </a:rPr>
              <a:t>2</a:t>
            </a:r>
            <a:endParaRPr lang="en-US" sz="2185" dirty="0"/>
          </a:p>
        </p:txBody>
      </p:sp>
      <p:sp>
        <p:nvSpPr>
          <p:cNvPr id="11"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1E3583">
                    <a:alpha val="100000"/>
                  </a:srgbClr>
                </a:solidFill>
                <a:latin typeface="Lato Regular" pitchFamily="34" charset="0"/>
                <a:ea typeface="Lato Regular" pitchFamily="34" charset="-122"/>
                <a:cs typeface="Lato Regular" pitchFamily="34" charset="-120"/>
              </a:rPr>
              <a:t>3</a:t>
            </a:r>
            <a:endParaRPr lang="en-US" sz="2185" dirty="0"/>
          </a:p>
        </p:txBody>
      </p:sp>
      <p:sp>
        <p:nvSpPr>
          <p:cNvPr id="12"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1E3583">
                    <a:alpha val="100000"/>
                  </a:srgbClr>
                </a:solidFill>
                <a:latin typeface="Lato Regular" pitchFamily="34" charset="0"/>
                <a:ea typeface="Lato Regular" pitchFamily="34" charset="-122"/>
                <a:cs typeface="Lato Regular" pitchFamily="34" charset="-120"/>
              </a:rPr>
              <a:t>4</a:t>
            </a:r>
            <a:endParaRPr lang="en-US" sz="2185" dirty="0"/>
          </a:p>
        </p:txBody>
      </p:sp>
      <p:sp>
        <p:nvSpPr>
          <p:cNvPr id="13"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1E3583">
                    <a:alpha val="100000"/>
                  </a:srgbClr>
                </a:solidFill>
                <a:latin typeface="Lato Regular" pitchFamily="34" charset="0"/>
                <a:ea typeface="Lato Regular" pitchFamily="34" charset="-122"/>
                <a:cs typeface="Lato Regular" pitchFamily="34" charset="-120"/>
              </a:rPr>
              <a:t>5</a:t>
            </a:r>
            <a:endParaRPr lang="en-US" sz="2185" dirty="0"/>
          </a:p>
        </p:txBody>
      </p:sp>
      <p:sp>
        <p:nvSpPr>
          <p:cNvPr id="14"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1E3583">
                    <a:alpha val="100000"/>
                  </a:srgbClr>
                </a:solidFill>
                <a:latin typeface="Lato Regular" pitchFamily="34" charset="0"/>
                <a:ea typeface="Lato Regular" pitchFamily="34" charset="-122"/>
                <a:cs typeface="Lato Regular" pitchFamily="34" charset="-120"/>
              </a:rPr>
              <a:t>6</a:t>
            </a:r>
            <a:endParaRPr lang="en-US" sz="2185" dirty="0"/>
          </a:p>
        </p:txBody>
      </p:sp>
      <p:sp>
        <p:nvSpPr>
          <p:cNvPr id="15"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1E3583">
                    <a:alpha val="100000"/>
                  </a:srgbClr>
                </a:solidFill>
                <a:latin typeface="Lato Regular" pitchFamily="34" charset="0"/>
                <a:ea typeface="Lato Regular" pitchFamily="34" charset="-122"/>
                <a:cs typeface="Lato Regular" pitchFamily="34" charset="-120"/>
              </a:rPr>
              <a:t>7</a:t>
            </a:r>
            <a:endParaRPr lang="en-US" sz="2185" dirty="0"/>
          </a:p>
        </p:txBody>
      </p:sp>
      <p:sp>
        <p:nvSpPr>
          <p:cNvPr id="16"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1E3583">
                    <a:alpha val="100000"/>
                  </a:srgbClr>
                </a:solidFill>
                <a:latin typeface="Lato Regular" pitchFamily="34" charset="0"/>
                <a:ea typeface="Lato Regular" pitchFamily="34" charset="-122"/>
                <a:cs typeface="Lato Regular" pitchFamily="34" charset="-120"/>
              </a:rPr>
              <a:t>8</a:t>
            </a:r>
            <a:endParaRPr lang="en-US" sz="2185" dirty="0"/>
          </a:p>
        </p:txBody>
      </p:sp>
      <p:sp>
        <p:nvSpPr>
          <p:cNvPr id="17"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1E3583">
                    <a:alpha val="100000"/>
                  </a:srgbClr>
                </a:solidFill>
                <a:latin typeface="Lato Regular" pitchFamily="34" charset="0"/>
                <a:ea typeface="Lato Regular" pitchFamily="34" charset="-122"/>
                <a:cs typeface="Lato Regular" pitchFamily="34" charset="-120"/>
              </a:rPr>
              <a:t>10</a:t>
            </a:r>
            <a:endParaRPr lang="en-US" sz="1821" dirty="0"/>
          </a:p>
        </p:txBody>
      </p:sp>
      <p:sp>
        <p:nvSpPr>
          <p:cNvPr id="18"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1E3583">
                    <a:alpha val="100000"/>
                  </a:srgbClr>
                </a:solidFill>
                <a:latin typeface="Lato Regular" pitchFamily="34" charset="0"/>
                <a:ea typeface="Lato Regular" pitchFamily="34" charset="-122"/>
                <a:cs typeface="Lato Regular" pitchFamily="34" charset="-120"/>
              </a:rPr>
              <a:t>20</a:t>
            </a:r>
            <a:endParaRPr lang="en-US" sz="1821" dirty="0"/>
          </a:p>
        </p:txBody>
      </p:sp>
      <p:sp>
        <p:nvSpPr>
          <p:cNvPr id="19"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1E3583">
                    <a:alpha val="100000"/>
                  </a:srgbClr>
                </a:solidFill>
                <a:latin typeface="Lato Regular" pitchFamily="34" charset="0"/>
                <a:ea typeface="Lato Regular" pitchFamily="34" charset="-122"/>
                <a:cs typeface="Lato Regular" pitchFamily="34" charset="-120"/>
              </a:rPr>
              <a:t>30</a:t>
            </a:r>
            <a:endParaRPr lang="en-US" sz="1821" dirty="0"/>
          </a:p>
        </p:txBody>
      </p:sp>
      <p:sp>
        <p:nvSpPr>
          <p:cNvPr id="20"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1E3583">
                    <a:alpha val="100000"/>
                  </a:srgbClr>
                </a:solidFill>
                <a:latin typeface="Lato Regular" pitchFamily="34" charset="0"/>
                <a:ea typeface="Lato Regular" pitchFamily="34" charset="-122"/>
                <a:cs typeface="Lato Regular" pitchFamily="34" charset="-120"/>
              </a:rPr>
              <a:t>40</a:t>
            </a:r>
            <a:endParaRPr lang="en-US" sz="1821" dirty="0"/>
          </a:p>
        </p:txBody>
      </p:sp>
      <p:sp>
        <p:nvSpPr>
          <p:cNvPr id="21"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1E3583">
                    <a:alpha val="100000"/>
                  </a:srgbClr>
                </a:solidFill>
                <a:latin typeface="Lato Regular" pitchFamily="34" charset="0"/>
                <a:ea typeface="Lato Regular" pitchFamily="34" charset="-122"/>
                <a:cs typeface="Lato Regular" pitchFamily="34" charset="-120"/>
              </a:rPr>
              <a:t>50</a:t>
            </a:r>
            <a:endParaRPr lang="en-US" sz="1821" dirty="0"/>
          </a:p>
        </p:txBody>
      </p:sp>
      <p:sp>
        <p:nvSpPr>
          <p:cNvPr id="22"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1E3583">
                    <a:alpha val="100000"/>
                  </a:srgbClr>
                </a:solidFill>
                <a:latin typeface="Lato Regular" pitchFamily="34" charset="0"/>
                <a:ea typeface="Lato Regular" pitchFamily="34" charset="-122"/>
                <a:cs typeface="Lato Regular" pitchFamily="34" charset="-120"/>
              </a:rPr>
              <a:t>60</a:t>
            </a:r>
            <a:endParaRPr lang="en-US" sz="1821" dirty="0"/>
          </a:p>
        </p:txBody>
      </p:sp>
      <p:sp>
        <p:nvSpPr>
          <p:cNvPr id="23"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1E3583">
                    <a:alpha val="100000"/>
                  </a:srgbClr>
                </a:solidFill>
                <a:latin typeface="Lato Regular" pitchFamily="34" charset="0"/>
                <a:ea typeface="Lato Regular" pitchFamily="34" charset="-122"/>
                <a:cs typeface="Lato Regular" pitchFamily="34" charset="-120"/>
              </a:rPr>
              <a:t>70</a:t>
            </a:r>
            <a:endParaRPr lang="en-US" sz="1821" dirty="0"/>
          </a:p>
        </p:txBody>
      </p:sp>
      <p:sp>
        <p:nvSpPr>
          <p:cNvPr id="24"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1E3583">
                    <a:alpha val="100000"/>
                  </a:srgbClr>
                </a:solidFill>
                <a:latin typeface="Lato Regular" pitchFamily="34" charset="0"/>
                <a:ea typeface="Lato Regular" pitchFamily="34" charset="-122"/>
                <a:cs typeface="Lato Regular" pitchFamily="34" charset="-120"/>
              </a:rPr>
              <a:t>80</a:t>
            </a:r>
            <a:endParaRPr lang="en-US" sz="1821" dirty="0"/>
          </a:p>
        </p:txBody>
      </p:sp>
      <p:sp>
        <p:nvSpPr>
          <p:cNvPr id="25"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1E3583">
                    <a:alpha val="100000"/>
                  </a:srgbClr>
                </a:solidFill>
                <a:latin typeface="Lato Regular" pitchFamily="34" charset="0"/>
                <a:ea typeface="Lato Regular" pitchFamily="34" charset="-122"/>
                <a:cs typeface="Lato Regular" pitchFamily="34" charset="-120"/>
              </a:rPr>
              <a:t>90</a:t>
            </a:r>
            <a:endParaRPr lang="en-US" sz="1821" dirty="0"/>
          </a:p>
        </p:txBody>
      </p:sp>
      <p:sp>
        <p:nvSpPr>
          <p:cNvPr id="26"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1E3583">
                    <a:alpha val="100000"/>
                  </a:srgbClr>
                </a:solidFill>
                <a:latin typeface="Lato Regular" pitchFamily="34" charset="0"/>
                <a:ea typeface="Lato Regular" pitchFamily="34" charset="-122"/>
                <a:cs typeface="Lato Regular" pitchFamily="34" charset="-120"/>
              </a:rPr>
              <a:t>100</a:t>
            </a:r>
            <a:endParaRPr lang="en-US" sz="1821" dirty="0"/>
          </a:p>
        </p:txBody>
      </p:sp>
      <p:pic>
        <p:nvPicPr>
          <p:cNvPr id="27" name="Image 3" descr="preencoded.png">    </p:cNvPr>
          <p:cNvPicPr>
            <a:picLocks noChangeAspect="1"/>
          </p:cNvPicPr>
          <p:nvPr/>
        </p:nvPicPr>
        <p:blipFill>
          <a:blip r:embed="rId4"/>
          <a:stretch>
            <a:fillRect/>
          </a:stretch>
        </p:blipFill>
        <p:spPr>
          <a:xfrm>
            <a:off x="3368467" y="3771900"/>
            <a:ext cx="8291591" cy="5511006"/>
          </a:xfrm>
          <a:prstGeom prst="rect">
            <a:avLst/>
          </a:prstGeom>
        </p:spPr>
      </p:pic>
      <p:pic>
        <p:nvPicPr>
          <p:cNvPr id="28" name="Image 4" descr="preencoded.png">    </p:cNvPr>
          <p:cNvPicPr>
            <a:picLocks noChangeAspect="1"/>
          </p:cNvPicPr>
          <p:nvPr/>
        </p:nvPicPr>
        <p:blipFill>
          <a:blip r:embed="rId5"/>
          <a:stretch>
            <a:fillRect/>
          </a:stretch>
        </p:blipFill>
        <p:spPr>
          <a:xfrm>
            <a:off x="4512766" y="4185444"/>
            <a:ext cx="11567" cy="5258445"/>
          </a:xfrm>
          <a:prstGeom prst="rect">
            <a:avLst/>
          </a:prstGeom>
        </p:spPr>
      </p:pic>
      <p:pic>
        <p:nvPicPr>
          <p:cNvPr id="29" name="Image 5" descr="preencoded.png">    </p:cNvPr>
          <p:cNvPicPr>
            <a:picLocks noChangeAspect="1"/>
          </p:cNvPicPr>
          <p:nvPr/>
        </p:nvPicPr>
        <p:blipFill>
          <a:blip r:embed="rId6"/>
          <a:stretch>
            <a:fillRect/>
          </a:stretch>
        </p:blipFill>
        <p:spPr>
          <a:xfrm>
            <a:off x="5651279" y="4185444"/>
            <a:ext cx="11567" cy="5258445"/>
          </a:xfrm>
          <a:prstGeom prst="rect">
            <a:avLst/>
          </a:prstGeom>
        </p:spPr>
      </p:pic>
      <p:pic>
        <p:nvPicPr>
          <p:cNvPr id="30" name="Image 6" descr="preencoded.png">    </p:cNvPr>
          <p:cNvPicPr>
            <a:picLocks noChangeAspect="1"/>
          </p:cNvPicPr>
          <p:nvPr/>
        </p:nvPicPr>
        <p:blipFill>
          <a:blip r:embed="rId7"/>
          <a:stretch>
            <a:fillRect/>
          </a:stretch>
        </p:blipFill>
        <p:spPr>
          <a:xfrm>
            <a:off x="6789795" y="4185444"/>
            <a:ext cx="11567" cy="5258445"/>
          </a:xfrm>
          <a:prstGeom prst="rect">
            <a:avLst/>
          </a:prstGeom>
        </p:spPr>
      </p:pic>
      <p:pic>
        <p:nvPicPr>
          <p:cNvPr id="31" name="Image 7" descr="preencoded.png">    </p:cNvPr>
          <p:cNvPicPr>
            <a:picLocks noChangeAspect="1"/>
          </p:cNvPicPr>
          <p:nvPr/>
        </p:nvPicPr>
        <p:blipFill>
          <a:blip r:embed="rId8"/>
          <a:stretch>
            <a:fillRect/>
          </a:stretch>
        </p:blipFill>
        <p:spPr>
          <a:xfrm>
            <a:off x="7928309" y="4185444"/>
            <a:ext cx="11567" cy="5258445"/>
          </a:xfrm>
          <a:prstGeom prst="rect">
            <a:avLst/>
          </a:prstGeom>
        </p:spPr>
      </p:pic>
      <p:pic>
        <p:nvPicPr>
          <p:cNvPr id="32" name="Image 8" descr="preencoded.png">    </p:cNvPr>
          <p:cNvPicPr>
            <a:picLocks noChangeAspect="1"/>
          </p:cNvPicPr>
          <p:nvPr/>
        </p:nvPicPr>
        <p:blipFill>
          <a:blip r:embed="rId9"/>
          <a:stretch>
            <a:fillRect/>
          </a:stretch>
        </p:blipFill>
        <p:spPr>
          <a:xfrm>
            <a:off x="9066828"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10205341"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11343854" y="4185444"/>
            <a:ext cx="11567" cy="5258445"/>
          </a:xfrm>
          <a:prstGeom prst="rect">
            <a:avLst/>
          </a:prstGeom>
        </p:spPr>
      </p:pic>
      <p:pic>
        <p:nvPicPr>
          <p:cNvPr id="35" name="Image 11" descr="preencoded.png">    </p:cNvPr>
          <p:cNvPicPr>
            <a:picLocks noChangeAspect="1"/>
          </p:cNvPicPr>
          <p:nvPr/>
        </p:nvPicPr>
        <p:blipFill>
          <a:blip r:embed="rId12"/>
          <a:stretch>
            <a:fillRect/>
          </a:stretch>
        </p:blipFill>
        <p:spPr>
          <a:xfrm>
            <a:off x="3355539" y="5483845"/>
            <a:ext cx="8050168" cy="2373585"/>
          </a:xfrm>
          <a:prstGeom prst="rect">
            <a:avLst/>
          </a:prstGeom>
        </p:spPr>
      </p:pic>
      <p:pic>
        <p:nvPicPr>
          <p:cNvPr id="36" name="Image 12" descr="preencoded.png">    </p:cNvPr>
          <p:cNvPicPr>
            <a:picLocks noChangeAspect="1"/>
          </p:cNvPicPr>
          <p:nvPr/>
        </p:nvPicPr>
        <p:blipFill>
          <a:blip r:embed="rId13"/>
          <a:stretch>
            <a:fillRect/>
          </a:stretch>
        </p:blipFill>
        <p:spPr>
          <a:xfrm>
            <a:off x="3369143" y="6359525"/>
            <a:ext cx="8044031" cy="2268538"/>
          </a:xfrm>
          <a:prstGeom prst="rect">
            <a:avLst/>
          </a:prstGeom>
        </p:spPr>
      </p:pic>
      <p:pic>
        <p:nvPicPr>
          <p:cNvPr id="37" name="Image 13" descr="preencoded.png">    </p:cNvPr>
          <p:cNvPicPr>
            <a:picLocks noChangeAspect="1"/>
          </p:cNvPicPr>
          <p:nvPr/>
        </p:nvPicPr>
        <p:blipFill>
          <a:blip r:embed="rId14"/>
          <a:stretch>
            <a:fillRect/>
          </a:stretch>
        </p:blipFill>
        <p:spPr>
          <a:xfrm>
            <a:off x="4441751" y="6055643"/>
            <a:ext cx="153591" cy="153566"/>
          </a:xfrm>
          <a:prstGeom prst="rect">
            <a:avLst/>
          </a:prstGeom>
        </p:spPr>
      </p:pic>
      <p:pic>
        <p:nvPicPr>
          <p:cNvPr id="38" name="Image 14" descr="preencoded.png">    </p:cNvPr>
          <p:cNvPicPr>
            <a:picLocks noChangeAspect="1"/>
          </p:cNvPicPr>
          <p:nvPr/>
        </p:nvPicPr>
        <p:blipFill>
          <a:blip r:embed="rId15"/>
          <a:stretch>
            <a:fillRect/>
          </a:stretch>
        </p:blipFill>
        <p:spPr>
          <a:xfrm>
            <a:off x="4441751" y="6981130"/>
            <a:ext cx="153591" cy="153566"/>
          </a:xfrm>
          <a:prstGeom prst="rect">
            <a:avLst/>
          </a:prstGeom>
        </p:spPr>
      </p:pic>
      <p:pic>
        <p:nvPicPr>
          <p:cNvPr id="39" name="Image 15" descr="preencoded.png">    </p:cNvPr>
          <p:cNvPicPr>
            <a:picLocks noChangeAspect="1"/>
          </p:cNvPicPr>
          <p:nvPr/>
        </p:nvPicPr>
        <p:blipFill>
          <a:blip r:embed="rId16"/>
          <a:stretch>
            <a:fillRect/>
          </a:stretch>
        </p:blipFill>
        <p:spPr>
          <a:xfrm>
            <a:off x="5580267" y="5651277"/>
            <a:ext cx="153591" cy="153566"/>
          </a:xfrm>
          <a:prstGeom prst="rect">
            <a:avLst/>
          </a:prstGeom>
        </p:spPr>
      </p:pic>
      <p:pic>
        <p:nvPicPr>
          <p:cNvPr id="40" name="Image 16" descr="preencoded.png">    </p:cNvPr>
          <p:cNvPicPr>
            <a:picLocks noChangeAspect="1"/>
          </p:cNvPicPr>
          <p:nvPr/>
        </p:nvPicPr>
        <p:blipFill>
          <a:blip r:embed="rId17"/>
          <a:stretch>
            <a:fillRect/>
          </a:stretch>
        </p:blipFill>
        <p:spPr>
          <a:xfrm>
            <a:off x="5580267" y="7415510"/>
            <a:ext cx="153591" cy="153566"/>
          </a:xfrm>
          <a:prstGeom prst="rect">
            <a:avLst/>
          </a:prstGeom>
        </p:spPr>
      </p:pic>
      <p:pic>
        <p:nvPicPr>
          <p:cNvPr id="41" name="Image 17" descr="preencoded.png">    </p:cNvPr>
          <p:cNvPicPr>
            <a:picLocks noChangeAspect="1"/>
          </p:cNvPicPr>
          <p:nvPr/>
        </p:nvPicPr>
        <p:blipFill>
          <a:blip r:embed="rId18"/>
          <a:stretch>
            <a:fillRect/>
          </a:stretch>
        </p:blipFill>
        <p:spPr>
          <a:xfrm>
            <a:off x="6718783" y="7732812"/>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6718783" y="6311826"/>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7861923" y="6733232"/>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7861923" y="6420644"/>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8995813" y="7667575"/>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8995813" y="7076877"/>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10138955" y="6972449"/>
            <a:ext cx="153591" cy="153566"/>
          </a:xfrm>
          <a:prstGeom prst="rect">
            <a:avLst/>
          </a:prstGeom>
        </p:spPr>
      </p:pic>
      <p:pic>
        <p:nvPicPr>
          <p:cNvPr id="48" name="Image 24" descr="preencoded.png">    </p:cNvPr>
          <p:cNvPicPr>
            <a:picLocks noChangeAspect="1"/>
          </p:cNvPicPr>
          <p:nvPr/>
        </p:nvPicPr>
        <p:blipFill>
          <a:blip r:embed="rId25"/>
          <a:stretch>
            <a:fillRect/>
          </a:stretch>
        </p:blipFill>
        <p:spPr>
          <a:xfrm>
            <a:off x="10138955" y="6572771"/>
            <a:ext cx="153591" cy="153566"/>
          </a:xfrm>
          <a:prstGeom prst="rect">
            <a:avLst/>
          </a:prstGeom>
        </p:spPr>
      </p:pic>
      <p:sp>
        <p:nvSpPr>
          <p:cNvPr id="49" name="Shape 22"/>
          <p:cNvSpPr/>
          <p:nvPr/>
        </p:nvSpPr>
        <p:spPr>
          <a:xfrm>
            <a:off x="14403600" y="4191000"/>
            <a:ext cx="5601400" cy="7620000"/>
          </a:xfrm>
          <a:prstGeom prst="rect">
            <a:avLst/>
          </a:prstGeom>
          <a:noFill/>
          <a:ln/>
        </p:spPr>
      </p:sp>
      <p:sp>
        <p:nvSpPr>
          <p:cNvPr id="50" name="Shape 23"/>
          <p:cNvSpPr/>
          <p:nvPr/>
        </p:nvSpPr>
        <p:spPr>
          <a:xfrm>
            <a:off x="14403600" y="4191000"/>
            <a:ext cx="5601400" cy="7620000"/>
          </a:xfrm>
          <a:prstGeom prst="rect">
            <a:avLst/>
          </a:prstGeom>
          <a:noFill/>
          <a:ln/>
        </p:spPr>
      </p:sp>
      <p:pic>
        <p:nvPicPr>
          <p:cNvPr id="51" name="Image 25" descr="preencoded.png">    </p:cNvPr>
          <p:cNvPicPr>
            <a:picLocks noChangeAspect="1"/>
          </p:cNvPicPr>
          <p:nvPr/>
        </p:nvPicPr>
        <p:blipFill>
          <a:blip r:embed="rId26"/>
          <a:stretch>
            <a:fillRect/>
          </a:stretch>
        </p:blipFill>
        <p:spPr>
          <a:xfrm>
            <a:off x="14403600" y="4191000"/>
            <a:ext cx="5575997" cy="5575300"/>
          </a:xfrm>
          <a:prstGeom prst="rect">
            <a:avLst/>
          </a:prstGeom>
        </p:spPr>
      </p:pic>
      <p:pic>
        <p:nvPicPr>
          <p:cNvPr id="52" name="Image 26" descr="preencoded.png">    </p:cNvPr>
          <p:cNvPicPr>
            <a:picLocks noChangeAspect="1"/>
          </p:cNvPicPr>
          <p:nvPr/>
        </p:nvPicPr>
        <p:blipFill>
          <a:blip r:embed="rId27"/>
          <a:stretch>
            <a:fillRect/>
          </a:stretch>
        </p:blipFill>
        <p:spPr>
          <a:xfrm>
            <a:off x="14403600" y="4191000"/>
            <a:ext cx="5575997" cy="5575300"/>
          </a:xfrm>
          <a:prstGeom prst="rect">
            <a:avLst/>
          </a:prstGeom>
        </p:spPr>
      </p:pic>
      <p:sp>
        <p:nvSpPr>
          <p:cNvPr id="53" name="Shape 24"/>
          <p:cNvSpPr/>
          <p:nvPr/>
        </p:nvSpPr>
        <p:spPr>
          <a:xfrm>
            <a:off x="16302488" y="6365379"/>
            <a:ext cx="1790924" cy="1226566"/>
          </a:xfrm>
          <a:prstGeom prst="rect">
            <a:avLst/>
          </a:prstGeom>
          <a:noFill/>
          <a:ln/>
        </p:spPr>
      </p:sp>
      <p:sp>
        <p:nvSpPr>
          <p:cNvPr id="54" name="Text 25"/>
          <p:cNvSpPr/>
          <p:nvPr/>
        </p:nvSpPr>
        <p:spPr>
          <a:xfrm>
            <a:off x="16302488" y="6292850"/>
            <a:ext cx="1994149"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34.574</a:t>
            </a:r>
            <a:endParaRPr lang="en-US" sz="4800" dirty="0"/>
          </a:p>
        </p:txBody>
      </p:sp>
      <p:sp>
        <p:nvSpPr>
          <p:cNvPr id="55" name="Text 26"/>
          <p:cNvSpPr/>
          <p:nvPr/>
        </p:nvSpPr>
        <p:spPr>
          <a:xfrm>
            <a:off x="16747043" y="7131050"/>
            <a:ext cx="1037296"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Total</a:t>
            </a:r>
            <a:endParaRPr lang="en-US" sz="3200" dirty="0"/>
          </a:p>
        </p:txBody>
      </p:sp>
      <p:sp>
        <p:nvSpPr>
          <p:cNvPr id="56" name="Shape 27"/>
          <p:cNvSpPr/>
          <p:nvPr/>
        </p:nvSpPr>
        <p:spPr>
          <a:xfrm>
            <a:off x="13260457" y="10515600"/>
            <a:ext cx="7874984" cy="2006600"/>
          </a:xfrm>
          <a:prstGeom prst="rect">
            <a:avLst/>
          </a:prstGeom>
          <a:noFill/>
          <a:ln/>
        </p:spPr>
      </p:sp>
      <p:sp>
        <p:nvSpPr>
          <p:cNvPr id="57" name="Shape 28"/>
          <p:cNvSpPr/>
          <p:nvPr/>
        </p:nvSpPr>
        <p:spPr>
          <a:xfrm>
            <a:off x="13260457" y="10515600"/>
            <a:ext cx="7874984" cy="2006600"/>
          </a:xfrm>
          <a:prstGeom prst="rect">
            <a:avLst/>
          </a:prstGeom>
          <a:noFill/>
          <a:ln/>
        </p:spPr>
      </p:sp>
      <p:sp>
        <p:nvSpPr>
          <p:cNvPr id="58" name="Text 29"/>
          <p:cNvSpPr/>
          <p:nvPr/>
        </p:nvSpPr>
        <p:spPr>
          <a:xfrm>
            <a:off x="13158845" y="10515600"/>
            <a:ext cx="8078210"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Treasure Found</a:t>
            </a:r>
            <a:endParaRPr lang="en-US" sz="4800" dirty="0"/>
          </a:p>
        </p:txBody>
      </p:sp>
      <p:sp>
        <p:nvSpPr>
          <p:cNvPr id="59" name="Text 30"/>
          <p:cNvSpPr/>
          <p:nvPr/>
        </p:nvSpPr>
        <p:spPr>
          <a:xfrm>
            <a:off x="13192716" y="11455400"/>
            <a:ext cx="8010468" cy="120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amount of treasure found per month</a:t>
            </a:r>
            <a:endParaRPr lang="en-US" sz="3200" dirty="0"/>
          </a:p>
        </p:txBody>
      </p:sp>
      <p:sp>
        <p:nvSpPr>
          <p:cNvPr id="60" name="Shape 31"/>
          <p:cNvSpPr/>
          <p:nvPr/>
        </p:nvSpPr>
        <p:spPr>
          <a:xfrm>
            <a:off x="3251606" y="10515600"/>
            <a:ext cx="7874984" cy="2006600"/>
          </a:xfrm>
          <a:prstGeom prst="rect">
            <a:avLst/>
          </a:prstGeom>
          <a:noFill/>
          <a:ln/>
        </p:spPr>
      </p:sp>
      <p:sp>
        <p:nvSpPr>
          <p:cNvPr id="61" name="Shape 32"/>
          <p:cNvSpPr/>
          <p:nvPr/>
        </p:nvSpPr>
        <p:spPr>
          <a:xfrm>
            <a:off x="3251606" y="10515600"/>
            <a:ext cx="7874984" cy="2006600"/>
          </a:xfrm>
          <a:prstGeom prst="rect">
            <a:avLst/>
          </a:prstGeom>
          <a:noFill/>
          <a:ln/>
        </p:spPr>
      </p:sp>
      <p:sp>
        <p:nvSpPr>
          <p:cNvPr id="62" name="Text 33"/>
          <p:cNvSpPr/>
          <p:nvPr/>
        </p:nvSpPr>
        <p:spPr>
          <a:xfrm>
            <a:off x="3149994" y="10515600"/>
            <a:ext cx="8078210"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Spellcasting Progress</a:t>
            </a:r>
            <a:endParaRPr lang="en-US" sz="4800" dirty="0"/>
          </a:p>
        </p:txBody>
      </p:sp>
      <p:sp>
        <p:nvSpPr>
          <p:cNvPr id="63" name="Text 34"/>
          <p:cNvSpPr/>
          <p:nvPr/>
        </p:nvSpPr>
        <p:spPr>
          <a:xfrm>
            <a:off x="3183865" y="11455400"/>
            <a:ext cx="8010468" cy="120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0" y="12700"/>
            <a:ext cx="5866465" cy="13691691"/>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3450981" y="6870700"/>
            <a:ext cx="8738692" cy="2108200"/>
          </a:xfrm>
          <a:prstGeom prst="rect">
            <a:avLst/>
          </a:prstGeom>
          <a:noFill/>
          <a:ln/>
        </p:spPr>
      </p:sp>
      <p:sp>
        <p:nvSpPr>
          <p:cNvPr id="7" name="Shape 2"/>
          <p:cNvSpPr/>
          <p:nvPr/>
        </p:nvSpPr>
        <p:spPr>
          <a:xfrm>
            <a:off x="13450981" y="6870700"/>
            <a:ext cx="8738692" cy="2108200"/>
          </a:xfrm>
          <a:prstGeom prst="rect">
            <a:avLst/>
          </a:prstGeom>
          <a:noFill/>
          <a:ln/>
        </p:spPr>
      </p:sp>
      <p:sp>
        <p:nvSpPr>
          <p:cNvPr id="8" name="Text 3"/>
          <p:cNvSpPr/>
          <p:nvPr/>
        </p:nvSpPr>
        <p:spPr>
          <a:xfrm>
            <a:off x="13450981" y="6870700"/>
            <a:ext cx="894191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9" name="Text 4"/>
          <p:cNvSpPr/>
          <p:nvPr/>
        </p:nvSpPr>
        <p:spPr>
          <a:xfrm>
            <a:off x="13450981" y="7912100"/>
            <a:ext cx="8874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pic>
        <p:nvPicPr>
          <p:cNvPr id="10" name="Image 3" descr="preencoded.png">    </p:cNvPr>
          <p:cNvPicPr>
            <a:picLocks noChangeAspect="1"/>
          </p:cNvPicPr>
          <p:nvPr/>
        </p:nvPicPr>
        <p:blipFill>
          <a:blip r:embed="rId4"/>
          <a:stretch>
            <a:fillRect/>
          </a:stretch>
        </p:blipFill>
        <p:spPr>
          <a:xfrm>
            <a:off x="254032" y="3251200"/>
            <a:ext cx="13768521" cy="8166100"/>
          </a:xfrm>
          <a:prstGeom prst="rect">
            <a:avLst/>
          </a:prstGeom>
        </p:spPr>
      </p:pic>
      <p:pic>
        <p:nvPicPr>
          <p:cNvPr id="11" name="Image 4" descr="preencoded.png">    </p:cNvPr>
          <p:cNvPicPr>
            <a:picLocks noChangeAspect="1"/>
          </p:cNvPicPr>
          <p:nvPr/>
        </p:nvPicPr>
        <p:blipFill>
          <a:blip r:embed="rId5"/>
          <a:stretch>
            <a:fillRect/>
          </a:stretch>
        </p:blipFill>
        <p:spPr>
          <a:xfrm>
            <a:off x="2184673" y="3594100"/>
            <a:ext cx="9894537" cy="6489700"/>
          </a:xfrm>
          <a:prstGeom prst="rect">
            <a:avLst/>
          </a:prstGeom>
        </p:spPr>
      </p:pic>
      <p:sp>
        <p:nvSpPr>
          <p:cNvPr id="12" name="Text 5"/>
          <p:cNvSpPr/>
          <p:nvPr/>
        </p:nvSpPr>
        <p:spPr>
          <a:xfrm>
            <a:off x="13374772" y="4737100"/>
            <a:ext cx="10690503" cy="1735667"/>
          </a:xfrm>
          <a:prstGeom prst="rect">
            <a:avLst/>
          </a:prstGeom>
          <a:noFill/>
          <a:ln/>
        </p:spPr>
        <p:txBody>
          <a:bodyPr wrap="square" lIns="0" tIns="0" rIns="0" bIns="0" rtlCol="0" anchor="t"/>
          <a:lstStyle/>
          <a:p>
            <a:pPr algn="l"/>
            <a:r>
              <a:rPr lang="en-US" sz="8000" dirty="0">
                <a:solidFill>
                  <a:srgbClr val="1E3583">
                    <a:alpha val="100000"/>
                  </a:srgbClr>
                </a:solidFill>
                <a:latin typeface="DM Serif Display Regular" pitchFamily="34" charset="0"/>
                <a:ea typeface="DM Serif Display Regular" pitchFamily="34" charset="-122"/>
                <a:cs typeface="DM Serif Display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19357219" y="0"/>
            <a:ext cx="5029705" cy="4368155"/>
          </a:xfrm>
          <a:prstGeom prst="rect">
            <a:avLst/>
          </a:prstGeom>
        </p:spPr>
      </p:pic>
      <p:pic>
        <p:nvPicPr>
          <p:cNvPr id="4" name="Image 2" descr="preencoded.png">    </p:cNvPr>
          <p:cNvPicPr>
            <a:picLocks noChangeAspect="1"/>
          </p:cNvPicPr>
          <p:nvPr/>
        </p:nvPicPr>
        <p:blipFill>
          <a:blip r:embed="rId3"/>
          <a:stretch>
            <a:fillRect/>
          </a:stretch>
        </p:blipFill>
        <p:spPr>
          <a:xfrm>
            <a:off x="0" y="8382000"/>
            <a:ext cx="5397861" cy="5334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2946768" y="4152900"/>
            <a:ext cx="8738692" cy="2108200"/>
          </a:xfrm>
          <a:prstGeom prst="rect">
            <a:avLst/>
          </a:prstGeom>
          <a:noFill/>
          <a:ln/>
        </p:spPr>
      </p:sp>
      <p:sp>
        <p:nvSpPr>
          <p:cNvPr id="8" name="Shape 2"/>
          <p:cNvSpPr/>
          <p:nvPr/>
        </p:nvSpPr>
        <p:spPr>
          <a:xfrm>
            <a:off x="2946768" y="4152900"/>
            <a:ext cx="8738692" cy="2108200"/>
          </a:xfrm>
          <a:prstGeom prst="rect">
            <a:avLst/>
          </a:prstGeom>
          <a:noFill/>
          <a:ln/>
        </p:spPr>
      </p:sp>
      <p:sp>
        <p:nvSpPr>
          <p:cNvPr id="9" name="Text 3"/>
          <p:cNvSpPr/>
          <p:nvPr/>
        </p:nvSpPr>
        <p:spPr>
          <a:xfrm>
            <a:off x="2946768" y="4152900"/>
            <a:ext cx="894191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An mobile app</a:t>
            </a:r>
            <a:endParaRPr lang="en-US" sz="4800" dirty="0"/>
          </a:p>
        </p:txBody>
      </p:sp>
      <p:sp>
        <p:nvSpPr>
          <p:cNvPr id="10" name="Text 4"/>
          <p:cNvSpPr/>
          <p:nvPr/>
        </p:nvSpPr>
        <p:spPr>
          <a:xfrm>
            <a:off x="2946768" y="5194300"/>
            <a:ext cx="8874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An app designed for exploring and experiencing the enchanting realm of fantasy</a:t>
            </a:r>
            <a:endParaRPr lang="en-US" sz="3200" dirty="0"/>
          </a:p>
        </p:txBody>
      </p:sp>
      <p:sp>
        <p:nvSpPr>
          <p:cNvPr id="11" name="Text 5"/>
          <p:cNvSpPr/>
          <p:nvPr/>
        </p:nvSpPr>
        <p:spPr>
          <a:xfrm>
            <a:off x="5728416" y="7658100"/>
            <a:ext cx="9090103" cy="3615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Live your fantasy dreams</a:t>
            </a:r>
            <a:endParaRPr lang="en-US" sz="3200" dirty="0"/>
          </a:p>
        </p:txBody>
      </p:sp>
      <p:sp>
        <p:nvSpPr>
          <p:cNvPr id="12" name="Text 6"/>
          <p:cNvSpPr/>
          <p:nvPr/>
        </p:nvSpPr>
        <p:spPr>
          <a:xfrm>
            <a:off x="2895962" y="1854200"/>
            <a:ext cx="12900579" cy="1735667"/>
          </a:xfrm>
          <a:prstGeom prst="rect">
            <a:avLst/>
          </a:prstGeom>
          <a:noFill/>
          <a:ln/>
        </p:spPr>
        <p:txBody>
          <a:bodyPr wrap="square" lIns="0" tIns="0" rIns="0" bIns="0" rtlCol="0" anchor="t"/>
          <a:lstStyle/>
          <a:p>
            <a:pPr algn="l"/>
            <a:r>
              <a:rPr lang="en-US" sz="8000" dirty="0">
                <a:solidFill>
                  <a:srgbClr val="1E3583">
                    <a:alpha val="100000"/>
                  </a:srgbClr>
                </a:solidFill>
                <a:latin typeface="DM Serif Display Regular" pitchFamily="34" charset="0"/>
                <a:ea typeface="DM Serif Display Regular" pitchFamily="34" charset="-122"/>
                <a:cs typeface="DM Serif Display Regular" pitchFamily="34" charset="-120"/>
              </a:rPr>
              <a:t>The Future of Fantasy</a:t>
            </a:r>
            <a:endParaRPr lang="en-US" sz="8000" dirty="0"/>
          </a:p>
        </p:txBody>
      </p:sp>
      <p:pic>
        <p:nvPicPr>
          <p:cNvPr id="13" name="Image 4" descr="preencoded.png">    </p:cNvPr>
          <p:cNvPicPr>
            <a:picLocks noChangeAspect="1"/>
          </p:cNvPicPr>
          <p:nvPr/>
        </p:nvPicPr>
        <p:blipFill>
          <a:blip r:embed="rId5"/>
          <a:stretch>
            <a:fillRect/>
          </a:stretch>
        </p:blipFill>
        <p:spPr>
          <a:xfrm>
            <a:off x="15457832" y="1028700"/>
            <a:ext cx="5474384" cy="11849100"/>
          </a:xfrm>
          <a:prstGeom prst="rect">
            <a:avLst/>
          </a:prstGeom>
        </p:spPr>
      </p:pic>
      <p:pic>
        <p:nvPicPr>
          <p:cNvPr id="14" name="Image 5" descr="preencoded.png">    </p:cNvPr>
          <p:cNvPicPr>
            <a:picLocks noChangeAspect="1"/>
          </p:cNvPicPr>
          <p:nvPr/>
        </p:nvPicPr>
        <p:blipFill>
          <a:blip r:embed="rId6"/>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1735667"/>
          </a:xfrm>
          <a:prstGeom prst="rect">
            <a:avLst/>
          </a:prstGeom>
          <a:noFill/>
          <a:ln/>
        </p:spPr>
        <p:txBody>
          <a:bodyPr wrap="square" lIns="0" tIns="0" rIns="0" bIns="0" rtlCol="0" anchor="t"/>
          <a:lstStyle/>
          <a:p>
            <a:pPr algn="r"/>
            <a:r>
              <a:rPr lang="en-US" sz="8000" dirty="0">
                <a:solidFill>
                  <a:srgbClr val="1E3583">
                    <a:alpha val="100000"/>
                  </a:srgbClr>
                </a:solidFill>
                <a:latin typeface="DM Serif Display Regular" pitchFamily="34" charset="0"/>
                <a:ea typeface="DM Serif Display Regular" pitchFamily="34" charset="-122"/>
                <a:cs typeface="DM Serif Display Regular"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0" y="12700"/>
            <a:ext cx="5866465" cy="13691691"/>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1079635" y="1092200"/>
            <a:ext cx="6566721" cy="11531600"/>
          </a:xfrm>
          <a:prstGeom prst="rect">
            <a:avLst/>
          </a:prstGeom>
        </p:spPr>
      </p:pic>
      <p:pic>
        <p:nvPicPr>
          <p:cNvPr id="7" name="Image 4" descr="preencoded.png">    </p:cNvPr>
          <p:cNvPicPr>
            <a:picLocks noChangeAspect="1"/>
          </p:cNvPicPr>
          <p:nvPr/>
        </p:nvPicPr>
        <p:blipFill>
          <a:blip r:embed="rId5"/>
          <a:stretch>
            <a:fillRect/>
          </a:stretch>
        </p:blipFill>
        <p:spPr>
          <a:xfrm>
            <a:off x="15991299" y="6756400"/>
            <a:ext cx="6566721" cy="5473700"/>
          </a:xfrm>
          <a:prstGeom prst="rect">
            <a:avLst/>
          </a:prstGeom>
        </p:spPr>
      </p:pic>
      <p:sp>
        <p:nvSpPr>
          <p:cNvPr id="8" name="Shape 1"/>
          <p:cNvSpPr/>
          <p:nvPr/>
        </p:nvSpPr>
        <p:spPr>
          <a:xfrm>
            <a:off x="8573572" y="2171700"/>
            <a:ext cx="6604826" cy="2540000"/>
          </a:xfrm>
          <a:prstGeom prst="rect">
            <a:avLst/>
          </a:prstGeom>
          <a:noFill/>
          <a:ln/>
        </p:spPr>
      </p:sp>
      <p:sp>
        <p:nvSpPr>
          <p:cNvPr id="9" name="Shape 2"/>
          <p:cNvSpPr/>
          <p:nvPr/>
        </p:nvSpPr>
        <p:spPr>
          <a:xfrm>
            <a:off x="8573572" y="2330450"/>
            <a:ext cx="571571" cy="2222500"/>
          </a:xfrm>
          <a:prstGeom prst="rect">
            <a:avLst/>
          </a:prstGeom>
          <a:noFill/>
          <a:ln/>
        </p:spPr>
      </p:sp>
      <p:sp>
        <p:nvSpPr>
          <p:cNvPr id="10" name="Text 3"/>
          <p:cNvSpPr/>
          <p:nvPr/>
        </p:nvSpPr>
        <p:spPr>
          <a:xfrm>
            <a:off x="8573572" y="2330450"/>
            <a:ext cx="1113506" cy="2764367"/>
          </a:xfrm>
          <a:prstGeom prst="rect">
            <a:avLst/>
          </a:prstGeom>
          <a:noFill/>
          <a:ln/>
        </p:spPr>
        <p:txBody>
          <a:bodyPr wrap="square" lIns="0" tIns="0" rIns="0" bIns="0" rtlCol="0" anchor="t"/>
          <a:lstStyle/>
          <a:p>
            <a:pPr algn="l"/>
            <a:r>
              <a:rPr lang="en-US" sz="12800" dirty="0">
                <a:solidFill>
                  <a:srgbClr val="1E3583">
                    <a:alpha val="100000"/>
                  </a:srgbClr>
                </a:solidFill>
                <a:latin typeface="DM Serif Display Regular" pitchFamily="34" charset="0"/>
                <a:ea typeface="DM Serif Display Regular" pitchFamily="34" charset="-122"/>
                <a:cs typeface="DM Serif Display Regular" pitchFamily="34" charset="-120"/>
              </a:rPr>
              <a:t>1</a:t>
            </a:r>
            <a:endParaRPr lang="en-US" sz="12800" dirty="0"/>
          </a:p>
        </p:txBody>
      </p:sp>
      <p:sp>
        <p:nvSpPr>
          <p:cNvPr id="11" name="Shape 4"/>
          <p:cNvSpPr/>
          <p:nvPr/>
        </p:nvSpPr>
        <p:spPr>
          <a:xfrm>
            <a:off x="9348368" y="2171700"/>
            <a:ext cx="5830029" cy="2540000"/>
          </a:xfrm>
          <a:prstGeom prst="rect">
            <a:avLst/>
          </a:prstGeom>
          <a:noFill/>
          <a:ln/>
        </p:spPr>
      </p:sp>
      <p:sp>
        <p:nvSpPr>
          <p:cNvPr id="12" name="Text 5"/>
          <p:cNvSpPr/>
          <p:nvPr/>
        </p:nvSpPr>
        <p:spPr>
          <a:xfrm>
            <a:off x="9348368" y="2171700"/>
            <a:ext cx="603325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Discover the secrets</a:t>
            </a:r>
            <a:endParaRPr lang="en-US" sz="4800" dirty="0"/>
          </a:p>
        </p:txBody>
      </p:sp>
      <p:sp>
        <p:nvSpPr>
          <p:cNvPr id="13" name="Text 6"/>
          <p:cNvSpPr/>
          <p:nvPr/>
        </p:nvSpPr>
        <p:spPr>
          <a:xfrm>
            <a:off x="9348368" y="3111500"/>
            <a:ext cx="5965512"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Explore the lush, vibrant forest and uncover the mysteries that lie within.</a:t>
            </a:r>
            <a:endParaRPr lang="en-US" sz="3200" dirty="0"/>
          </a:p>
        </p:txBody>
      </p:sp>
      <p:sp>
        <p:nvSpPr>
          <p:cNvPr id="14" name="Shape 7"/>
          <p:cNvSpPr/>
          <p:nvPr/>
        </p:nvSpPr>
        <p:spPr>
          <a:xfrm>
            <a:off x="8573572" y="7962900"/>
            <a:ext cx="6604826" cy="3073400"/>
          </a:xfrm>
          <a:prstGeom prst="rect">
            <a:avLst/>
          </a:prstGeom>
          <a:noFill/>
          <a:ln/>
        </p:spPr>
      </p:sp>
      <p:sp>
        <p:nvSpPr>
          <p:cNvPr id="15" name="Shape 8"/>
          <p:cNvSpPr/>
          <p:nvPr/>
        </p:nvSpPr>
        <p:spPr>
          <a:xfrm>
            <a:off x="8573572" y="8388350"/>
            <a:ext cx="876410" cy="2222500"/>
          </a:xfrm>
          <a:prstGeom prst="rect">
            <a:avLst/>
          </a:prstGeom>
          <a:noFill/>
          <a:ln/>
        </p:spPr>
      </p:sp>
      <p:sp>
        <p:nvSpPr>
          <p:cNvPr id="16" name="Text 9"/>
          <p:cNvSpPr/>
          <p:nvPr/>
        </p:nvSpPr>
        <p:spPr>
          <a:xfrm>
            <a:off x="8573572" y="8388350"/>
            <a:ext cx="1418344" cy="2764367"/>
          </a:xfrm>
          <a:prstGeom prst="rect">
            <a:avLst/>
          </a:prstGeom>
          <a:noFill/>
          <a:ln/>
        </p:spPr>
        <p:txBody>
          <a:bodyPr wrap="square" lIns="0" tIns="0" rIns="0" bIns="0" rtlCol="0" anchor="t"/>
          <a:lstStyle/>
          <a:p>
            <a:pPr algn="l"/>
            <a:r>
              <a:rPr lang="en-US" sz="12800" dirty="0">
                <a:solidFill>
                  <a:srgbClr val="1E3583">
                    <a:alpha val="100000"/>
                  </a:srgbClr>
                </a:solidFill>
                <a:latin typeface="DM Serif Display Regular" pitchFamily="34" charset="0"/>
                <a:ea typeface="DM Serif Display Regular" pitchFamily="34" charset="-122"/>
                <a:cs typeface="DM Serif Display Regular" pitchFamily="34" charset="-120"/>
              </a:rPr>
              <a:t>3</a:t>
            </a:r>
            <a:endParaRPr lang="en-US" sz="12800" dirty="0"/>
          </a:p>
        </p:txBody>
      </p:sp>
      <p:sp>
        <p:nvSpPr>
          <p:cNvPr id="17" name="Shape 10"/>
          <p:cNvSpPr/>
          <p:nvPr/>
        </p:nvSpPr>
        <p:spPr>
          <a:xfrm>
            <a:off x="9653206" y="7962900"/>
            <a:ext cx="5525191" cy="3073400"/>
          </a:xfrm>
          <a:prstGeom prst="rect">
            <a:avLst/>
          </a:prstGeom>
          <a:noFill/>
          <a:ln/>
        </p:spPr>
      </p:sp>
      <p:sp>
        <p:nvSpPr>
          <p:cNvPr id="18" name="Text 11"/>
          <p:cNvSpPr/>
          <p:nvPr/>
        </p:nvSpPr>
        <p:spPr>
          <a:xfrm>
            <a:off x="9653206" y="79629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Meet the creatures</a:t>
            </a:r>
            <a:endParaRPr lang="en-US" sz="4800" dirty="0"/>
          </a:p>
        </p:txBody>
      </p:sp>
      <p:sp>
        <p:nvSpPr>
          <p:cNvPr id="19" name="Text 12"/>
          <p:cNvSpPr/>
          <p:nvPr/>
        </p:nvSpPr>
        <p:spPr>
          <a:xfrm>
            <a:off x="9653206" y="8902700"/>
            <a:ext cx="5660674"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Encounter the mythical creatures that call the forest home, from talking animals to fairies.</a:t>
            </a:r>
            <a:endParaRPr lang="en-US" sz="3200" dirty="0"/>
          </a:p>
        </p:txBody>
      </p:sp>
      <p:sp>
        <p:nvSpPr>
          <p:cNvPr id="20" name="Shape 13"/>
          <p:cNvSpPr/>
          <p:nvPr/>
        </p:nvSpPr>
        <p:spPr>
          <a:xfrm>
            <a:off x="16181822" y="2171700"/>
            <a:ext cx="6604826" cy="2540000"/>
          </a:xfrm>
          <a:prstGeom prst="rect">
            <a:avLst/>
          </a:prstGeom>
          <a:noFill/>
          <a:ln/>
        </p:spPr>
      </p:sp>
      <p:sp>
        <p:nvSpPr>
          <p:cNvPr id="21" name="Shape 14"/>
          <p:cNvSpPr/>
          <p:nvPr/>
        </p:nvSpPr>
        <p:spPr>
          <a:xfrm>
            <a:off x="16181822" y="2330450"/>
            <a:ext cx="876410" cy="2222500"/>
          </a:xfrm>
          <a:prstGeom prst="rect">
            <a:avLst/>
          </a:prstGeom>
          <a:noFill/>
          <a:ln/>
        </p:spPr>
      </p:sp>
      <p:sp>
        <p:nvSpPr>
          <p:cNvPr id="22" name="Text 15"/>
          <p:cNvSpPr/>
          <p:nvPr/>
        </p:nvSpPr>
        <p:spPr>
          <a:xfrm>
            <a:off x="16181822" y="2330450"/>
            <a:ext cx="1418344" cy="2764367"/>
          </a:xfrm>
          <a:prstGeom prst="rect">
            <a:avLst/>
          </a:prstGeom>
          <a:noFill/>
          <a:ln/>
        </p:spPr>
        <p:txBody>
          <a:bodyPr wrap="square" lIns="0" tIns="0" rIns="0" bIns="0" rtlCol="0" anchor="t"/>
          <a:lstStyle/>
          <a:p>
            <a:pPr algn="l"/>
            <a:r>
              <a:rPr lang="en-US" sz="12800" dirty="0">
                <a:solidFill>
                  <a:srgbClr val="1E3583">
                    <a:alpha val="100000"/>
                  </a:srgbClr>
                </a:solidFill>
                <a:latin typeface="DM Serif Display Regular" pitchFamily="34" charset="0"/>
                <a:ea typeface="DM Serif Display Regular" pitchFamily="34" charset="-122"/>
                <a:cs typeface="DM Serif Display Regular" pitchFamily="34" charset="-120"/>
              </a:rPr>
              <a:t>2</a:t>
            </a:r>
            <a:endParaRPr lang="en-US" sz="12800" dirty="0"/>
          </a:p>
        </p:txBody>
      </p:sp>
      <p:sp>
        <p:nvSpPr>
          <p:cNvPr id="23" name="Shape 16"/>
          <p:cNvSpPr/>
          <p:nvPr/>
        </p:nvSpPr>
        <p:spPr>
          <a:xfrm>
            <a:off x="17261457" y="2171700"/>
            <a:ext cx="5525191" cy="2540000"/>
          </a:xfrm>
          <a:prstGeom prst="rect">
            <a:avLst/>
          </a:prstGeom>
          <a:noFill/>
          <a:ln/>
        </p:spPr>
      </p:sp>
      <p:sp>
        <p:nvSpPr>
          <p:cNvPr id="24" name="Text 17"/>
          <p:cNvSpPr/>
          <p:nvPr/>
        </p:nvSpPr>
        <p:spPr>
          <a:xfrm>
            <a:off x="17261457" y="21717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Find your own path</a:t>
            </a:r>
            <a:endParaRPr lang="en-US" sz="4800" dirty="0"/>
          </a:p>
        </p:txBody>
      </p:sp>
      <p:sp>
        <p:nvSpPr>
          <p:cNvPr id="25" name="Text 18"/>
          <p:cNvSpPr/>
          <p:nvPr/>
        </p:nvSpPr>
        <p:spPr>
          <a:xfrm>
            <a:off x="17261457" y="3111500"/>
            <a:ext cx="5660674"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18976172" y="6858000"/>
            <a:ext cx="5080635" cy="5842000"/>
          </a:xfrm>
          <a:prstGeom prst="rect">
            <a:avLst/>
          </a:prstGeom>
        </p:spPr>
      </p:pic>
      <p:pic>
        <p:nvPicPr>
          <p:cNvPr id="4" name="Image 2" descr="preencoded.png">    </p:cNvPr>
          <p:cNvPicPr>
            <a:picLocks noChangeAspect="1"/>
          </p:cNvPicPr>
          <p:nvPr/>
        </p:nvPicPr>
        <p:blipFill>
          <a:blip r:embed="rId3"/>
          <a:stretch>
            <a:fillRect/>
          </a:stretch>
        </p:blipFill>
        <p:spPr>
          <a:xfrm>
            <a:off x="0" y="635000"/>
            <a:ext cx="5830029" cy="58928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8658249" y="4394200"/>
            <a:ext cx="7070550" cy="2764367"/>
          </a:xfrm>
          <a:prstGeom prst="rect">
            <a:avLst/>
          </a:prstGeom>
          <a:noFill/>
          <a:ln/>
        </p:spPr>
        <p:txBody>
          <a:bodyPr wrap="square" lIns="0" tIns="0" rIns="0" bIns="0" rtlCol="0" anchor="t"/>
          <a:lstStyle/>
          <a:p>
            <a:pPr algn="ctr"/>
            <a:r>
              <a:rPr lang="en-US" sz="12800" dirty="0">
                <a:solidFill>
                  <a:srgbClr val="1E3583">
                    <a:alpha val="100000"/>
                  </a:srgbClr>
                </a:solidFill>
                <a:latin typeface="DM Serif Display Regular" pitchFamily="34" charset="0"/>
                <a:ea typeface="DM Serif Display Regular" pitchFamily="34" charset="-122"/>
                <a:cs typeface="DM Serif Display Regular" pitchFamily="34" charset="-120"/>
              </a:rPr>
              <a:t>Welcome</a:t>
            </a:r>
            <a:endParaRPr lang="en-US" sz="12800" dirty="0"/>
          </a:p>
        </p:txBody>
      </p:sp>
      <p:sp>
        <p:nvSpPr>
          <p:cNvPr id="8" name="Text 2"/>
          <p:cNvSpPr/>
          <p:nvPr/>
        </p:nvSpPr>
        <p:spPr>
          <a:xfrm>
            <a:off x="5000192" y="6921500"/>
            <a:ext cx="14399366" cy="2269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19357219" y="0"/>
            <a:ext cx="5029705" cy="4368155"/>
          </a:xfrm>
          <a:prstGeom prst="rect">
            <a:avLst/>
          </a:prstGeom>
        </p:spPr>
      </p:pic>
      <p:pic>
        <p:nvPicPr>
          <p:cNvPr id="4" name="Image 2" descr="preencoded.png">    </p:cNvPr>
          <p:cNvPicPr>
            <a:picLocks noChangeAspect="1"/>
          </p:cNvPicPr>
          <p:nvPr/>
        </p:nvPicPr>
        <p:blipFill>
          <a:blip r:embed="rId3"/>
          <a:stretch>
            <a:fillRect/>
          </a:stretch>
        </p:blipFill>
        <p:spPr>
          <a:xfrm>
            <a:off x="0" y="8382000"/>
            <a:ext cx="5397861" cy="5334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5025595" y="1104900"/>
            <a:ext cx="14348560" cy="1735667"/>
          </a:xfrm>
          <a:prstGeom prst="rect">
            <a:avLst/>
          </a:prstGeom>
          <a:noFill/>
          <a:ln/>
        </p:spPr>
        <p:txBody>
          <a:bodyPr wrap="square" lIns="0" tIns="0" rIns="0" bIns="0" rtlCol="0" anchor="t"/>
          <a:lstStyle/>
          <a:p>
            <a:pPr algn="ctr"/>
            <a:r>
              <a:rPr lang="en-US" sz="8000" dirty="0">
                <a:solidFill>
                  <a:srgbClr val="1E3583">
                    <a:alpha val="100000"/>
                  </a:srgbClr>
                </a:solidFill>
                <a:latin typeface="DM Serif Display Regular" pitchFamily="34" charset="0"/>
                <a:ea typeface="DM Serif Display Regular" pitchFamily="34" charset="-122"/>
                <a:cs typeface="DM Serif Display Regular" pitchFamily="34" charset="-120"/>
              </a:rPr>
              <a:t>Fantasy Realm at a Glance</a:t>
            </a:r>
            <a:endParaRPr lang="en-US" sz="8000" dirty="0"/>
          </a:p>
        </p:txBody>
      </p:sp>
      <p:sp>
        <p:nvSpPr>
          <p:cNvPr id="8" name="Shape 2"/>
          <p:cNvSpPr/>
          <p:nvPr/>
        </p:nvSpPr>
        <p:spPr>
          <a:xfrm>
            <a:off x="4026403" y="3581400"/>
            <a:ext cx="6935067" cy="2006600"/>
          </a:xfrm>
          <a:prstGeom prst="rect">
            <a:avLst/>
          </a:prstGeom>
          <a:noFill/>
          <a:ln/>
        </p:spPr>
      </p:sp>
      <p:sp>
        <p:nvSpPr>
          <p:cNvPr id="9" name="Shape 3"/>
          <p:cNvSpPr/>
          <p:nvPr/>
        </p:nvSpPr>
        <p:spPr>
          <a:xfrm>
            <a:off x="4026403" y="3581400"/>
            <a:ext cx="6935067" cy="2006600"/>
          </a:xfrm>
          <a:prstGeom prst="rect">
            <a:avLst/>
          </a:prstGeom>
          <a:noFill/>
          <a:ln/>
        </p:spPr>
      </p:sp>
      <p:sp>
        <p:nvSpPr>
          <p:cNvPr id="10" name="Text 4"/>
          <p:cNvSpPr/>
          <p:nvPr/>
        </p:nvSpPr>
        <p:spPr>
          <a:xfrm>
            <a:off x="4026403" y="3581400"/>
            <a:ext cx="7138292"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Enchanted Forest</a:t>
            </a:r>
            <a:endParaRPr lang="en-US" sz="4800" dirty="0"/>
          </a:p>
        </p:txBody>
      </p:sp>
      <p:sp>
        <p:nvSpPr>
          <p:cNvPr id="11" name="Text 5"/>
          <p:cNvSpPr/>
          <p:nvPr/>
        </p:nvSpPr>
        <p:spPr>
          <a:xfrm>
            <a:off x="4026403" y="4521200"/>
            <a:ext cx="7070550"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magical forest filled with talking animals and enchanted creatures.</a:t>
            </a:r>
            <a:endParaRPr lang="en-US" sz="3200" dirty="0"/>
          </a:p>
        </p:txBody>
      </p:sp>
      <p:sp>
        <p:nvSpPr>
          <p:cNvPr id="12" name="Shape 6"/>
          <p:cNvSpPr/>
          <p:nvPr/>
        </p:nvSpPr>
        <p:spPr>
          <a:xfrm>
            <a:off x="4026403" y="6477000"/>
            <a:ext cx="6935067" cy="2540000"/>
          </a:xfrm>
          <a:prstGeom prst="rect">
            <a:avLst/>
          </a:prstGeom>
          <a:noFill/>
          <a:ln/>
        </p:spPr>
      </p:sp>
      <p:sp>
        <p:nvSpPr>
          <p:cNvPr id="13" name="Shape 7"/>
          <p:cNvSpPr/>
          <p:nvPr/>
        </p:nvSpPr>
        <p:spPr>
          <a:xfrm>
            <a:off x="4026403" y="6477000"/>
            <a:ext cx="6935067" cy="2540000"/>
          </a:xfrm>
          <a:prstGeom prst="rect">
            <a:avLst/>
          </a:prstGeom>
          <a:noFill/>
          <a:ln/>
        </p:spPr>
      </p:sp>
      <p:sp>
        <p:nvSpPr>
          <p:cNvPr id="14" name="Text 8"/>
          <p:cNvSpPr/>
          <p:nvPr/>
        </p:nvSpPr>
        <p:spPr>
          <a:xfrm>
            <a:off x="4026403" y="6477000"/>
            <a:ext cx="7138292"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Crystal Caves</a:t>
            </a:r>
            <a:endParaRPr lang="en-US" sz="4800" dirty="0"/>
          </a:p>
        </p:txBody>
      </p:sp>
      <p:sp>
        <p:nvSpPr>
          <p:cNvPr id="15" name="Text 9"/>
          <p:cNvSpPr/>
          <p:nvPr/>
        </p:nvSpPr>
        <p:spPr>
          <a:xfrm>
            <a:off x="4026403" y="7416800"/>
            <a:ext cx="7070550"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network of underground caves filled with precious gems and crystals.</a:t>
            </a:r>
            <a:endParaRPr lang="en-US" sz="3200" dirty="0"/>
          </a:p>
        </p:txBody>
      </p:sp>
      <p:sp>
        <p:nvSpPr>
          <p:cNvPr id="16" name="Shape 10"/>
          <p:cNvSpPr/>
          <p:nvPr/>
        </p:nvSpPr>
        <p:spPr>
          <a:xfrm>
            <a:off x="4026403" y="9906000"/>
            <a:ext cx="6935067" cy="2006600"/>
          </a:xfrm>
          <a:prstGeom prst="rect">
            <a:avLst/>
          </a:prstGeom>
          <a:noFill/>
          <a:ln/>
        </p:spPr>
      </p:sp>
      <p:sp>
        <p:nvSpPr>
          <p:cNvPr id="17" name="Shape 11"/>
          <p:cNvSpPr/>
          <p:nvPr/>
        </p:nvSpPr>
        <p:spPr>
          <a:xfrm>
            <a:off x="4026403" y="9906000"/>
            <a:ext cx="6935067" cy="2006600"/>
          </a:xfrm>
          <a:prstGeom prst="rect">
            <a:avLst/>
          </a:prstGeom>
          <a:noFill/>
          <a:ln/>
        </p:spPr>
      </p:sp>
      <p:sp>
        <p:nvSpPr>
          <p:cNvPr id="18" name="Text 12"/>
          <p:cNvSpPr/>
          <p:nvPr/>
        </p:nvSpPr>
        <p:spPr>
          <a:xfrm>
            <a:off x="4026403" y="9906000"/>
            <a:ext cx="7138292"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Dragon's Lair</a:t>
            </a:r>
            <a:endParaRPr lang="en-US" sz="4800" dirty="0"/>
          </a:p>
        </p:txBody>
      </p:sp>
      <p:sp>
        <p:nvSpPr>
          <p:cNvPr id="19" name="Text 13"/>
          <p:cNvSpPr/>
          <p:nvPr/>
        </p:nvSpPr>
        <p:spPr>
          <a:xfrm>
            <a:off x="4026403" y="10845800"/>
            <a:ext cx="7070550"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dangerous and mysterious place where dragons reside.</a:t>
            </a:r>
            <a:endParaRPr lang="en-US" sz="3200" dirty="0"/>
          </a:p>
        </p:txBody>
      </p:sp>
      <p:pic>
        <p:nvPicPr>
          <p:cNvPr id="20" name="Image 4" descr="preencoded.png">    </p:cNvPr>
          <p:cNvPicPr>
            <a:picLocks noChangeAspect="1"/>
          </p:cNvPicPr>
          <p:nvPr/>
        </p:nvPicPr>
        <p:blipFill>
          <a:blip r:embed="rId5"/>
          <a:stretch>
            <a:fillRect/>
          </a:stretch>
        </p:blipFill>
        <p:spPr>
          <a:xfrm>
            <a:off x="13400175" y="3454400"/>
            <a:ext cx="8776797" cy="8572500"/>
          </a:xfrm>
          <a:prstGeom prst="rect">
            <a:avLst/>
          </a:prstGeom>
        </p:spPr>
      </p:pic>
      <p:pic>
        <p:nvPicPr>
          <p:cNvPr id="21" name="Image 5" descr="preencoded.png">    </p:cNvPr>
          <p:cNvPicPr>
            <a:picLocks noChangeAspect="1"/>
          </p:cNvPicPr>
          <p:nvPr/>
        </p:nvPicPr>
        <p:blipFill>
          <a:blip r:embed="rId6"/>
          <a:stretch>
            <a:fillRect/>
          </a:stretch>
        </p:blipFill>
        <p:spPr>
          <a:xfrm>
            <a:off x="16501158" y="4381078"/>
            <a:ext cx="2937304" cy="3680693"/>
          </a:xfrm>
          <a:prstGeom prst="rect">
            <a:avLst/>
          </a:prstGeom>
        </p:spPr>
      </p:pic>
      <p:pic>
        <p:nvPicPr>
          <p:cNvPr id="22" name="Image 6" descr="preencoded.png">    </p:cNvPr>
          <p:cNvPicPr>
            <a:picLocks noChangeAspect="1"/>
          </p:cNvPicPr>
          <p:nvPr/>
        </p:nvPicPr>
        <p:blipFill>
          <a:blip r:embed="rId7"/>
          <a:stretch>
            <a:fillRect/>
          </a:stretch>
        </p:blipFill>
        <p:spPr>
          <a:xfrm>
            <a:off x="16085081" y="9347597"/>
            <a:ext cx="3907270" cy="2192883"/>
          </a:xfrm>
          <a:prstGeom prst="rect">
            <a:avLst/>
          </a:prstGeom>
        </p:spPr>
      </p:pic>
      <p:pic>
        <p:nvPicPr>
          <p:cNvPr id="23" name="Image 7" descr="preencoded.png">    </p:cNvPr>
          <p:cNvPicPr>
            <a:picLocks noChangeAspect="1"/>
          </p:cNvPicPr>
          <p:nvPr/>
        </p:nvPicPr>
        <p:blipFill>
          <a:blip r:embed="rId8"/>
          <a:stretch>
            <a:fillRect/>
          </a:stretch>
        </p:blipFill>
        <p:spPr>
          <a:xfrm>
            <a:off x="15528060" y="5784007"/>
            <a:ext cx="1621232" cy="450428"/>
          </a:xfrm>
          <a:prstGeom prst="rect">
            <a:avLst/>
          </a:prstGeom>
        </p:spPr>
      </p:pic>
      <p:pic>
        <p:nvPicPr>
          <p:cNvPr id="24" name="Image 8" descr="preencoded.png">    </p:cNvPr>
          <p:cNvPicPr>
            <a:picLocks noChangeAspect="1"/>
          </p:cNvPicPr>
          <p:nvPr/>
        </p:nvPicPr>
        <p:blipFill>
          <a:blip r:embed="rId9"/>
          <a:stretch>
            <a:fillRect/>
          </a:stretch>
        </p:blipFill>
        <p:spPr>
          <a:xfrm>
            <a:off x="14674151" y="5853460"/>
            <a:ext cx="1143217" cy="1062782"/>
          </a:xfrm>
          <a:prstGeom prst="rect">
            <a:avLst/>
          </a:prstGeom>
        </p:spPr>
      </p:pic>
      <p:pic>
        <p:nvPicPr>
          <p:cNvPr id="25" name="Image 9" descr="preencoded.png">    </p:cNvPr>
          <p:cNvPicPr>
            <a:picLocks noChangeAspect="1"/>
          </p:cNvPicPr>
          <p:nvPr/>
        </p:nvPicPr>
        <p:blipFill>
          <a:blip r:embed="rId10"/>
          <a:stretch>
            <a:fillRect/>
          </a:stretch>
        </p:blipFill>
        <p:spPr>
          <a:xfrm>
            <a:off x="18651875" y="7604919"/>
            <a:ext cx="2208036" cy="605234"/>
          </a:xfrm>
          <a:prstGeom prst="rect">
            <a:avLst/>
          </a:prstGeom>
        </p:spPr>
      </p:pic>
      <p:pic>
        <p:nvPicPr>
          <p:cNvPr id="26" name="Image 10" descr="preencoded.png">    </p:cNvPr>
          <p:cNvPicPr>
            <a:picLocks noChangeAspect="1"/>
          </p:cNvPicPr>
          <p:nvPr/>
        </p:nvPicPr>
        <p:blipFill>
          <a:blip r:embed="rId11"/>
          <a:stretch>
            <a:fillRect/>
          </a:stretch>
        </p:blipFill>
        <p:spPr>
          <a:xfrm>
            <a:off x="17943216" y="7922518"/>
            <a:ext cx="474384" cy="1523454"/>
          </a:xfrm>
          <a:prstGeom prst="rect">
            <a:avLst/>
          </a:prstGeom>
        </p:spPr>
      </p:pic>
      <p:pic>
        <p:nvPicPr>
          <p:cNvPr id="27" name="Image 11" descr="preencoded.png">    </p:cNvPr>
          <p:cNvPicPr>
            <a:picLocks noChangeAspect="1"/>
          </p:cNvPicPr>
          <p:nvPr/>
        </p:nvPicPr>
        <p:blipFill>
          <a:blip r:embed="rId12"/>
          <a:stretch>
            <a:fillRect/>
          </a:stretch>
        </p:blipFill>
        <p:spPr>
          <a:xfrm>
            <a:off x="15582683" y="7155061"/>
            <a:ext cx="929988" cy="996652"/>
          </a:xfrm>
          <a:prstGeom prst="rect">
            <a:avLst/>
          </a:prstGeom>
        </p:spPr>
      </p:pic>
      <p:pic>
        <p:nvPicPr>
          <p:cNvPr id="28" name="Image 12" descr="preencoded.png">    </p:cNvPr>
          <p:cNvPicPr>
            <a:picLocks noChangeAspect="1"/>
          </p:cNvPicPr>
          <p:nvPr/>
        </p:nvPicPr>
        <p:blipFill>
          <a:blip r:embed="rId13"/>
          <a:stretch>
            <a:fillRect/>
          </a:stretch>
        </p:blipFill>
        <p:spPr>
          <a:xfrm>
            <a:off x="18884699" y="6017865"/>
            <a:ext cx="2651140" cy="911126"/>
          </a:xfrm>
          <a:prstGeom prst="rect">
            <a:avLst/>
          </a:prstGeom>
        </p:spPr>
      </p:pic>
      <p:pic>
        <p:nvPicPr>
          <p:cNvPr id="29" name="Image 13" descr="preencoded.png">    </p:cNvPr>
          <p:cNvPicPr>
            <a:picLocks noChangeAspect="1"/>
          </p:cNvPicPr>
          <p:nvPr/>
        </p:nvPicPr>
        <p:blipFill>
          <a:blip r:embed="rId14"/>
          <a:stretch>
            <a:fillRect/>
          </a:stretch>
        </p:blipFill>
        <p:spPr>
          <a:xfrm>
            <a:off x="17705049" y="5204867"/>
            <a:ext cx="1196374" cy="287338"/>
          </a:xfrm>
          <a:prstGeom prst="rect">
            <a:avLst/>
          </a:prstGeom>
        </p:spPr>
      </p:pic>
      <p:pic>
        <p:nvPicPr>
          <p:cNvPr id="30" name="Image 14" descr="preencoded.png">    </p:cNvPr>
          <p:cNvPicPr>
            <a:picLocks noChangeAspect="1"/>
          </p:cNvPicPr>
          <p:nvPr/>
        </p:nvPicPr>
        <p:blipFill>
          <a:blip r:embed="rId15"/>
          <a:stretch>
            <a:fillRect/>
          </a:stretch>
        </p:blipFill>
        <p:spPr>
          <a:xfrm>
            <a:off x="17581965" y="5457130"/>
            <a:ext cx="1015609" cy="815008"/>
          </a:xfrm>
          <a:prstGeom prst="rect">
            <a:avLst/>
          </a:prstGeom>
        </p:spPr>
      </p:pic>
      <p:pic>
        <p:nvPicPr>
          <p:cNvPr id="31" name="Image 15" descr="preencoded.png">    </p:cNvPr>
          <p:cNvPicPr>
            <a:picLocks noChangeAspect="1"/>
          </p:cNvPicPr>
          <p:nvPr/>
        </p:nvPicPr>
        <p:blipFill>
          <a:blip r:embed="rId16"/>
          <a:stretch>
            <a:fillRect/>
          </a:stretch>
        </p:blipFill>
        <p:spPr>
          <a:xfrm>
            <a:off x="19864895" y="9179570"/>
            <a:ext cx="1510884" cy="105169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21300562" y="0"/>
            <a:ext cx="3084898"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6054423" y="1104900"/>
            <a:ext cx="12278201" cy="1735667"/>
          </a:xfrm>
          <a:prstGeom prst="rect">
            <a:avLst/>
          </a:prstGeom>
          <a:noFill/>
          <a:ln/>
        </p:spPr>
        <p:txBody>
          <a:bodyPr wrap="square" lIns="0" tIns="0" rIns="0" bIns="0" rtlCol="0" anchor="t"/>
          <a:lstStyle/>
          <a:p>
            <a:pPr algn="ctr"/>
            <a:r>
              <a:rPr lang="en-US" sz="8000" dirty="0">
                <a:solidFill>
                  <a:srgbClr val="1E3583">
                    <a:alpha val="100000"/>
                  </a:srgbClr>
                </a:solidFill>
                <a:latin typeface="DM Serif Display Regular" pitchFamily="34" charset="0"/>
                <a:ea typeface="DM Serif Display Regular" pitchFamily="34" charset="-122"/>
                <a:cs typeface="DM Serif Display Regular" pitchFamily="34" charset="-120"/>
              </a:rPr>
              <a:t>The Timeline</a:t>
            </a:r>
            <a:endParaRPr lang="en-US" sz="8000" dirty="0"/>
          </a:p>
        </p:txBody>
      </p:sp>
      <p:sp>
        <p:nvSpPr>
          <p:cNvPr id="7" name="Shape 2"/>
          <p:cNvSpPr/>
          <p:nvPr/>
        </p:nvSpPr>
        <p:spPr>
          <a:xfrm>
            <a:off x="0" y="3289300"/>
            <a:ext cx="24387048" cy="9766300"/>
          </a:xfrm>
          <a:prstGeom prst="rect">
            <a:avLst/>
          </a:prstGeom>
          <a:noFill/>
          <a:ln/>
        </p:spPr>
      </p:sp>
      <p:sp>
        <p:nvSpPr>
          <p:cNvPr id="8" name="Shape 3"/>
          <p:cNvSpPr/>
          <p:nvPr/>
        </p:nvSpPr>
        <p:spPr>
          <a:xfrm>
            <a:off x="0" y="7924800"/>
            <a:ext cx="24387048" cy="0"/>
          </a:xfrm>
          <a:prstGeom prst="rect">
            <a:avLst/>
          </a:prstGeom>
          <a:noFill/>
          <a:ln/>
        </p:spPr>
      </p:sp>
      <p:pic>
        <p:nvPicPr>
          <p:cNvPr id="9" name="Image 3" descr="preencoded.png">    </p:cNvPr>
          <p:cNvPicPr>
            <a:picLocks noChangeAspect="1"/>
          </p:cNvPicPr>
          <p:nvPr/>
        </p:nvPicPr>
        <p:blipFill>
          <a:blip r:embed="rId4"/>
          <a:stretch>
            <a:fillRect/>
          </a:stretch>
        </p:blipFill>
        <p:spPr>
          <a:xfrm>
            <a:off x="0" y="7912100"/>
            <a:ext cx="24387048" cy="12700"/>
          </a:xfrm>
          <a:prstGeom prst="rect">
            <a:avLst/>
          </a:prstGeom>
        </p:spPr>
      </p:pic>
      <p:pic>
        <p:nvPicPr>
          <p:cNvPr id="10" name="Image 4" descr="preencoded.png">    </p:cNvPr>
          <p:cNvPicPr>
            <a:picLocks noChangeAspect="1"/>
          </p:cNvPicPr>
          <p:nvPr/>
        </p:nvPicPr>
        <p:blipFill>
          <a:blip r:embed="rId5"/>
          <a:stretch>
            <a:fillRect/>
          </a:stretch>
        </p:blipFill>
        <p:spPr>
          <a:xfrm>
            <a:off x="1244756" y="5016500"/>
            <a:ext cx="190524" cy="2908300"/>
          </a:xfrm>
          <a:prstGeom prst="rect">
            <a:avLst/>
          </a:prstGeom>
        </p:spPr>
      </p:pic>
      <p:pic>
        <p:nvPicPr>
          <p:cNvPr id="11" name="Image 5" descr="preencoded.png">    </p:cNvPr>
          <p:cNvPicPr>
            <a:picLocks noChangeAspect="1"/>
          </p:cNvPicPr>
          <p:nvPr/>
        </p:nvPicPr>
        <p:blipFill>
          <a:blip r:embed="rId6"/>
          <a:stretch>
            <a:fillRect/>
          </a:stretch>
        </p:blipFill>
        <p:spPr>
          <a:xfrm>
            <a:off x="12561870" y="3505200"/>
            <a:ext cx="190524" cy="4419600"/>
          </a:xfrm>
          <a:prstGeom prst="rect">
            <a:avLst/>
          </a:prstGeom>
        </p:spPr>
      </p:pic>
      <p:pic>
        <p:nvPicPr>
          <p:cNvPr id="12" name="Image 6" descr="preencoded.png">    </p:cNvPr>
          <p:cNvPicPr>
            <a:picLocks noChangeAspect="1"/>
          </p:cNvPicPr>
          <p:nvPr/>
        </p:nvPicPr>
        <p:blipFill>
          <a:blip r:embed="rId7"/>
          <a:stretch>
            <a:fillRect/>
          </a:stretch>
        </p:blipFill>
        <p:spPr>
          <a:xfrm>
            <a:off x="6884260" y="7924800"/>
            <a:ext cx="190524" cy="5029200"/>
          </a:xfrm>
          <a:prstGeom prst="rect">
            <a:avLst/>
          </a:prstGeom>
        </p:spPr>
      </p:pic>
      <p:pic>
        <p:nvPicPr>
          <p:cNvPr id="13" name="Image 7" descr="preencoded.png">    </p:cNvPr>
          <p:cNvPicPr>
            <a:picLocks noChangeAspect="1"/>
          </p:cNvPicPr>
          <p:nvPr/>
        </p:nvPicPr>
        <p:blipFill>
          <a:blip r:embed="rId8"/>
          <a:stretch>
            <a:fillRect/>
          </a:stretch>
        </p:blipFill>
        <p:spPr>
          <a:xfrm>
            <a:off x="18214076" y="7924800"/>
            <a:ext cx="190524" cy="3048000"/>
          </a:xfrm>
          <a:prstGeom prst="rect">
            <a:avLst/>
          </a:prstGeom>
        </p:spPr>
      </p:pic>
      <p:sp>
        <p:nvSpPr>
          <p:cNvPr id="14" name="Shape 4"/>
          <p:cNvSpPr/>
          <p:nvPr/>
        </p:nvSpPr>
        <p:spPr>
          <a:xfrm>
            <a:off x="1740117" y="4775200"/>
            <a:ext cx="4572572" cy="2832100"/>
          </a:xfrm>
          <a:prstGeom prst="rect">
            <a:avLst/>
          </a:prstGeom>
          <a:noFill/>
          <a:ln/>
        </p:spPr>
      </p:sp>
      <p:sp>
        <p:nvSpPr>
          <p:cNvPr id="15" name="Shape 5"/>
          <p:cNvSpPr/>
          <p:nvPr/>
        </p:nvSpPr>
        <p:spPr>
          <a:xfrm>
            <a:off x="1740117" y="4775200"/>
            <a:ext cx="4572572" cy="2832100"/>
          </a:xfrm>
          <a:prstGeom prst="rect">
            <a:avLst/>
          </a:prstGeom>
          <a:noFill/>
          <a:ln/>
        </p:spPr>
      </p:sp>
      <p:sp>
        <p:nvSpPr>
          <p:cNvPr id="16" name="Text 6"/>
          <p:cNvSpPr/>
          <p:nvPr/>
        </p:nvSpPr>
        <p:spPr>
          <a:xfrm>
            <a:off x="1740117" y="47752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War</a:t>
            </a:r>
            <a:endParaRPr lang="en-US" sz="3600" dirty="0"/>
          </a:p>
        </p:txBody>
      </p:sp>
      <p:sp>
        <p:nvSpPr>
          <p:cNvPr id="17" name="Text 7"/>
          <p:cNvSpPr/>
          <p:nvPr/>
        </p:nvSpPr>
        <p:spPr>
          <a:xfrm>
            <a:off x="1740117" y="56007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Volcano disaster</a:t>
            </a:r>
            <a:endParaRPr lang="en-US" sz="3200" dirty="0"/>
          </a:p>
        </p:txBody>
      </p:sp>
      <p:sp>
        <p:nvSpPr>
          <p:cNvPr id="18" name="Shape 8"/>
          <p:cNvSpPr/>
          <p:nvPr/>
        </p:nvSpPr>
        <p:spPr>
          <a:xfrm>
            <a:off x="13069934" y="3289300"/>
            <a:ext cx="4572572" cy="4432300"/>
          </a:xfrm>
          <a:prstGeom prst="rect">
            <a:avLst/>
          </a:prstGeom>
          <a:noFill/>
          <a:ln/>
        </p:spPr>
      </p:sp>
      <p:sp>
        <p:nvSpPr>
          <p:cNvPr id="19" name="Shape 9"/>
          <p:cNvSpPr/>
          <p:nvPr/>
        </p:nvSpPr>
        <p:spPr>
          <a:xfrm>
            <a:off x="13069934" y="3289300"/>
            <a:ext cx="4572572" cy="4432300"/>
          </a:xfrm>
          <a:prstGeom prst="rect">
            <a:avLst/>
          </a:prstGeom>
          <a:noFill/>
          <a:ln/>
        </p:spPr>
      </p:sp>
      <p:sp>
        <p:nvSpPr>
          <p:cNvPr id="20" name="Text 10"/>
          <p:cNvSpPr/>
          <p:nvPr/>
        </p:nvSpPr>
        <p:spPr>
          <a:xfrm>
            <a:off x="13069934" y="32893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Transformation</a:t>
            </a:r>
            <a:endParaRPr lang="en-US" sz="3600" dirty="0"/>
          </a:p>
        </p:txBody>
      </p:sp>
      <p:sp>
        <p:nvSpPr>
          <p:cNvPr id="21" name="Text 11"/>
          <p:cNvSpPr/>
          <p:nvPr/>
        </p:nvSpPr>
        <p:spPr>
          <a:xfrm>
            <a:off x="13069934" y="41148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Plot to assassinate leader uncovered.</a:t>
            </a:r>
            <a:endParaRPr lang="en-US" sz="3200" dirty="0"/>
          </a:p>
        </p:txBody>
      </p:sp>
      <p:sp>
        <p:nvSpPr>
          <p:cNvPr id="22" name="Shape 12"/>
          <p:cNvSpPr/>
          <p:nvPr/>
        </p:nvSpPr>
        <p:spPr>
          <a:xfrm>
            <a:off x="7417727" y="8432800"/>
            <a:ext cx="4572572" cy="4432300"/>
          </a:xfrm>
          <a:prstGeom prst="rect">
            <a:avLst/>
          </a:prstGeom>
          <a:noFill/>
          <a:ln/>
        </p:spPr>
      </p:sp>
      <p:sp>
        <p:nvSpPr>
          <p:cNvPr id="23" name="Shape 13"/>
          <p:cNvSpPr/>
          <p:nvPr/>
        </p:nvSpPr>
        <p:spPr>
          <a:xfrm>
            <a:off x="7417727" y="8432800"/>
            <a:ext cx="4572572" cy="4432300"/>
          </a:xfrm>
          <a:prstGeom prst="rect">
            <a:avLst/>
          </a:prstGeom>
          <a:noFill/>
          <a:ln/>
        </p:spPr>
      </p:sp>
      <p:sp>
        <p:nvSpPr>
          <p:cNvPr id="24" name="Text 14"/>
          <p:cNvSpPr/>
          <p:nvPr/>
        </p:nvSpPr>
        <p:spPr>
          <a:xfrm>
            <a:off x="7417727" y="84328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Rise</a:t>
            </a:r>
            <a:endParaRPr lang="en-US" sz="3600" dirty="0"/>
          </a:p>
        </p:txBody>
      </p:sp>
      <p:sp>
        <p:nvSpPr>
          <p:cNvPr id="25" name="Text 15"/>
          <p:cNvSpPr/>
          <p:nvPr/>
        </p:nvSpPr>
        <p:spPr>
          <a:xfrm>
            <a:off x="7417727" y="92583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City expands, conquers neighbors.</a:t>
            </a:r>
            <a:endParaRPr lang="en-US" sz="3200" dirty="0"/>
          </a:p>
        </p:txBody>
      </p:sp>
      <p:sp>
        <p:nvSpPr>
          <p:cNvPr id="26" name="Shape 16"/>
          <p:cNvSpPr/>
          <p:nvPr/>
        </p:nvSpPr>
        <p:spPr>
          <a:xfrm>
            <a:off x="18747543" y="8432800"/>
            <a:ext cx="4572572" cy="2832100"/>
          </a:xfrm>
          <a:prstGeom prst="rect">
            <a:avLst/>
          </a:prstGeom>
          <a:noFill/>
          <a:ln/>
        </p:spPr>
      </p:sp>
      <p:sp>
        <p:nvSpPr>
          <p:cNvPr id="27" name="Shape 17"/>
          <p:cNvSpPr/>
          <p:nvPr/>
        </p:nvSpPr>
        <p:spPr>
          <a:xfrm>
            <a:off x="18747543" y="8432800"/>
            <a:ext cx="4572572" cy="2832100"/>
          </a:xfrm>
          <a:prstGeom prst="rect">
            <a:avLst/>
          </a:prstGeom>
          <a:noFill/>
          <a:ln/>
        </p:spPr>
      </p:sp>
      <p:sp>
        <p:nvSpPr>
          <p:cNvPr id="28" name="Text 18"/>
          <p:cNvSpPr/>
          <p:nvPr/>
        </p:nvSpPr>
        <p:spPr>
          <a:xfrm>
            <a:off x="18747543" y="84328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Invasion</a:t>
            </a:r>
            <a:endParaRPr lang="en-US" sz="3600" dirty="0"/>
          </a:p>
        </p:txBody>
      </p:sp>
      <p:sp>
        <p:nvSpPr>
          <p:cNvPr id="29" name="Text 19"/>
          <p:cNvSpPr/>
          <p:nvPr/>
        </p:nvSpPr>
        <p:spPr>
          <a:xfrm>
            <a:off x="18747543" y="92583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Hero's festival</a:t>
            </a:r>
            <a:endParaRPr lang="en-US" sz="3200" dirty="0"/>
          </a:p>
        </p:txBody>
      </p:sp>
      <p:sp>
        <p:nvSpPr>
          <p:cNvPr id="30" name="Text 20"/>
          <p:cNvSpPr/>
          <p:nvPr/>
        </p:nvSpPr>
        <p:spPr>
          <a:xfrm rot="16200000">
            <a:off x="928334" y="8556129"/>
            <a:ext cx="1105038"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2020</a:t>
            </a:r>
            <a:endParaRPr lang="en-US" sz="3600" dirty="0"/>
          </a:p>
        </p:txBody>
      </p:sp>
      <p:sp>
        <p:nvSpPr>
          <p:cNvPr id="31" name="Text 21"/>
          <p:cNvSpPr/>
          <p:nvPr/>
        </p:nvSpPr>
        <p:spPr>
          <a:xfrm rot="16200000">
            <a:off x="12239097" y="8553611"/>
            <a:ext cx="1117740"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2022</a:t>
            </a:r>
            <a:endParaRPr lang="en-US" sz="3600" dirty="0"/>
          </a:p>
        </p:txBody>
      </p:sp>
      <p:sp>
        <p:nvSpPr>
          <p:cNvPr id="32" name="Text 22"/>
          <p:cNvSpPr/>
          <p:nvPr/>
        </p:nvSpPr>
        <p:spPr>
          <a:xfrm rot="16200000">
            <a:off x="6605943" y="6660704"/>
            <a:ext cx="1028829"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2021</a:t>
            </a:r>
            <a:endParaRPr lang="en-US" sz="3600" dirty="0"/>
          </a:p>
        </p:txBody>
      </p:sp>
      <p:sp>
        <p:nvSpPr>
          <p:cNvPr id="33" name="Text 23"/>
          <p:cNvSpPr/>
          <p:nvPr/>
        </p:nvSpPr>
        <p:spPr>
          <a:xfrm rot="16200000">
            <a:off x="17891304" y="6623211"/>
            <a:ext cx="1117740"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2022</a:t>
            </a:r>
            <a:endParaRPr lang="en-US"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0" y="12700"/>
            <a:ext cx="5866465" cy="13691691"/>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9267925" y="1092200"/>
            <a:ext cx="5851198" cy="1735667"/>
          </a:xfrm>
          <a:prstGeom prst="rect">
            <a:avLst/>
          </a:prstGeom>
          <a:noFill/>
          <a:ln/>
        </p:spPr>
        <p:txBody>
          <a:bodyPr wrap="square" lIns="0" tIns="0" rIns="0" bIns="0" rtlCol="0" anchor="t"/>
          <a:lstStyle/>
          <a:p>
            <a:pPr algn="ctr"/>
            <a:r>
              <a:rPr lang="en-US" sz="8000" dirty="0">
                <a:solidFill>
                  <a:srgbClr val="1E3583">
                    <a:alpha val="100000"/>
                  </a:srgbClr>
                </a:solidFill>
                <a:latin typeface="DM Serif Display Regular" pitchFamily="34" charset="0"/>
                <a:ea typeface="DM Serif Display Regular" pitchFamily="34" charset="-122"/>
                <a:cs typeface="DM Serif Display Regular" pitchFamily="34" charset="-120"/>
              </a:rPr>
              <a:t>Our Team</a:t>
            </a:r>
            <a:endParaRPr lang="en-US" sz="8000" dirty="0"/>
          </a:p>
        </p:txBody>
      </p:sp>
      <p:sp>
        <p:nvSpPr>
          <p:cNvPr id="7" name="Shape 2"/>
          <p:cNvSpPr/>
          <p:nvPr/>
        </p:nvSpPr>
        <p:spPr>
          <a:xfrm>
            <a:off x="2553019" y="2946400"/>
            <a:ext cx="6096762" cy="7823200"/>
          </a:xfrm>
          <a:prstGeom prst="rect">
            <a:avLst/>
          </a:prstGeom>
          <a:noFill/>
          <a:ln/>
        </p:spPr>
      </p:sp>
      <p:pic>
        <p:nvPicPr>
          <p:cNvPr id="8" name="Image 3" descr="preencoded.png">    </p:cNvPr>
          <p:cNvPicPr>
            <a:picLocks noChangeAspect="1"/>
          </p:cNvPicPr>
          <p:nvPr/>
        </p:nvPicPr>
        <p:blipFill>
          <a:blip r:embed="rId4"/>
          <a:stretch>
            <a:fillRect/>
          </a:stretch>
        </p:blipFill>
        <p:spPr>
          <a:xfrm>
            <a:off x="2553019" y="2946400"/>
            <a:ext cx="6096762" cy="6096000"/>
          </a:xfrm>
          <a:prstGeom prst="rect">
            <a:avLst/>
          </a:prstGeom>
        </p:spPr>
      </p:pic>
      <p:sp>
        <p:nvSpPr>
          <p:cNvPr id="9" name="Shape 3"/>
          <p:cNvSpPr/>
          <p:nvPr/>
        </p:nvSpPr>
        <p:spPr>
          <a:xfrm>
            <a:off x="2553019" y="9245600"/>
            <a:ext cx="6096762" cy="1524000"/>
          </a:xfrm>
          <a:prstGeom prst="rect">
            <a:avLst/>
          </a:prstGeom>
          <a:noFill/>
          <a:ln/>
        </p:spPr>
      </p:sp>
      <p:sp>
        <p:nvSpPr>
          <p:cNvPr id="10" name="Shape 4"/>
          <p:cNvSpPr/>
          <p:nvPr/>
        </p:nvSpPr>
        <p:spPr>
          <a:xfrm>
            <a:off x="2553019" y="9245600"/>
            <a:ext cx="6096762" cy="1524000"/>
          </a:xfrm>
          <a:prstGeom prst="rect">
            <a:avLst/>
          </a:prstGeom>
          <a:noFill/>
          <a:ln/>
        </p:spPr>
      </p:sp>
      <p:sp>
        <p:nvSpPr>
          <p:cNvPr id="11" name="Text 5"/>
          <p:cNvSpPr/>
          <p:nvPr/>
        </p:nvSpPr>
        <p:spPr>
          <a:xfrm>
            <a:off x="2451406" y="92456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Eldruin</a:t>
            </a:r>
            <a:endParaRPr lang="en-US" sz="4800" dirty="0"/>
          </a:p>
        </p:txBody>
      </p:sp>
      <p:sp>
        <p:nvSpPr>
          <p:cNvPr id="12" name="Text 6"/>
          <p:cNvSpPr/>
          <p:nvPr/>
        </p:nvSpPr>
        <p:spPr>
          <a:xfrm>
            <a:off x="2485277" y="102362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Fire Mage</a:t>
            </a:r>
            <a:endParaRPr lang="en-US" sz="3200" dirty="0"/>
          </a:p>
        </p:txBody>
      </p:sp>
      <p:sp>
        <p:nvSpPr>
          <p:cNvPr id="13" name="Shape 7"/>
          <p:cNvSpPr/>
          <p:nvPr/>
        </p:nvSpPr>
        <p:spPr>
          <a:xfrm>
            <a:off x="9513489" y="5003800"/>
            <a:ext cx="6096762" cy="7823200"/>
          </a:xfrm>
          <a:prstGeom prst="rect">
            <a:avLst/>
          </a:prstGeom>
          <a:noFill/>
          <a:ln/>
        </p:spPr>
      </p:sp>
      <p:pic>
        <p:nvPicPr>
          <p:cNvPr id="14" name="Image 4" descr="preencoded.png">    </p:cNvPr>
          <p:cNvPicPr>
            <a:picLocks noChangeAspect="1"/>
          </p:cNvPicPr>
          <p:nvPr/>
        </p:nvPicPr>
        <p:blipFill>
          <a:blip r:embed="rId5"/>
          <a:stretch>
            <a:fillRect/>
          </a:stretch>
        </p:blipFill>
        <p:spPr>
          <a:xfrm>
            <a:off x="9513489" y="5003800"/>
            <a:ext cx="6096762" cy="6096000"/>
          </a:xfrm>
          <a:prstGeom prst="rect">
            <a:avLst/>
          </a:prstGeom>
        </p:spPr>
      </p:pic>
      <p:sp>
        <p:nvSpPr>
          <p:cNvPr id="15" name="Shape 8"/>
          <p:cNvSpPr/>
          <p:nvPr/>
        </p:nvSpPr>
        <p:spPr>
          <a:xfrm>
            <a:off x="9513489" y="11303000"/>
            <a:ext cx="6096762" cy="1524000"/>
          </a:xfrm>
          <a:prstGeom prst="rect">
            <a:avLst/>
          </a:prstGeom>
          <a:noFill/>
          <a:ln/>
        </p:spPr>
      </p:sp>
      <p:sp>
        <p:nvSpPr>
          <p:cNvPr id="16" name="Shape 9"/>
          <p:cNvSpPr/>
          <p:nvPr/>
        </p:nvSpPr>
        <p:spPr>
          <a:xfrm>
            <a:off x="9513489" y="11303000"/>
            <a:ext cx="6096762" cy="1524000"/>
          </a:xfrm>
          <a:prstGeom prst="rect">
            <a:avLst/>
          </a:prstGeom>
          <a:noFill/>
          <a:ln/>
        </p:spPr>
      </p:sp>
      <p:sp>
        <p:nvSpPr>
          <p:cNvPr id="17" name="Text 10"/>
          <p:cNvSpPr/>
          <p:nvPr/>
        </p:nvSpPr>
        <p:spPr>
          <a:xfrm>
            <a:off x="9411876" y="113030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Elementalen</a:t>
            </a:r>
            <a:endParaRPr lang="en-US" sz="4800" dirty="0"/>
          </a:p>
        </p:txBody>
      </p:sp>
      <p:sp>
        <p:nvSpPr>
          <p:cNvPr id="18" name="Text 11"/>
          <p:cNvSpPr/>
          <p:nvPr/>
        </p:nvSpPr>
        <p:spPr>
          <a:xfrm>
            <a:off x="9445747" y="122936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Guardian</a:t>
            </a:r>
            <a:endParaRPr lang="en-US" sz="3200" dirty="0"/>
          </a:p>
        </p:txBody>
      </p:sp>
      <p:sp>
        <p:nvSpPr>
          <p:cNvPr id="19" name="Shape 12"/>
          <p:cNvSpPr/>
          <p:nvPr/>
        </p:nvSpPr>
        <p:spPr>
          <a:xfrm>
            <a:off x="16473959" y="2946400"/>
            <a:ext cx="6096762" cy="7823200"/>
          </a:xfrm>
          <a:prstGeom prst="rect">
            <a:avLst/>
          </a:prstGeom>
          <a:noFill/>
          <a:ln/>
        </p:spPr>
      </p:sp>
      <p:pic>
        <p:nvPicPr>
          <p:cNvPr id="20" name="Image 5" descr="preencoded.png">    </p:cNvPr>
          <p:cNvPicPr>
            <a:picLocks noChangeAspect="1"/>
          </p:cNvPicPr>
          <p:nvPr/>
        </p:nvPicPr>
        <p:blipFill>
          <a:blip r:embed="rId6"/>
          <a:stretch>
            <a:fillRect/>
          </a:stretch>
        </p:blipFill>
        <p:spPr>
          <a:xfrm>
            <a:off x="16473959" y="2946400"/>
            <a:ext cx="6096762" cy="6096000"/>
          </a:xfrm>
          <a:prstGeom prst="rect">
            <a:avLst/>
          </a:prstGeom>
        </p:spPr>
      </p:pic>
      <p:sp>
        <p:nvSpPr>
          <p:cNvPr id="21" name="Shape 13"/>
          <p:cNvSpPr/>
          <p:nvPr/>
        </p:nvSpPr>
        <p:spPr>
          <a:xfrm>
            <a:off x="16473959" y="9245600"/>
            <a:ext cx="6096762" cy="1524000"/>
          </a:xfrm>
          <a:prstGeom prst="rect">
            <a:avLst/>
          </a:prstGeom>
          <a:noFill/>
          <a:ln/>
        </p:spPr>
      </p:sp>
      <p:sp>
        <p:nvSpPr>
          <p:cNvPr id="22" name="Shape 14"/>
          <p:cNvSpPr/>
          <p:nvPr/>
        </p:nvSpPr>
        <p:spPr>
          <a:xfrm>
            <a:off x="16473959" y="9245600"/>
            <a:ext cx="6096762" cy="1524000"/>
          </a:xfrm>
          <a:prstGeom prst="rect">
            <a:avLst/>
          </a:prstGeom>
          <a:noFill/>
          <a:ln/>
        </p:spPr>
      </p:sp>
      <p:sp>
        <p:nvSpPr>
          <p:cNvPr id="23" name="Text 15"/>
          <p:cNvSpPr/>
          <p:nvPr/>
        </p:nvSpPr>
        <p:spPr>
          <a:xfrm>
            <a:off x="16372346" y="92456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Lunaria</a:t>
            </a:r>
            <a:endParaRPr lang="en-US" sz="4800" dirty="0"/>
          </a:p>
        </p:txBody>
      </p:sp>
      <p:sp>
        <p:nvSpPr>
          <p:cNvPr id="24" name="Text 16"/>
          <p:cNvSpPr/>
          <p:nvPr/>
        </p:nvSpPr>
        <p:spPr>
          <a:xfrm>
            <a:off x="16406217" y="102362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Moon Priestess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18976172" y="6858000"/>
            <a:ext cx="5080635" cy="5842000"/>
          </a:xfrm>
          <a:prstGeom prst="rect">
            <a:avLst/>
          </a:prstGeom>
        </p:spPr>
      </p:pic>
      <p:pic>
        <p:nvPicPr>
          <p:cNvPr id="4" name="Image 2" descr="preencoded.png">    </p:cNvPr>
          <p:cNvPicPr>
            <a:picLocks noChangeAspect="1"/>
          </p:cNvPicPr>
          <p:nvPr/>
        </p:nvPicPr>
        <p:blipFill>
          <a:blip r:embed="rId3"/>
          <a:stretch>
            <a:fillRect/>
          </a:stretch>
        </p:blipFill>
        <p:spPr>
          <a:xfrm>
            <a:off x="0" y="635000"/>
            <a:ext cx="5830029" cy="58928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2514914" y="2222500"/>
            <a:ext cx="10859857" cy="9271000"/>
          </a:xfrm>
          <a:prstGeom prst="roundRect">
            <a:avLst>
              <a:gd name="adj" fmla="val 13710"/>
            </a:avLst>
          </a:prstGeom>
          <a:noFill/>
          <a:ln/>
        </p:spPr>
      </p:sp>
      <p:sp>
        <p:nvSpPr>
          <p:cNvPr id="8" name="Text 2"/>
          <p:cNvSpPr/>
          <p:nvPr/>
        </p:nvSpPr>
        <p:spPr>
          <a:xfrm>
            <a:off x="3327816" y="3035300"/>
            <a:ext cx="9572763" cy="3132667"/>
          </a:xfrm>
          <a:prstGeom prst="rect">
            <a:avLst/>
          </a:prstGeom>
          <a:noFill/>
          <a:ln/>
        </p:spPr>
        <p:txBody>
          <a:bodyPr wrap="square" lIns="0" tIns="0" rIns="0" bIns="0" rtlCol="0" anchor="t"/>
          <a:lstStyle/>
          <a:p>
            <a:pPr algn="l"/>
            <a:r>
              <a:rPr lang="en-US" sz="8000" dirty="0">
                <a:solidFill>
                  <a:srgbClr val="1E3583">
                    <a:alpha val="100000"/>
                  </a:srgbClr>
                </a:solidFill>
                <a:latin typeface="DM Serif Display Regular" pitchFamily="34" charset="0"/>
                <a:ea typeface="DM Serif Display Regular" pitchFamily="34" charset="-122"/>
                <a:cs typeface="DM Serif Display Regular" pitchFamily="34" charset="-120"/>
              </a:rPr>
              <a:t>Thank you for choosing EaTemp</a:t>
            </a:r>
            <a:endParaRPr lang="en-US" sz="8000" dirty="0"/>
          </a:p>
        </p:txBody>
      </p:sp>
      <p:sp>
        <p:nvSpPr>
          <p:cNvPr id="9" name="Text 3"/>
          <p:cNvSpPr/>
          <p:nvPr/>
        </p:nvSpPr>
        <p:spPr>
          <a:xfrm>
            <a:off x="3327816" y="6438900"/>
            <a:ext cx="9369538" cy="4377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As a new website, we rely on your support to grow, so please help us by sharing our site with your friends and colleagues. </a:t>
            </a:r>
            <a:endParaRPr lang="en-US" sz="3200" dirty="0"/>
          </a:p>
        </p:txBody>
      </p:sp>
      <p:pic>
        <p:nvPicPr>
          <p:cNvPr id="10" name="Image 4" descr="preencoded.png">    </p:cNvPr>
          <p:cNvPicPr>
            <a:picLocks noChangeAspect="1"/>
          </p:cNvPicPr>
          <p:nvPr/>
        </p:nvPicPr>
        <p:blipFill>
          <a:blip r:embed="rId5"/>
          <a:stretch>
            <a:fillRect/>
          </a:stretch>
        </p:blipFill>
        <p:spPr>
          <a:xfrm>
            <a:off x="13374772" y="1041400"/>
            <a:ext cx="7338783" cy="11644883"/>
          </a:xfrm>
          <a:prstGeom prst="rect">
            <a:avLst/>
          </a:prstGeom>
        </p:spPr>
      </p:pic>
      <p:sp>
        <p:nvSpPr>
          <p:cNvPr id="11" name="Text 4"/>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6"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19357219" y="0"/>
            <a:ext cx="5029705" cy="4368164"/>
          </a:xfrm>
          <a:prstGeom prst="rect">
            <a:avLst/>
          </a:prstGeom>
        </p:spPr>
      </p:pic>
      <p:pic>
        <p:nvPicPr>
          <p:cNvPr id="4" name="Image 2" descr="preencoded.png">    </p:cNvPr>
          <p:cNvPicPr>
            <a:picLocks noChangeAspect="1"/>
          </p:cNvPicPr>
          <p:nvPr/>
        </p:nvPicPr>
        <p:blipFill>
          <a:blip r:embed="rId3"/>
          <a:stretch>
            <a:fillRect/>
          </a:stretch>
        </p:blipFill>
        <p:spPr>
          <a:xfrm>
            <a:off x="0" y="8382000"/>
            <a:ext cx="5397861" cy="5334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5893537" y="1320800"/>
            <a:ext cx="13141909" cy="2764367"/>
          </a:xfrm>
          <a:prstGeom prst="rect">
            <a:avLst/>
          </a:prstGeom>
          <a:noFill/>
          <a:ln/>
        </p:spPr>
        <p:txBody>
          <a:bodyPr wrap="square" lIns="0" tIns="0" rIns="0" bIns="0" rtlCol="0" anchor="t"/>
          <a:lstStyle/>
          <a:p>
            <a:pPr algn="l"/>
            <a:r>
              <a:rPr lang="en-US" sz="12800" dirty="0">
                <a:solidFill>
                  <a:srgbClr val="1E3583">
                    <a:alpha val="100000"/>
                  </a:srgbClr>
                </a:solidFill>
                <a:latin typeface="DM Serif Display Regular" pitchFamily="34" charset="0"/>
                <a:ea typeface="DM Serif Display Regular" pitchFamily="34" charset="-122"/>
                <a:cs typeface="DM Serif Display Regular" pitchFamily="34" charset="-120"/>
              </a:rPr>
              <a:t>Table of Contents</a:t>
            </a:r>
            <a:endParaRPr lang="en-US" sz="12800" dirty="0"/>
          </a:p>
        </p:txBody>
      </p:sp>
      <p:sp>
        <p:nvSpPr>
          <p:cNvPr id="8" name="Shape 2"/>
          <p:cNvSpPr/>
          <p:nvPr/>
        </p:nvSpPr>
        <p:spPr>
          <a:xfrm>
            <a:off x="4051806" y="4521200"/>
            <a:ext cx="7760670" cy="1625600"/>
          </a:xfrm>
          <a:prstGeom prst="rect">
            <a:avLst/>
          </a:prstGeom>
          <a:noFill/>
          <a:ln/>
        </p:spPr>
      </p:sp>
      <p:sp>
        <p:nvSpPr>
          <p:cNvPr id="9" name="Shape 3"/>
          <p:cNvSpPr/>
          <p:nvPr/>
        </p:nvSpPr>
        <p:spPr>
          <a:xfrm>
            <a:off x="4051806" y="4597400"/>
            <a:ext cx="5931641" cy="1473200"/>
          </a:xfrm>
          <a:prstGeom prst="rect">
            <a:avLst/>
          </a:prstGeom>
          <a:noFill/>
          <a:ln/>
        </p:spPr>
      </p:sp>
      <p:sp>
        <p:nvSpPr>
          <p:cNvPr id="10" name="Text 4"/>
          <p:cNvSpPr/>
          <p:nvPr/>
        </p:nvSpPr>
        <p:spPr>
          <a:xfrm>
            <a:off x="3848581" y="45974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Introduction</a:t>
            </a:r>
            <a:endParaRPr lang="en-US" sz="4800" dirty="0"/>
          </a:p>
        </p:txBody>
      </p:sp>
      <p:sp>
        <p:nvSpPr>
          <p:cNvPr id="11" name="Text 5"/>
          <p:cNvSpPr/>
          <p:nvPr/>
        </p:nvSpPr>
        <p:spPr>
          <a:xfrm>
            <a:off x="3916323" y="55372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Extraordinary Realm</a:t>
            </a:r>
            <a:endParaRPr lang="en-US" sz="3200" dirty="0"/>
          </a:p>
        </p:txBody>
      </p:sp>
      <p:pic>
        <p:nvPicPr>
          <p:cNvPr id="12" name="Image 4" descr="preencoded.png">    </p:cNvPr>
          <p:cNvPicPr>
            <a:picLocks noChangeAspect="1"/>
          </p:cNvPicPr>
          <p:nvPr/>
        </p:nvPicPr>
        <p:blipFill>
          <a:blip r:embed="rId5"/>
          <a:stretch>
            <a:fillRect/>
          </a:stretch>
        </p:blipFill>
        <p:spPr>
          <a:xfrm>
            <a:off x="10186673" y="4521200"/>
            <a:ext cx="1625803" cy="1625600"/>
          </a:xfrm>
          <a:prstGeom prst="rect">
            <a:avLst/>
          </a:prstGeom>
        </p:spPr>
      </p:pic>
      <p:sp>
        <p:nvSpPr>
          <p:cNvPr id="13" name="Shape 6"/>
          <p:cNvSpPr/>
          <p:nvPr/>
        </p:nvSpPr>
        <p:spPr>
          <a:xfrm>
            <a:off x="10186673" y="4521200"/>
            <a:ext cx="1625803" cy="1625600"/>
          </a:xfrm>
          <a:prstGeom prst="roundRect">
            <a:avLst>
              <a:gd name="adj" fmla="val 781313"/>
            </a:avLst>
          </a:prstGeom>
          <a:noFill/>
          <a:ln w="50800">
            <a:solidFill>
              <a:srgbClr val="1E3583"/>
            </a:solidFill>
            <a:prstDash val="solid"/>
          </a:ln>
        </p:spPr>
      </p:sp>
      <p:sp>
        <p:nvSpPr>
          <p:cNvPr id="14" name="Text 7"/>
          <p:cNvSpPr/>
          <p:nvPr/>
        </p:nvSpPr>
        <p:spPr>
          <a:xfrm>
            <a:off x="10637580" y="4813300"/>
            <a:ext cx="723990" cy="1041400"/>
          </a:xfrm>
          <a:prstGeom prst="rect">
            <a:avLst/>
          </a:prstGeom>
          <a:noFill/>
          <a:ln/>
        </p:spPr>
        <p:txBody>
          <a:bodyPr wrap="square" lIns="0" tIns="0" rIns="0" bIns="0" rtlCol="0" anchor="ctr"/>
          <a:lstStyle/>
          <a:p>
            <a:pPr algn="ctr"/>
            <a:r>
              <a:rPr lang="en-US" sz="4800" dirty="0">
                <a:solidFill>
                  <a:srgbClr val="1E3583">
                    <a:alpha val="100000"/>
                  </a:srgbClr>
                </a:solidFill>
                <a:latin typeface="DM Serif Display Regular" pitchFamily="34" charset="0"/>
                <a:ea typeface="DM Serif Display Regular" pitchFamily="34" charset="-122"/>
                <a:cs typeface="DM Serif Display Regular" pitchFamily="34" charset="-120"/>
              </a:rPr>
              <a:t>01</a:t>
            </a:r>
            <a:endParaRPr lang="en-US" sz="4800" dirty="0"/>
          </a:p>
        </p:txBody>
      </p:sp>
      <p:sp>
        <p:nvSpPr>
          <p:cNvPr id="15" name="Shape 8"/>
          <p:cNvSpPr/>
          <p:nvPr/>
        </p:nvSpPr>
        <p:spPr>
          <a:xfrm>
            <a:off x="12574572" y="4521200"/>
            <a:ext cx="7760670" cy="1625600"/>
          </a:xfrm>
          <a:prstGeom prst="rect">
            <a:avLst/>
          </a:prstGeom>
          <a:noFill/>
          <a:ln/>
        </p:spPr>
      </p:sp>
      <p:pic>
        <p:nvPicPr>
          <p:cNvPr id="16" name="Image 5" descr="preencoded.png">    </p:cNvPr>
          <p:cNvPicPr>
            <a:picLocks noChangeAspect="1"/>
          </p:cNvPicPr>
          <p:nvPr/>
        </p:nvPicPr>
        <p:blipFill>
          <a:blip r:embed="rId6"/>
          <a:stretch>
            <a:fillRect/>
          </a:stretch>
        </p:blipFill>
        <p:spPr>
          <a:xfrm>
            <a:off x="12574572" y="4521200"/>
            <a:ext cx="1625803" cy="1625600"/>
          </a:xfrm>
          <a:prstGeom prst="rect">
            <a:avLst/>
          </a:prstGeom>
        </p:spPr>
      </p:pic>
      <p:sp>
        <p:nvSpPr>
          <p:cNvPr id="17" name="Shape 9"/>
          <p:cNvSpPr/>
          <p:nvPr/>
        </p:nvSpPr>
        <p:spPr>
          <a:xfrm>
            <a:off x="12574572" y="4521200"/>
            <a:ext cx="1625803" cy="1625600"/>
          </a:xfrm>
          <a:prstGeom prst="roundRect">
            <a:avLst>
              <a:gd name="adj" fmla="val 781313"/>
            </a:avLst>
          </a:prstGeom>
          <a:noFill/>
          <a:ln w="50800">
            <a:solidFill>
              <a:srgbClr val="1E3583"/>
            </a:solidFill>
            <a:prstDash val="solid"/>
          </a:ln>
        </p:spPr>
      </p:sp>
      <p:sp>
        <p:nvSpPr>
          <p:cNvPr id="18" name="Text 10"/>
          <p:cNvSpPr/>
          <p:nvPr/>
        </p:nvSpPr>
        <p:spPr>
          <a:xfrm>
            <a:off x="12968321" y="4813300"/>
            <a:ext cx="838305" cy="1041400"/>
          </a:xfrm>
          <a:prstGeom prst="rect">
            <a:avLst/>
          </a:prstGeom>
          <a:noFill/>
          <a:ln/>
        </p:spPr>
        <p:txBody>
          <a:bodyPr wrap="square" lIns="0" tIns="0" rIns="0" bIns="0" rtlCol="0" anchor="ctr"/>
          <a:lstStyle/>
          <a:p>
            <a:pPr algn="ctr"/>
            <a:r>
              <a:rPr lang="en-US" sz="4800" dirty="0">
                <a:solidFill>
                  <a:srgbClr val="1E3583">
                    <a:alpha val="100000"/>
                  </a:srgbClr>
                </a:solidFill>
                <a:latin typeface="DM Serif Display Regular" pitchFamily="34" charset="0"/>
                <a:ea typeface="DM Serif Display Regular" pitchFamily="34" charset="-122"/>
                <a:cs typeface="DM Serif Display Regular" pitchFamily="34" charset="-120"/>
              </a:rPr>
              <a:t>02</a:t>
            </a:r>
            <a:endParaRPr lang="en-US" sz="4800" dirty="0"/>
          </a:p>
        </p:txBody>
      </p:sp>
      <p:sp>
        <p:nvSpPr>
          <p:cNvPr id="19" name="Shape 11"/>
          <p:cNvSpPr/>
          <p:nvPr/>
        </p:nvSpPr>
        <p:spPr>
          <a:xfrm>
            <a:off x="14403600" y="4597400"/>
            <a:ext cx="5931641" cy="1473200"/>
          </a:xfrm>
          <a:prstGeom prst="rect">
            <a:avLst/>
          </a:prstGeom>
          <a:noFill/>
          <a:ln/>
        </p:spPr>
      </p:sp>
      <p:sp>
        <p:nvSpPr>
          <p:cNvPr id="20" name="Text 12"/>
          <p:cNvSpPr/>
          <p:nvPr/>
        </p:nvSpPr>
        <p:spPr>
          <a:xfrm>
            <a:off x="14403600" y="45974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Encounters</a:t>
            </a:r>
            <a:endParaRPr lang="en-US" sz="4800" dirty="0"/>
          </a:p>
        </p:txBody>
      </p:sp>
      <p:sp>
        <p:nvSpPr>
          <p:cNvPr id="21" name="Text 13"/>
          <p:cNvSpPr/>
          <p:nvPr/>
        </p:nvSpPr>
        <p:spPr>
          <a:xfrm>
            <a:off x="14403600" y="55372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Unicorn Sightings</a:t>
            </a:r>
            <a:endParaRPr lang="en-US" sz="3200" dirty="0"/>
          </a:p>
        </p:txBody>
      </p:sp>
      <p:sp>
        <p:nvSpPr>
          <p:cNvPr id="22" name="Shape 14"/>
          <p:cNvSpPr/>
          <p:nvPr/>
        </p:nvSpPr>
        <p:spPr>
          <a:xfrm>
            <a:off x="4051806" y="7505700"/>
            <a:ext cx="7760670" cy="1625600"/>
          </a:xfrm>
          <a:prstGeom prst="rect">
            <a:avLst/>
          </a:prstGeom>
          <a:noFill/>
          <a:ln/>
        </p:spPr>
      </p:sp>
      <p:sp>
        <p:nvSpPr>
          <p:cNvPr id="23" name="Shape 15"/>
          <p:cNvSpPr/>
          <p:nvPr/>
        </p:nvSpPr>
        <p:spPr>
          <a:xfrm>
            <a:off x="4051806" y="7581900"/>
            <a:ext cx="5931641" cy="1473200"/>
          </a:xfrm>
          <a:prstGeom prst="rect">
            <a:avLst/>
          </a:prstGeom>
          <a:noFill/>
          <a:ln/>
        </p:spPr>
      </p:sp>
      <p:sp>
        <p:nvSpPr>
          <p:cNvPr id="24" name="Text 16"/>
          <p:cNvSpPr/>
          <p:nvPr/>
        </p:nvSpPr>
        <p:spPr>
          <a:xfrm>
            <a:off x="3848581" y="75819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Wonders</a:t>
            </a:r>
            <a:endParaRPr lang="en-US" sz="4800" dirty="0"/>
          </a:p>
        </p:txBody>
      </p:sp>
      <p:sp>
        <p:nvSpPr>
          <p:cNvPr id="25" name="Text 17"/>
          <p:cNvSpPr/>
          <p:nvPr/>
        </p:nvSpPr>
        <p:spPr>
          <a:xfrm>
            <a:off x="3916323" y="85217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Wishes Granted</a:t>
            </a:r>
            <a:endParaRPr lang="en-US" sz="3200" dirty="0"/>
          </a:p>
        </p:txBody>
      </p:sp>
      <p:pic>
        <p:nvPicPr>
          <p:cNvPr id="26" name="Image 6" descr="preencoded.png">    </p:cNvPr>
          <p:cNvPicPr>
            <a:picLocks noChangeAspect="1"/>
          </p:cNvPicPr>
          <p:nvPr/>
        </p:nvPicPr>
        <p:blipFill>
          <a:blip r:embed="rId7"/>
          <a:stretch>
            <a:fillRect/>
          </a:stretch>
        </p:blipFill>
        <p:spPr>
          <a:xfrm>
            <a:off x="10186673" y="7505700"/>
            <a:ext cx="1625803" cy="1625600"/>
          </a:xfrm>
          <a:prstGeom prst="rect">
            <a:avLst/>
          </a:prstGeom>
        </p:spPr>
      </p:pic>
      <p:sp>
        <p:nvSpPr>
          <p:cNvPr id="27" name="Shape 18"/>
          <p:cNvSpPr/>
          <p:nvPr/>
        </p:nvSpPr>
        <p:spPr>
          <a:xfrm>
            <a:off x="10186673" y="7505700"/>
            <a:ext cx="1625803" cy="1625600"/>
          </a:xfrm>
          <a:prstGeom prst="roundRect">
            <a:avLst>
              <a:gd name="adj" fmla="val 781313"/>
            </a:avLst>
          </a:prstGeom>
          <a:noFill/>
          <a:ln w="50800">
            <a:solidFill>
              <a:srgbClr val="FFFFFF"/>
            </a:solidFill>
            <a:prstDash val="solid"/>
          </a:ln>
        </p:spPr>
      </p:sp>
      <p:sp>
        <p:nvSpPr>
          <p:cNvPr id="28" name="Text 19"/>
          <p:cNvSpPr/>
          <p:nvPr/>
        </p:nvSpPr>
        <p:spPr>
          <a:xfrm>
            <a:off x="10580422" y="7797800"/>
            <a:ext cx="838305" cy="1041400"/>
          </a:xfrm>
          <a:prstGeom prst="rect">
            <a:avLst/>
          </a:prstGeom>
          <a:noFill/>
          <a:ln/>
        </p:spPr>
        <p:txBody>
          <a:bodyPr wrap="square" lIns="0" tIns="0" rIns="0" bIns="0" rtlCol="0" anchor="ctr"/>
          <a:lstStyle/>
          <a:p>
            <a:pPr algn="ctr"/>
            <a:r>
              <a:rPr lang="en-US" sz="4800" dirty="0">
                <a:solidFill>
                  <a:srgbClr val="1E3583">
                    <a:alpha val="100000"/>
                  </a:srgbClr>
                </a:solidFill>
                <a:latin typeface="DM Serif Display Regular" pitchFamily="34" charset="0"/>
                <a:ea typeface="DM Serif Display Regular" pitchFamily="34" charset="-122"/>
                <a:cs typeface="DM Serif Display Regular" pitchFamily="34" charset="-120"/>
              </a:rPr>
              <a:t>03</a:t>
            </a:r>
            <a:endParaRPr lang="en-US" sz="4800" dirty="0"/>
          </a:p>
        </p:txBody>
      </p:sp>
      <p:sp>
        <p:nvSpPr>
          <p:cNvPr id="29" name="Shape 20"/>
          <p:cNvSpPr/>
          <p:nvPr/>
        </p:nvSpPr>
        <p:spPr>
          <a:xfrm>
            <a:off x="12574572" y="7505700"/>
            <a:ext cx="7760670" cy="1625600"/>
          </a:xfrm>
          <a:prstGeom prst="rect">
            <a:avLst/>
          </a:prstGeom>
          <a:noFill/>
          <a:ln/>
        </p:spPr>
      </p:sp>
      <p:pic>
        <p:nvPicPr>
          <p:cNvPr id="30" name="Image 7" descr="preencoded.png">    </p:cNvPr>
          <p:cNvPicPr>
            <a:picLocks noChangeAspect="1"/>
          </p:cNvPicPr>
          <p:nvPr/>
        </p:nvPicPr>
        <p:blipFill>
          <a:blip r:embed="rId8"/>
          <a:stretch>
            <a:fillRect/>
          </a:stretch>
        </p:blipFill>
        <p:spPr>
          <a:xfrm>
            <a:off x="12574572" y="7505700"/>
            <a:ext cx="1625803" cy="1625600"/>
          </a:xfrm>
          <a:prstGeom prst="rect">
            <a:avLst/>
          </a:prstGeom>
        </p:spPr>
      </p:pic>
      <p:sp>
        <p:nvSpPr>
          <p:cNvPr id="31" name="Shape 21"/>
          <p:cNvSpPr/>
          <p:nvPr/>
        </p:nvSpPr>
        <p:spPr>
          <a:xfrm>
            <a:off x="12574572" y="7505700"/>
            <a:ext cx="1625803" cy="1625600"/>
          </a:xfrm>
          <a:prstGeom prst="roundRect">
            <a:avLst>
              <a:gd name="adj" fmla="val 781313"/>
            </a:avLst>
          </a:prstGeom>
          <a:noFill/>
          <a:ln w="50800">
            <a:solidFill>
              <a:srgbClr val="FFFFFF"/>
            </a:solidFill>
            <a:prstDash val="solid"/>
          </a:ln>
        </p:spPr>
      </p:sp>
      <p:sp>
        <p:nvSpPr>
          <p:cNvPr id="32" name="Text 22"/>
          <p:cNvSpPr/>
          <p:nvPr/>
        </p:nvSpPr>
        <p:spPr>
          <a:xfrm>
            <a:off x="12968321" y="7797800"/>
            <a:ext cx="838305" cy="1041400"/>
          </a:xfrm>
          <a:prstGeom prst="rect">
            <a:avLst/>
          </a:prstGeom>
          <a:noFill/>
          <a:ln/>
        </p:spPr>
        <p:txBody>
          <a:bodyPr wrap="square" lIns="0" tIns="0" rIns="0" bIns="0" rtlCol="0" anchor="ctr"/>
          <a:lstStyle/>
          <a:p>
            <a:pPr algn="ctr"/>
            <a:r>
              <a:rPr lang="en-US" sz="4800" dirty="0">
                <a:solidFill>
                  <a:srgbClr val="1E3583">
                    <a:alpha val="100000"/>
                  </a:srgbClr>
                </a:solidFill>
                <a:latin typeface="DM Serif Display Regular" pitchFamily="34" charset="0"/>
                <a:ea typeface="DM Serif Display Regular" pitchFamily="34" charset="-122"/>
                <a:cs typeface="DM Serif Display Regular" pitchFamily="34" charset="-120"/>
              </a:rPr>
              <a:t>04</a:t>
            </a:r>
            <a:endParaRPr lang="en-US" sz="4800" dirty="0"/>
          </a:p>
        </p:txBody>
      </p:sp>
      <p:sp>
        <p:nvSpPr>
          <p:cNvPr id="33" name="Shape 23"/>
          <p:cNvSpPr/>
          <p:nvPr/>
        </p:nvSpPr>
        <p:spPr>
          <a:xfrm>
            <a:off x="14403600" y="7581900"/>
            <a:ext cx="5931641" cy="1473200"/>
          </a:xfrm>
          <a:prstGeom prst="rect">
            <a:avLst/>
          </a:prstGeom>
          <a:noFill/>
          <a:ln/>
        </p:spPr>
      </p:sp>
      <p:sp>
        <p:nvSpPr>
          <p:cNvPr id="34" name="Text 24"/>
          <p:cNvSpPr/>
          <p:nvPr/>
        </p:nvSpPr>
        <p:spPr>
          <a:xfrm>
            <a:off x="14403600" y="75819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Magic</a:t>
            </a:r>
            <a:endParaRPr lang="en-US" sz="4800" dirty="0"/>
          </a:p>
        </p:txBody>
      </p:sp>
      <p:sp>
        <p:nvSpPr>
          <p:cNvPr id="35" name="Text 25"/>
          <p:cNvSpPr/>
          <p:nvPr/>
        </p:nvSpPr>
        <p:spPr>
          <a:xfrm>
            <a:off x="14403600" y="85217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Spellcasting</a:t>
            </a:r>
            <a:endParaRPr lang="en-US" sz="3200" dirty="0"/>
          </a:p>
        </p:txBody>
      </p:sp>
      <p:sp>
        <p:nvSpPr>
          <p:cNvPr id="36" name="Shape 26"/>
          <p:cNvSpPr/>
          <p:nvPr/>
        </p:nvSpPr>
        <p:spPr>
          <a:xfrm>
            <a:off x="4051806" y="10490200"/>
            <a:ext cx="7760670" cy="1625600"/>
          </a:xfrm>
          <a:prstGeom prst="rect">
            <a:avLst/>
          </a:prstGeom>
          <a:noFill/>
          <a:ln/>
        </p:spPr>
      </p:sp>
      <p:sp>
        <p:nvSpPr>
          <p:cNvPr id="37" name="Shape 27"/>
          <p:cNvSpPr/>
          <p:nvPr/>
        </p:nvSpPr>
        <p:spPr>
          <a:xfrm>
            <a:off x="4051806" y="10566400"/>
            <a:ext cx="5931641" cy="1473200"/>
          </a:xfrm>
          <a:prstGeom prst="rect">
            <a:avLst/>
          </a:prstGeom>
          <a:noFill/>
          <a:ln/>
        </p:spPr>
      </p:sp>
      <p:sp>
        <p:nvSpPr>
          <p:cNvPr id="38" name="Text 28"/>
          <p:cNvSpPr/>
          <p:nvPr/>
        </p:nvSpPr>
        <p:spPr>
          <a:xfrm>
            <a:off x="3848581" y="105664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Adventure</a:t>
            </a:r>
            <a:endParaRPr lang="en-US" sz="4800" dirty="0"/>
          </a:p>
        </p:txBody>
      </p:sp>
      <p:sp>
        <p:nvSpPr>
          <p:cNvPr id="39" name="Text 29"/>
          <p:cNvSpPr/>
          <p:nvPr/>
        </p:nvSpPr>
        <p:spPr>
          <a:xfrm>
            <a:off x="3916323" y="115062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Happily Ever After</a:t>
            </a:r>
            <a:endParaRPr lang="en-US" sz="3200" dirty="0"/>
          </a:p>
        </p:txBody>
      </p:sp>
      <p:pic>
        <p:nvPicPr>
          <p:cNvPr id="40" name="Image 8" descr="preencoded.png">    </p:cNvPr>
          <p:cNvPicPr>
            <a:picLocks noChangeAspect="1"/>
          </p:cNvPicPr>
          <p:nvPr/>
        </p:nvPicPr>
        <p:blipFill>
          <a:blip r:embed="rId9"/>
          <a:stretch>
            <a:fillRect/>
          </a:stretch>
        </p:blipFill>
        <p:spPr>
          <a:xfrm>
            <a:off x="10186673" y="10490200"/>
            <a:ext cx="1625803" cy="1625600"/>
          </a:xfrm>
          <a:prstGeom prst="rect">
            <a:avLst/>
          </a:prstGeom>
        </p:spPr>
      </p:pic>
      <p:sp>
        <p:nvSpPr>
          <p:cNvPr id="41" name="Shape 30"/>
          <p:cNvSpPr/>
          <p:nvPr/>
        </p:nvSpPr>
        <p:spPr>
          <a:xfrm>
            <a:off x="10186673" y="10490200"/>
            <a:ext cx="1625803" cy="1625600"/>
          </a:xfrm>
          <a:prstGeom prst="roundRect">
            <a:avLst>
              <a:gd name="adj" fmla="val 781313"/>
            </a:avLst>
          </a:prstGeom>
          <a:noFill/>
          <a:ln w="50800">
            <a:solidFill>
              <a:srgbClr val="E41F1A"/>
            </a:solidFill>
            <a:prstDash val="solid"/>
          </a:ln>
        </p:spPr>
      </p:sp>
      <p:sp>
        <p:nvSpPr>
          <p:cNvPr id="42" name="Text 31"/>
          <p:cNvSpPr/>
          <p:nvPr/>
        </p:nvSpPr>
        <p:spPr>
          <a:xfrm>
            <a:off x="10580422" y="10782300"/>
            <a:ext cx="838305" cy="1041400"/>
          </a:xfrm>
          <a:prstGeom prst="rect">
            <a:avLst/>
          </a:prstGeom>
          <a:noFill/>
          <a:ln/>
        </p:spPr>
        <p:txBody>
          <a:bodyPr wrap="square" lIns="0" tIns="0" rIns="0" bIns="0" rtlCol="0" anchor="ctr"/>
          <a:lstStyle/>
          <a:p>
            <a:pPr algn="ctr"/>
            <a:r>
              <a:rPr lang="en-US" sz="4800" dirty="0">
                <a:solidFill>
                  <a:srgbClr val="E41F1A">
                    <a:alpha val="100000"/>
                  </a:srgbClr>
                </a:solidFill>
                <a:latin typeface="DM Serif Display Regular" pitchFamily="34" charset="0"/>
                <a:ea typeface="DM Serif Display Regular" pitchFamily="34" charset="-122"/>
                <a:cs typeface="DM Serif Display Regular" pitchFamily="34" charset="-120"/>
              </a:rPr>
              <a:t>05</a:t>
            </a:r>
            <a:endParaRPr lang="en-US" sz="4800" dirty="0"/>
          </a:p>
        </p:txBody>
      </p:sp>
      <p:sp>
        <p:nvSpPr>
          <p:cNvPr id="43" name="Shape 32"/>
          <p:cNvSpPr/>
          <p:nvPr/>
        </p:nvSpPr>
        <p:spPr>
          <a:xfrm>
            <a:off x="12574572" y="10490200"/>
            <a:ext cx="7760670" cy="1625600"/>
          </a:xfrm>
          <a:prstGeom prst="rect">
            <a:avLst/>
          </a:prstGeom>
          <a:noFill/>
          <a:ln/>
        </p:spPr>
      </p:sp>
      <p:pic>
        <p:nvPicPr>
          <p:cNvPr id="44" name="Image 9" descr="preencoded.png">    </p:cNvPr>
          <p:cNvPicPr>
            <a:picLocks noChangeAspect="1"/>
          </p:cNvPicPr>
          <p:nvPr/>
        </p:nvPicPr>
        <p:blipFill>
          <a:blip r:embed="rId10"/>
          <a:stretch>
            <a:fillRect/>
          </a:stretch>
        </p:blipFill>
        <p:spPr>
          <a:xfrm>
            <a:off x="12574572" y="10490200"/>
            <a:ext cx="1625803" cy="1625600"/>
          </a:xfrm>
          <a:prstGeom prst="rect">
            <a:avLst/>
          </a:prstGeom>
        </p:spPr>
      </p:pic>
      <p:sp>
        <p:nvSpPr>
          <p:cNvPr id="45" name="Shape 33"/>
          <p:cNvSpPr/>
          <p:nvPr/>
        </p:nvSpPr>
        <p:spPr>
          <a:xfrm>
            <a:off x="12574572" y="10490200"/>
            <a:ext cx="1625803" cy="1625600"/>
          </a:xfrm>
          <a:prstGeom prst="roundRect">
            <a:avLst>
              <a:gd name="adj" fmla="val 781313"/>
            </a:avLst>
          </a:prstGeom>
          <a:noFill/>
          <a:ln w="50800">
            <a:solidFill>
              <a:srgbClr val="E41F1A"/>
            </a:solidFill>
            <a:prstDash val="solid"/>
          </a:ln>
        </p:spPr>
      </p:sp>
      <p:sp>
        <p:nvSpPr>
          <p:cNvPr id="46" name="Text 34"/>
          <p:cNvSpPr/>
          <p:nvPr/>
        </p:nvSpPr>
        <p:spPr>
          <a:xfrm>
            <a:off x="12968321" y="10782300"/>
            <a:ext cx="838305" cy="1041400"/>
          </a:xfrm>
          <a:prstGeom prst="rect">
            <a:avLst/>
          </a:prstGeom>
          <a:noFill/>
          <a:ln/>
        </p:spPr>
        <p:txBody>
          <a:bodyPr wrap="square" lIns="0" tIns="0" rIns="0" bIns="0" rtlCol="0" anchor="ctr"/>
          <a:lstStyle/>
          <a:p>
            <a:pPr algn="ctr"/>
            <a:r>
              <a:rPr lang="en-US" sz="4800" dirty="0">
                <a:solidFill>
                  <a:srgbClr val="E41F1A">
                    <a:alpha val="100000"/>
                  </a:srgbClr>
                </a:solidFill>
                <a:latin typeface="DM Serif Display Regular" pitchFamily="34" charset="0"/>
                <a:ea typeface="DM Serif Display Regular" pitchFamily="34" charset="-122"/>
                <a:cs typeface="DM Serif Display Regular" pitchFamily="34" charset="-120"/>
              </a:rPr>
              <a:t>06</a:t>
            </a:r>
            <a:endParaRPr lang="en-US" sz="4800" dirty="0"/>
          </a:p>
        </p:txBody>
      </p:sp>
      <p:sp>
        <p:nvSpPr>
          <p:cNvPr id="47" name="Shape 35"/>
          <p:cNvSpPr/>
          <p:nvPr/>
        </p:nvSpPr>
        <p:spPr>
          <a:xfrm>
            <a:off x="14403600" y="10566400"/>
            <a:ext cx="5931641" cy="1473200"/>
          </a:xfrm>
          <a:prstGeom prst="rect">
            <a:avLst/>
          </a:prstGeom>
          <a:noFill/>
          <a:ln/>
        </p:spPr>
      </p:sp>
      <p:sp>
        <p:nvSpPr>
          <p:cNvPr id="48" name="Text 36"/>
          <p:cNvSpPr/>
          <p:nvPr/>
        </p:nvSpPr>
        <p:spPr>
          <a:xfrm>
            <a:off x="14403600" y="105664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Conclusion</a:t>
            </a:r>
            <a:endParaRPr lang="en-US" sz="4800" dirty="0"/>
          </a:p>
        </p:txBody>
      </p:sp>
      <p:sp>
        <p:nvSpPr>
          <p:cNvPr id="49" name="Text 37"/>
          <p:cNvSpPr/>
          <p:nvPr/>
        </p:nvSpPr>
        <p:spPr>
          <a:xfrm>
            <a:off x="14403600" y="115062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21300562" y="0"/>
            <a:ext cx="3084898"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1714714" y="2743200"/>
            <a:ext cx="14602592" cy="1735667"/>
          </a:xfrm>
          <a:prstGeom prst="rect">
            <a:avLst/>
          </a:prstGeom>
          <a:noFill/>
          <a:ln/>
        </p:spPr>
        <p:txBody>
          <a:bodyPr wrap="square" lIns="0" tIns="0" rIns="0" bIns="0" rtlCol="0" anchor="t"/>
          <a:lstStyle/>
          <a:p>
            <a:pPr algn="l"/>
            <a:r>
              <a:rPr lang="en-US" sz="8000" dirty="0">
                <a:solidFill>
                  <a:srgbClr val="1E3583">
                    <a:alpha val="100000"/>
                  </a:srgbClr>
                </a:solidFill>
                <a:latin typeface="DM Serif Display Regular" pitchFamily="34" charset="0"/>
                <a:ea typeface="DM Serif Display Regular" pitchFamily="34" charset="-122"/>
                <a:cs typeface="DM Serif Display Regular" pitchFamily="34" charset="-120"/>
              </a:rPr>
              <a:t>The Realm of the Extraordinary</a:t>
            </a:r>
            <a:endParaRPr lang="en-US" sz="8000" dirty="0"/>
          </a:p>
        </p:txBody>
      </p:sp>
      <p:sp>
        <p:nvSpPr>
          <p:cNvPr id="7" name="Text 2"/>
          <p:cNvSpPr/>
          <p:nvPr/>
        </p:nvSpPr>
        <p:spPr>
          <a:xfrm>
            <a:off x="1714714" y="5118100"/>
            <a:ext cx="8861474" cy="5469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3"/>
          <p:cNvSpPr/>
          <p:nvPr/>
        </p:nvSpPr>
        <p:spPr>
          <a:xfrm>
            <a:off x="11456832" y="5118100"/>
            <a:ext cx="8861474" cy="5469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0" y="12700"/>
            <a:ext cx="5866465" cy="13691685"/>
          </a:xfrm>
          <a:prstGeom prst="rect">
            <a:avLst/>
          </a:prstGeom>
        </p:spPr>
      </p:pic>
      <p:pic>
        <p:nvPicPr>
          <p:cNvPr id="4" name="Image 2" descr="preencoded.png">    </p:cNvPr>
          <p:cNvPicPr>
            <a:picLocks noChangeAspect="1"/>
          </p:cNvPicPr>
          <p:nvPr/>
        </p:nvPicPr>
        <p:blipFill>
          <a:blip r:embed="rId3"/>
          <a:stretch>
            <a:fillRect/>
          </a:stretch>
        </p:blipFill>
        <p:spPr>
          <a:xfrm>
            <a:off x="635079" y="5410200"/>
            <a:ext cx="23116889" cy="7670800"/>
          </a:xfrm>
          <a:prstGeom prst="rect">
            <a:avLst/>
          </a:prstGeom>
        </p:spPr>
      </p:pic>
      <p:sp>
        <p:nvSpPr>
          <p:cNvPr id="5" name="Shape 0"/>
          <p:cNvSpPr/>
          <p:nvPr/>
        </p:nvSpPr>
        <p:spPr>
          <a:xfrm>
            <a:off x="1816327" y="1828800"/>
            <a:ext cx="9907238" cy="2641600"/>
          </a:xfrm>
          <a:prstGeom prst="rect">
            <a:avLst/>
          </a:prstGeom>
          <a:noFill/>
          <a:ln/>
        </p:spPr>
      </p:sp>
      <p:pic>
        <p:nvPicPr>
          <p:cNvPr id="6" name="Image 3" descr="preencoded.png">    </p:cNvPr>
          <p:cNvPicPr>
            <a:picLocks noChangeAspect="1"/>
          </p:cNvPicPr>
          <p:nvPr/>
        </p:nvPicPr>
        <p:blipFill>
          <a:blip r:embed="rId4"/>
          <a:stretch>
            <a:fillRect/>
          </a:stretch>
        </p:blipFill>
        <p:spPr>
          <a:xfrm>
            <a:off x="1816327" y="2336812"/>
            <a:ext cx="1625803" cy="1625569"/>
          </a:xfrm>
          <a:prstGeom prst="rect">
            <a:avLst/>
          </a:prstGeom>
        </p:spPr>
      </p:pic>
      <p:sp>
        <p:nvSpPr>
          <p:cNvPr id="7" name="Shape 1"/>
          <p:cNvSpPr/>
          <p:nvPr/>
        </p:nvSpPr>
        <p:spPr>
          <a:xfrm>
            <a:off x="3848581" y="1828800"/>
            <a:ext cx="7874984" cy="2641600"/>
          </a:xfrm>
          <a:prstGeom prst="rect">
            <a:avLst/>
          </a:prstGeom>
          <a:noFill/>
          <a:ln/>
        </p:spPr>
      </p:sp>
      <p:sp>
        <p:nvSpPr>
          <p:cNvPr id="8" name="Text 2"/>
          <p:cNvSpPr/>
          <p:nvPr/>
        </p:nvSpPr>
        <p:spPr>
          <a:xfrm>
            <a:off x="3848581" y="1828800"/>
            <a:ext cx="8078210"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9" name="Text 3"/>
          <p:cNvSpPr/>
          <p:nvPr/>
        </p:nvSpPr>
        <p:spPr>
          <a:xfrm>
            <a:off x="3848581" y="2870200"/>
            <a:ext cx="8010468"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sp>
        <p:nvSpPr>
          <p:cNvPr id="10" name="Shape 4"/>
          <p:cNvSpPr/>
          <p:nvPr/>
        </p:nvSpPr>
        <p:spPr>
          <a:xfrm>
            <a:off x="12676184" y="1828800"/>
            <a:ext cx="9907238" cy="2641600"/>
          </a:xfrm>
          <a:prstGeom prst="rect">
            <a:avLst/>
          </a:prstGeom>
          <a:noFill/>
          <a:ln/>
        </p:spPr>
      </p:sp>
      <p:pic>
        <p:nvPicPr>
          <p:cNvPr id="11" name="Image 4" descr="preencoded.png">    </p:cNvPr>
          <p:cNvPicPr>
            <a:picLocks noChangeAspect="1"/>
          </p:cNvPicPr>
          <p:nvPr/>
        </p:nvPicPr>
        <p:blipFill>
          <a:blip r:embed="rId5"/>
          <a:stretch>
            <a:fillRect/>
          </a:stretch>
        </p:blipFill>
        <p:spPr>
          <a:xfrm>
            <a:off x="12676184" y="2336800"/>
            <a:ext cx="1625803" cy="1625600"/>
          </a:xfrm>
          <a:prstGeom prst="rect">
            <a:avLst/>
          </a:prstGeom>
        </p:spPr>
      </p:pic>
      <p:sp>
        <p:nvSpPr>
          <p:cNvPr id="12" name="Shape 5"/>
          <p:cNvSpPr/>
          <p:nvPr/>
        </p:nvSpPr>
        <p:spPr>
          <a:xfrm>
            <a:off x="14708438" y="1828800"/>
            <a:ext cx="7874984" cy="2641600"/>
          </a:xfrm>
          <a:prstGeom prst="rect">
            <a:avLst/>
          </a:prstGeom>
          <a:noFill/>
          <a:ln/>
        </p:spPr>
      </p:sp>
      <p:sp>
        <p:nvSpPr>
          <p:cNvPr id="13" name="Text 6"/>
          <p:cNvSpPr/>
          <p:nvPr/>
        </p:nvSpPr>
        <p:spPr>
          <a:xfrm>
            <a:off x="14708438" y="1828800"/>
            <a:ext cx="8078210"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14" name="Text 7"/>
          <p:cNvSpPr/>
          <p:nvPr/>
        </p:nvSpPr>
        <p:spPr>
          <a:xfrm>
            <a:off x="14708438" y="2870200"/>
            <a:ext cx="8010468"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dare to take on these fearsome creatures.</a:t>
            </a:r>
            <a:endParaRPr lang="en-US" sz="3200" dirty="0"/>
          </a:p>
        </p:txBody>
      </p:sp>
      <p:sp>
        <p:nvSpPr>
          <p:cNvPr id="15" name="Shape 8"/>
          <p:cNvSpPr/>
          <p:nvPr/>
        </p:nvSpPr>
        <p:spPr>
          <a:xfrm>
            <a:off x="23370921" y="10515600"/>
            <a:ext cx="1016127" cy="3200400"/>
          </a:xfrm>
          <a:prstGeom prst="rect">
            <a:avLst/>
          </a:prstGeom>
          <a:noFill/>
          <a:ln/>
        </p:spPr>
      </p:sp>
      <p:pic>
        <p:nvPicPr>
          <p:cNvPr id="16"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19357219" y="0"/>
            <a:ext cx="5029705" cy="4368167"/>
          </a:xfrm>
          <a:prstGeom prst="rect">
            <a:avLst/>
          </a:prstGeom>
        </p:spPr>
      </p:pic>
      <p:pic>
        <p:nvPicPr>
          <p:cNvPr id="4" name="Image 2" descr="preencoded.png">    </p:cNvPr>
          <p:cNvPicPr>
            <a:picLocks noChangeAspect="1"/>
          </p:cNvPicPr>
          <p:nvPr/>
        </p:nvPicPr>
        <p:blipFill>
          <a:blip r:embed="rId3"/>
          <a:stretch>
            <a:fillRect/>
          </a:stretch>
        </p:blipFill>
        <p:spPr>
          <a:xfrm>
            <a:off x="0" y="8382000"/>
            <a:ext cx="5397861" cy="5334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914514" y="3492500"/>
            <a:ext cx="7023978" cy="8763000"/>
          </a:xfrm>
          <a:prstGeom prst="rect">
            <a:avLst/>
          </a:prstGeom>
          <a:noFill/>
          <a:ln/>
        </p:spPr>
      </p:sp>
      <p:sp>
        <p:nvSpPr>
          <p:cNvPr id="8" name="Shape 2"/>
          <p:cNvSpPr/>
          <p:nvPr/>
        </p:nvSpPr>
        <p:spPr>
          <a:xfrm>
            <a:off x="914514" y="3492500"/>
            <a:ext cx="4788498" cy="838200"/>
          </a:xfrm>
          <a:prstGeom prst="rect">
            <a:avLst/>
          </a:prstGeom>
          <a:noFill/>
          <a:ln/>
        </p:spPr>
      </p:sp>
      <p:sp>
        <p:nvSpPr>
          <p:cNvPr id="9" name="Text 3"/>
          <p:cNvSpPr/>
          <p:nvPr/>
        </p:nvSpPr>
        <p:spPr>
          <a:xfrm>
            <a:off x="914514" y="3492500"/>
            <a:ext cx="499172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0" name="Shape 4"/>
          <p:cNvSpPr/>
          <p:nvPr/>
        </p:nvSpPr>
        <p:spPr>
          <a:xfrm>
            <a:off x="914514" y="4940300"/>
            <a:ext cx="7023978" cy="1600200"/>
          </a:xfrm>
          <a:prstGeom prst="rect">
            <a:avLst/>
          </a:prstGeom>
          <a:noFill/>
          <a:ln/>
        </p:spPr>
      </p:sp>
      <p:sp>
        <p:nvSpPr>
          <p:cNvPr id="11" name="Text 5"/>
          <p:cNvSpPr/>
          <p:nvPr/>
        </p:nvSpPr>
        <p:spPr>
          <a:xfrm>
            <a:off x="914514" y="49403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2" name="Image 4" descr="preencoded.png">    </p:cNvPr>
          <p:cNvPicPr>
            <a:picLocks noChangeAspect="1"/>
          </p:cNvPicPr>
          <p:nvPr/>
        </p:nvPicPr>
        <p:blipFill>
          <a:blip r:embed="rId5"/>
          <a:stretch>
            <a:fillRect/>
          </a:stretch>
        </p:blipFill>
        <p:spPr>
          <a:xfrm>
            <a:off x="914514" y="7150100"/>
            <a:ext cx="7023978" cy="5105400"/>
          </a:xfrm>
          <a:prstGeom prst="rect">
            <a:avLst/>
          </a:prstGeom>
        </p:spPr>
      </p:pic>
      <p:sp>
        <p:nvSpPr>
          <p:cNvPr id="13" name="Shape 6"/>
          <p:cNvSpPr/>
          <p:nvPr/>
        </p:nvSpPr>
        <p:spPr>
          <a:xfrm>
            <a:off x="15826178" y="3492500"/>
            <a:ext cx="7023978" cy="8763000"/>
          </a:xfrm>
          <a:prstGeom prst="rect">
            <a:avLst/>
          </a:prstGeom>
          <a:noFill/>
          <a:ln/>
        </p:spPr>
      </p:sp>
      <p:sp>
        <p:nvSpPr>
          <p:cNvPr id="14" name="Shape 7"/>
          <p:cNvSpPr/>
          <p:nvPr/>
        </p:nvSpPr>
        <p:spPr>
          <a:xfrm>
            <a:off x="15826178" y="3492500"/>
            <a:ext cx="4788498" cy="838200"/>
          </a:xfrm>
          <a:prstGeom prst="rect">
            <a:avLst/>
          </a:prstGeom>
          <a:noFill/>
          <a:ln/>
        </p:spPr>
      </p:sp>
      <p:sp>
        <p:nvSpPr>
          <p:cNvPr id="15" name="Text 8"/>
          <p:cNvSpPr/>
          <p:nvPr/>
        </p:nvSpPr>
        <p:spPr>
          <a:xfrm>
            <a:off x="15826178" y="3492500"/>
            <a:ext cx="499172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6" name="Shape 9"/>
          <p:cNvSpPr/>
          <p:nvPr/>
        </p:nvSpPr>
        <p:spPr>
          <a:xfrm>
            <a:off x="15826178" y="4940300"/>
            <a:ext cx="7023978" cy="1600200"/>
          </a:xfrm>
          <a:prstGeom prst="rect">
            <a:avLst/>
          </a:prstGeom>
          <a:noFill/>
          <a:ln/>
        </p:spPr>
      </p:sp>
      <p:sp>
        <p:nvSpPr>
          <p:cNvPr id="17" name="Text 10"/>
          <p:cNvSpPr/>
          <p:nvPr/>
        </p:nvSpPr>
        <p:spPr>
          <a:xfrm>
            <a:off x="15826178" y="49403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8" name="Image 5" descr="preencoded.png">    </p:cNvPr>
          <p:cNvPicPr>
            <a:picLocks noChangeAspect="1"/>
          </p:cNvPicPr>
          <p:nvPr/>
        </p:nvPicPr>
        <p:blipFill>
          <a:blip r:embed="rId6"/>
          <a:stretch>
            <a:fillRect/>
          </a:stretch>
        </p:blipFill>
        <p:spPr>
          <a:xfrm>
            <a:off x="15826178" y="7150100"/>
            <a:ext cx="7023978" cy="5105400"/>
          </a:xfrm>
          <a:prstGeom prst="rect">
            <a:avLst/>
          </a:prstGeom>
        </p:spPr>
      </p:pic>
      <p:sp>
        <p:nvSpPr>
          <p:cNvPr id="19" name="Shape 11"/>
          <p:cNvSpPr/>
          <p:nvPr/>
        </p:nvSpPr>
        <p:spPr>
          <a:xfrm>
            <a:off x="8370346" y="1498600"/>
            <a:ext cx="7023978" cy="8763000"/>
          </a:xfrm>
          <a:prstGeom prst="rect">
            <a:avLst/>
          </a:prstGeom>
          <a:noFill/>
          <a:ln/>
        </p:spPr>
      </p:sp>
      <p:sp>
        <p:nvSpPr>
          <p:cNvPr id="20" name="Shape 12"/>
          <p:cNvSpPr/>
          <p:nvPr/>
        </p:nvSpPr>
        <p:spPr>
          <a:xfrm>
            <a:off x="8370346" y="1498600"/>
            <a:ext cx="4140718" cy="838200"/>
          </a:xfrm>
          <a:prstGeom prst="rect">
            <a:avLst/>
          </a:prstGeom>
          <a:noFill/>
          <a:ln/>
        </p:spPr>
      </p:sp>
      <p:sp>
        <p:nvSpPr>
          <p:cNvPr id="21" name="Text 13"/>
          <p:cNvSpPr/>
          <p:nvPr/>
        </p:nvSpPr>
        <p:spPr>
          <a:xfrm>
            <a:off x="8370346" y="1498600"/>
            <a:ext cx="4343943"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22" name="Shape 14"/>
          <p:cNvSpPr/>
          <p:nvPr/>
        </p:nvSpPr>
        <p:spPr>
          <a:xfrm>
            <a:off x="8370346" y="2946400"/>
            <a:ext cx="7023978" cy="1600200"/>
          </a:xfrm>
          <a:prstGeom prst="rect">
            <a:avLst/>
          </a:prstGeom>
          <a:noFill/>
          <a:ln/>
        </p:spPr>
      </p:sp>
      <p:sp>
        <p:nvSpPr>
          <p:cNvPr id="23" name="Text 15"/>
          <p:cNvSpPr/>
          <p:nvPr/>
        </p:nvSpPr>
        <p:spPr>
          <a:xfrm>
            <a:off x="8370346" y="29464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take on these creatures.</a:t>
            </a:r>
            <a:endParaRPr lang="en-US" sz="3200" dirty="0"/>
          </a:p>
        </p:txBody>
      </p:sp>
      <p:pic>
        <p:nvPicPr>
          <p:cNvPr id="24" name="Image 6" descr="preencoded.png">    </p:cNvPr>
          <p:cNvPicPr>
            <a:picLocks noChangeAspect="1"/>
          </p:cNvPicPr>
          <p:nvPr/>
        </p:nvPicPr>
        <p:blipFill>
          <a:blip r:embed="rId7"/>
          <a:stretch>
            <a:fillRect/>
          </a:stretch>
        </p:blipFill>
        <p:spPr>
          <a:xfrm>
            <a:off x="8370346" y="5156200"/>
            <a:ext cx="7023978" cy="5105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18976172" y="6858000"/>
            <a:ext cx="5080635" cy="5842000"/>
          </a:xfrm>
          <a:prstGeom prst="rect">
            <a:avLst/>
          </a:prstGeom>
        </p:spPr>
      </p:pic>
      <p:pic>
        <p:nvPicPr>
          <p:cNvPr id="4" name="Image 2" descr="preencoded.png">    </p:cNvPr>
          <p:cNvPicPr>
            <a:picLocks noChangeAspect="1"/>
          </p:cNvPicPr>
          <p:nvPr/>
        </p:nvPicPr>
        <p:blipFill>
          <a:blip r:embed="rId3"/>
          <a:stretch>
            <a:fillRect/>
          </a:stretch>
        </p:blipFill>
        <p:spPr>
          <a:xfrm>
            <a:off x="0" y="635000"/>
            <a:ext cx="5830029" cy="58928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3962895" y="1358900"/>
            <a:ext cx="5966698" cy="4437887"/>
          </a:xfrm>
          <a:prstGeom prst="rect">
            <a:avLst/>
          </a:prstGeom>
        </p:spPr>
      </p:pic>
      <p:sp>
        <p:nvSpPr>
          <p:cNvPr id="8" name="Shape 1"/>
          <p:cNvSpPr/>
          <p:nvPr/>
        </p:nvSpPr>
        <p:spPr>
          <a:xfrm>
            <a:off x="8751394" y="4089400"/>
            <a:ext cx="8687886" cy="7632700"/>
          </a:xfrm>
          <a:prstGeom prst="rect">
            <a:avLst/>
          </a:prstGeom>
          <a:noFill/>
          <a:ln/>
        </p:spPr>
      </p:sp>
      <p:sp>
        <p:nvSpPr>
          <p:cNvPr id="9" name="Text 2"/>
          <p:cNvSpPr/>
          <p:nvPr/>
        </p:nvSpPr>
        <p:spPr>
          <a:xfrm>
            <a:off x="8751394" y="4089400"/>
            <a:ext cx="8891111" cy="69088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0" name="Text 3"/>
          <p:cNvSpPr/>
          <p:nvPr/>
        </p:nvSpPr>
        <p:spPr>
          <a:xfrm>
            <a:off x="13603400" y="11099800"/>
            <a:ext cx="3988298"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21300562" y="0"/>
            <a:ext cx="3084898"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9297562" y="1866900"/>
            <a:ext cx="7595549" cy="10147300"/>
          </a:xfrm>
          <a:prstGeom prst="rect">
            <a:avLst/>
          </a:prstGeom>
        </p:spPr>
      </p:pic>
      <p:pic>
        <p:nvPicPr>
          <p:cNvPr id="7" name="Image 4" descr="preencoded.png">    </p:cNvPr>
          <p:cNvPicPr>
            <a:picLocks noChangeAspect="1"/>
          </p:cNvPicPr>
          <p:nvPr/>
        </p:nvPicPr>
        <p:blipFill>
          <a:blip r:embed="rId5"/>
          <a:stretch>
            <a:fillRect/>
          </a:stretch>
        </p:blipFill>
        <p:spPr>
          <a:xfrm>
            <a:off x="17109038" y="1866900"/>
            <a:ext cx="5728416" cy="10147300"/>
          </a:xfrm>
          <a:prstGeom prst="rect">
            <a:avLst/>
          </a:prstGeom>
        </p:spPr>
      </p:pic>
      <p:sp>
        <p:nvSpPr>
          <p:cNvPr id="8" name="Shape 1"/>
          <p:cNvSpPr/>
          <p:nvPr/>
        </p:nvSpPr>
        <p:spPr>
          <a:xfrm>
            <a:off x="1206651" y="3111500"/>
            <a:ext cx="7163695" cy="2209800"/>
          </a:xfrm>
          <a:prstGeom prst="rect">
            <a:avLst/>
          </a:prstGeom>
          <a:noFill/>
          <a:ln/>
        </p:spPr>
      </p:sp>
      <p:sp>
        <p:nvSpPr>
          <p:cNvPr id="9" name="Text 2"/>
          <p:cNvSpPr/>
          <p:nvPr/>
        </p:nvSpPr>
        <p:spPr>
          <a:xfrm>
            <a:off x="1206651" y="3111500"/>
            <a:ext cx="7366921"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 Technique</a:t>
            </a:r>
            <a:endParaRPr lang="en-US" sz="4800" dirty="0"/>
          </a:p>
        </p:txBody>
      </p:sp>
      <p:sp>
        <p:nvSpPr>
          <p:cNvPr id="10" name="Text 3"/>
          <p:cNvSpPr/>
          <p:nvPr/>
        </p:nvSpPr>
        <p:spPr>
          <a:xfrm>
            <a:off x="1206651" y="4254500"/>
            <a:ext cx="7299179"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guide to taming and caring for dragons in the realm of magic.</a:t>
            </a:r>
            <a:endParaRPr lang="en-US" sz="3200" dirty="0"/>
          </a:p>
        </p:txBody>
      </p:sp>
      <p:sp>
        <p:nvSpPr>
          <p:cNvPr id="11" name="Shape 4"/>
          <p:cNvSpPr/>
          <p:nvPr/>
        </p:nvSpPr>
        <p:spPr>
          <a:xfrm>
            <a:off x="1206651" y="6540500"/>
            <a:ext cx="7163695" cy="3048000"/>
          </a:xfrm>
          <a:prstGeom prst="rect">
            <a:avLst/>
          </a:prstGeom>
          <a:noFill/>
          <a:ln/>
        </p:spPr>
      </p:sp>
      <p:sp>
        <p:nvSpPr>
          <p:cNvPr id="12" name="Text 5"/>
          <p:cNvSpPr/>
          <p:nvPr/>
        </p:nvSpPr>
        <p:spPr>
          <a:xfrm>
            <a:off x="1206651" y="6540500"/>
            <a:ext cx="7366921" cy="18796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Art of Unicorn Sighting</a:t>
            </a:r>
            <a:endParaRPr lang="en-US" sz="4800" dirty="0"/>
          </a:p>
        </p:txBody>
      </p:sp>
      <p:sp>
        <p:nvSpPr>
          <p:cNvPr id="13" name="Text 6"/>
          <p:cNvSpPr/>
          <p:nvPr/>
        </p:nvSpPr>
        <p:spPr>
          <a:xfrm>
            <a:off x="1206651" y="8521700"/>
            <a:ext cx="7299179"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35079" y="635000"/>
            <a:ext cx="23116889" cy="12446000"/>
          </a:xfrm>
          <a:prstGeom prst="rect">
            <a:avLst/>
          </a:prstGeom>
        </p:spPr>
      </p:pic>
      <p:pic>
        <p:nvPicPr>
          <p:cNvPr id="3" name="Image 1" descr="preencoded.png">    </p:cNvPr>
          <p:cNvPicPr>
            <a:picLocks noChangeAspect="1"/>
          </p:cNvPicPr>
          <p:nvPr/>
        </p:nvPicPr>
        <p:blipFill>
          <a:blip r:embed="rId2"/>
          <a:stretch>
            <a:fillRect/>
          </a:stretch>
        </p:blipFill>
        <p:spPr>
          <a:xfrm>
            <a:off x="0" y="12700"/>
            <a:ext cx="5866465" cy="13691679"/>
          </a:xfrm>
          <a:prstGeom prst="rect">
            <a:avLst/>
          </a:prstGeom>
        </p:spPr>
      </p:pic>
      <p:sp>
        <p:nvSpPr>
          <p:cNvPr id="4" name="Text 0"/>
          <p:cNvSpPr/>
          <p:nvPr/>
        </p:nvSpPr>
        <p:spPr>
          <a:xfrm>
            <a:off x="2091528" y="1574800"/>
            <a:ext cx="20216693" cy="1735667"/>
          </a:xfrm>
          <a:prstGeom prst="rect">
            <a:avLst/>
          </a:prstGeom>
          <a:noFill/>
          <a:ln/>
        </p:spPr>
        <p:txBody>
          <a:bodyPr wrap="square" lIns="0" tIns="0" rIns="0" bIns="0" rtlCol="0" anchor="t"/>
          <a:lstStyle/>
          <a:p>
            <a:pPr algn="ctr"/>
            <a:r>
              <a:rPr lang="en-US" sz="8000" dirty="0">
                <a:solidFill>
                  <a:srgbClr val="1E3583">
                    <a:alpha val="100000"/>
                  </a:srgbClr>
                </a:solidFill>
                <a:latin typeface="DM Serif Display Regular" pitchFamily="34" charset="0"/>
                <a:ea typeface="DM Serif Display Regular" pitchFamily="34" charset="-122"/>
                <a:cs typeface="DM Serif Display Regular" pitchFamily="34" charset="-120"/>
              </a:rPr>
              <a:t>The Magic of Dragons: A Research</a:t>
            </a:r>
            <a:endParaRPr lang="en-US" sz="8000" dirty="0"/>
          </a:p>
        </p:txBody>
      </p:sp>
      <p:sp>
        <p:nvSpPr>
          <p:cNvPr id="5" name="Shape 1"/>
          <p:cNvSpPr/>
          <p:nvPr/>
        </p:nvSpPr>
        <p:spPr>
          <a:xfrm>
            <a:off x="16080210" y="4025900"/>
            <a:ext cx="6642930" cy="7785100"/>
          </a:xfrm>
          <a:prstGeom prst="rect">
            <a:avLst/>
          </a:prstGeom>
          <a:noFill/>
          <a:ln/>
        </p:spPr>
      </p:sp>
      <p:sp>
        <p:nvSpPr>
          <p:cNvPr id="6" name="Text 2"/>
          <p:cNvSpPr/>
          <p:nvPr/>
        </p:nvSpPr>
        <p:spPr>
          <a:xfrm>
            <a:off x="17229703" y="4025900"/>
            <a:ext cx="4343943"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7" name="Shape 3"/>
          <p:cNvSpPr/>
          <p:nvPr/>
        </p:nvSpPr>
        <p:spPr>
          <a:xfrm>
            <a:off x="16080210" y="5168900"/>
            <a:ext cx="6642930" cy="6642100"/>
          </a:xfrm>
          <a:prstGeom prst="rect">
            <a:avLst/>
          </a:prstGeom>
          <a:noFill/>
          <a:ln/>
        </p:spPr>
      </p:sp>
      <p:pic>
        <p:nvPicPr>
          <p:cNvPr id="8" name="Image 2" descr="preencoded.png">    </p:cNvPr>
          <p:cNvPicPr>
            <a:picLocks noChangeAspect="1"/>
          </p:cNvPicPr>
          <p:nvPr/>
        </p:nvPicPr>
        <p:blipFill>
          <a:blip r:embed="rId3"/>
          <a:stretch>
            <a:fillRect/>
          </a:stretch>
        </p:blipFill>
        <p:spPr>
          <a:xfrm>
            <a:off x="16080210" y="5168900"/>
            <a:ext cx="6642930" cy="6642100"/>
          </a:xfrm>
          <a:prstGeom prst="rect">
            <a:avLst/>
          </a:prstGeom>
        </p:spPr>
      </p:pic>
      <p:pic>
        <p:nvPicPr>
          <p:cNvPr id="9" name="Image 3" descr="preencoded.png">    </p:cNvPr>
          <p:cNvPicPr>
            <a:picLocks noChangeAspect="1"/>
          </p:cNvPicPr>
          <p:nvPr/>
        </p:nvPicPr>
        <p:blipFill>
          <a:blip r:embed="rId4"/>
          <a:stretch>
            <a:fillRect/>
          </a:stretch>
        </p:blipFill>
        <p:spPr>
          <a:xfrm>
            <a:off x="16080207" y="5168900"/>
            <a:ext cx="6642933" cy="6642100"/>
          </a:xfrm>
          <a:prstGeom prst="rect">
            <a:avLst/>
          </a:prstGeom>
        </p:spPr>
      </p:pic>
      <p:sp>
        <p:nvSpPr>
          <p:cNvPr id="10" name="Shape 4"/>
          <p:cNvSpPr/>
          <p:nvPr/>
        </p:nvSpPr>
        <p:spPr>
          <a:xfrm>
            <a:off x="17490086" y="6565900"/>
            <a:ext cx="3835879" cy="3835400"/>
          </a:xfrm>
          <a:prstGeom prst="roundRect">
            <a:avLst>
              <a:gd name="adj" fmla="val 3311285"/>
            </a:avLst>
          </a:prstGeom>
          <a:solidFill>
            <a:srgbClr val="FFFFFF">
              <a:alpha val="100000"/>
            </a:srgbClr>
          </a:solidFill>
          <a:ln/>
        </p:spPr>
      </p:sp>
      <p:pic>
        <p:nvPicPr>
          <p:cNvPr id="11" name="Image 4" descr="preencoded.png">    </p:cNvPr>
          <p:cNvPicPr>
            <a:picLocks noChangeAspect="1"/>
          </p:cNvPicPr>
          <p:nvPr/>
        </p:nvPicPr>
        <p:blipFill>
          <a:blip r:embed="rId5"/>
          <a:stretch>
            <a:fillRect/>
          </a:stretch>
        </p:blipFill>
        <p:spPr>
          <a:xfrm>
            <a:off x="18595124" y="7181354"/>
            <a:ext cx="1625803" cy="1461480"/>
          </a:xfrm>
          <a:prstGeom prst="rect">
            <a:avLst/>
          </a:prstGeom>
        </p:spPr>
      </p:pic>
      <p:sp>
        <p:nvSpPr>
          <p:cNvPr id="12" name="Shape 5"/>
          <p:cNvSpPr/>
          <p:nvPr/>
        </p:nvSpPr>
        <p:spPr>
          <a:xfrm>
            <a:off x="17642505" y="8947646"/>
            <a:ext cx="3531041" cy="838200"/>
          </a:xfrm>
          <a:prstGeom prst="rect">
            <a:avLst/>
          </a:prstGeom>
          <a:noFill/>
          <a:ln/>
        </p:spPr>
      </p:sp>
      <p:sp>
        <p:nvSpPr>
          <p:cNvPr id="13" name="Text 6"/>
          <p:cNvSpPr/>
          <p:nvPr/>
        </p:nvSpPr>
        <p:spPr>
          <a:xfrm>
            <a:off x="17540892" y="8947646"/>
            <a:ext cx="373426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a:t>
            </a:r>
            <a:endParaRPr lang="en-US" sz="4800" dirty="0"/>
          </a:p>
        </p:txBody>
      </p:sp>
      <p:sp>
        <p:nvSpPr>
          <p:cNvPr id="14" name="Shape 7"/>
          <p:cNvSpPr/>
          <p:nvPr/>
        </p:nvSpPr>
        <p:spPr>
          <a:xfrm>
            <a:off x="23370921" y="10515600"/>
            <a:ext cx="1016127" cy="3200400"/>
          </a:xfrm>
          <a:prstGeom prst="rect">
            <a:avLst/>
          </a:prstGeom>
          <a:noFill/>
          <a:ln/>
        </p:spPr>
      </p:sp>
      <p:pic>
        <p:nvPicPr>
          <p:cNvPr id="15"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16" name="Shape 8"/>
          <p:cNvSpPr/>
          <p:nvPr/>
        </p:nvSpPr>
        <p:spPr>
          <a:xfrm>
            <a:off x="4763095" y="4318000"/>
            <a:ext cx="3619952" cy="3175000"/>
          </a:xfrm>
          <a:prstGeom prst="rect">
            <a:avLst/>
          </a:prstGeom>
          <a:noFill/>
          <a:ln/>
        </p:spPr>
      </p:sp>
      <p:sp>
        <p:nvSpPr>
          <p:cNvPr id="17" name="Shape 9"/>
          <p:cNvSpPr/>
          <p:nvPr/>
        </p:nvSpPr>
        <p:spPr>
          <a:xfrm>
            <a:off x="4763095" y="4318000"/>
            <a:ext cx="3619952" cy="3175000"/>
          </a:xfrm>
          <a:prstGeom prst="rect">
            <a:avLst/>
          </a:prstGeom>
          <a:noFill/>
          <a:ln/>
        </p:spPr>
      </p:sp>
      <p:sp>
        <p:nvSpPr>
          <p:cNvPr id="18" name="Text 10"/>
          <p:cNvSpPr/>
          <p:nvPr/>
        </p:nvSpPr>
        <p:spPr>
          <a:xfrm>
            <a:off x="4763095" y="43180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Archery</a:t>
            </a:r>
            <a:endParaRPr lang="en-US" sz="4800" dirty="0"/>
          </a:p>
        </p:txBody>
      </p:sp>
      <p:sp>
        <p:nvSpPr>
          <p:cNvPr id="19" name="Text 11"/>
          <p:cNvSpPr/>
          <p:nvPr/>
        </p:nvSpPr>
        <p:spPr>
          <a:xfrm>
            <a:off x="4763095" y="53594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0" name="Shape 12"/>
          <p:cNvSpPr/>
          <p:nvPr/>
        </p:nvSpPr>
        <p:spPr>
          <a:xfrm>
            <a:off x="9983448" y="8547100"/>
            <a:ext cx="3619952" cy="3175000"/>
          </a:xfrm>
          <a:prstGeom prst="rect">
            <a:avLst/>
          </a:prstGeom>
          <a:noFill/>
          <a:ln/>
        </p:spPr>
      </p:sp>
      <p:sp>
        <p:nvSpPr>
          <p:cNvPr id="21" name="Shape 13"/>
          <p:cNvSpPr/>
          <p:nvPr/>
        </p:nvSpPr>
        <p:spPr>
          <a:xfrm>
            <a:off x="9983448" y="8547100"/>
            <a:ext cx="3619952" cy="3175000"/>
          </a:xfrm>
          <a:prstGeom prst="rect">
            <a:avLst/>
          </a:prstGeom>
          <a:noFill/>
          <a:ln/>
        </p:spPr>
      </p:sp>
      <p:sp>
        <p:nvSpPr>
          <p:cNvPr id="22" name="Text 14"/>
          <p:cNvSpPr/>
          <p:nvPr/>
        </p:nvSpPr>
        <p:spPr>
          <a:xfrm>
            <a:off x="9983448" y="85471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a:t>
            </a:r>
            <a:endParaRPr lang="en-US" sz="4800" dirty="0"/>
          </a:p>
        </p:txBody>
      </p:sp>
      <p:sp>
        <p:nvSpPr>
          <p:cNvPr id="23" name="Text 15"/>
          <p:cNvSpPr/>
          <p:nvPr/>
        </p:nvSpPr>
        <p:spPr>
          <a:xfrm>
            <a:off x="9983448" y="95885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4" name="Shape 16"/>
          <p:cNvSpPr/>
          <p:nvPr/>
        </p:nvSpPr>
        <p:spPr>
          <a:xfrm>
            <a:off x="9983448" y="4318000"/>
            <a:ext cx="3619952" cy="3175000"/>
          </a:xfrm>
          <a:prstGeom prst="rect">
            <a:avLst/>
          </a:prstGeom>
          <a:noFill/>
          <a:ln/>
        </p:spPr>
      </p:sp>
      <p:sp>
        <p:nvSpPr>
          <p:cNvPr id="25" name="Shape 17"/>
          <p:cNvSpPr/>
          <p:nvPr/>
        </p:nvSpPr>
        <p:spPr>
          <a:xfrm>
            <a:off x="9983448" y="4318000"/>
            <a:ext cx="3619952" cy="3175000"/>
          </a:xfrm>
          <a:prstGeom prst="rect">
            <a:avLst/>
          </a:prstGeom>
          <a:noFill/>
          <a:ln/>
        </p:spPr>
      </p:sp>
      <p:sp>
        <p:nvSpPr>
          <p:cNvPr id="26" name="Text 18"/>
          <p:cNvSpPr/>
          <p:nvPr/>
        </p:nvSpPr>
        <p:spPr>
          <a:xfrm>
            <a:off x="9983448" y="43180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Music</a:t>
            </a:r>
            <a:endParaRPr lang="en-US" sz="4800" dirty="0"/>
          </a:p>
        </p:txBody>
      </p:sp>
      <p:sp>
        <p:nvSpPr>
          <p:cNvPr id="27" name="Text 19"/>
          <p:cNvSpPr/>
          <p:nvPr/>
        </p:nvSpPr>
        <p:spPr>
          <a:xfrm>
            <a:off x="9983448" y="53594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Music of the Elves": Immerse yourself in the enchanting music.</a:t>
            </a:r>
            <a:endParaRPr lang="en-US" sz="3200" dirty="0"/>
          </a:p>
        </p:txBody>
      </p:sp>
      <p:sp>
        <p:nvSpPr>
          <p:cNvPr id="28" name="Shape 20"/>
          <p:cNvSpPr/>
          <p:nvPr/>
        </p:nvSpPr>
        <p:spPr>
          <a:xfrm>
            <a:off x="4763095" y="8547100"/>
            <a:ext cx="3619952" cy="3175000"/>
          </a:xfrm>
          <a:prstGeom prst="rect">
            <a:avLst/>
          </a:prstGeom>
          <a:noFill/>
          <a:ln/>
        </p:spPr>
      </p:sp>
      <p:sp>
        <p:nvSpPr>
          <p:cNvPr id="29" name="Shape 21"/>
          <p:cNvSpPr/>
          <p:nvPr/>
        </p:nvSpPr>
        <p:spPr>
          <a:xfrm>
            <a:off x="4763095" y="8547100"/>
            <a:ext cx="3619952" cy="3175000"/>
          </a:xfrm>
          <a:prstGeom prst="rect">
            <a:avLst/>
          </a:prstGeom>
          <a:noFill/>
          <a:ln/>
        </p:spPr>
      </p:sp>
      <p:sp>
        <p:nvSpPr>
          <p:cNvPr id="30" name="Text 22"/>
          <p:cNvSpPr/>
          <p:nvPr/>
        </p:nvSpPr>
        <p:spPr>
          <a:xfrm>
            <a:off x="4763095" y="85471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Life</a:t>
            </a:r>
            <a:endParaRPr lang="en-US" sz="4800" dirty="0"/>
          </a:p>
        </p:txBody>
      </p:sp>
      <p:sp>
        <p:nvSpPr>
          <p:cNvPr id="31" name="Text 23"/>
          <p:cNvSpPr/>
          <p:nvPr/>
        </p:nvSpPr>
        <p:spPr>
          <a:xfrm>
            <a:off x="4763095" y="95885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2023-07-21T06:25:48Z</dcterms:created>
  <dcterms:modified xsi:type="dcterms:W3CDTF">2023-07-21T06:25:48Z</dcterms:modified>
</cp:coreProperties>
</file>