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4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ED07A6-6AD2-5B06-F12D-1DDC1CA5E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C15159D-F2E6-CD47-BF7B-59BCA1CB9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</a:t>
            </a:r>
          </a:p>
        </p:txBody>
      </p:sp>
      <p:sp>
        <p:nvSpPr>
          <p:cNvPr id="5" name="Freeform 70">
            <a:extLst>
              <a:ext uri="{FF2B5EF4-FFF2-40B4-BE49-F238E27FC236}">
                <a16:creationId xmlns:a16="http://schemas.microsoft.com/office/drawing/2014/main" id="{D5C8F57E-BD46-97B0-9C4C-78278AD84648}"/>
              </a:ext>
            </a:extLst>
          </p:cNvPr>
          <p:cNvSpPr>
            <a:spLocks/>
          </p:cNvSpPr>
          <p:nvPr/>
        </p:nvSpPr>
        <p:spPr>
          <a:xfrm flipH="1" flipV="1">
            <a:off x="6325523" y="2215862"/>
            <a:ext cx="5338048" cy="378275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156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6" name="Freeform 70~1">
            <a:extLst>
              <a:ext uri="{FF2B5EF4-FFF2-40B4-BE49-F238E27FC236}">
                <a16:creationId xmlns:a16="http://schemas.microsoft.com/office/drawing/2014/main" id="{9E7E14FC-DECD-9828-D63C-C2D36B04C0DE}"/>
              </a:ext>
            </a:extLst>
          </p:cNvPr>
          <p:cNvSpPr>
            <a:spLocks/>
          </p:cNvSpPr>
          <p:nvPr/>
        </p:nvSpPr>
        <p:spPr>
          <a:xfrm flipH="1" flipV="1">
            <a:off x="518737" y="2240912"/>
            <a:ext cx="5338048" cy="375770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156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31CFE9-E43C-2609-9D95-BAD3A3D205A7}"/>
              </a:ext>
            </a:extLst>
          </p:cNvPr>
          <p:cNvSpPr>
            <a:spLocks/>
          </p:cNvSpPr>
          <p:nvPr/>
        </p:nvSpPr>
        <p:spPr>
          <a:xfrm>
            <a:off x="518738" y="1445977"/>
            <a:ext cx="5338048" cy="9476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156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A1C5A34-3B8C-E066-0E54-9F372BAFBD15}"/>
              </a:ext>
            </a:extLst>
          </p:cNvPr>
          <p:cNvSpPr>
            <a:spLocks/>
          </p:cNvSpPr>
          <p:nvPr/>
        </p:nvSpPr>
        <p:spPr>
          <a:xfrm>
            <a:off x="6325525" y="1445977"/>
            <a:ext cx="5338048" cy="9476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156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9" name="Shape1_20210705_184133">
            <a:extLst>
              <a:ext uri="{FF2B5EF4-FFF2-40B4-BE49-F238E27FC236}">
                <a16:creationId xmlns:a16="http://schemas.microsoft.com/office/drawing/2014/main" id="{20A36A7D-D110-192F-2CA5-48634D096BAD}"/>
              </a:ext>
            </a:extLst>
          </p:cNvPr>
          <p:cNvSpPr/>
          <p:nvPr/>
        </p:nvSpPr>
        <p:spPr>
          <a:xfrm>
            <a:off x="5345395" y="1823652"/>
            <a:ext cx="193379" cy="192274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156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0" name="Shape0_20210705_184133">
            <a:extLst>
              <a:ext uri="{FF2B5EF4-FFF2-40B4-BE49-F238E27FC236}">
                <a16:creationId xmlns:a16="http://schemas.microsoft.com/office/drawing/2014/main" id="{4282D64E-8AB0-25CE-F9D7-BA6514B2C352}"/>
              </a:ext>
            </a:extLst>
          </p:cNvPr>
          <p:cNvSpPr/>
          <p:nvPr/>
        </p:nvSpPr>
        <p:spPr>
          <a:xfrm>
            <a:off x="6643529" y="1823652"/>
            <a:ext cx="193379" cy="192274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156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D77D2400-C69E-8E77-1200-10ACCF9CD358}"/>
              </a:ext>
            </a:extLst>
          </p:cNvPr>
          <p:cNvSpPr/>
          <p:nvPr/>
        </p:nvSpPr>
        <p:spPr>
          <a:xfrm flipV="1">
            <a:off x="5457181" y="1769175"/>
            <a:ext cx="1261562" cy="264199"/>
          </a:xfrm>
          <a:prstGeom prst="arc">
            <a:avLst>
              <a:gd name="adj1" fmla="val 10767539"/>
              <a:gd name="adj2" fmla="val 5616"/>
            </a:avLst>
          </a:prstGeom>
          <a:ln w="5715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en-IN" sz="156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2" name="Chevron 6">
            <a:extLst>
              <a:ext uri="{FF2B5EF4-FFF2-40B4-BE49-F238E27FC236}">
                <a16:creationId xmlns:a16="http://schemas.microsoft.com/office/drawing/2014/main" id="{AA880406-A8F0-C620-1631-262334822E1B}"/>
              </a:ext>
            </a:extLst>
          </p:cNvPr>
          <p:cNvSpPr/>
          <p:nvPr/>
        </p:nvSpPr>
        <p:spPr bwMode="auto">
          <a:xfrm>
            <a:off x="7486010" y="1801517"/>
            <a:ext cx="3017075" cy="2365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0" bIns="0" rtlCol="0" anchor="ctr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37" b="1" dirty="0">
                <a:solidFill>
                  <a:srgbClr val="FFFFFF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3" name="Pentagon 5">
            <a:extLst>
              <a:ext uri="{FF2B5EF4-FFF2-40B4-BE49-F238E27FC236}">
                <a16:creationId xmlns:a16="http://schemas.microsoft.com/office/drawing/2014/main" id="{FDF11049-00CE-5C76-9853-84FBBB85443C}"/>
              </a:ext>
            </a:extLst>
          </p:cNvPr>
          <p:cNvSpPr/>
          <p:nvPr/>
        </p:nvSpPr>
        <p:spPr bwMode="auto">
          <a:xfrm>
            <a:off x="1453951" y="1801517"/>
            <a:ext cx="3467623" cy="2365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0" bIns="0" rtlCol="0" anchor="ctr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37" b="1" dirty="0">
                <a:solidFill>
                  <a:srgbClr val="FFFFFF"/>
                </a:solidFill>
                <a:cs typeface="Arial" panose="020B0604020202020204" pitchFamily="34" charset="0"/>
              </a:rPr>
              <a:t>Title</a:t>
            </a:r>
            <a:endParaRPr lang="en-US" sz="1537" b="1" baseline="3000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8A6D849-F2A8-3383-05AB-78DECF306258}"/>
              </a:ext>
            </a:extLst>
          </p:cNvPr>
          <p:cNvSpPr txBox="1">
            <a:spLocks/>
          </p:cNvSpPr>
          <p:nvPr/>
        </p:nvSpPr>
        <p:spPr>
          <a:xfrm>
            <a:off x="909883" y="2560126"/>
            <a:ext cx="4555754" cy="2365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37" dirty="0">
                <a:solidFill>
                  <a:schemeClr val="tx1">
                    <a:lumMod val="100000"/>
                  </a:schemeClr>
                </a:solidFill>
                <a:ea typeface="Source Sans Pro" panose="020B0503030403020204" pitchFamily="34" charset="0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5A88419-E156-3FD6-0A13-0B51E40DA212}"/>
              </a:ext>
            </a:extLst>
          </p:cNvPr>
          <p:cNvSpPr txBox="1">
            <a:spLocks/>
          </p:cNvSpPr>
          <p:nvPr/>
        </p:nvSpPr>
        <p:spPr>
          <a:xfrm>
            <a:off x="6860781" y="2560126"/>
            <a:ext cx="4267533" cy="2365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37" dirty="0">
                <a:solidFill>
                  <a:schemeClr val="tx1">
                    <a:lumMod val="100000"/>
                  </a:schemeClr>
                </a:solidFill>
                <a:ea typeface="Source Sans Pro" panose="020B0503030403020204" pitchFamily="34" charset="0"/>
                <a:cs typeface="Arial" panose="020B0604020202020204" pitchFamily="34" charset="0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13517346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8942</TotalTime>
  <Words>10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Roboto</vt:lpstr>
      <vt:lpstr>Source Sans Pro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472</cp:revision>
  <dcterms:created xsi:type="dcterms:W3CDTF">2021-03-31T02:49:57Z</dcterms:created>
  <dcterms:modified xsi:type="dcterms:W3CDTF">2025-10-16T11:07:14Z</dcterms:modified>
  <cp:category/>
</cp:coreProperties>
</file>