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3.xml" ContentType="application/vnd.openxmlformats-officedocument.presentationml.tags+xml"/>
  <Override PartName="/ppt/charts/chartEx1.xml" ContentType="application/vnd.ms-office.chartex+xml"/>
  <Override PartName="/ppt/charts/style1.xml" ContentType="application/vnd.ms-office.chartstyle+xml"/>
  <Override PartName="/ppt/charts/colors1.xml" ContentType="application/vnd.ms-office.chartcolorstyle+xml"/>
  <Override PartName="/ppt/charts/chartEx2.xml" ContentType="application/vnd.ms-office.chartex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44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microsoft.com/office/2011/relationships/chartStyle" Target="style1.xml"/><Relationship Id="rId1" Type="http://schemas.openxmlformats.org/officeDocument/2006/relationships/package" Target="../embeddings/Microsoft_Excel_Worksheet.xlsx"/></Relationships>
</file>

<file path=ppt/charts/_rels/chartEx2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microsoft.com/office/2011/relationships/chartStyle" Target="style2.xml"/><Relationship Id="rId1" Type="http://schemas.openxmlformats.org/officeDocument/2006/relationships/package" Target="../embeddings/Microsoft_Excel_Worksheet1.xlsx"/></Relationships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Sheet1!$A$2:$C$17</cx:f>
        <cx:lvl ptCount="16">
          <cx:pt idx="0">Leaf 1</cx:pt>
          <cx:pt idx="1">Leaf 2</cx:pt>
          <cx:pt idx="2">Leaf 3</cx:pt>
          <cx:pt idx="3">Leaf 4</cx:pt>
          <cx:pt idx="4">Leaf 5</cx:pt>
          <cx:pt idx="7">Leaf 8</cx:pt>
          <cx:pt idx="9">Leaf 10</cx:pt>
          <cx:pt idx="10">Leaf 11</cx:pt>
          <cx:pt idx="11">Leaf 12</cx:pt>
          <cx:pt idx="12">Leaf 13</cx:pt>
          <cx:pt idx="13">Leaf 14</cx:pt>
          <cx:pt idx="14">Leaf 15</cx:pt>
        </cx:lvl>
        <cx:lvl ptCount="16">
          <cx:pt idx="0">Stem 1</cx:pt>
          <cx:pt idx="1">Stem 1</cx:pt>
          <cx:pt idx="2">Stem 1</cx:pt>
          <cx:pt idx="3">Stem 2</cx:pt>
          <cx:pt idx="4">Stem 2</cx:pt>
          <cx:pt idx="5">Leaf 6</cx:pt>
          <cx:pt idx="6">Leaf 7</cx:pt>
          <cx:pt idx="7">Stem 3</cx:pt>
          <cx:pt idx="8">Leaf 9</cx:pt>
          <cx:pt idx="9">Stem 4</cx:pt>
          <cx:pt idx="10">Stem 4</cx:pt>
          <cx:pt idx="11">Stem 5</cx:pt>
          <cx:pt idx="12">Stem 5</cx:pt>
          <cx:pt idx="13">Stem 6</cx:pt>
          <cx:pt idx="14">Stem 6</cx:pt>
          <cx:pt idx="15">Leaf 16</cx:pt>
        </cx:lvl>
        <cx:lvl ptCount="16">
          <cx:pt idx="0">Branch 1</cx:pt>
          <cx:pt idx="1">Branch 1</cx:pt>
          <cx:pt idx="2">Branch 1</cx:pt>
          <cx:pt idx="3">Branch 1</cx:pt>
          <cx:pt idx="4">Branch 1</cx:pt>
          <cx:pt idx="5">Branch 1</cx:pt>
          <cx:pt idx="6">Branch 1</cx:pt>
          <cx:pt idx="7">Branch 2</cx:pt>
          <cx:pt idx="8">Branch 2</cx:pt>
          <cx:pt idx="9">Branch 2</cx:pt>
          <cx:pt idx="10">Branch 2</cx:pt>
          <cx:pt idx="11">Branch 3</cx:pt>
          <cx:pt idx="12">Branch 3</cx:pt>
          <cx:pt idx="13">Branch 3</cx:pt>
          <cx:pt idx="14">Branch 3</cx:pt>
          <cx:pt idx="15">Branch 3</cx:pt>
        </cx:lvl>
      </cx:strDim>
      <cx:numDim type="size">
        <cx:f>Sheet1!$D$2:$D$17</cx:f>
        <cx:lvl ptCount="16" formatCode="General">
          <cx:pt idx="0">22</cx:pt>
          <cx:pt idx="1">12</cx:pt>
          <cx:pt idx="2">18</cx:pt>
          <cx:pt idx="3">87</cx:pt>
          <cx:pt idx="4">88</cx:pt>
          <cx:pt idx="5">17</cx:pt>
          <cx:pt idx="6">14</cx:pt>
          <cx:pt idx="7">25</cx:pt>
          <cx:pt idx="8">16</cx:pt>
          <cx:pt idx="9">24</cx:pt>
          <cx:pt idx="10">89</cx:pt>
          <cx:pt idx="11">16</cx:pt>
          <cx:pt idx="12">19</cx:pt>
          <cx:pt idx="13">86</cx:pt>
          <cx:pt idx="14">23</cx:pt>
          <cx:pt idx="15">21</cx:pt>
        </cx:lvl>
      </cx:numDim>
    </cx:data>
  </cx:chartData>
  <cx:chart>
    <cx:plotArea>
      <cx:plotAreaRegion>
        <cx:series layoutId="sunburst" uniqueId="{B67674FC-F1F3-423D-9C0F-582ED41D3B84}">
          <cx:tx>
            <cx:txData>
              <cx:f>Sheet1!$D$1</cx:f>
              <cx:v>Series1</cx:v>
            </cx:txData>
          </cx:tx>
          <cx:dataLabels pos="ctr">
            <cx:visibility seriesName="0" categoryName="1" value="0"/>
          </cx:dataLabels>
          <cx:dataId val="0"/>
        </cx:series>
      </cx:plotAreaRegion>
    </cx:plotArea>
  </cx:chart>
</cx:chartSpace>
</file>

<file path=ppt/charts/chartEx2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Sheet1!$A$2:$C$17</cx:f>
        <cx:lvl ptCount="16">
          <cx:pt idx="0">Leaf 1</cx:pt>
          <cx:pt idx="1">Leaf 2</cx:pt>
          <cx:pt idx="2">Leaf 3</cx:pt>
          <cx:pt idx="3">Leaf 4</cx:pt>
          <cx:pt idx="4">Leaf 5</cx:pt>
          <cx:pt idx="7">Leaf 8</cx:pt>
          <cx:pt idx="9">Leaf 10</cx:pt>
          <cx:pt idx="10">Leaf 11</cx:pt>
          <cx:pt idx="11">Leaf 12</cx:pt>
          <cx:pt idx="12">Leaf 13</cx:pt>
          <cx:pt idx="13">Leaf 14</cx:pt>
          <cx:pt idx="14">Leaf 15</cx:pt>
        </cx:lvl>
        <cx:lvl ptCount="16">
          <cx:pt idx="0">Stem 1</cx:pt>
          <cx:pt idx="1">Stem 1</cx:pt>
          <cx:pt idx="2">Stem 1</cx:pt>
          <cx:pt idx="3">Stem 2</cx:pt>
          <cx:pt idx="4">Stem 2</cx:pt>
          <cx:pt idx="5">Leaf 6</cx:pt>
          <cx:pt idx="6">Leaf 7</cx:pt>
          <cx:pt idx="7">Stem 3</cx:pt>
          <cx:pt idx="8">Leaf 9</cx:pt>
          <cx:pt idx="9">Stem 4</cx:pt>
          <cx:pt idx="10">Stem 4</cx:pt>
          <cx:pt idx="11">Stem 5</cx:pt>
          <cx:pt idx="12">Stem 5</cx:pt>
          <cx:pt idx="13">Stem 6</cx:pt>
          <cx:pt idx="14">Stem 6</cx:pt>
          <cx:pt idx="15">Leaf 16</cx:pt>
        </cx:lvl>
        <cx:lvl ptCount="16">
          <cx:pt idx="0">Branch 1</cx:pt>
          <cx:pt idx="1">Branch 1</cx:pt>
          <cx:pt idx="2">Branch 1</cx:pt>
          <cx:pt idx="3">Branch 1</cx:pt>
          <cx:pt idx="4">Branch 1</cx:pt>
          <cx:pt idx="5">Branch 1</cx:pt>
          <cx:pt idx="6">Branch 1</cx:pt>
          <cx:pt idx="7">Branch 2</cx:pt>
          <cx:pt idx="8">Branch 2</cx:pt>
          <cx:pt idx="9">Branch 2</cx:pt>
          <cx:pt idx="10">Branch 2</cx:pt>
          <cx:pt idx="11">Branch 3</cx:pt>
          <cx:pt idx="12">Branch 3</cx:pt>
          <cx:pt idx="13">Branch 3</cx:pt>
          <cx:pt idx="14">Branch 3</cx:pt>
          <cx:pt idx="15">Branch 3</cx:pt>
        </cx:lvl>
      </cx:strDim>
      <cx:numDim type="size">
        <cx:f>Sheet1!$D$2:$D$17</cx:f>
        <cx:lvl ptCount="16" formatCode="General">
          <cx:pt idx="0">22</cx:pt>
          <cx:pt idx="1">12</cx:pt>
          <cx:pt idx="2">18</cx:pt>
          <cx:pt idx="3">87</cx:pt>
          <cx:pt idx="4">88</cx:pt>
          <cx:pt idx="5">17</cx:pt>
          <cx:pt idx="6">14</cx:pt>
          <cx:pt idx="7">25</cx:pt>
          <cx:pt idx="8">16</cx:pt>
          <cx:pt idx="9">24</cx:pt>
          <cx:pt idx="10">89</cx:pt>
          <cx:pt idx="11">16</cx:pt>
          <cx:pt idx="12">19</cx:pt>
          <cx:pt idx="13">86</cx:pt>
          <cx:pt idx="14">23</cx:pt>
          <cx:pt idx="15">21</cx:pt>
        </cx:lvl>
      </cx:numDim>
    </cx:data>
  </cx:chartData>
  <cx:chart>
    <cx:plotArea>
      <cx:plotAreaRegion>
        <cx:series layoutId="sunburst" uniqueId="{B67674FC-F1F3-423D-9C0F-582ED41D3B84}">
          <cx:tx>
            <cx:txData>
              <cx:f>Sheet1!$D$1</cx:f>
              <cx:v>Series1</cx:v>
            </cx:txData>
          </cx:tx>
          <cx:dataLabels pos="ctr">
            <cx:visibility seriesName="0" categoryName="1" value="0"/>
          </cx:dataLabels>
          <cx:dataId val="0"/>
        </cx:series>
      </cx:plotAreaRegion>
    </cx:plotArea>
  </cx:chart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8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lt1"/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8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lt1"/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7" Type="http://schemas.microsoft.com/office/2014/relationships/chartEx" Target="../charts/chartEx2.xml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113.xml"/><Relationship Id="rId6" Type="http://schemas.openxmlformats.org/officeDocument/2006/relationships/image" Target="../media/image42.png"/><Relationship Id="rId5" Type="http://schemas.microsoft.com/office/2014/relationships/chartEx" Target="../charts/chartEx1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A307EC-8EA7-0C57-3ECF-1F460D7E7C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E98682B6-AEFB-0FE8-4DC0-EDD9F5E2F7CA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E98682B6-AEFB-0FE8-4DC0-EDD9F5E2F7C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itle 1">
            <a:extLst>
              <a:ext uri="{FF2B5EF4-FFF2-40B4-BE49-F238E27FC236}">
                <a16:creationId xmlns:a16="http://schemas.microsoft.com/office/drawing/2014/main" id="{B38BCA78-6483-09BE-A876-8130EDFBF5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2-Sunburst Charts</a:t>
            </a:r>
            <a:endParaRPr lang="en-IN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6754CBFC-D87B-CB2C-33F3-9944739D3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12" name="Text Placeholder 35">
            <a:extLst>
              <a:ext uri="{FF2B5EF4-FFF2-40B4-BE49-F238E27FC236}">
                <a16:creationId xmlns:a16="http://schemas.microsoft.com/office/drawing/2014/main" id="{7E6707E6-38DE-C0D3-7D12-D3606FB9EBB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/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C8A08CF-1F43-4C52-F9F5-28C291233EE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sp>
        <p:nvSpPr>
          <p:cNvPr id="36" name="Text Placeholder 8">
            <a:extLst>
              <a:ext uri="{FF2B5EF4-FFF2-40B4-BE49-F238E27FC236}">
                <a16:creationId xmlns:a16="http://schemas.microsoft.com/office/drawing/2014/main" id="{98B0091A-DE39-137E-3083-7D4CE10E335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8" name="Chart Placeholder 7">
                <a:extLst>
                  <a:ext uri="{FF2B5EF4-FFF2-40B4-BE49-F238E27FC236}">
                    <a16:creationId xmlns:a16="http://schemas.microsoft.com/office/drawing/2014/main" id="{8811522A-257C-96BF-B9D2-B5239A480110}"/>
                  </a:ext>
                </a:extLst>
              </p:cNvPr>
              <p:cNvGraphicFramePr>
                <a:graphicFrameLocks noGrp="1"/>
              </p:cNvGraphicFramePr>
              <p:nvPr>
                <p:ph type="chart" sz="quarter" idx="14"/>
              </p:nvPr>
            </p:nvGraphicFramePr>
            <p:xfrm>
              <a:off x="554038" y="1720850"/>
              <a:ext cx="5245100" cy="4456113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5"/>
              </a:graphicData>
            </a:graphic>
          </p:graphicFrame>
        </mc:Choice>
        <mc:Fallback xmlns="">
          <p:pic>
            <p:nvPicPr>
              <p:cNvPr id="8" name="Chart Placeholder 7">
                <a:extLst>
                  <a:ext uri="{FF2B5EF4-FFF2-40B4-BE49-F238E27FC236}">
                    <a16:creationId xmlns:a16="http://schemas.microsoft.com/office/drawing/2014/main" id="{8811522A-257C-96BF-B9D2-B5239A480110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554038" y="1720850"/>
                <a:ext cx="5245100" cy="445611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9" name="Chart Placeholder 7">
                <a:extLst>
                  <a:ext uri="{FF2B5EF4-FFF2-40B4-BE49-F238E27FC236}">
                    <a16:creationId xmlns:a16="http://schemas.microsoft.com/office/drawing/2014/main" id="{2CC7E2E5-4847-FA0A-6557-DBF71F2969E0}"/>
                  </a:ext>
                </a:extLst>
              </p:cNvPr>
              <p:cNvGraphicFramePr>
                <a:graphicFrameLocks noGrp="1"/>
              </p:cNvGraphicFramePr>
              <p:nvPr>
                <p:ph type="chart" sz="quarter" idx="17"/>
              </p:nvPr>
            </p:nvGraphicFramePr>
            <p:xfrm>
              <a:off x="6392863" y="1720850"/>
              <a:ext cx="5245100" cy="4456113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7"/>
              </a:graphicData>
            </a:graphic>
          </p:graphicFrame>
        </mc:Choice>
        <mc:Fallback xmlns="">
          <p:pic>
            <p:nvPicPr>
              <p:cNvPr id="9" name="Chart Placeholder 7">
                <a:extLst>
                  <a:ext uri="{FF2B5EF4-FFF2-40B4-BE49-F238E27FC236}">
                    <a16:creationId xmlns:a16="http://schemas.microsoft.com/office/drawing/2014/main" id="{2CC7E2E5-4847-FA0A-6557-DBF71F2969E0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6392863" y="1720850"/>
                <a:ext cx="5245100" cy="4456113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94488582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1614</TotalTime>
  <Words>20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Georgia</vt:lpstr>
      <vt:lpstr>Office Theme</vt:lpstr>
      <vt:lpstr>think-cell Slide</vt:lpstr>
      <vt:lpstr>2-Sunburst Charts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258</cp:revision>
  <dcterms:created xsi:type="dcterms:W3CDTF">2025-07-09T10:57:17Z</dcterms:created>
  <dcterms:modified xsi:type="dcterms:W3CDTF">2025-10-22T10:08:48Z</dcterms:modified>
  <cp:category/>
</cp:coreProperties>
</file>