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128016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7823D2-111E-410D-8CAF-95420EF5E43F}">
  <a:tblStyle styleId="{8B7823D2-111E-410D-8CAF-95420EF5E43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designinnovate.weebly.com/bloglesson-share/show-what-you-know-choice-boards-for-distance-learning" TargetMode="External"/><Relationship Id="rId3" Type="http://schemas.openxmlformats.org/officeDocument/2006/relationships/hyperlink" Target="https://docs.google.com/presentation/d/1QhzzG9BrQhSFnaYvS2YKivTbt1L93kYzNUJoZi_BRXY/edit?usp=sharing" TargetMode="External"/><Relationship Id="rId4" Type="http://schemas.openxmlformats.org/officeDocument/2006/relationships/hyperlink" Target="https://makedesigninnovate.weebly.com/bloglesson-share/show-what-you-know-choice-boards-for-distance-learn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playlist?list=PLu5X2R3TC2gVCfLm6zxnnpcxE771mW52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cRgfYO8Qrwg&amp;list=PLYnyBAmWZmJELVILMPls-JImf-F_XCFR5&amp;index=6&amp;t=0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HJvkeh7DK6c"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_M2bc6ADMqc&amp;list=PLUIPSBI9Bp8pVZekcUe4-eBXjtl8NlEmr&amp;index=2&amp;t=0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o6MiWAHBPQ"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__bL-qHvBbw" TargetMode="External"/><Relationship Id="rId3" Type="http://schemas.openxmlformats.org/officeDocument/2006/relationships/hyperlink" Target="https://www.youtube.com/watch?v=ZfN_A1lOxMU"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6LaYh0OxiCw"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KnP4iBlqs44&amp;list=PLwVby6khJkrpKuEz7e1MFRTfgHmrhAVlq"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6LaYh0OxiCw"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0000"/>
                </a:solidFill>
                <a:highlight>
                  <a:srgbClr val="FFFF00"/>
                </a:highlight>
                <a:latin typeface="Atma Medium"/>
                <a:ea typeface="Atma Medium"/>
                <a:cs typeface="Atma Medium"/>
                <a:sym typeface="Atma Medium"/>
              </a:rPr>
              <a:t>THIS IS A WORK IN PROGRESS: </a:t>
            </a:r>
            <a:r>
              <a:rPr lang="en-US">
                <a:highlight>
                  <a:srgbClr val="FFFF00"/>
                </a:highlight>
                <a:latin typeface="Atma Medium"/>
                <a:ea typeface="Atma Medium"/>
                <a:cs typeface="Atma Medium"/>
                <a:sym typeface="Atma Medium"/>
              </a:rPr>
              <a:t> I’ll be adding student tutorials to each choice option and will link as I go. </a:t>
            </a:r>
            <a:r>
              <a:rPr lang="en-US">
                <a:solidFill>
                  <a:schemeClr val="dk1"/>
                </a:solidFill>
                <a:highlight>
                  <a:srgbClr val="FFFF00"/>
                </a:highlight>
                <a:latin typeface="Atma Medium"/>
                <a:ea typeface="Atma Medium"/>
                <a:cs typeface="Atma Medium"/>
                <a:sym typeface="Atma Medium"/>
              </a:rPr>
              <a:t>🌟🌟</a:t>
            </a:r>
            <a:r>
              <a:rPr lang="en-US" u="sng">
                <a:solidFill>
                  <a:schemeClr val="hlink"/>
                </a:solidFill>
                <a:highlight>
                  <a:srgbClr val="FFFF00"/>
                </a:highlight>
                <a:latin typeface="Atma Medium"/>
                <a:ea typeface="Atma Medium"/>
                <a:cs typeface="Atma Medium"/>
                <a:sym typeface="Atma Medium"/>
                <a:hlinkClick r:id="rId2"/>
              </a:rPr>
              <a:t>Please see blog</a:t>
            </a:r>
            <a:r>
              <a:rPr lang="en-US">
                <a:highlight>
                  <a:srgbClr val="FFFF00"/>
                </a:highlight>
                <a:latin typeface="Atma Medium"/>
                <a:ea typeface="Atma Medium"/>
                <a:cs typeface="Atma Medium"/>
                <a:sym typeface="Atma Medium"/>
              </a:rPr>
              <a:t> for description/idea and stay tuned! </a:t>
            </a:r>
            <a:r>
              <a:rPr lang="en-US">
                <a:solidFill>
                  <a:schemeClr val="dk1"/>
                </a:solidFill>
                <a:highlight>
                  <a:srgbClr val="FFFF00"/>
                </a:highlight>
                <a:latin typeface="Atma Medium"/>
                <a:ea typeface="Atma Medium"/>
                <a:cs typeface="Atma Medium"/>
                <a:sym typeface="Atma Medium"/>
              </a:rPr>
              <a:t>🌟🌟</a:t>
            </a:r>
            <a:r>
              <a:rPr lang="en-US">
                <a:highlight>
                  <a:srgbClr val="FFFF00"/>
                </a:highlight>
                <a:latin typeface="Atma Medium"/>
                <a:ea typeface="Atma Medium"/>
                <a:cs typeface="Atma Medium"/>
                <a:sym typeface="Atma Medium"/>
              </a:rPr>
              <a:t> For Version #1 WITHOUT tutorials </a:t>
            </a:r>
            <a:r>
              <a:rPr lang="en-US" u="sng">
                <a:solidFill>
                  <a:schemeClr val="hlink"/>
                </a:solidFill>
                <a:highlight>
                  <a:srgbClr val="FFFF00"/>
                </a:highlight>
                <a:latin typeface="Atma Medium"/>
                <a:ea typeface="Atma Medium"/>
                <a:cs typeface="Atma Medium"/>
                <a:sym typeface="Atma Medium"/>
                <a:hlinkClick r:id="rId3"/>
              </a:rPr>
              <a:t>click here.</a:t>
            </a:r>
            <a:r>
              <a:rPr lang="en-US">
                <a:highlight>
                  <a:srgbClr val="FFFF00"/>
                </a:highlight>
                <a:latin typeface="Atma Medium"/>
                <a:ea typeface="Atma Medium"/>
                <a:cs typeface="Atma Medium"/>
                <a:sym typeface="Atma Medium"/>
              </a:rPr>
              <a:t> </a:t>
            </a:r>
            <a:r>
              <a:rPr lang="en-US">
                <a:solidFill>
                  <a:schemeClr val="dk1"/>
                </a:solidFill>
                <a:highlight>
                  <a:srgbClr val="FFFF00"/>
                </a:highlight>
                <a:latin typeface="Atma Medium"/>
                <a:ea typeface="Atma Medium"/>
                <a:cs typeface="Atma Medium"/>
                <a:sym typeface="Atma Medium"/>
              </a:rPr>
              <a:t> 🌟🌟</a:t>
            </a:r>
            <a:endParaRPr>
              <a:solidFill>
                <a:schemeClr val="dk1"/>
              </a:solidFill>
              <a:highlight>
                <a:srgbClr val="FFFF00"/>
              </a:highlight>
              <a:latin typeface="Atma Medium"/>
              <a:ea typeface="Atma Medium"/>
              <a:cs typeface="Atma Medium"/>
              <a:sym typeface="Atma Medium"/>
            </a:endParaRPr>
          </a:p>
          <a:p>
            <a:pPr indent="0" lvl="0" marL="0" rtl="0" algn="l">
              <a:spcBef>
                <a:spcPts val="0"/>
              </a:spcBef>
              <a:spcAft>
                <a:spcPts val="0"/>
              </a:spcAft>
              <a:buNone/>
            </a:pPr>
            <a:r>
              <a:rPr lang="en-US">
                <a:solidFill>
                  <a:schemeClr val="dk1"/>
                </a:solidFill>
                <a:latin typeface="Atma Medium"/>
                <a:ea typeface="Atma Medium"/>
                <a:cs typeface="Atma Medium"/>
                <a:sym typeface="Atma Medium"/>
              </a:rPr>
              <a:t>Christine Dixon </a:t>
            </a:r>
            <a:r>
              <a:rPr lang="en-US" u="sng">
                <a:solidFill>
                  <a:schemeClr val="hlink"/>
                </a:solidFill>
                <a:latin typeface="Atma Medium"/>
                <a:ea typeface="Atma Medium"/>
                <a:cs typeface="Atma Medium"/>
                <a:sym typeface="Atma Medium"/>
                <a:hlinkClick r:id="rId4"/>
              </a:rPr>
              <a:t>makedesigninnovate@weebly.com</a:t>
            </a:r>
            <a:endParaRPr>
              <a:highlight>
                <a:srgbClr val="FFFF00"/>
              </a:highlight>
              <a:latin typeface="Atma Medium"/>
              <a:ea typeface="Atma Medium"/>
              <a:cs typeface="Atma Medium"/>
              <a:sym typeface="Atma Medium"/>
            </a:endParaRPr>
          </a:p>
          <a:p>
            <a:pPr indent="0" lvl="0" marL="0" rtl="0" algn="l">
              <a:spcBef>
                <a:spcPts val="0"/>
              </a:spcBef>
              <a:spcAft>
                <a:spcPts val="0"/>
              </a:spcAft>
              <a:buNone/>
            </a:pPr>
            <a:r>
              <a:t/>
            </a:r>
            <a:endParaRPr>
              <a:highlight>
                <a:srgbClr val="FFFF00"/>
              </a:highlight>
              <a:latin typeface="Atma Medium"/>
              <a:ea typeface="Atma Medium"/>
              <a:cs typeface="Atma Medium"/>
              <a:sym typeface="Atma Medium"/>
            </a:endParaRPr>
          </a:p>
          <a:p>
            <a:pPr indent="0" lvl="0" marL="0" rtl="0" algn="l">
              <a:spcBef>
                <a:spcPts val="0"/>
              </a:spcBef>
              <a:spcAft>
                <a:spcPts val="0"/>
              </a:spcAft>
              <a:buNone/>
            </a:pPr>
            <a:r>
              <a:t/>
            </a:r>
            <a:endParaRPr>
              <a:latin typeface="Atma Medium"/>
              <a:ea typeface="Atma Medium"/>
              <a:cs typeface="Atma Medium"/>
              <a:sym typeface="Atma Medium"/>
            </a:endParaRPr>
          </a:p>
        </p:txBody>
      </p:sp>
      <p:sp>
        <p:nvSpPr>
          <p:cNvPr id="80" name="Google Shape;80;p3: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c95d0e42e_486_125: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8c95d0e42e_486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Want to learn more? Learn from InterACTIVE with TheMerrils Flipgrid Playlist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8c95d0e42e_486_148: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8c95d0e42e_486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8c95d0e42e_486_165: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8c95d0e42e_486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8c95d0e42e_486_184: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8c95d0e42e_486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8c95d0e42e_486_198: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8c95d0e42e_486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Atma"/>
                <a:ea typeface="Atma"/>
                <a:cs typeface="Atma"/>
                <a:sym typeface="Atma"/>
              </a:rPr>
              <a:t>Teacher set up Instructions: </a:t>
            </a:r>
            <a:r>
              <a:rPr lang="en-US" sz="1300" u="sng">
                <a:solidFill>
                  <a:schemeClr val="hlink"/>
                </a:solidFill>
                <a:latin typeface="Atma"/>
                <a:ea typeface="Atma"/>
                <a:cs typeface="Atma"/>
                <a:sym typeface="Atma"/>
                <a:hlinkClick r:id="rId2"/>
              </a:rPr>
              <a:t>ABCS of Write Reader with Google Classroom</a:t>
            </a:r>
            <a:endParaRPr sz="1300">
              <a:latin typeface="Atma"/>
              <a:ea typeface="Atma"/>
              <a:cs typeface="Atma"/>
              <a:sym typeface="At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8c95d0e42e_486_216: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8c95d0e42e_486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Atma"/>
                <a:ea typeface="Atma"/>
                <a:cs typeface="Atma"/>
                <a:sym typeface="Atma"/>
              </a:rPr>
              <a:t>Teacher set up Instructions: </a:t>
            </a:r>
            <a:r>
              <a:rPr lang="en-US" sz="1300" u="sng">
                <a:solidFill>
                  <a:schemeClr val="hlink"/>
                </a:solidFill>
                <a:latin typeface="Atma"/>
                <a:ea typeface="Atma"/>
                <a:cs typeface="Atma"/>
                <a:sym typeface="Atma"/>
                <a:hlinkClick r:id="rId2"/>
              </a:rPr>
              <a:t>Book Creator Tutorial for teachers</a:t>
            </a:r>
            <a:endParaRPr sz="1300">
              <a:solidFill>
                <a:schemeClr val="dk1"/>
              </a:solidFill>
              <a:latin typeface="Atma"/>
              <a:ea typeface="Atma"/>
              <a:cs typeface="Atma"/>
              <a:sym typeface="Atma"/>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8c95d0e42e_486_229: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c95d0e42e_486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Atma"/>
                <a:ea typeface="Atma"/>
                <a:cs typeface="Atma"/>
                <a:sym typeface="Atma"/>
              </a:rPr>
              <a:t>Teacher set up Instructions: </a:t>
            </a:r>
            <a:r>
              <a:rPr lang="en-US" sz="1300" u="sng">
                <a:solidFill>
                  <a:schemeClr val="hlink"/>
                </a:solidFill>
                <a:latin typeface="Atma"/>
                <a:ea typeface="Atma"/>
                <a:cs typeface="Atma"/>
                <a:sym typeface="Atma"/>
                <a:hlinkClick r:id="rId2"/>
              </a:rPr>
              <a:t>How to Create a Class on Storybird</a:t>
            </a:r>
            <a:endParaRPr sz="1300">
              <a:solidFill>
                <a:schemeClr val="dk1"/>
              </a:solidFill>
              <a:latin typeface="Atma"/>
              <a:ea typeface="Atma"/>
              <a:cs typeface="Atma"/>
              <a:sym typeface="Atma"/>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8c95d0e42e_486_246: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8c95d0e42e_486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Atma"/>
                <a:ea typeface="Atma"/>
                <a:cs typeface="Atma"/>
                <a:sym typeface="Atma"/>
              </a:rPr>
              <a:t>Teacher set up Instructions: </a:t>
            </a:r>
            <a:r>
              <a:rPr lang="en-US" sz="1300" u="sng">
                <a:solidFill>
                  <a:schemeClr val="hlink"/>
                </a:solidFill>
                <a:latin typeface="Atma"/>
                <a:ea typeface="Atma"/>
                <a:cs typeface="Atma"/>
                <a:sym typeface="Atma"/>
                <a:hlinkClick r:id="rId2"/>
              </a:rPr>
              <a:t>Storyboard Teacher Account Set Up</a:t>
            </a:r>
            <a:endParaRPr sz="1300">
              <a:solidFill>
                <a:schemeClr val="dk1"/>
              </a:solidFill>
              <a:latin typeface="Atma"/>
              <a:ea typeface="Atma"/>
              <a:cs typeface="Atma"/>
              <a:sym typeface="Atma"/>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8c95d0e42e_552_4: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8c95d0e42e_55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8c95d0e42e_552_22: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8c95d0e42e_55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c95d0e42e_449_4: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c95d0e42e_449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8c95d0e42e_552_37: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8c95d0e42e_55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300" u="sng">
                <a:solidFill>
                  <a:schemeClr val="hlink"/>
                </a:solidFill>
                <a:latin typeface="Atma"/>
                <a:ea typeface="Atma"/>
                <a:cs typeface="Atma"/>
                <a:sym typeface="Atma"/>
                <a:hlinkClick r:id="rId2"/>
              </a:rPr>
              <a:t>About Thinglink for Educators</a:t>
            </a:r>
            <a:endParaRPr sz="13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1300">
                <a:solidFill>
                  <a:schemeClr val="dk1"/>
                </a:solidFill>
                <a:latin typeface="Atma"/>
                <a:ea typeface="Atma"/>
                <a:cs typeface="Atma"/>
                <a:sym typeface="Atma"/>
              </a:rPr>
              <a:t>Teacher set up Instructions: Thinglink </a:t>
            </a:r>
            <a:r>
              <a:rPr lang="en-US" sz="1300" u="sng">
                <a:solidFill>
                  <a:schemeClr val="hlink"/>
                </a:solidFill>
                <a:latin typeface="Atma"/>
                <a:ea typeface="Atma"/>
                <a:cs typeface="Atma"/>
                <a:sym typeface="Atma"/>
                <a:hlinkClick r:id="rId3"/>
              </a:rPr>
              <a:t>Teacher Account Set Up</a:t>
            </a:r>
            <a:endParaRPr sz="1300">
              <a:solidFill>
                <a:schemeClr val="dk1"/>
              </a:solidFill>
              <a:latin typeface="Atma"/>
              <a:ea typeface="Atma"/>
              <a:cs typeface="Atma"/>
              <a:sym typeface="Atma"/>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8c95d0e42e_552_51: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8c95d0e42e_55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Atma"/>
                <a:ea typeface="Atma"/>
                <a:cs typeface="Atma"/>
                <a:sym typeface="Atma"/>
              </a:rPr>
              <a:t>Teacher set up Instructions: Adobe Spark Education  </a:t>
            </a:r>
            <a:r>
              <a:rPr lang="en-US" sz="1300" u="sng">
                <a:solidFill>
                  <a:schemeClr val="hlink"/>
                </a:solidFill>
                <a:latin typeface="Atma"/>
                <a:ea typeface="Atma"/>
                <a:cs typeface="Atma"/>
                <a:sym typeface="Atma"/>
                <a:hlinkClick r:id="rId2"/>
              </a:rPr>
              <a:t>Teacher Account Set Up</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8c95d0e42e_552_69: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8c95d0e42e_55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8c95d0e42e_552_86: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8c95d0e42e_55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8c95d0e42e_552_108: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8c95d0e42e_55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8c95d0e42e_552_127: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8c95d0e42e_55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Atma"/>
                <a:ea typeface="Atma"/>
                <a:cs typeface="Atma"/>
                <a:sym typeface="Atma"/>
              </a:rPr>
              <a:t>Teacher set up Instructions: CoSpaces EDU </a:t>
            </a:r>
            <a:r>
              <a:rPr lang="en-US" sz="1300" u="sng">
                <a:solidFill>
                  <a:schemeClr val="hlink"/>
                </a:solidFill>
                <a:latin typeface="Atma"/>
                <a:ea typeface="Atma"/>
                <a:cs typeface="Atma"/>
                <a:sym typeface="Atma"/>
                <a:hlinkClick r:id="rId2"/>
              </a:rPr>
              <a:t>Teacher Account Set 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8c95d0e42e_552_143: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8c95d0e42e_55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8c95d0e42e_552_166: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8c95d0e42e_55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8c95d0e42e_552_183: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8c95d0e42e_55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8c95d0e42e_552_206: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8c95d0e42e_55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Atma"/>
                <a:ea typeface="Atma"/>
                <a:cs typeface="Atma"/>
                <a:sym typeface="Atma"/>
              </a:rPr>
              <a:t>Teacher set up Instructions: Adobe Spark Education  </a:t>
            </a:r>
            <a:r>
              <a:rPr lang="en-US" sz="1300" u="sng">
                <a:solidFill>
                  <a:schemeClr val="hlink"/>
                </a:solidFill>
                <a:latin typeface="Atma"/>
                <a:ea typeface="Atma"/>
                <a:cs typeface="Atma"/>
                <a:sym typeface="Atma"/>
                <a:hlinkClick r:id="rId2"/>
              </a:rPr>
              <a:t>Teacher Account Set 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8c95d0e42e_486_19: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c95d0e42e_486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8c95d0e42e_552_219: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8c95d0e42e_55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8c95d0e42e_552_236: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8c95d0e42e_552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8c95d0e42e_552_256: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8c95d0e42e_55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8c95d0e42e_552_273: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8c95d0e42e_552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8c95d0e42e_486_37: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8c95d0e42e_48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8c95d0e42e_486_59: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8c95d0e42e_486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8c95d0e42e_486_1: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8c95d0e42e_48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8c95d0e42e_486_80: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8c95d0e42e_486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8c95d0e42e_486_110: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8c95d0e42e_486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8c95d0e42e_486_93:notes"/>
          <p:cNvSpPr/>
          <p:nvPr>
            <p:ph idx="2" type="sldImg"/>
          </p:nvPr>
        </p:nvSpPr>
        <p:spPr>
          <a:xfrm>
            <a:off x="1578675" y="685800"/>
            <a:ext cx="37014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8c95d0e42e_486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b="0" i="0" sz="1100" u="none" cap="none" strike="noStrike">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13" name="Google Shape;13;p2"/>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b="0" i="0" sz="1100" u="none" cap="none" strike="noStrike">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14" name="Google Shape;14;p2"/>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b="0" i="0" sz="1100" u="none" cap="none" strike="noStrike">
                <a:solidFill>
                  <a:srgbClr val="888888"/>
                </a:solidFill>
                <a:latin typeface="Calibri"/>
                <a:ea typeface="Calibri"/>
                <a:cs typeface="Calibri"/>
                <a:sym typeface="Calibri"/>
              </a:defRPr>
            </a:lvl1pPr>
            <a:lvl2pPr indent="0" lvl="1" marL="0" marR="0" rtl="0" algn="r">
              <a:spcBef>
                <a:spcPts val="0"/>
              </a:spcBef>
              <a:buNone/>
              <a:defRPr b="0" i="0" sz="1100" u="none" cap="none" strike="noStrike">
                <a:solidFill>
                  <a:srgbClr val="888888"/>
                </a:solidFill>
                <a:latin typeface="Calibri"/>
                <a:ea typeface="Calibri"/>
                <a:cs typeface="Calibri"/>
                <a:sym typeface="Calibri"/>
              </a:defRPr>
            </a:lvl2pPr>
            <a:lvl3pPr indent="0" lvl="2" marL="0" marR="0" rtl="0" algn="r">
              <a:spcBef>
                <a:spcPts val="0"/>
              </a:spcBef>
              <a:buNone/>
              <a:defRPr b="0" i="0" sz="1100" u="none" cap="none" strike="noStrike">
                <a:solidFill>
                  <a:srgbClr val="888888"/>
                </a:solidFill>
                <a:latin typeface="Calibri"/>
                <a:ea typeface="Calibri"/>
                <a:cs typeface="Calibri"/>
                <a:sym typeface="Calibri"/>
              </a:defRPr>
            </a:lvl3pPr>
            <a:lvl4pPr indent="0" lvl="3" marL="0" marR="0" rtl="0" algn="r">
              <a:spcBef>
                <a:spcPts val="0"/>
              </a:spcBef>
              <a:buNone/>
              <a:defRPr b="0" i="0" sz="1100" u="none" cap="none" strike="noStrike">
                <a:solidFill>
                  <a:srgbClr val="888888"/>
                </a:solidFill>
                <a:latin typeface="Calibri"/>
                <a:ea typeface="Calibri"/>
                <a:cs typeface="Calibri"/>
                <a:sym typeface="Calibri"/>
              </a:defRPr>
            </a:lvl4pPr>
            <a:lvl5pPr indent="0" lvl="4" marL="0" marR="0" rtl="0" algn="r">
              <a:spcBef>
                <a:spcPts val="0"/>
              </a:spcBef>
              <a:buNone/>
              <a:defRPr b="0" i="0" sz="1100" u="none" cap="none" strike="noStrike">
                <a:solidFill>
                  <a:srgbClr val="888888"/>
                </a:solidFill>
                <a:latin typeface="Calibri"/>
                <a:ea typeface="Calibri"/>
                <a:cs typeface="Calibri"/>
                <a:sym typeface="Calibri"/>
              </a:defRPr>
            </a:lvl5pPr>
            <a:lvl6pPr indent="0" lvl="5" marL="0" marR="0" rtl="0" algn="r">
              <a:spcBef>
                <a:spcPts val="0"/>
              </a:spcBef>
              <a:buNone/>
              <a:defRPr b="0" i="0" sz="1100" u="none" cap="none" strike="noStrike">
                <a:solidFill>
                  <a:srgbClr val="888888"/>
                </a:solidFill>
                <a:latin typeface="Calibri"/>
                <a:ea typeface="Calibri"/>
                <a:cs typeface="Calibri"/>
                <a:sym typeface="Calibri"/>
              </a:defRPr>
            </a:lvl6pPr>
            <a:lvl7pPr indent="0" lvl="6" marL="0" marR="0" rtl="0" algn="r">
              <a:spcBef>
                <a:spcPts val="0"/>
              </a:spcBef>
              <a:buNone/>
              <a:defRPr b="0" i="0" sz="1100" u="none" cap="none" strike="noStrike">
                <a:solidFill>
                  <a:srgbClr val="888888"/>
                </a:solidFill>
                <a:latin typeface="Calibri"/>
                <a:ea typeface="Calibri"/>
                <a:cs typeface="Calibri"/>
                <a:sym typeface="Calibri"/>
              </a:defRPr>
            </a:lvl7pPr>
            <a:lvl8pPr indent="0" lvl="7" marL="0" marR="0" rtl="0" algn="r">
              <a:spcBef>
                <a:spcPts val="0"/>
              </a:spcBef>
              <a:buNone/>
              <a:defRPr b="0" i="0" sz="1100" u="none" cap="none" strike="noStrike">
                <a:solidFill>
                  <a:srgbClr val="888888"/>
                </a:solidFill>
                <a:latin typeface="Calibri"/>
                <a:ea typeface="Calibri"/>
                <a:cs typeface="Calibri"/>
                <a:sym typeface="Calibri"/>
              </a:defRPr>
            </a:lvl8pPr>
            <a:lvl9pPr indent="0" lvl="8" marL="0" marR="0" rtl="0" algn="r">
              <a:spcBef>
                <a:spcPts val="0"/>
              </a:spcBef>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2"/>
          <p:cNvSpPr txBox="1"/>
          <p:nvPr/>
        </p:nvSpPr>
        <p:spPr>
          <a:xfrm>
            <a:off x="5406425" y="12546800"/>
            <a:ext cx="6809100" cy="561600"/>
          </a:xfrm>
          <a:prstGeom prst="rect">
            <a:avLst/>
          </a:prstGeom>
          <a:noFill/>
          <a:ln>
            <a:noFill/>
          </a:ln>
        </p:spPr>
        <p:txBody>
          <a:bodyPr anchorCtr="0" anchor="t" bIns="111750" lIns="111750" spcFirstLastPara="1" rIns="111750" wrap="square" tIns="111750">
            <a:noAutofit/>
          </a:bodyPr>
          <a:lstStyle/>
          <a:p>
            <a:pPr indent="0" lvl="0" marL="0" rtl="0" algn="l">
              <a:spcBef>
                <a:spcPts val="0"/>
              </a:spcBef>
              <a:spcAft>
                <a:spcPts val="0"/>
              </a:spcAft>
              <a:buNone/>
            </a:pPr>
            <a:r>
              <a:rPr i="1" lang="en-US" sz="800"/>
              <a:t>Christine Dixon makedesigninnovate.weebly.com</a:t>
            </a:r>
            <a:endParaRPr i="1" sz="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11"/>
          <p:cNvSpPr txBox="1"/>
          <p:nvPr>
            <p:ph type="title"/>
          </p:nvPr>
        </p:nvSpPr>
        <p:spPr>
          <a:xfrm>
            <a:off x="534353" y="681570"/>
            <a:ext cx="6703800" cy="2474400"/>
          </a:xfrm>
          <a:prstGeom prst="rect">
            <a:avLst/>
          </a:prstGeom>
          <a:noFill/>
          <a:ln>
            <a:noFill/>
          </a:ln>
        </p:spPr>
        <p:txBody>
          <a:bodyPr anchorCtr="0" anchor="ctr"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40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68" name="Google Shape;68;p11"/>
          <p:cNvSpPr txBox="1"/>
          <p:nvPr>
            <p:ph idx="1" type="body"/>
          </p:nvPr>
        </p:nvSpPr>
        <p:spPr>
          <a:xfrm rot="5400000">
            <a:off x="-175102" y="4117184"/>
            <a:ext cx="8122500" cy="6703800"/>
          </a:xfrm>
          <a:prstGeom prst="rect">
            <a:avLst/>
          </a:prstGeom>
          <a:noFill/>
          <a:ln>
            <a:noFill/>
          </a:ln>
        </p:spPr>
        <p:txBody>
          <a:bodyPr anchorCtr="0" anchor="t" bIns="111750" lIns="111750" spcFirstLastPara="1" rIns="111750" wrap="square" tIns="1117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69" name="Google Shape;69;p11"/>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70" name="Google Shape;70;p11"/>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71" name="Google Shape;71;p11"/>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12"/>
          <p:cNvSpPr txBox="1"/>
          <p:nvPr>
            <p:ph type="title"/>
          </p:nvPr>
        </p:nvSpPr>
        <p:spPr>
          <a:xfrm rot="5400000">
            <a:off x="975698" y="5268118"/>
            <a:ext cx="10848900" cy="1675800"/>
          </a:xfrm>
          <a:prstGeom prst="rect">
            <a:avLst/>
          </a:prstGeom>
          <a:noFill/>
          <a:ln>
            <a:noFill/>
          </a:ln>
        </p:spPr>
        <p:txBody>
          <a:bodyPr anchorCtr="0" anchor="ctr"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40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74" name="Google Shape;74;p12"/>
          <p:cNvSpPr txBox="1"/>
          <p:nvPr>
            <p:ph idx="1" type="body"/>
          </p:nvPr>
        </p:nvSpPr>
        <p:spPr>
          <a:xfrm rot="5400000">
            <a:off x="-2424730" y="3640768"/>
            <a:ext cx="10848900" cy="4930500"/>
          </a:xfrm>
          <a:prstGeom prst="rect">
            <a:avLst/>
          </a:prstGeom>
          <a:noFill/>
          <a:ln>
            <a:noFill/>
          </a:ln>
        </p:spPr>
        <p:txBody>
          <a:bodyPr anchorCtr="0" anchor="t" bIns="111750" lIns="111750" spcFirstLastPara="1" rIns="111750" wrap="square" tIns="1117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75" name="Google Shape;75;p12"/>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76" name="Google Shape;76;p12"/>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77" name="Google Shape;77;p12"/>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3"/>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18" name="Google Shape;18;p3"/>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19" name="Google Shape;19;p3"/>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3"/>
          <p:cNvSpPr txBox="1"/>
          <p:nvPr/>
        </p:nvSpPr>
        <p:spPr>
          <a:xfrm>
            <a:off x="5064450" y="12546800"/>
            <a:ext cx="3660600" cy="561600"/>
          </a:xfrm>
          <a:prstGeom prst="rect">
            <a:avLst/>
          </a:prstGeom>
          <a:noFill/>
          <a:ln>
            <a:noFill/>
          </a:ln>
        </p:spPr>
        <p:txBody>
          <a:bodyPr anchorCtr="0" anchor="t" bIns="111750" lIns="111750" spcFirstLastPara="1" rIns="111750" wrap="square" tIns="111750">
            <a:noAutofit/>
          </a:bodyPr>
          <a:lstStyle/>
          <a:p>
            <a:pPr indent="0" lvl="0" marL="0" rtl="0" algn="l">
              <a:spcBef>
                <a:spcPts val="0"/>
              </a:spcBef>
              <a:spcAft>
                <a:spcPts val="0"/>
              </a:spcAft>
              <a:buNone/>
            </a:pPr>
            <a:r>
              <a:rPr i="1" lang="en-US" sz="900">
                <a:solidFill>
                  <a:srgbClr val="CCCCCC"/>
                </a:solidFill>
              </a:rPr>
              <a:t>Christine Dixon makedesigninnovate.weebly.com</a:t>
            </a:r>
            <a:endParaRPr i="1" sz="900">
              <a:solidFill>
                <a:srgbClr val="CCCCCC"/>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530305" y="3191514"/>
            <a:ext cx="6703800" cy="5325000"/>
          </a:xfrm>
          <a:prstGeom prst="rect">
            <a:avLst/>
          </a:prstGeom>
          <a:noFill/>
          <a:ln>
            <a:noFill/>
          </a:ln>
        </p:spPr>
        <p:txBody>
          <a:bodyPr anchorCtr="0" anchor="b"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55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23" name="Google Shape;23;p4"/>
          <p:cNvSpPr txBox="1"/>
          <p:nvPr>
            <p:ph idx="1" type="body"/>
          </p:nvPr>
        </p:nvSpPr>
        <p:spPr>
          <a:xfrm>
            <a:off x="530305" y="8567000"/>
            <a:ext cx="6703800" cy="2800200"/>
          </a:xfrm>
          <a:prstGeom prst="rect">
            <a:avLst/>
          </a:prstGeom>
          <a:noFill/>
          <a:ln>
            <a:noFill/>
          </a:ln>
        </p:spPr>
        <p:txBody>
          <a:bodyPr anchorCtr="0" anchor="t" bIns="111750" lIns="111750" spcFirstLastPara="1" rIns="111750" wrap="square" tIns="111750">
            <a:noAutofit/>
          </a:bodyPr>
          <a:lstStyle>
            <a:lvl1pPr indent="-228600" lvl="0" marL="457200" marR="0" rtl="0" algn="l">
              <a:lnSpc>
                <a:spcPct val="90000"/>
              </a:lnSpc>
              <a:spcBef>
                <a:spcPts val="900"/>
              </a:spcBef>
              <a:spcAft>
                <a:spcPts val="0"/>
              </a:spcAft>
              <a:buClr>
                <a:schemeClr val="dk1"/>
              </a:buClr>
              <a:buSzPts val="26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2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7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700"/>
              <a:buFont typeface="Arial"/>
              <a:buNone/>
              <a:defRPr b="0" i="0" sz="15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700"/>
              <a:buFont typeface="Arial"/>
              <a:buNone/>
              <a:defRPr b="0" i="0" sz="15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700"/>
              <a:buFont typeface="Arial"/>
              <a:buNone/>
              <a:defRPr b="0" i="0" sz="15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700"/>
              <a:buFont typeface="Arial"/>
              <a:buNone/>
              <a:defRPr b="0" i="0" sz="15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700"/>
              <a:buFont typeface="Arial"/>
              <a:buNone/>
              <a:defRPr b="0" i="0" sz="15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700"/>
              <a:buFont typeface="Arial"/>
              <a:buNone/>
              <a:defRPr b="0" i="0" sz="1500" u="none" cap="none" strike="noStrike">
                <a:solidFill>
                  <a:srgbClr val="888888"/>
                </a:solidFill>
                <a:latin typeface="Calibri"/>
                <a:ea typeface="Calibri"/>
                <a:cs typeface="Calibri"/>
                <a:sym typeface="Calibri"/>
              </a:defRPr>
            </a:lvl9pPr>
          </a:lstStyle>
          <a:p/>
        </p:txBody>
      </p:sp>
      <p:sp>
        <p:nvSpPr>
          <p:cNvPr id="24" name="Google Shape;24;p4"/>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25" name="Google Shape;25;p4"/>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26" name="Google Shape;26;p4"/>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5"/>
          <p:cNvSpPr txBox="1"/>
          <p:nvPr>
            <p:ph type="title"/>
          </p:nvPr>
        </p:nvSpPr>
        <p:spPr>
          <a:xfrm>
            <a:off x="534353" y="681570"/>
            <a:ext cx="6703800" cy="2474400"/>
          </a:xfrm>
          <a:prstGeom prst="rect">
            <a:avLst/>
          </a:prstGeom>
          <a:noFill/>
          <a:ln>
            <a:noFill/>
          </a:ln>
        </p:spPr>
        <p:txBody>
          <a:bodyPr anchorCtr="0" anchor="ctr"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40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29" name="Google Shape;29;p5"/>
          <p:cNvSpPr txBox="1"/>
          <p:nvPr>
            <p:ph idx="1" type="body"/>
          </p:nvPr>
        </p:nvSpPr>
        <p:spPr>
          <a:xfrm>
            <a:off x="534353" y="3407834"/>
            <a:ext cx="3303300" cy="8122500"/>
          </a:xfrm>
          <a:prstGeom prst="rect">
            <a:avLst/>
          </a:prstGeom>
          <a:noFill/>
          <a:ln>
            <a:noFill/>
          </a:ln>
        </p:spPr>
        <p:txBody>
          <a:bodyPr anchorCtr="0" anchor="t" bIns="111750" lIns="111750" spcFirstLastPara="1" rIns="111750" wrap="square" tIns="1117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30" name="Google Shape;30;p5"/>
          <p:cNvSpPr txBox="1"/>
          <p:nvPr>
            <p:ph idx="2" type="body"/>
          </p:nvPr>
        </p:nvSpPr>
        <p:spPr>
          <a:xfrm>
            <a:off x="3934778" y="3407834"/>
            <a:ext cx="3303300" cy="8122500"/>
          </a:xfrm>
          <a:prstGeom prst="rect">
            <a:avLst/>
          </a:prstGeom>
          <a:noFill/>
          <a:ln>
            <a:noFill/>
          </a:ln>
        </p:spPr>
        <p:txBody>
          <a:bodyPr anchorCtr="0" anchor="t" bIns="111750" lIns="111750" spcFirstLastPara="1" rIns="111750" wrap="square" tIns="1117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31" name="Google Shape;31;p5"/>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32" name="Google Shape;32;p5"/>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33" name="Google Shape;33;p5"/>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6"/>
          <p:cNvSpPr txBox="1"/>
          <p:nvPr>
            <p:ph type="title"/>
          </p:nvPr>
        </p:nvSpPr>
        <p:spPr>
          <a:xfrm>
            <a:off x="535365" y="681570"/>
            <a:ext cx="6703800" cy="2474400"/>
          </a:xfrm>
          <a:prstGeom prst="rect">
            <a:avLst/>
          </a:prstGeom>
          <a:noFill/>
          <a:ln>
            <a:noFill/>
          </a:ln>
        </p:spPr>
        <p:txBody>
          <a:bodyPr anchorCtr="0" anchor="ctr"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40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36" name="Google Shape;36;p6"/>
          <p:cNvSpPr txBox="1"/>
          <p:nvPr>
            <p:ph idx="1" type="body"/>
          </p:nvPr>
        </p:nvSpPr>
        <p:spPr>
          <a:xfrm>
            <a:off x="535365" y="3138171"/>
            <a:ext cx="3288000" cy="1538100"/>
          </a:xfrm>
          <a:prstGeom prst="rect">
            <a:avLst/>
          </a:prstGeom>
          <a:noFill/>
          <a:ln>
            <a:noFill/>
          </a:ln>
        </p:spPr>
        <p:txBody>
          <a:bodyPr anchorCtr="0" anchor="b" bIns="111750" lIns="111750" spcFirstLastPara="1" rIns="111750" wrap="square" tIns="111750">
            <a:noAutofit/>
          </a:bodyPr>
          <a:lstStyle>
            <a:lvl1pPr indent="-228600" lvl="0" marL="457200" marR="0" rtl="0" algn="l">
              <a:lnSpc>
                <a:spcPct val="90000"/>
              </a:lnSpc>
              <a:spcBef>
                <a:spcPts val="900"/>
              </a:spcBef>
              <a:spcAft>
                <a:spcPts val="0"/>
              </a:spcAft>
              <a:buClr>
                <a:schemeClr val="dk1"/>
              </a:buClr>
              <a:buSzPts val="2600"/>
              <a:buFont typeface="Arial"/>
              <a:buNone/>
              <a:defRPr b="1" i="0" sz="22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200"/>
              <a:buFont typeface="Arial"/>
              <a:buNone/>
              <a:defRPr b="1"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7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9pPr>
          </a:lstStyle>
          <a:p/>
        </p:txBody>
      </p:sp>
      <p:sp>
        <p:nvSpPr>
          <p:cNvPr id="37" name="Google Shape;37;p6"/>
          <p:cNvSpPr txBox="1"/>
          <p:nvPr>
            <p:ph idx="2" type="body"/>
          </p:nvPr>
        </p:nvSpPr>
        <p:spPr>
          <a:xfrm>
            <a:off x="535365" y="4676140"/>
            <a:ext cx="3288000" cy="6877800"/>
          </a:xfrm>
          <a:prstGeom prst="rect">
            <a:avLst/>
          </a:prstGeom>
          <a:noFill/>
          <a:ln>
            <a:noFill/>
          </a:ln>
        </p:spPr>
        <p:txBody>
          <a:bodyPr anchorCtr="0" anchor="t" bIns="111750" lIns="111750" spcFirstLastPara="1" rIns="111750" wrap="square" tIns="1117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38" name="Google Shape;38;p6"/>
          <p:cNvSpPr txBox="1"/>
          <p:nvPr>
            <p:ph idx="3" type="body"/>
          </p:nvPr>
        </p:nvSpPr>
        <p:spPr>
          <a:xfrm>
            <a:off x="3934778" y="3138171"/>
            <a:ext cx="3304200" cy="1538100"/>
          </a:xfrm>
          <a:prstGeom prst="rect">
            <a:avLst/>
          </a:prstGeom>
          <a:noFill/>
          <a:ln>
            <a:noFill/>
          </a:ln>
        </p:spPr>
        <p:txBody>
          <a:bodyPr anchorCtr="0" anchor="b" bIns="111750" lIns="111750" spcFirstLastPara="1" rIns="111750" wrap="square" tIns="111750">
            <a:noAutofit/>
          </a:bodyPr>
          <a:lstStyle>
            <a:lvl1pPr indent="-228600" lvl="0" marL="457200" marR="0" rtl="0" algn="l">
              <a:lnSpc>
                <a:spcPct val="90000"/>
              </a:lnSpc>
              <a:spcBef>
                <a:spcPts val="900"/>
              </a:spcBef>
              <a:spcAft>
                <a:spcPts val="0"/>
              </a:spcAft>
              <a:buClr>
                <a:schemeClr val="dk1"/>
              </a:buClr>
              <a:buSzPts val="2600"/>
              <a:buFont typeface="Arial"/>
              <a:buNone/>
              <a:defRPr b="1" i="0" sz="22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200"/>
              <a:buFont typeface="Arial"/>
              <a:buNone/>
              <a:defRPr b="1"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7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700"/>
              <a:buFont typeface="Arial"/>
              <a:buNone/>
              <a:defRPr b="1" i="0" sz="1500" u="none" cap="none" strike="noStrike">
                <a:solidFill>
                  <a:schemeClr val="dk1"/>
                </a:solidFill>
                <a:latin typeface="Calibri"/>
                <a:ea typeface="Calibri"/>
                <a:cs typeface="Calibri"/>
                <a:sym typeface="Calibri"/>
              </a:defRPr>
            </a:lvl9pPr>
          </a:lstStyle>
          <a:p/>
        </p:txBody>
      </p:sp>
      <p:sp>
        <p:nvSpPr>
          <p:cNvPr id="39" name="Google Shape;39;p6"/>
          <p:cNvSpPr txBox="1"/>
          <p:nvPr>
            <p:ph idx="4" type="body"/>
          </p:nvPr>
        </p:nvSpPr>
        <p:spPr>
          <a:xfrm>
            <a:off x="3934778" y="4676140"/>
            <a:ext cx="3304200" cy="6877800"/>
          </a:xfrm>
          <a:prstGeom prst="rect">
            <a:avLst/>
          </a:prstGeom>
          <a:noFill/>
          <a:ln>
            <a:noFill/>
          </a:ln>
        </p:spPr>
        <p:txBody>
          <a:bodyPr anchorCtr="0" anchor="t" bIns="111750" lIns="111750" spcFirstLastPara="1" rIns="111750" wrap="square" tIns="1117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40" name="Google Shape;40;p6"/>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41" name="Google Shape;41;p6"/>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42" name="Google Shape;42;p6"/>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7"/>
          <p:cNvSpPr txBox="1"/>
          <p:nvPr>
            <p:ph type="title"/>
          </p:nvPr>
        </p:nvSpPr>
        <p:spPr>
          <a:xfrm>
            <a:off x="534353" y="681570"/>
            <a:ext cx="6703800" cy="2474400"/>
          </a:xfrm>
          <a:prstGeom prst="rect">
            <a:avLst/>
          </a:prstGeom>
          <a:noFill/>
          <a:ln>
            <a:noFill/>
          </a:ln>
        </p:spPr>
        <p:txBody>
          <a:bodyPr anchorCtr="0" anchor="ctr"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40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45" name="Google Shape;45;p7"/>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46" name="Google Shape;46;p7"/>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47" name="Google Shape;47;p7"/>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8"/>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50" name="Google Shape;50;p8"/>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51" name="Google Shape;51;p8"/>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9"/>
          <p:cNvSpPr txBox="1"/>
          <p:nvPr>
            <p:ph type="title"/>
          </p:nvPr>
        </p:nvSpPr>
        <p:spPr>
          <a:xfrm>
            <a:off x="535365" y="853440"/>
            <a:ext cx="2506800" cy="2987100"/>
          </a:xfrm>
          <a:prstGeom prst="rect">
            <a:avLst/>
          </a:prstGeom>
          <a:noFill/>
          <a:ln>
            <a:noFill/>
          </a:ln>
        </p:spPr>
        <p:txBody>
          <a:bodyPr anchorCtr="0" anchor="b"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29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54" name="Google Shape;54;p9"/>
          <p:cNvSpPr txBox="1"/>
          <p:nvPr>
            <p:ph idx="1" type="body"/>
          </p:nvPr>
        </p:nvSpPr>
        <p:spPr>
          <a:xfrm>
            <a:off x="3304282" y="1843197"/>
            <a:ext cx="3934800" cy="9097500"/>
          </a:xfrm>
          <a:prstGeom prst="rect">
            <a:avLst/>
          </a:prstGeom>
          <a:noFill/>
          <a:ln>
            <a:noFill/>
          </a:ln>
        </p:spPr>
        <p:txBody>
          <a:bodyPr anchorCtr="0" anchor="t" bIns="111750" lIns="111750" spcFirstLastPara="1" rIns="111750" wrap="square" tIns="111750">
            <a:noAutofit/>
          </a:bodyPr>
          <a:lstStyle>
            <a:lvl1pPr indent="-412750" lvl="0" marL="457200" marR="0" rtl="0" algn="l">
              <a:lnSpc>
                <a:spcPct val="90000"/>
              </a:lnSpc>
              <a:spcBef>
                <a:spcPts val="9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1pPr>
            <a:lvl2pPr indent="-393700" lvl="1" marL="9144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 name="Google Shape;55;p9"/>
          <p:cNvSpPr txBox="1"/>
          <p:nvPr>
            <p:ph idx="2" type="body"/>
          </p:nvPr>
        </p:nvSpPr>
        <p:spPr>
          <a:xfrm>
            <a:off x="535365" y="3840480"/>
            <a:ext cx="2506800" cy="7115100"/>
          </a:xfrm>
          <a:prstGeom prst="rect">
            <a:avLst/>
          </a:prstGeom>
          <a:noFill/>
          <a:ln>
            <a:noFill/>
          </a:ln>
        </p:spPr>
        <p:txBody>
          <a:bodyPr anchorCtr="0" anchor="t" bIns="111750" lIns="111750" spcFirstLastPara="1" rIns="111750" wrap="square" tIns="111750">
            <a:noAutofit/>
          </a:bodyPr>
          <a:lstStyle>
            <a:lvl1pPr indent="-228600" lvl="0" marL="457200" marR="0" rtl="0" algn="l">
              <a:lnSpc>
                <a:spcPct val="90000"/>
              </a:lnSpc>
              <a:spcBef>
                <a:spcPts val="900"/>
              </a:spcBef>
              <a:spcAft>
                <a:spcPts val="0"/>
              </a:spcAft>
              <a:buClr>
                <a:schemeClr val="dk1"/>
              </a:buClr>
              <a:buSzPts val="2600"/>
              <a:buFont typeface="Arial"/>
              <a:buNone/>
              <a:defRPr b="0" i="0" sz="15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200"/>
              <a:buFont typeface="Arial"/>
              <a:buNone/>
              <a:defRPr b="0" i="0" sz="13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9pPr>
          </a:lstStyle>
          <a:p/>
        </p:txBody>
      </p:sp>
      <p:sp>
        <p:nvSpPr>
          <p:cNvPr id="56" name="Google Shape;56;p9"/>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57" name="Google Shape;57;p9"/>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58" name="Google Shape;58;p9"/>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10"/>
          <p:cNvSpPr txBox="1"/>
          <p:nvPr>
            <p:ph type="title"/>
          </p:nvPr>
        </p:nvSpPr>
        <p:spPr>
          <a:xfrm>
            <a:off x="535365" y="853440"/>
            <a:ext cx="2506800" cy="2987100"/>
          </a:xfrm>
          <a:prstGeom prst="rect">
            <a:avLst/>
          </a:prstGeom>
          <a:noFill/>
          <a:ln>
            <a:noFill/>
          </a:ln>
        </p:spPr>
        <p:txBody>
          <a:bodyPr anchorCtr="0" anchor="b"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29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61" name="Google Shape;61;p10"/>
          <p:cNvSpPr/>
          <p:nvPr>
            <p:ph idx="2" type="pic"/>
          </p:nvPr>
        </p:nvSpPr>
        <p:spPr>
          <a:xfrm>
            <a:off x="3304282" y="1843197"/>
            <a:ext cx="3934800" cy="9097500"/>
          </a:xfrm>
          <a:prstGeom prst="rect">
            <a:avLst/>
          </a:prstGeom>
          <a:noFill/>
          <a:ln>
            <a:noFill/>
          </a:ln>
        </p:spPr>
        <p:txBody>
          <a:bodyPr anchorCtr="0" anchor="t" bIns="111750" lIns="111750" spcFirstLastPara="1" rIns="111750" wrap="square" tIns="111750">
            <a:noAutofit/>
          </a:bodyPr>
          <a:lstStyle>
            <a:lvl1pPr indent="0" lvl="0" marL="0" marR="0" rtl="0" algn="l">
              <a:lnSpc>
                <a:spcPct val="90000"/>
              </a:lnSpc>
              <a:spcBef>
                <a:spcPts val="900"/>
              </a:spcBef>
              <a:spcAft>
                <a:spcPts val="0"/>
              </a:spcAft>
              <a:buClr>
                <a:schemeClr val="dk1"/>
              </a:buClr>
              <a:buSzPts val="1700"/>
              <a:buFont typeface="Arial"/>
              <a:buNone/>
              <a:defRPr b="0" i="0" sz="2900" u="none" cap="none" strike="noStrike">
                <a:solidFill>
                  <a:schemeClr val="dk1"/>
                </a:solidFill>
                <a:latin typeface="Calibri"/>
                <a:ea typeface="Calibri"/>
                <a:cs typeface="Calibri"/>
                <a:sym typeface="Calibri"/>
              </a:defRPr>
            </a:lvl1pPr>
            <a:lvl2pPr indent="0" lvl="1" marL="419100" marR="0" rtl="0" algn="l">
              <a:lnSpc>
                <a:spcPct val="90000"/>
              </a:lnSpc>
              <a:spcBef>
                <a:spcPts val="500"/>
              </a:spcBef>
              <a:spcAft>
                <a:spcPts val="0"/>
              </a:spcAft>
              <a:buClr>
                <a:schemeClr val="dk1"/>
              </a:buClr>
              <a:buSzPts val="1700"/>
              <a:buFont typeface="Arial"/>
              <a:buNone/>
              <a:defRPr b="0" i="0" sz="2600" u="none" cap="none" strike="noStrike">
                <a:solidFill>
                  <a:schemeClr val="dk1"/>
                </a:solidFill>
                <a:latin typeface="Calibri"/>
                <a:ea typeface="Calibri"/>
                <a:cs typeface="Calibri"/>
                <a:sym typeface="Calibri"/>
              </a:defRPr>
            </a:lvl2pPr>
            <a:lvl3pPr indent="0" lvl="2" marL="838200" marR="0" rtl="0" algn="l">
              <a:lnSpc>
                <a:spcPct val="90000"/>
              </a:lnSpc>
              <a:spcBef>
                <a:spcPts val="500"/>
              </a:spcBef>
              <a:spcAft>
                <a:spcPts val="0"/>
              </a:spcAft>
              <a:buClr>
                <a:schemeClr val="dk1"/>
              </a:buClr>
              <a:buSzPts val="1700"/>
              <a:buFont typeface="Arial"/>
              <a:buNone/>
              <a:defRPr b="0" i="0" sz="2200" u="none" cap="none" strike="noStrike">
                <a:solidFill>
                  <a:schemeClr val="dk1"/>
                </a:solidFill>
                <a:latin typeface="Calibri"/>
                <a:ea typeface="Calibri"/>
                <a:cs typeface="Calibri"/>
                <a:sym typeface="Calibri"/>
              </a:defRPr>
            </a:lvl3pPr>
            <a:lvl4pPr indent="0" lvl="3" marL="1257300" marR="0" rtl="0" algn="l">
              <a:lnSpc>
                <a:spcPct val="90000"/>
              </a:lnSpc>
              <a:spcBef>
                <a:spcPts val="500"/>
              </a:spcBef>
              <a:spcAft>
                <a:spcPts val="0"/>
              </a:spcAft>
              <a:buClr>
                <a:schemeClr val="dk1"/>
              </a:buClr>
              <a:buSzPts val="1700"/>
              <a:buFont typeface="Arial"/>
              <a:buNone/>
              <a:defRPr b="0" i="0" sz="1800" u="none" cap="none" strike="noStrike">
                <a:solidFill>
                  <a:schemeClr val="dk1"/>
                </a:solidFill>
                <a:latin typeface="Calibri"/>
                <a:ea typeface="Calibri"/>
                <a:cs typeface="Calibri"/>
                <a:sym typeface="Calibri"/>
              </a:defRPr>
            </a:lvl4pPr>
            <a:lvl5pPr indent="0" lvl="4" marL="1676400" marR="0" rtl="0" algn="l">
              <a:lnSpc>
                <a:spcPct val="90000"/>
              </a:lnSpc>
              <a:spcBef>
                <a:spcPts val="500"/>
              </a:spcBef>
              <a:spcAft>
                <a:spcPts val="0"/>
              </a:spcAft>
              <a:buClr>
                <a:schemeClr val="dk1"/>
              </a:buClr>
              <a:buSzPts val="1700"/>
              <a:buFont typeface="Arial"/>
              <a:buNone/>
              <a:defRPr b="0" i="0" sz="1800" u="none" cap="none" strike="noStrike">
                <a:solidFill>
                  <a:schemeClr val="dk1"/>
                </a:solidFill>
                <a:latin typeface="Calibri"/>
                <a:ea typeface="Calibri"/>
                <a:cs typeface="Calibri"/>
                <a:sym typeface="Calibri"/>
              </a:defRPr>
            </a:lvl5pPr>
            <a:lvl6pPr indent="0" lvl="5" marL="2095500" marR="0" rtl="0" algn="l">
              <a:lnSpc>
                <a:spcPct val="90000"/>
              </a:lnSpc>
              <a:spcBef>
                <a:spcPts val="500"/>
              </a:spcBef>
              <a:spcAft>
                <a:spcPts val="0"/>
              </a:spcAft>
              <a:buClr>
                <a:schemeClr val="dk1"/>
              </a:buClr>
              <a:buSzPts val="1700"/>
              <a:buFont typeface="Arial"/>
              <a:buNone/>
              <a:defRPr b="0" i="0" sz="1800" u="none" cap="none" strike="noStrike">
                <a:solidFill>
                  <a:schemeClr val="dk1"/>
                </a:solidFill>
                <a:latin typeface="Calibri"/>
                <a:ea typeface="Calibri"/>
                <a:cs typeface="Calibri"/>
                <a:sym typeface="Calibri"/>
              </a:defRPr>
            </a:lvl6pPr>
            <a:lvl7pPr indent="0" lvl="6" marL="2514600" marR="0" rtl="0" algn="l">
              <a:lnSpc>
                <a:spcPct val="90000"/>
              </a:lnSpc>
              <a:spcBef>
                <a:spcPts val="500"/>
              </a:spcBef>
              <a:spcAft>
                <a:spcPts val="0"/>
              </a:spcAft>
              <a:buClr>
                <a:schemeClr val="dk1"/>
              </a:buClr>
              <a:buSzPts val="1700"/>
              <a:buFont typeface="Arial"/>
              <a:buNone/>
              <a:defRPr b="0" i="0" sz="1800" u="none" cap="none" strike="noStrike">
                <a:solidFill>
                  <a:schemeClr val="dk1"/>
                </a:solidFill>
                <a:latin typeface="Calibri"/>
                <a:ea typeface="Calibri"/>
                <a:cs typeface="Calibri"/>
                <a:sym typeface="Calibri"/>
              </a:defRPr>
            </a:lvl7pPr>
            <a:lvl8pPr indent="0" lvl="7" marL="2933700" marR="0" rtl="0" algn="l">
              <a:lnSpc>
                <a:spcPct val="90000"/>
              </a:lnSpc>
              <a:spcBef>
                <a:spcPts val="500"/>
              </a:spcBef>
              <a:spcAft>
                <a:spcPts val="0"/>
              </a:spcAft>
              <a:buClr>
                <a:schemeClr val="dk1"/>
              </a:buClr>
              <a:buSzPts val="1700"/>
              <a:buFont typeface="Arial"/>
              <a:buNone/>
              <a:defRPr b="0" i="0" sz="1800" u="none" cap="none" strike="noStrike">
                <a:solidFill>
                  <a:schemeClr val="dk1"/>
                </a:solidFill>
                <a:latin typeface="Calibri"/>
                <a:ea typeface="Calibri"/>
                <a:cs typeface="Calibri"/>
                <a:sym typeface="Calibri"/>
              </a:defRPr>
            </a:lvl8pPr>
            <a:lvl9pPr indent="0" lvl="8" marL="3352800" marR="0" rtl="0" algn="l">
              <a:lnSpc>
                <a:spcPct val="90000"/>
              </a:lnSpc>
              <a:spcBef>
                <a:spcPts val="500"/>
              </a:spcBef>
              <a:spcAft>
                <a:spcPts val="0"/>
              </a:spcAft>
              <a:buClr>
                <a:schemeClr val="dk1"/>
              </a:buClr>
              <a:buSzPts val="1700"/>
              <a:buFont typeface="Arial"/>
              <a:buNone/>
              <a:defRPr b="0" i="0" sz="1800" u="none" cap="none" strike="noStrike">
                <a:solidFill>
                  <a:schemeClr val="dk1"/>
                </a:solidFill>
                <a:latin typeface="Calibri"/>
                <a:ea typeface="Calibri"/>
                <a:cs typeface="Calibri"/>
                <a:sym typeface="Calibri"/>
              </a:defRPr>
            </a:lvl9pPr>
          </a:lstStyle>
          <a:p/>
        </p:txBody>
      </p:sp>
      <p:sp>
        <p:nvSpPr>
          <p:cNvPr id="62" name="Google Shape;62;p10"/>
          <p:cNvSpPr txBox="1"/>
          <p:nvPr>
            <p:ph idx="1" type="body"/>
          </p:nvPr>
        </p:nvSpPr>
        <p:spPr>
          <a:xfrm>
            <a:off x="535365" y="3840480"/>
            <a:ext cx="2506800" cy="7115100"/>
          </a:xfrm>
          <a:prstGeom prst="rect">
            <a:avLst/>
          </a:prstGeom>
          <a:noFill/>
          <a:ln>
            <a:noFill/>
          </a:ln>
        </p:spPr>
        <p:txBody>
          <a:bodyPr anchorCtr="0" anchor="t" bIns="111750" lIns="111750" spcFirstLastPara="1" rIns="111750" wrap="square" tIns="111750">
            <a:noAutofit/>
          </a:bodyPr>
          <a:lstStyle>
            <a:lvl1pPr indent="-228600" lvl="0" marL="457200" marR="0" rtl="0" algn="l">
              <a:lnSpc>
                <a:spcPct val="90000"/>
              </a:lnSpc>
              <a:spcBef>
                <a:spcPts val="900"/>
              </a:spcBef>
              <a:spcAft>
                <a:spcPts val="0"/>
              </a:spcAft>
              <a:buClr>
                <a:schemeClr val="dk1"/>
              </a:buClr>
              <a:buSzPts val="2600"/>
              <a:buFont typeface="Arial"/>
              <a:buNone/>
              <a:defRPr b="0" i="0" sz="15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200"/>
              <a:buFont typeface="Arial"/>
              <a:buNone/>
              <a:defRPr b="0" i="0" sz="13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700"/>
              <a:buFont typeface="Arial"/>
              <a:buNone/>
              <a:defRPr b="0" i="0" sz="900" u="none" cap="none" strike="noStrike">
                <a:solidFill>
                  <a:schemeClr val="dk1"/>
                </a:solidFill>
                <a:latin typeface="Calibri"/>
                <a:ea typeface="Calibri"/>
                <a:cs typeface="Calibri"/>
                <a:sym typeface="Calibri"/>
              </a:defRPr>
            </a:lvl9pPr>
          </a:lstStyle>
          <a:p/>
        </p:txBody>
      </p:sp>
      <p:sp>
        <p:nvSpPr>
          <p:cNvPr id="63" name="Google Shape;63;p10"/>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64" name="Google Shape;64;p10"/>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sz="1100">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65" name="Google Shape;65;p10"/>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sz="1100">
                <a:solidFill>
                  <a:srgbClr val="888888"/>
                </a:solidFill>
                <a:latin typeface="Calibri"/>
                <a:ea typeface="Calibri"/>
                <a:cs typeface="Calibri"/>
                <a:sym typeface="Calibri"/>
              </a:defRPr>
            </a:lvl1pPr>
            <a:lvl2pPr indent="0" lvl="1" marL="0" marR="0" rtl="0" algn="r">
              <a:spcBef>
                <a:spcPts val="0"/>
              </a:spcBef>
              <a:buNone/>
              <a:defRPr sz="1100">
                <a:solidFill>
                  <a:srgbClr val="888888"/>
                </a:solidFill>
                <a:latin typeface="Calibri"/>
                <a:ea typeface="Calibri"/>
                <a:cs typeface="Calibri"/>
                <a:sym typeface="Calibri"/>
              </a:defRPr>
            </a:lvl2pPr>
            <a:lvl3pPr indent="0" lvl="2" marL="0" marR="0" rtl="0" algn="r">
              <a:spcBef>
                <a:spcPts val="0"/>
              </a:spcBef>
              <a:buNone/>
              <a:defRPr sz="1100">
                <a:solidFill>
                  <a:srgbClr val="888888"/>
                </a:solidFill>
                <a:latin typeface="Calibri"/>
                <a:ea typeface="Calibri"/>
                <a:cs typeface="Calibri"/>
                <a:sym typeface="Calibri"/>
              </a:defRPr>
            </a:lvl3pPr>
            <a:lvl4pPr indent="0" lvl="3" marL="0" marR="0" rtl="0" algn="r">
              <a:spcBef>
                <a:spcPts val="0"/>
              </a:spcBef>
              <a:buNone/>
              <a:defRPr sz="1100">
                <a:solidFill>
                  <a:srgbClr val="888888"/>
                </a:solidFill>
                <a:latin typeface="Calibri"/>
                <a:ea typeface="Calibri"/>
                <a:cs typeface="Calibri"/>
                <a:sym typeface="Calibri"/>
              </a:defRPr>
            </a:lvl4pPr>
            <a:lvl5pPr indent="0" lvl="4" marL="0" marR="0" rtl="0" algn="r">
              <a:spcBef>
                <a:spcPts val="0"/>
              </a:spcBef>
              <a:buNone/>
              <a:defRPr sz="1100">
                <a:solidFill>
                  <a:srgbClr val="888888"/>
                </a:solidFill>
                <a:latin typeface="Calibri"/>
                <a:ea typeface="Calibri"/>
                <a:cs typeface="Calibri"/>
                <a:sym typeface="Calibri"/>
              </a:defRPr>
            </a:lvl5pPr>
            <a:lvl6pPr indent="0" lvl="5" marL="0" marR="0" rtl="0" algn="r">
              <a:spcBef>
                <a:spcPts val="0"/>
              </a:spcBef>
              <a:buNone/>
              <a:defRPr sz="1100">
                <a:solidFill>
                  <a:srgbClr val="888888"/>
                </a:solidFill>
                <a:latin typeface="Calibri"/>
                <a:ea typeface="Calibri"/>
                <a:cs typeface="Calibri"/>
                <a:sym typeface="Calibri"/>
              </a:defRPr>
            </a:lvl6pPr>
            <a:lvl7pPr indent="0" lvl="6" marL="0" marR="0" rtl="0" algn="r">
              <a:spcBef>
                <a:spcPts val="0"/>
              </a:spcBef>
              <a:buNone/>
              <a:defRPr sz="1100">
                <a:solidFill>
                  <a:srgbClr val="888888"/>
                </a:solidFill>
                <a:latin typeface="Calibri"/>
                <a:ea typeface="Calibri"/>
                <a:cs typeface="Calibri"/>
                <a:sym typeface="Calibri"/>
              </a:defRPr>
            </a:lvl7pPr>
            <a:lvl8pPr indent="0" lvl="7" marL="0" marR="0" rtl="0" algn="r">
              <a:spcBef>
                <a:spcPts val="0"/>
              </a:spcBef>
              <a:buNone/>
              <a:defRPr sz="1100">
                <a:solidFill>
                  <a:srgbClr val="888888"/>
                </a:solidFill>
                <a:latin typeface="Calibri"/>
                <a:ea typeface="Calibri"/>
                <a:cs typeface="Calibri"/>
                <a:sym typeface="Calibri"/>
              </a:defRPr>
            </a:lvl8pPr>
            <a:lvl9pPr indent="0" lvl="8" marL="0" marR="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34353" y="681570"/>
            <a:ext cx="6703800" cy="2474400"/>
          </a:xfrm>
          <a:prstGeom prst="rect">
            <a:avLst/>
          </a:prstGeom>
          <a:noFill/>
          <a:ln>
            <a:noFill/>
          </a:ln>
        </p:spPr>
        <p:txBody>
          <a:bodyPr anchorCtr="0" anchor="ctr" bIns="111750" lIns="111750" spcFirstLastPara="1" rIns="111750" wrap="square" tIns="111750">
            <a:noAutofit/>
          </a:bodyPr>
          <a:lstStyle>
            <a:lvl1pPr indent="0" lvl="0" marL="0" marR="0" rtl="0" algn="l">
              <a:lnSpc>
                <a:spcPct val="90000"/>
              </a:lnSpc>
              <a:spcBef>
                <a:spcPts val="0"/>
              </a:spcBef>
              <a:spcAft>
                <a:spcPts val="0"/>
              </a:spcAft>
              <a:buClr>
                <a:schemeClr val="dk1"/>
              </a:buClr>
              <a:buSzPts val="1700"/>
              <a:buFont typeface="Calibri"/>
              <a:buNone/>
              <a:defRPr b="0" i="0" sz="4000" u="none" cap="none" strike="noStrike">
                <a:solidFill>
                  <a:schemeClr val="dk1"/>
                </a:solidFill>
                <a:latin typeface="Calibri"/>
                <a:ea typeface="Calibri"/>
                <a:cs typeface="Calibri"/>
                <a:sym typeface="Calibri"/>
              </a:defRPr>
            </a:lvl1pPr>
            <a:lvl2pPr indent="0" lvl="1">
              <a:spcBef>
                <a:spcPts val="0"/>
              </a:spcBef>
              <a:spcAft>
                <a:spcPts val="0"/>
              </a:spcAft>
              <a:buSzPts val="1700"/>
              <a:buNone/>
              <a:defRPr sz="2200"/>
            </a:lvl2pPr>
            <a:lvl3pPr indent="0" lvl="2">
              <a:spcBef>
                <a:spcPts val="0"/>
              </a:spcBef>
              <a:spcAft>
                <a:spcPts val="0"/>
              </a:spcAft>
              <a:buSzPts val="1700"/>
              <a:buNone/>
              <a:defRPr sz="2200"/>
            </a:lvl3pPr>
            <a:lvl4pPr indent="0" lvl="3">
              <a:spcBef>
                <a:spcPts val="0"/>
              </a:spcBef>
              <a:spcAft>
                <a:spcPts val="0"/>
              </a:spcAft>
              <a:buSzPts val="1700"/>
              <a:buNone/>
              <a:defRPr sz="2200"/>
            </a:lvl4pPr>
            <a:lvl5pPr indent="0" lvl="4">
              <a:spcBef>
                <a:spcPts val="0"/>
              </a:spcBef>
              <a:spcAft>
                <a:spcPts val="0"/>
              </a:spcAft>
              <a:buSzPts val="1700"/>
              <a:buNone/>
              <a:defRPr sz="2200"/>
            </a:lvl5pPr>
            <a:lvl6pPr indent="0" lvl="5">
              <a:spcBef>
                <a:spcPts val="0"/>
              </a:spcBef>
              <a:spcAft>
                <a:spcPts val="0"/>
              </a:spcAft>
              <a:buSzPts val="1700"/>
              <a:buNone/>
              <a:defRPr sz="2200"/>
            </a:lvl6pPr>
            <a:lvl7pPr indent="0" lvl="6">
              <a:spcBef>
                <a:spcPts val="0"/>
              </a:spcBef>
              <a:spcAft>
                <a:spcPts val="0"/>
              </a:spcAft>
              <a:buSzPts val="1700"/>
              <a:buNone/>
              <a:defRPr sz="2200"/>
            </a:lvl7pPr>
            <a:lvl8pPr indent="0" lvl="7">
              <a:spcBef>
                <a:spcPts val="0"/>
              </a:spcBef>
              <a:spcAft>
                <a:spcPts val="0"/>
              </a:spcAft>
              <a:buSzPts val="1700"/>
              <a:buNone/>
              <a:defRPr sz="2200"/>
            </a:lvl8pPr>
            <a:lvl9pPr indent="0" lvl="8">
              <a:spcBef>
                <a:spcPts val="0"/>
              </a:spcBef>
              <a:spcAft>
                <a:spcPts val="0"/>
              </a:spcAft>
              <a:buSzPts val="1700"/>
              <a:buNone/>
              <a:defRPr sz="2200"/>
            </a:lvl9pPr>
          </a:lstStyle>
          <a:p/>
        </p:txBody>
      </p:sp>
      <p:sp>
        <p:nvSpPr>
          <p:cNvPr id="7" name="Google Shape;7;p1"/>
          <p:cNvSpPr txBox="1"/>
          <p:nvPr>
            <p:ph idx="1" type="body"/>
          </p:nvPr>
        </p:nvSpPr>
        <p:spPr>
          <a:xfrm>
            <a:off x="534353" y="3407834"/>
            <a:ext cx="6703800" cy="8122500"/>
          </a:xfrm>
          <a:prstGeom prst="rect">
            <a:avLst/>
          </a:prstGeom>
          <a:noFill/>
          <a:ln>
            <a:noFill/>
          </a:ln>
        </p:spPr>
        <p:txBody>
          <a:bodyPr anchorCtr="0" anchor="t" bIns="111750" lIns="111750" spcFirstLastPara="1" rIns="111750" wrap="square" tIns="1117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534353" y="11865190"/>
            <a:ext cx="1748700" cy="681600"/>
          </a:xfrm>
          <a:prstGeom prst="rect">
            <a:avLst/>
          </a:prstGeom>
          <a:noFill/>
          <a:ln>
            <a:noFill/>
          </a:ln>
        </p:spPr>
        <p:txBody>
          <a:bodyPr anchorCtr="0" anchor="ctr" bIns="111750" lIns="111750" spcFirstLastPara="1" rIns="111750" wrap="square" tIns="111750">
            <a:noAutofit/>
          </a:bodyPr>
          <a:lstStyle>
            <a:lvl1pPr indent="0" lvl="0" marL="0" marR="0" rtl="0" algn="l">
              <a:spcBef>
                <a:spcPts val="0"/>
              </a:spcBef>
              <a:spcAft>
                <a:spcPts val="0"/>
              </a:spcAft>
              <a:buSzPts val="1700"/>
              <a:buNone/>
              <a:defRPr b="0" i="0" sz="1100" u="none" cap="none" strike="noStrike">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2574608" y="11865190"/>
            <a:ext cx="2623200" cy="681600"/>
          </a:xfrm>
          <a:prstGeom prst="rect">
            <a:avLst/>
          </a:prstGeom>
          <a:noFill/>
          <a:ln>
            <a:noFill/>
          </a:ln>
        </p:spPr>
        <p:txBody>
          <a:bodyPr anchorCtr="0" anchor="ctr" bIns="111750" lIns="111750" spcFirstLastPara="1" rIns="111750" wrap="square" tIns="111750">
            <a:noAutofit/>
          </a:bodyPr>
          <a:lstStyle>
            <a:lvl1pPr indent="0" lvl="0" marL="0" marR="0" rtl="0" algn="ctr">
              <a:spcBef>
                <a:spcPts val="0"/>
              </a:spcBef>
              <a:spcAft>
                <a:spcPts val="0"/>
              </a:spcAft>
              <a:buSzPts val="1700"/>
              <a:buNone/>
              <a:defRPr b="0" i="0" sz="1100" u="none" cap="none" strike="noStrike">
                <a:solidFill>
                  <a:srgbClr val="888888"/>
                </a:solidFill>
                <a:latin typeface="Calibri"/>
                <a:ea typeface="Calibri"/>
                <a:cs typeface="Calibri"/>
                <a:sym typeface="Calibri"/>
              </a:defRPr>
            </a:lvl1pPr>
            <a:lvl2pPr indent="0" lvl="1" marL="558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2pPr>
            <a:lvl3pPr indent="0" lvl="2" marL="1117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3pPr>
            <a:lvl4pPr indent="0" lvl="3" marL="1676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4pPr>
            <a:lvl5pPr indent="0" lvl="4" marL="22352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5pPr>
            <a:lvl6pPr indent="0" lvl="5" marL="27940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6pPr>
            <a:lvl7pPr indent="0" lvl="6" marL="33528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7pPr>
            <a:lvl8pPr indent="0" lvl="7" marL="39116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8pPr>
            <a:lvl9pPr indent="0" lvl="8" marL="4470400" marR="0" rtl="0" algn="l">
              <a:spcBef>
                <a:spcPts val="0"/>
              </a:spcBef>
              <a:spcAft>
                <a:spcPts val="0"/>
              </a:spcAft>
              <a:buSzPts val="1700"/>
              <a:buNone/>
              <a:defRPr b="0" i="0" sz="22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5489258" y="11865190"/>
            <a:ext cx="1748700" cy="681600"/>
          </a:xfrm>
          <a:prstGeom prst="rect">
            <a:avLst/>
          </a:prstGeom>
          <a:noFill/>
          <a:ln>
            <a:noFill/>
          </a:ln>
        </p:spPr>
        <p:txBody>
          <a:bodyPr anchorCtr="0" anchor="ctr" bIns="55850" lIns="111750" spcFirstLastPara="1" rIns="111750" wrap="square" tIns="55850">
            <a:noAutofit/>
          </a:bodyPr>
          <a:lstStyle>
            <a:lvl1pPr indent="0" lvl="0" marL="0" marR="0" rtl="0" algn="r">
              <a:spcBef>
                <a:spcPts val="0"/>
              </a:spcBef>
              <a:buNone/>
              <a:defRPr b="0" i="0" sz="1100" u="none" cap="none" strike="noStrike">
                <a:solidFill>
                  <a:srgbClr val="888888"/>
                </a:solidFill>
                <a:latin typeface="Calibri"/>
                <a:ea typeface="Calibri"/>
                <a:cs typeface="Calibri"/>
                <a:sym typeface="Calibri"/>
              </a:defRPr>
            </a:lvl1pPr>
            <a:lvl2pPr indent="0" lvl="1" marL="0" marR="0" rtl="0" algn="r">
              <a:spcBef>
                <a:spcPts val="0"/>
              </a:spcBef>
              <a:buNone/>
              <a:defRPr b="0" i="0" sz="1100" u="none" cap="none" strike="noStrike">
                <a:solidFill>
                  <a:srgbClr val="888888"/>
                </a:solidFill>
                <a:latin typeface="Calibri"/>
                <a:ea typeface="Calibri"/>
                <a:cs typeface="Calibri"/>
                <a:sym typeface="Calibri"/>
              </a:defRPr>
            </a:lvl2pPr>
            <a:lvl3pPr indent="0" lvl="2" marL="0" marR="0" rtl="0" algn="r">
              <a:spcBef>
                <a:spcPts val="0"/>
              </a:spcBef>
              <a:buNone/>
              <a:defRPr b="0" i="0" sz="1100" u="none" cap="none" strike="noStrike">
                <a:solidFill>
                  <a:srgbClr val="888888"/>
                </a:solidFill>
                <a:latin typeface="Calibri"/>
                <a:ea typeface="Calibri"/>
                <a:cs typeface="Calibri"/>
                <a:sym typeface="Calibri"/>
              </a:defRPr>
            </a:lvl3pPr>
            <a:lvl4pPr indent="0" lvl="3" marL="0" marR="0" rtl="0" algn="r">
              <a:spcBef>
                <a:spcPts val="0"/>
              </a:spcBef>
              <a:buNone/>
              <a:defRPr b="0" i="0" sz="1100" u="none" cap="none" strike="noStrike">
                <a:solidFill>
                  <a:srgbClr val="888888"/>
                </a:solidFill>
                <a:latin typeface="Calibri"/>
                <a:ea typeface="Calibri"/>
                <a:cs typeface="Calibri"/>
                <a:sym typeface="Calibri"/>
              </a:defRPr>
            </a:lvl4pPr>
            <a:lvl5pPr indent="0" lvl="4" marL="0" marR="0" rtl="0" algn="r">
              <a:spcBef>
                <a:spcPts val="0"/>
              </a:spcBef>
              <a:buNone/>
              <a:defRPr b="0" i="0" sz="1100" u="none" cap="none" strike="noStrike">
                <a:solidFill>
                  <a:srgbClr val="888888"/>
                </a:solidFill>
                <a:latin typeface="Calibri"/>
                <a:ea typeface="Calibri"/>
                <a:cs typeface="Calibri"/>
                <a:sym typeface="Calibri"/>
              </a:defRPr>
            </a:lvl5pPr>
            <a:lvl6pPr indent="0" lvl="5" marL="0" marR="0" rtl="0" algn="r">
              <a:spcBef>
                <a:spcPts val="0"/>
              </a:spcBef>
              <a:buNone/>
              <a:defRPr b="0" i="0" sz="1100" u="none" cap="none" strike="noStrike">
                <a:solidFill>
                  <a:srgbClr val="888888"/>
                </a:solidFill>
                <a:latin typeface="Calibri"/>
                <a:ea typeface="Calibri"/>
                <a:cs typeface="Calibri"/>
                <a:sym typeface="Calibri"/>
              </a:defRPr>
            </a:lvl6pPr>
            <a:lvl7pPr indent="0" lvl="6" marL="0" marR="0" rtl="0" algn="r">
              <a:spcBef>
                <a:spcPts val="0"/>
              </a:spcBef>
              <a:buNone/>
              <a:defRPr b="0" i="0" sz="1100" u="none" cap="none" strike="noStrike">
                <a:solidFill>
                  <a:srgbClr val="888888"/>
                </a:solidFill>
                <a:latin typeface="Calibri"/>
                <a:ea typeface="Calibri"/>
                <a:cs typeface="Calibri"/>
                <a:sym typeface="Calibri"/>
              </a:defRPr>
            </a:lvl7pPr>
            <a:lvl8pPr indent="0" lvl="7" marL="0" marR="0" rtl="0" algn="r">
              <a:spcBef>
                <a:spcPts val="0"/>
              </a:spcBef>
              <a:buNone/>
              <a:defRPr b="0" i="0" sz="1100" u="none" cap="none" strike="noStrike">
                <a:solidFill>
                  <a:srgbClr val="888888"/>
                </a:solidFill>
                <a:latin typeface="Calibri"/>
                <a:ea typeface="Calibri"/>
                <a:cs typeface="Calibri"/>
                <a:sym typeface="Calibri"/>
              </a:defRPr>
            </a:lvl8pPr>
            <a:lvl9pPr indent="0" lvl="8" marL="0" marR="0" rtl="0" algn="r">
              <a:spcBef>
                <a:spcPts val="0"/>
              </a:spcBef>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40" Type="http://schemas.openxmlformats.org/officeDocument/2006/relationships/slide" Target="/ppt/slides/slide2.xml"/><Relationship Id="rId42" Type="http://schemas.openxmlformats.org/officeDocument/2006/relationships/slide" Target="/ppt/slides/slide3.xml"/><Relationship Id="rId41" Type="http://schemas.openxmlformats.org/officeDocument/2006/relationships/slide" Target="/ppt/slides/slide3.xml"/><Relationship Id="rId44" Type="http://schemas.openxmlformats.org/officeDocument/2006/relationships/image" Target="../media/image8.png"/><Relationship Id="rId43" Type="http://schemas.openxmlformats.org/officeDocument/2006/relationships/image" Target="../media/image5.png"/><Relationship Id="rId46" Type="http://schemas.openxmlformats.org/officeDocument/2006/relationships/slide" Target="/ppt/slides/slide14.xml"/><Relationship Id="rId45" Type="http://schemas.openxmlformats.org/officeDocument/2006/relationships/image" Target="../media/image23.png"/><Relationship Id="rId107" Type="http://schemas.openxmlformats.org/officeDocument/2006/relationships/image" Target="../media/image47.png"/><Relationship Id="rId106" Type="http://schemas.openxmlformats.org/officeDocument/2006/relationships/slide" Target="/ppt/slides/slide32.xml"/><Relationship Id="rId105" Type="http://schemas.openxmlformats.org/officeDocument/2006/relationships/slide" Target="/ppt/slides/slide32.xml"/><Relationship Id="rId104" Type="http://schemas.openxmlformats.org/officeDocument/2006/relationships/slide" Target="/ppt/slides/slide25.xml"/><Relationship Id="rId109" Type="http://schemas.openxmlformats.org/officeDocument/2006/relationships/image" Target="../media/image43.png"/><Relationship Id="rId108" Type="http://schemas.openxmlformats.org/officeDocument/2006/relationships/image" Target="../media/image42.png"/><Relationship Id="rId48" Type="http://schemas.openxmlformats.org/officeDocument/2006/relationships/slide" Target="/ppt/slides/slide15.xml"/><Relationship Id="rId47" Type="http://schemas.openxmlformats.org/officeDocument/2006/relationships/image" Target="../media/image26.jpg"/><Relationship Id="rId49" Type="http://schemas.openxmlformats.org/officeDocument/2006/relationships/slide" Target="/ppt/slides/slide10.xml"/><Relationship Id="rId103" Type="http://schemas.openxmlformats.org/officeDocument/2006/relationships/slide" Target="/ppt/slides/slide24.xml"/><Relationship Id="rId102" Type="http://schemas.openxmlformats.org/officeDocument/2006/relationships/slide" Target="/ppt/slides/slide21.xml"/><Relationship Id="rId101" Type="http://schemas.openxmlformats.org/officeDocument/2006/relationships/image" Target="../media/image37.png"/><Relationship Id="rId100" Type="http://schemas.openxmlformats.org/officeDocument/2006/relationships/slide" Target="/ppt/slides/slide29.xml"/><Relationship Id="rId31" Type="http://schemas.openxmlformats.org/officeDocument/2006/relationships/image" Target="../media/image12.jpg"/><Relationship Id="rId30" Type="http://schemas.openxmlformats.org/officeDocument/2006/relationships/slide" Target="/ppt/slides/slide27.xml"/><Relationship Id="rId33" Type="http://schemas.openxmlformats.org/officeDocument/2006/relationships/image" Target="../media/image3.jpg"/><Relationship Id="rId32" Type="http://schemas.openxmlformats.org/officeDocument/2006/relationships/slide" Target="/ppt/slides/slide15.xml"/><Relationship Id="rId35" Type="http://schemas.openxmlformats.org/officeDocument/2006/relationships/image" Target="../media/image1.jpg"/><Relationship Id="rId34" Type="http://schemas.openxmlformats.org/officeDocument/2006/relationships/slide" Target="/ppt/slides/slide20.xml"/><Relationship Id="rId37" Type="http://schemas.openxmlformats.org/officeDocument/2006/relationships/slide" Target="/ppt/slides/slide7.xml"/><Relationship Id="rId36" Type="http://schemas.openxmlformats.org/officeDocument/2006/relationships/slide" Target="/ppt/slides/slide7.xml"/><Relationship Id="rId39" Type="http://schemas.openxmlformats.org/officeDocument/2006/relationships/slide" Target="/ppt/slides/slide9.xml"/><Relationship Id="rId38" Type="http://schemas.openxmlformats.org/officeDocument/2006/relationships/slide" Target="/ppt/slides/slide8.xml"/><Relationship Id="rId20" Type="http://schemas.openxmlformats.org/officeDocument/2006/relationships/slide" Target="/ppt/slides/slide2.xml"/><Relationship Id="rId22" Type="http://schemas.openxmlformats.org/officeDocument/2006/relationships/slide" Target="/ppt/slides/slide6.xml"/><Relationship Id="rId21" Type="http://schemas.openxmlformats.org/officeDocument/2006/relationships/image" Target="../media/image6.png"/><Relationship Id="rId24" Type="http://schemas.openxmlformats.org/officeDocument/2006/relationships/slide" Target="/ppt/slides/slide7.xml"/><Relationship Id="rId23" Type="http://schemas.openxmlformats.org/officeDocument/2006/relationships/image" Target="../media/image9.jpg"/><Relationship Id="rId26" Type="http://schemas.openxmlformats.org/officeDocument/2006/relationships/slide" Target="/ppt/slides/slide8.xml"/><Relationship Id="rId25" Type="http://schemas.openxmlformats.org/officeDocument/2006/relationships/image" Target="../media/image18.png"/><Relationship Id="rId28" Type="http://schemas.openxmlformats.org/officeDocument/2006/relationships/slide" Target="/ppt/slides/slide9.xml"/><Relationship Id="rId27" Type="http://schemas.openxmlformats.org/officeDocument/2006/relationships/image" Target="../media/image24.png"/><Relationship Id="rId29" Type="http://schemas.openxmlformats.org/officeDocument/2006/relationships/image" Target="../media/image11.png"/><Relationship Id="rId95" Type="http://schemas.openxmlformats.org/officeDocument/2006/relationships/slide" Target="/ppt/slides/slide17.xml"/><Relationship Id="rId94" Type="http://schemas.openxmlformats.org/officeDocument/2006/relationships/image" Target="../media/image34.png"/><Relationship Id="rId97" Type="http://schemas.openxmlformats.org/officeDocument/2006/relationships/slide" Target="/ppt/slides/slide17.xml"/><Relationship Id="rId96" Type="http://schemas.openxmlformats.org/officeDocument/2006/relationships/image" Target="../media/image29.jpg"/><Relationship Id="rId11" Type="http://schemas.openxmlformats.org/officeDocument/2006/relationships/slide" Target="/ppt/slides/slide5.xml"/><Relationship Id="rId99" Type="http://schemas.openxmlformats.org/officeDocument/2006/relationships/image" Target="../media/image40.png"/><Relationship Id="rId10" Type="http://schemas.openxmlformats.org/officeDocument/2006/relationships/image" Target="../media/image7.png"/><Relationship Id="rId98" Type="http://schemas.openxmlformats.org/officeDocument/2006/relationships/slide" Target="/ppt/slides/slide16.xml"/><Relationship Id="rId13" Type="http://schemas.openxmlformats.org/officeDocument/2006/relationships/slide" Target="/ppt/slides/slide5.xml"/><Relationship Id="rId12" Type="http://schemas.openxmlformats.org/officeDocument/2006/relationships/image" Target="../media/image13.png"/><Relationship Id="rId91" Type="http://schemas.openxmlformats.org/officeDocument/2006/relationships/slide" Target="/ppt/slides/slide12.xml"/><Relationship Id="rId90" Type="http://schemas.openxmlformats.org/officeDocument/2006/relationships/slide" Target="/ppt/slides/slide11.xml"/><Relationship Id="rId93" Type="http://schemas.openxmlformats.org/officeDocument/2006/relationships/image" Target="../media/image30.png"/><Relationship Id="rId92" Type="http://schemas.openxmlformats.org/officeDocument/2006/relationships/slide" Target="/ppt/slides/slide13.xml"/><Relationship Id="rId118" Type="http://schemas.openxmlformats.org/officeDocument/2006/relationships/hyperlink" Target="https://makedesigninnovate.weebly.com/bloglesson-share/show-what-you-know-choice-boards-for-distance-learning" TargetMode="External"/><Relationship Id="rId117" Type="http://schemas.openxmlformats.org/officeDocument/2006/relationships/image" Target="../media/image54.png"/><Relationship Id="rId116" Type="http://schemas.openxmlformats.org/officeDocument/2006/relationships/image" Target="../media/image137.gif"/><Relationship Id="rId115" Type="http://schemas.openxmlformats.org/officeDocument/2006/relationships/image" Target="../media/image44.jpg"/><Relationship Id="rId15" Type="http://schemas.openxmlformats.org/officeDocument/2006/relationships/slide" Target="/ppt/slides/slide4.xml"/><Relationship Id="rId110" Type="http://schemas.openxmlformats.org/officeDocument/2006/relationships/image" Target="../media/image41.png"/><Relationship Id="rId14" Type="http://schemas.openxmlformats.org/officeDocument/2006/relationships/slide" Target="/ppt/slides/slide4.xml"/><Relationship Id="rId17" Type="http://schemas.openxmlformats.org/officeDocument/2006/relationships/slide" Target="/ppt/slides/slide6.xml"/><Relationship Id="rId16" Type="http://schemas.openxmlformats.org/officeDocument/2006/relationships/image" Target="../media/image16.png"/><Relationship Id="rId19" Type="http://schemas.openxmlformats.org/officeDocument/2006/relationships/slide" Target="/ppt/slides/slide21.xml"/><Relationship Id="rId114" Type="http://schemas.openxmlformats.org/officeDocument/2006/relationships/image" Target="../media/image51.jpg"/><Relationship Id="rId18" Type="http://schemas.openxmlformats.org/officeDocument/2006/relationships/slide" Target="/ppt/slides/slide20.xml"/><Relationship Id="rId113" Type="http://schemas.openxmlformats.org/officeDocument/2006/relationships/image" Target="../media/image59.png"/><Relationship Id="rId112" Type="http://schemas.openxmlformats.org/officeDocument/2006/relationships/image" Target="../media/image49.png"/><Relationship Id="rId111" Type="http://schemas.openxmlformats.org/officeDocument/2006/relationships/image" Target="../media/image45.png"/><Relationship Id="rId84" Type="http://schemas.openxmlformats.org/officeDocument/2006/relationships/slide" Target="/ppt/slides/slide19.xml"/><Relationship Id="rId83" Type="http://schemas.openxmlformats.org/officeDocument/2006/relationships/slide" Target="/ppt/slides/slide19.xml"/><Relationship Id="rId86" Type="http://schemas.openxmlformats.org/officeDocument/2006/relationships/slide" Target="/ppt/slides/slide18.xml"/><Relationship Id="rId85" Type="http://schemas.openxmlformats.org/officeDocument/2006/relationships/slide" Target="/ppt/slides/slide19.xml"/><Relationship Id="rId88" Type="http://schemas.openxmlformats.org/officeDocument/2006/relationships/slide" Target="/ppt/slides/slide18.xml"/><Relationship Id="rId87" Type="http://schemas.openxmlformats.org/officeDocument/2006/relationships/image" Target="../media/image33.jpg"/><Relationship Id="rId89" Type="http://schemas.openxmlformats.org/officeDocument/2006/relationships/slide" Target="/ppt/slides/slide10.xml"/><Relationship Id="rId80" Type="http://schemas.openxmlformats.org/officeDocument/2006/relationships/image" Target="../media/image31.png"/><Relationship Id="rId82" Type="http://schemas.openxmlformats.org/officeDocument/2006/relationships/slide" Target="/ppt/slides/slide30.xml"/><Relationship Id="rId81" Type="http://schemas.openxmlformats.org/officeDocument/2006/relationships/slide" Target="/ppt/slides/slide30.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14.jpg"/><Relationship Id="rId5" Type="http://schemas.openxmlformats.org/officeDocument/2006/relationships/image" Target="../media/image4.png"/><Relationship Id="rId6" Type="http://schemas.openxmlformats.org/officeDocument/2006/relationships/image" Target="../media/image25.png"/><Relationship Id="rId7" Type="http://schemas.openxmlformats.org/officeDocument/2006/relationships/image" Target="../media/image2.png"/><Relationship Id="rId8" Type="http://schemas.openxmlformats.org/officeDocument/2006/relationships/image" Target="../media/image20.png"/><Relationship Id="rId73" Type="http://schemas.openxmlformats.org/officeDocument/2006/relationships/image" Target="../media/image32.jpg"/><Relationship Id="rId72" Type="http://schemas.openxmlformats.org/officeDocument/2006/relationships/slide" Target="/ppt/slides/slide23.xml"/><Relationship Id="rId75" Type="http://schemas.openxmlformats.org/officeDocument/2006/relationships/slide" Target="/ppt/slides/slide24.xml"/><Relationship Id="rId74" Type="http://schemas.openxmlformats.org/officeDocument/2006/relationships/slide" Target="/ppt/slides/slide23.xml"/><Relationship Id="rId77" Type="http://schemas.openxmlformats.org/officeDocument/2006/relationships/slide" Target="/ppt/slides/slide25.xml"/><Relationship Id="rId76" Type="http://schemas.openxmlformats.org/officeDocument/2006/relationships/image" Target="../media/image36.png"/><Relationship Id="rId79" Type="http://schemas.openxmlformats.org/officeDocument/2006/relationships/slide" Target="/ppt/slides/slide31.xml"/><Relationship Id="rId78" Type="http://schemas.openxmlformats.org/officeDocument/2006/relationships/image" Target="../media/image38.jpg"/><Relationship Id="rId71" Type="http://schemas.openxmlformats.org/officeDocument/2006/relationships/image" Target="../media/image27.png"/><Relationship Id="rId70" Type="http://schemas.openxmlformats.org/officeDocument/2006/relationships/slide" Target="/ppt/slides/slide23.xml"/><Relationship Id="rId62" Type="http://schemas.openxmlformats.org/officeDocument/2006/relationships/slide" Target="/ppt/slides/slide27.xml"/><Relationship Id="rId61" Type="http://schemas.openxmlformats.org/officeDocument/2006/relationships/slide" Target="/ppt/slides/slide29.xml"/><Relationship Id="rId64" Type="http://schemas.openxmlformats.org/officeDocument/2006/relationships/slide" Target="/ppt/slides/slide28.xml"/><Relationship Id="rId63" Type="http://schemas.openxmlformats.org/officeDocument/2006/relationships/slide" Target="/ppt/slides/slide29.xml"/><Relationship Id="rId66" Type="http://schemas.openxmlformats.org/officeDocument/2006/relationships/slide" Target="/ppt/slides/slide28.xml"/><Relationship Id="rId65" Type="http://schemas.openxmlformats.org/officeDocument/2006/relationships/image" Target="../media/image21.png"/><Relationship Id="rId68" Type="http://schemas.openxmlformats.org/officeDocument/2006/relationships/image" Target="../media/image46.png"/><Relationship Id="rId67" Type="http://schemas.openxmlformats.org/officeDocument/2006/relationships/slide" Target="/ppt/slides/slide22.xml"/><Relationship Id="rId60" Type="http://schemas.openxmlformats.org/officeDocument/2006/relationships/image" Target="../media/image48.png"/><Relationship Id="rId69" Type="http://schemas.openxmlformats.org/officeDocument/2006/relationships/slide" Target="/ppt/slides/slide22.xml"/><Relationship Id="rId51" Type="http://schemas.openxmlformats.org/officeDocument/2006/relationships/slide" Target="/ppt/slides/slide12.xml"/><Relationship Id="rId50" Type="http://schemas.openxmlformats.org/officeDocument/2006/relationships/image" Target="../media/image35.png"/><Relationship Id="rId53" Type="http://schemas.openxmlformats.org/officeDocument/2006/relationships/slide" Target="/ppt/slides/slide11.xml"/><Relationship Id="rId52" Type="http://schemas.openxmlformats.org/officeDocument/2006/relationships/image" Target="../media/image22.png"/><Relationship Id="rId55" Type="http://schemas.openxmlformats.org/officeDocument/2006/relationships/slide" Target="/ppt/slides/slide13.xml"/><Relationship Id="rId54" Type="http://schemas.openxmlformats.org/officeDocument/2006/relationships/image" Target="../media/image15.png"/><Relationship Id="rId57" Type="http://schemas.openxmlformats.org/officeDocument/2006/relationships/slide" Target="/ppt/slides/slide29.xml"/><Relationship Id="rId56" Type="http://schemas.openxmlformats.org/officeDocument/2006/relationships/image" Target="../media/image17.png"/><Relationship Id="rId59" Type="http://schemas.openxmlformats.org/officeDocument/2006/relationships/slide" Target="/ppt/slides/slide26.xml"/><Relationship Id="rId58" Type="http://schemas.openxmlformats.org/officeDocument/2006/relationships/image" Target="../media/image28.png"/></Relationships>
</file>

<file path=ppt/slides/_rels/slide10.xml.rels><?xml version="1.0" encoding="UTF-8" standalone="yes"?><Relationships xmlns="http://schemas.openxmlformats.org/package/2006/relationships"><Relationship Id="rId11" Type="http://schemas.openxmlformats.org/officeDocument/2006/relationships/hyperlink" Target="http://www.youtube.com/watch?v=H45sK-g-XQM" TargetMode="External"/><Relationship Id="rId10" Type="http://schemas.openxmlformats.org/officeDocument/2006/relationships/image" Target="../media/image68.jpg"/><Relationship Id="rId13" Type="http://schemas.openxmlformats.org/officeDocument/2006/relationships/hyperlink" Target="http://www.youtube.com/watch?v=uDwUgy7AsVM" TargetMode="External"/><Relationship Id="rId12" Type="http://schemas.openxmlformats.org/officeDocument/2006/relationships/image" Target="../media/image81.jpg"/><Relationship Id="rId15" Type="http://schemas.openxmlformats.org/officeDocument/2006/relationships/hyperlink" Target="http://www.youtube.com/watch?v=WjxWXvE0H5Q" TargetMode="External"/><Relationship Id="rId14" Type="http://schemas.openxmlformats.org/officeDocument/2006/relationships/image" Target="../media/image76.jpg"/><Relationship Id="rId17" Type="http://schemas.openxmlformats.org/officeDocument/2006/relationships/image" Target="../media/image77.png"/><Relationship Id="rId16" Type="http://schemas.openxmlformats.org/officeDocument/2006/relationships/image" Target="../media/image79.jpg"/><Relationship Id="rId19" Type="http://schemas.openxmlformats.org/officeDocument/2006/relationships/hyperlink" Target="https://info.flipgrid.com/" TargetMode="External"/><Relationship Id="rId18"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hyperlink" Target="http://www.youtube.com/watch?v=9SFYiYE8W3I" TargetMode="External"/><Relationship Id="rId5" Type="http://schemas.openxmlformats.org/officeDocument/2006/relationships/image" Target="../media/image60.jpg"/><Relationship Id="rId6" Type="http://schemas.openxmlformats.org/officeDocument/2006/relationships/image" Target="../media/image20.png"/><Relationship Id="rId7" Type="http://schemas.openxmlformats.org/officeDocument/2006/relationships/hyperlink" Target="https://info.flipgrid.com/" TargetMode="External"/><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1" Type="http://schemas.openxmlformats.org/officeDocument/2006/relationships/hyperlink" Target="https://chrome.google.com/webstore/detail/screencastify-screen-vide/mmeijimgabbpbgpdklnllpncmdofkcpn" TargetMode="External"/><Relationship Id="rId10" Type="http://schemas.openxmlformats.org/officeDocument/2006/relationships/image" Target="../media/image73.png"/><Relationship Id="rId13" Type="http://schemas.openxmlformats.org/officeDocument/2006/relationships/image" Target="../media/image87.jpg"/><Relationship Id="rId12" Type="http://schemas.openxmlformats.org/officeDocument/2006/relationships/hyperlink" Target="http://www.youtube.com/watch?v=qS74FdTyHlg"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83.png"/><Relationship Id="rId5" Type="http://schemas.openxmlformats.org/officeDocument/2006/relationships/image" Target="../media/image60.jpg"/><Relationship Id="rId6" Type="http://schemas.openxmlformats.org/officeDocument/2006/relationships/image" Target="../media/image20.png"/><Relationship Id="rId7" Type="http://schemas.openxmlformats.org/officeDocument/2006/relationships/hyperlink" Target="https://chrome.google.com/webstore/detail/screencastify-screen-vide/mmeijimgabbpbgpdklnllpncmdofkcpn" TargetMode="External"/><Relationship Id="rId8" Type="http://schemas.openxmlformats.org/officeDocument/2006/relationships/image" Target="../media/image15.png"/></Relationships>
</file>

<file path=ppt/slides/_rels/slide12.xml.rels><?xml version="1.0" encoding="UTF-8" standalone="yes"?><Relationships xmlns="http://schemas.openxmlformats.org/package/2006/relationships"><Relationship Id="rId11" Type="http://schemas.openxmlformats.org/officeDocument/2006/relationships/hyperlink" Target="https://apps.apple.com/app/educreations/id478617061?mt=8" TargetMode="External"/><Relationship Id="rId10" Type="http://schemas.openxmlformats.org/officeDocument/2006/relationships/image" Target="../media/image96.png"/><Relationship Id="rId13" Type="http://schemas.openxmlformats.org/officeDocument/2006/relationships/image" Target="../media/image84.jpg"/><Relationship Id="rId12" Type="http://schemas.openxmlformats.org/officeDocument/2006/relationships/hyperlink" Target="http://www.youtube.com/watch?v=m9iEYJYjzvM"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78.png"/><Relationship Id="rId5" Type="http://schemas.openxmlformats.org/officeDocument/2006/relationships/image" Target="../media/image60.jpg"/><Relationship Id="rId6" Type="http://schemas.openxmlformats.org/officeDocument/2006/relationships/image" Target="../media/image20.png"/><Relationship Id="rId7" Type="http://schemas.openxmlformats.org/officeDocument/2006/relationships/hyperlink" Target="https://apps.apple.com/app/educreations/id478617061?mt=8" TargetMode="External"/><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image" Target="../media/image80.png"/><Relationship Id="rId13" Type="http://schemas.openxmlformats.org/officeDocument/2006/relationships/hyperlink" Target="http://www.youtube.com/watch?v=FTCxtUyPZHk" TargetMode="External"/><Relationship Id="rId12" Type="http://schemas.openxmlformats.org/officeDocument/2006/relationships/hyperlink" Target="https://apps.apple.com/app/id1020339980?referrer=click%3Dee80d059-b3b1-435f-8c20-379c019ed8b7" TargetMode="External"/><Relationship Id="rId14" Type="http://schemas.openxmlformats.org/officeDocument/2006/relationships/image" Target="../media/image89.jp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96.png"/><Relationship Id="rId5" Type="http://schemas.openxmlformats.org/officeDocument/2006/relationships/image" Target="../media/image60.jpg"/><Relationship Id="rId6" Type="http://schemas.openxmlformats.org/officeDocument/2006/relationships/image" Target="../media/image20.png"/><Relationship Id="rId7" Type="http://schemas.openxmlformats.org/officeDocument/2006/relationships/hyperlink" Target="https://apps.apple.com/app/id1020339980?referrer=click%3Dee80d059-b3b1-435f-8c20-379c019ed8b7" TargetMode="External"/><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1" Type="http://schemas.openxmlformats.org/officeDocument/2006/relationships/hyperlink" Target="http://www.youtube.com/watch?v=hZ20ikUtidw" TargetMode="External"/><Relationship Id="rId10" Type="http://schemas.openxmlformats.org/officeDocument/2006/relationships/hyperlink" Target="https://www.writereader.com/en" TargetMode="External"/><Relationship Id="rId13" Type="http://schemas.openxmlformats.org/officeDocument/2006/relationships/hyperlink" Target="http://www.youtube.com/watch?v=QQFzc319H0A" TargetMode="External"/><Relationship Id="rId12" Type="http://schemas.openxmlformats.org/officeDocument/2006/relationships/image" Target="../media/image90.jpg"/><Relationship Id="rId14" Type="http://schemas.openxmlformats.org/officeDocument/2006/relationships/image" Target="../media/image86.jp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85.png"/><Relationship Id="rId5" Type="http://schemas.openxmlformats.org/officeDocument/2006/relationships/image" Target="../media/image60.jpg"/><Relationship Id="rId6" Type="http://schemas.openxmlformats.org/officeDocument/2006/relationships/image" Target="../media/image2.png"/><Relationship Id="rId7" Type="http://schemas.openxmlformats.org/officeDocument/2006/relationships/hyperlink" Target="https://www.writereader.com/en" TargetMode="External"/><Relationship Id="rId8" Type="http://schemas.openxmlformats.org/officeDocument/2006/relationships/image" Target="../media/image26.jpg"/></Relationships>
</file>

<file path=ppt/slides/_rels/slide15.xml.rels><?xml version="1.0" encoding="UTF-8" standalone="yes"?><Relationships xmlns="http://schemas.openxmlformats.org/package/2006/relationships"><Relationship Id="rId11" Type="http://schemas.openxmlformats.org/officeDocument/2006/relationships/hyperlink" Target="https://bookcreator.com/" TargetMode="External"/><Relationship Id="rId10" Type="http://schemas.openxmlformats.org/officeDocument/2006/relationships/image" Target="../media/image93.png"/><Relationship Id="rId13" Type="http://schemas.openxmlformats.org/officeDocument/2006/relationships/image" Target="../media/image97.jpg"/><Relationship Id="rId12" Type="http://schemas.openxmlformats.org/officeDocument/2006/relationships/hyperlink" Target="http://www.youtube.com/watch?v=vMYLaGD9Xjs"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02.png"/><Relationship Id="rId5" Type="http://schemas.openxmlformats.org/officeDocument/2006/relationships/image" Target="../media/image60.jpg"/><Relationship Id="rId6" Type="http://schemas.openxmlformats.org/officeDocument/2006/relationships/image" Target="../media/image2.png"/><Relationship Id="rId7" Type="http://schemas.openxmlformats.org/officeDocument/2006/relationships/hyperlink" Target="https://bookcreator.com/" TargetMode="External"/><Relationship Id="rId8" Type="http://schemas.openxmlformats.org/officeDocument/2006/relationships/image" Target="../media/image3.jpg"/></Relationships>
</file>

<file path=ppt/slides/_rels/slide16.xml.rels><?xml version="1.0" encoding="UTF-8" standalone="yes"?><Relationships xmlns="http://schemas.openxmlformats.org/package/2006/relationships"><Relationship Id="rId11" Type="http://schemas.openxmlformats.org/officeDocument/2006/relationships/hyperlink" Target="http://www.youtube.com/watch?v=rEgdOO4UZVo" TargetMode="External"/><Relationship Id="rId10" Type="http://schemas.openxmlformats.org/officeDocument/2006/relationships/hyperlink" Target="https://storybird.com/" TargetMode="External"/><Relationship Id="rId12"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95.png"/><Relationship Id="rId5" Type="http://schemas.openxmlformats.org/officeDocument/2006/relationships/image" Target="../media/image60.jpg"/><Relationship Id="rId6" Type="http://schemas.openxmlformats.org/officeDocument/2006/relationships/image" Target="../media/image2.png"/><Relationship Id="rId7" Type="http://schemas.openxmlformats.org/officeDocument/2006/relationships/hyperlink" Target="https://storybird.com/" TargetMode="External"/><Relationship Id="rId8" Type="http://schemas.openxmlformats.org/officeDocument/2006/relationships/image" Target="../media/image40.png"/></Relationships>
</file>

<file path=ppt/slides/_rels/slide17.xml.rels><?xml version="1.0" encoding="UTF-8" standalone="yes"?><Relationships xmlns="http://schemas.openxmlformats.org/package/2006/relationships"><Relationship Id="rId11" Type="http://schemas.openxmlformats.org/officeDocument/2006/relationships/hyperlink" Target="https://www.storyboardthat.com/storyboard-creator" TargetMode="External"/><Relationship Id="rId10" Type="http://schemas.openxmlformats.org/officeDocument/2006/relationships/image" Target="../media/image100.png"/><Relationship Id="rId13" Type="http://schemas.openxmlformats.org/officeDocument/2006/relationships/image" Target="../media/image107.jpg"/><Relationship Id="rId12" Type="http://schemas.openxmlformats.org/officeDocument/2006/relationships/hyperlink" Target="http://www.youtube.com/watch?v=xkgNAMDL_sM"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99.png"/><Relationship Id="rId5" Type="http://schemas.openxmlformats.org/officeDocument/2006/relationships/image" Target="../media/image60.jpg"/><Relationship Id="rId6" Type="http://schemas.openxmlformats.org/officeDocument/2006/relationships/image" Target="../media/image2.png"/><Relationship Id="rId7" Type="http://schemas.openxmlformats.org/officeDocument/2006/relationships/hyperlink" Target="https://www.storyboardthat.com/storyboard-creator" TargetMode="External"/><Relationship Id="rId8" Type="http://schemas.openxmlformats.org/officeDocument/2006/relationships/image" Target="../media/image29.jpg"/></Relationships>
</file>

<file path=ppt/slides/_rels/slide18.xml.rels><?xml version="1.0" encoding="UTF-8" standalone="yes"?><Relationships xmlns="http://schemas.openxmlformats.org/package/2006/relationships"><Relationship Id="rId11" Type="http://schemas.openxmlformats.org/officeDocument/2006/relationships/hyperlink" Target="https://piccollage.com/" TargetMode="External"/><Relationship Id="rId10" Type="http://schemas.openxmlformats.org/officeDocument/2006/relationships/image" Target="../media/image96.png"/><Relationship Id="rId13" Type="http://schemas.openxmlformats.org/officeDocument/2006/relationships/image" Target="../media/image103.jpg"/><Relationship Id="rId12" Type="http://schemas.openxmlformats.org/officeDocument/2006/relationships/hyperlink" Target="http://www.youtube.com/watch?v=Nnmug5JxT54"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06.png"/><Relationship Id="rId5" Type="http://schemas.openxmlformats.org/officeDocument/2006/relationships/image" Target="../media/image60.jpg"/><Relationship Id="rId6" Type="http://schemas.openxmlformats.org/officeDocument/2006/relationships/image" Target="../media/image25.png"/><Relationship Id="rId7" Type="http://schemas.openxmlformats.org/officeDocument/2006/relationships/hyperlink" Target="https://piccollage.com/" TargetMode="External"/><Relationship Id="rId8" Type="http://schemas.openxmlformats.org/officeDocument/2006/relationships/image" Target="../media/image33.jpg"/></Relationships>
</file>

<file path=ppt/slides/_rels/slide19.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image" Target="../media/image18.png"/><Relationship Id="rId13" Type="http://schemas.openxmlformats.org/officeDocument/2006/relationships/image" Target="../media/image110.jpg"/><Relationship Id="rId12" Type="http://schemas.openxmlformats.org/officeDocument/2006/relationships/hyperlink" Target="http://www.youtube.com/watch?v=RyBFU9siwwE" TargetMode="External"/><Relationship Id="rId15" Type="http://schemas.openxmlformats.org/officeDocument/2006/relationships/hyperlink" Target="https://sites.google.com/view/tceamg/resources/infographics-made-simple" TargetMode="External"/><Relationship Id="rId14" Type="http://schemas.openxmlformats.org/officeDocument/2006/relationships/hyperlink" Target="https://instructionaltechtalk.com/16-editable-google-templates-for-infographics-and-graphic-organizers/" TargetMode="External"/><Relationship Id="rId17" Type="http://schemas.openxmlformats.org/officeDocument/2006/relationships/image" Target="../media/image115.jpg"/><Relationship Id="rId16" Type="http://schemas.openxmlformats.org/officeDocument/2006/relationships/hyperlink" Target="http://www.youtube.com/watch?v=A9n7QJU7lG4" TargetMode="External"/><Relationship Id="rId19" Type="http://schemas.openxmlformats.org/officeDocument/2006/relationships/hyperlink" Target="https://www.youtube.com/playlist?list=PL7KvzlUj-59qtLp9GzVh4V0xVinxcbjEa" TargetMode="External"/><Relationship Id="rId18" Type="http://schemas.openxmlformats.org/officeDocument/2006/relationships/hyperlink" Target="https://www.youtube.com/playlist?list=PL7KvzlUj-59qtLp9GzVh4V0xVinxcbjEa"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hyperlink" Target="https://sites.google.com/view/tceamg/resources/infographics-made-simple" TargetMode="External"/><Relationship Id="rId5" Type="http://schemas.openxmlformats.org/officeDocument/2006/relationships/image" Target="../media/image60.jpg"/><Relationship Id="rId6" Type="http://schemas.openxmlformats.org/officeDocument/2006/relationships/image" Target="../media/image25.png"/><Relationship Id="rId7" Type="http://schemas.openxmlformats.org/officeDocument/2006/relationships/hyperlink" Target="https://instructionaltechtalk.com/16-editable-google-templates-for-infographics-and-graphic-organizers/" TargetMode="External"/><Relationship Id="rId8" Type="http://schemas.openxmlformats.org/officeDocument/2006/relationships/image" Target="../media/image9.jpg"/></Relationships>
</file>

<file path=ppt/slides/_rels/slide2.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58.png"/><Relationship Id="rId5" Type="http://schemas.openxmlformats.org/officeDocument/2006/relationships/image" Target="../media/image60.jp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56.png"/></Relationships>
</file>

<file path=ppt/slides/_rels/slide20.xml.rels><?xml version="1.0" encoding="UTF-8" standalone="yes"?><Relationships xmlns="http://schemas.openxmlformats.org/package/2006/relationships"><Relationship Id="rId11" Type="http://schemas.openxmlformats.org/officeDocument/2006/relationships/hyperlink" Target="https://www.thinglink.com" TargetMode="External"/><Relationship Id="rId10" Type="http://schemas.openxmlformats.org/officeDocument/2006/relationships/image" Target="../media/image93.png"/><Relationship Id="rId13" Type="http://schemas.openxmlformats.org/officeDocument/2006/relationships/image" Target="../media/image114.jpg"/><Relationship Id="rId12" Type="http://schemas.openxmlformats.org/officeDocument/2006/relationships/hyperlink" Target="http://www.youtube.com/watch?v=2HL3qT96epk"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08.png"/><Relationship Id="rId5" Type="http://schemas.openxmlformats.org/officeDocument/2006/relationships/image" Target="../media/image60.jpg"/><Relationship Id="rId6" Type="http://schemas.openxmlformats.org/officeDocument/2006/relationships/image" Target="../media/image25.png"/><Relationship Id="rId7" Type="http://schemas.openxmlformats.org/officeDocument/2006/relationships/hyperlink" Target="https://www.thinglink.com" TargetMode="External"/><Relationship Id="rId8" Type="http://schemas.openxmlformats.org/officeDocument/2006/relationships/image" Target="../media/image1.jpg"/></Relationships>
</file>

<file path=ppt/slides/_rels/slide21.xml.rels><?xml version="1.0" encoding="UTF-8" standalone="yes"?><Relationships xmlns="http://schemas.openxmlformats.org/package/2006/relationships"><Relationship Id="rId11" Type="http://schemas.openxmlformats.org/officeDocument/2006/relationships/hyperlink" Target="https://spark.adobe.com/" TargetMode="External"/><Relationship Id="rId10" Type="http://schemas.openxmlformats.org/officeDocument/2006/relationships/image" Target="../media/image113.png"/><Relationship Id="rId13" Type="http://schemas.openxmlformats.org/officeDocument/2006/relationships/image" Target="../media/image104.jpg"/><Relationship Id="rId12" Type="http://schemas.openxmlformats.org/officeDocument/2006/relationships/hyperlink" Target="http://www.youtube.com/watch?v=A0VTWx5NJW4"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01.png"/><Relationship Id="rId5" Type="http://schemas.openxmlformats.org/officeDocument/2006/relationships/image" Target="../media/image60.jpg"/><Relationship Id="rId6" Type="http://schemas.openxmlformats.org/officeDocument/2006/relationships/image" Target="../media/image25.png"/><Relationship Id="rId7" Type="http://schemas.openxmlformats.org/officeDocument/2006/relationships/hyperlink" Target="https://spark.adobe.com/" TargetMode="External"/><Relationship Id="rId8" Type="http://schemas.openxmlformats.org/officeDocument/2006/relationships/image" Target="../media/image37.png"/></Relationships>
</file>

<file path=ppt/slides/_rels/slide22.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image" Target="../media/image111.png"/><Relationship Id="rId13" Type="http://schemas.openxmlformats.org/officeDocument/2006/relationships/hyperlink" Target="http://www.youtube.com/watch?v=36icYDr_DPc" TargetMode="External"/><Relationship Id="rId12" Type="http://schemas.openxmlformats.org/officeDocument/2006/relationships/hyperlink" Target="https://apps.apple.com/us/app/scratchjr/id895485086?ls=1" TargetMode="External"/><Relationship Id="rId14" Type="http://schemas.openxmlformats.org/officeDocument/2006/relationships/image" Target="../media/image116.jp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21.png"/><Relationship Id="rId5" Type="http://schemas.openxmlformats.org/officeDocument/2006/relationships/image" Target="../media/image60.jpg"/><Relationship Id="rId6" Type="http://schemas.openxmlformats.org/officeDocument/2006/relationships/image" Target="../media/image10.png"/><Relationship Id="rId7" Type="http://schemas.openxmlformats.org/officeDocument/2006/relationships/hyperlink" Target="https://apps.apple.com/us/app/scratchjr/id895485086?ls=1" TargetMode="External"/><Relationship Id="rId8" Type="http://schemas.openxmlformats.org/officeDocument/2006/relationships/image" Target="../media/image46.png"/></Relationships>
</file>

<file path=ppt/slides/_rels/slide23.xml.rels><?xml version="1.0" encoding="UTF-8" standalone="yes"?><Relationships xmlns="http://schemas.openxmlformats.org/package/2006/relationships"><Relationship Id="rId20" Type="http://schemas.openxmlformats.org/officeDocument/2006/relationships/image" Target="../media/image109.png"/><Relationship Id="rId22" Type="http://schemas.openxmlformats.org/officeDocument/2006/relationships/image" Target="../media/image120.png"/><Relationship Id="rId21" Type="http://schemas.openxmlformats.org/officeDocument/2006/relationships/hyperlink" Target="https://scratch.mit.edu/projects/150679204/editor/" TargetMode="External"/><Relationship Id="rId23" Type="http://schemas.openxmlformats.org/officeDocument/2006/relationships/image" Target="../media/image53.png"/><Relationship Id="rId11" Type="http://schemas.openxmlformats.org/officeDocument/2006/relationships/image" Target="../media/image117.png"/><Relationship Id="rId10" Type="http://schemas.openxmlformats.org/officeDocument/2006/relationships/image" Target="../media/image32.jpg"/><Relationship Id="rId13" Type="http://schemas.openxmlformats.org/officeDocument/2006/relationships/image" Target="../media/image93.png"/><Relationship Id="rId12" Type="http://schemas.openxmlformats.org/officeDocument/2006/relationships/image" Target="../media/image105.png"/><Relationship Id="rId15" Type="http://schemas.openxmlformats.org/officeDocument/2006/relationships/hyperlink" Target="https://scratch.mit.edu/" TargetMode="External"/><Relationship Id="rId14" Type="http://schemas.openxmlformats.org/officeDocument/2006/relationships/image" Target="../media/image153.png"/><Relationship Id="rId17" Type="http://schemas.openxmlformats.org/officeDocument/2006/relationships/hyperlink" Target="https://scratch.mit.edu/projects/126898798/#editor" TargetMode="External"/><Relationship Id="rId16" Type="http://schemas.openxmlformats.org/officeDocument/2006/relationships/hyperlink" Target="https://csfirst.withgoogle.com/c/cs-first/en/curriculum.html" TargetMode="External"/><Relationship Id="rId19" Type="http://schemas.openxmlformats.org/officeDocument/2006/relationships/hyperlink" Target="https://scratch.mit.edu/projects/111345200/#editor" TargetMode="External"/><Relationship Id="rId18"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hyperlink" Target="https://csfirst.withgoogle.com/s/en/home" TargetMode="External"/><Relationship Id="rId5" Type="http://schemas.openxmlformats.org/officeDocument/2006/relationships/image" Target="../media/image60.jpg"/><Relationship Id="rId6" Type="http://schemas.openxmlformats.org/officeDocument/2006/relationships/image" Target="../media/image10.png"/><Relationship Id="rId7" Type="http://schemas.openxmlformats.org/officeDocument/2006/relationships/hyperlink" Target="https://scratch.mit.edu/" TargetMode="External"/><Relationship Id="rId8" Type="http://schemas.openxmlformats.org/officeDocument/2006/relationships/image" Target="../media/image27.png"/></Relationships>
</file>

<file path=ppt/slides/_rels/slide24.xml.rels><?xml version="1.0" encoding="UTF-8" standalone="yes"?><Relationships xmlns="http://schemas.openxmlformats.org/package/2006/relationships"><Relationship Id="rId11" Type="http://schemas.openxmlformats.org/officeDocument/2006/relationships/image" Target="../media/image135.jpg"/><Relationship Id="rId10" Type="http://schemas.openxmlformats.org/officeDocument/2006/relationships/hyperlink" Target="https://docs.google.com/presentation/d/128MdFFLFO5gnfTSawQrzmDDCK9s7rtrSuNz4EYfhc9U/edit?usp=sharing" TargetMode="External"/><Relationship Id="rId13" Type="http://schemas.openxmlformats.org/officeDocument/2006/relationships/image" Target="../media/image128.png"/><Relationship Id="rId12" Type="http://schemas.openxmlformats.org/officeDocument/2006/relationships/image" Target="../media/image122.png"/><Relationship Id="rId1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123.jpg"/><Relationship Id="rId9" Type="http://schemas.openxmlformats.org/officeDocument/2006/relationships/image" Target="../media/image126.png"/><Relationship Id="rId5" Type="http://schemas.openxmlformats.org/officeDocument/2006/relationships/slide" Target="/ppt/slides/slide1.xml"/><Relationship Id="rId6" Type="http://schemas.openxmlformats.org/officeDocument/2006/relationships/image" Target="../media/image60.jpg"/><Relationship Id="rId7" Type="http://schemas.openxmlformats.org/officeDocument/2006/relationships/image" Target="../media/image10.png"/><Relationship Id="rId8" Type="http://schemas.openxmlformats.org/officeDocument/2006/relationships/image" Target="../media/image36.png"/></Relationships>
</file>

<file path=ppt/slides/_rels/slide25.xml.rels><?xml version="1.0" encoding="UTF-8" standalone="yes"?><Relationships xmlns="http://schemas.openxmlformats.org/package/2006/relationships"><Relationship Id="rId20" Type="http://schemas.openxmlformats.org/officeDocument/2006/relationships/image" Target="../media/image124.png"/><Relationship Id="rId22" Type="http://schemas.openxmlformats.org/officeDocument/2006/relationships/image" Target="../media/image133.jpg"/><Relationship Id="rId21" Type="http://schemas.openxmlformats.org/officeDocument/2006/relationships/hyperlink" Target="http://www.youtube.com/watch?v=Uvx5oC7f77U" TargetMode="External"/><Relationship Id="rId24" Type="http://schemas.openxmlformats.org/officeDocument/2006/relationships/image" Target="../media/image132.jpg"/><Relationship Id="rId23" Type="http://schemas.openxmlformats.org/officeDocument/2006/relationships/hyperlink" Target="https://docs.google.com/presentation/d/1uI7ZlA0rqsIKw5QTxEtYx_OvsxM7s6EtCQgAr1E7Lsg/edit?usp=sharing" TargetMode="External"/><Relationship Id="rId11" Type="http://schemas.openxmlformats.org/officeDocument/2006/relationships/hyperlink" Target="https://cospaces.io/edu/" TargetMode="External"/><Relationship Id="rId10" Type="http://schemas.openxmlformats.org/officeDocument/2006/relationships/image" Target="../media/image144.png"/><Relationship Id="rId13" Type="http://schemas.openxmlformats.org/officeDocument/2006/relationships/image" Target="../media/image119.jpg"/><Relationship Id="rId12" Type="http://schemas.openxmlformats.org/officeDocument/2006/relationships/hyperlink" Target="https://docs.google.com/presentation/d/1-KZNZmJGJQAUmrmY8wyn5sxx02fX-WNVeJ3AKxEdrnQ/edit?usp=sharing" TargetMode="External"/><Relationship Id="rId15" Type="http://schemas.openxmlformats.org/officeDocument/2006/relationships/hyperlink" Target="https://edu.cospaces.io/LTF-BYU" TargetMode="External"/><Relationship Id="rId14" Type="http://schemas.openxmlformats.org/officeDocument/2006/relationships/image" Target="../media/image93.png"/><Relationship Id="rId17" Type="http://schemas.openxmlformats.org/officeDocument/2006/relationships/hyperlink" Target="https://edu.cospaces.io/QVX-PVR" TargetMode="External"/><Relationship Id="rId16" Type="http://schemas.openxmlformats.org/officeDocument/2006/relationships/image" Target="../media/image129.png"/><Relationship Id="rId19" Type="http://schemas.openxmlformats.org/officeDocument/2006/relationships/hyperlink" Target="https://edu.cospaces.io/HTH-SKJ" TargetMode="External"/><Relationship Id="rId18"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27.png"/><Relationship Id="rId5" Type="http://schemas.openxmlformats.org/officeDocument/2006/relationships/image" Target="../media/image60.jpg"/><Relationship Id="rId6" Type="http://schemas.openxmlformats.org/officeDocument/2006/relationships/image" Target="../media/image10.png"/><Relationship Id="rId7" Type="http://schemas.openxmlformats.org/officeDocument/2006/relationships/hyperlink" Target="https://cospaces.io/edu/" TargetMode="External"/><Relationship Id="rId8" Type="http://schemas.openxmlformats.org/officeDocument/2006/relationships/image" Target="../media/image38.jpg"/></Relationships>
</file>

<file path=ppt/slides/_rels/slide26.xml.rels><?xml version="1.0" encoding="UTF-8" standalone="yes"?><Relationships xmlns="http://schemas.openxmlformats.org/package/2006/relationships"><Relationship Id="rId11" Type="http://schemas.openxmlformats.org/officeDocument/2006/relationships/image" Target="../media/image139.png"/><Relationship Id="rId10" Type="http://schemas.openxmlformats.org/officeDocument/2006/relationships/image" Target="../media/image140.png"/><Relationship Id="rId13" Type="http://schemas.openxmlformats.org/officeDocument/2006/relationships/hyperlink" Target="https://apps.apple.com/us/app/green-screen-by-do-ink/id730091131" TargetMode="External"/><Relationship Id="rId12" Type="http://schemas.openxmlformats.org/officeDocument/2006/relationships/image" Target="../media/image96.png"/><Relationship Id="rId15" Type="http://schemas.openxmlformats.org/officeDocument/2006/relationships/image" Target="../media/image136.jpg"/><Relationship Id="rId14" Type="http://schemas.openxmlformats.org/officeDocument/2006/relationships/hyperlink" Target="http://www.youtube.com/watch?v=ekX1mDt6QNY" TargetMode="External"/><Relationship Id="rId17" Type="http://schemas.openxmlformats.org/officeDocument/2006/relationships/image" Target="../media/image141.jpg"/><Relationship Id="rId16" Type="http://schemas.openxmlformats.org/officeDocument/2006/relationships/hyperlink" Target="https://docs.google.com/presentation/d/1VfFBp6Ydh7yccUfYv9YA1qb3OuRxvm-dkjr5BbJJUWA/edit?usp=sharing"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30.png"/><Relationship Id="rId5" Type="http://schemas.openxmlformats.org/officeDocument/2006/relationships/image" Target="../media/image60.jpg"/><Relationship Id="rId6" Type="http://schemas.openxmlformats.org/officeDocument/2006/relationships/image" Target="../media/image19.png"/><Relationship Id="rId7" Type="http://schemas.openxmlformats.org/officeDocument/2006/relationships/hyperlink" Target="https://apps.apple.com/us/app/green-screen-by-do-ink/id730091131" TargetMode="External"/><Relationship Id="rId8" Type="http://schemas.openxmlformats.org/officeDocument/2006/relationships/image" Target="../media/image48.png"/></Relationships>
</file>

<file path=ppt/slides/_rels/slide27.xml.rels><?xml version="1.0" encoding="UTF-8" standalone="yes"?><Relationships xmlns="http://schemas.openxmlformats.org/package/2006/relationships"><Relationship Id="rId11" Type="http://schemas.openxmlformats.org/officeDocument/2006/relationships/hyperlink" Target="https://www.apple.com/imovie/" TargetMode="External"/><Relationship Id="rId10" Type="http://schemas.openxmlformats.org/officeDocument/2006/relationships/image" Target="../media/image96.png"/><Relationship Id="rId13" Type="http://schemas.openxmlformats.org/officeDocument/2006/relationships/image" Target="../media/image138.jpg"/><Relationship Id="rId12" Type="http://schemas.openxmlformats.org/officeDocument/2006/relationships/hyperlink" Target="http://www.youtube.com/watch?v=P_h3GYBZj74"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31.png"/><Relationship Id="rId5" Type="http://schemas.openxmlformats.org/officeDocument/2006/relationships/image" Target="../media/image60.jpg"/><Relationship Id="rId6" Type="http://schemas.openxmlformats.org/officeDocument/2006/relationships/image" Target="../media/image19.png"/><Relationship Id="rId7" Type="http://schemas.openxmlformats.org/officeDocument/2006/relationships/hyperlink" Target="https://www.apple.com/imovie/" TargetMode="External"/><Relationship Id="rId8" Type="http://schemas.openxmlformats.org/officeDocument/2006/relationships/image" Target="../media/image12.jpg"/></Relationships>
</file>

<file path=ppt/slides/_rels/slide28.xml.rels><?xml version="1.0" encoding="UTF-8" standalone="yes"?><Relationships xmlns="http://schemas.openxmlformats.org/package/2006/relationships"><Relationship Id="rId11" Type="http://schemas.openxmlformats.org/officeDocument/2006/relationships/hyperlink" Target="https://www.wevideo.com/" TargetMode="External"/><Relationship Id="rId10" Type="http://schemas.openxmlformats.org/officeDocument/2006/relationships/image" Target="../media/image160.png"/><Relationship Id="rId13" Type="http://schemas.openxmlformats.org/officeDocument/2006/relationships/image" Target="../media/image145.jpg"/><Relationship Id="rId12" Type="http://schemas.openxmlformats.org/officeDocument/2006/relationships/hyperlink" Target="http://www.youtube.com/watch?v=Mr3_lNfNMOs"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47.png"/><Relationship Id="rId5" Type="http://schemas.openxmlformats.org/officeDocument/2006/relationships/image" Target="../media/image60.jpg"/><Relationship Id="rId6" Type="http://schemas.openxmlformats.org/officeDocument/2006/relationships/image" Target="../media/image19.png"/><Relationship Id="rId7" Type="http://schemas.openxmlformats.org/officeDocument/2006/relationships/hyperlink" Target="https://www.wevideo.com/" TargetMode="External"/><Relationship Id="rId8" Type="http://schemas.openxmlformats.org/officeDocument/2006/relationships/image" Target="../media/image21.png"/></Relationships>
</file>

<file path=ppt/slides/_rels/slide29.xml.rels><?xml version="1.0" encoding="UTF-8" standalone="yes"?><Relationships xmlns="http://schemas.openxmlformats.org/package/2006/relationships"><Relationship Id="rId11" Type="http://schemas.openxmlformats.org/officeDocument/2006/relationships/hyperlink" Target="http://www.youtube.com/watch?v=hwSHb9HYdGo" TargetMode="External"/><Relationship Id="rId10" Type="http://schemas.openxmlformats.org/officeDocument/2006/relationships/hyperlink" Target="https://spark.adobe.com/" TargetMode="External"/><Relationship Id="rId12" Type="http://schemas.openxmlformats.org/officeDocument/2006/relationships/image" Target="../media/image151.jp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34.png"/><Relationship Id="rId5" Type="http://schemas.openxmlformats.org/officeDocument/2006/relationships/image" Target="../media/image60.jpg"/><Relationship Id="rId6" Type="http://schemas.openxmlformats.org/officeDocument/2006/relationships/image" Target="../media/image19.png"/><Relationship Id="rId7" Type="http://schemas.openxmlformats.org/officeDocument/2006/relationships/hyperlink" Target="https://spark.adobe.com/" TargetMode="External"/><Relationship Id="rId8" Type="http://schemas.openxmlformats.org/officeDocument/2006/relationships/image" Target="../media/image37.png"/></Relationships>
</file>

<file path=ppt/slides/_rels/slide3.xml.rels><?xml version="1.0" encoding="UTF-8" standalone="yes"?><Relationships xmlns="http://schemas.openxmlformats.org/package/2006/relationships"><Relationship Id="rId11" Type="http://schemas.openxmlformats.org/officeDocument/2006/relationships/hyperlink" Target="http://www.youtube.com/watch?v=fxJWin195kU" TargetMode="External"/><Relationship Id="rId10" Type="http://schemas.openxmlformats.org/officeDocument/2006/relationships/hyperlink" Target="https://sciencedemoguy.com/stem/" TargetMode="External"/><Relationship Id="rId12"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57.png"/><Relationship Id="rId5" Type="http://schemas.openxmlformats.org/officeDocument/2006/relationships/image" Target="../media/image60.jpg"/><Relationship Id="rId6" Type="http://schemas.openxmlformats.org/officeDocument/2006/relationships/image" Target="../media/image7.png"/><Relationship Id="rId7" Type="http://schemas.openxmlformats.org/officeDocument/2006/relationships/image" Target="../media/image5.png"/><Relationship Id="rId8" Type="http://schemas.openxmlformats.org/officeDocument/2006/relationships/image" Target="../media/image52.png"/></Relationships>
</file>

<file path=ppt/slides/_rels/slide30.xml.rels><?xml version="1.0" encoding="UTF-8" standalone="yes"?><Relationships xmlns="http://schemas.openxmlformats.org/package/2006/relationships"><Relationship Id="rId11" Type="http://schemas.openxmlformats.org/officeDocument/2006/relationships/slide" Target="/ppt/slides/slide29.xml"/><Relationship Id="rId10" Type="http://schemas.openxmlformats.org/officeDocument/2006/relationships/image" Target="../media/image149.png"/><Relationship Id="rId13" Type="http://schemas.openxmlformats.org/officeDocument/2006/relationships/hyperlink" Target="http://www.youtube.com/watch?v=Un-BdBSOGKY" TargetMode="External"/><Relationship Id="rId12" Type="http://schemas.openxmlformats.org/officeDocument/2006/relationships/image" Target="../media/image164.png"/><Relationship Id="rId15" Type="http://schemas.openxmlformats.org/officeDocument/2006/relationships/hyperlink" Target="http://www.youtube.com/watch?v=ji2nwkH2JRo" TargetMode="External"/><Relationship Id="rId14" Type="http://schemas.openxmlformats.org/officeDocument/2006/relationships/image" Target="../media/image155.jpg"/><Relationship Id="rId16" Type="http://schemas.openxmlformats.org/officeDocument/2006/relationships/image" Target="../media/image156.jp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43.png"/><Relationship Id="rId5" Type="http://schemas.openxmlformats.org/officeDocument/2006/relationships/image" Target="../media/image60.jpg"/><Relationship Id="rId6" Type="http://schemas.openxmlformats.org/officeDocument/2006/relationships/image" Target="../media/image4.png"/><Relationship Id="rId7" Type="http://schemas.openxmlformats.org/officeDocument/2006/relationships/slide" Target="/ppt/slides/slide29.xml"/><Relationship Id="rId8" Type="http://schemas.openxmlformats.org/officeDocument/2006/relationships/image" Target="../media/image28.png"/></Relationships>
</file>

<file path=ppt/slides/_rels/slide31.xml.rels><?xml version="1.0" encoding="UTF-8" standalone="yes"?><Relationships xmlns="http://schemas.openxmlformats.org/package/2006/relationships"><Relationship Id="rId11" Type="http://schemas.openxmlformats.org/officeDocument/2006/relationships/hyperlink" Target="http://www.youtube.com/watch?v=1ORGYpviiiY" TargetMode="External"/><Relationship Id="rId10" Type="http://schemas.openxmlformats.org/officeDocument/2006/relationships/image" Target="../media/image93.png"/><Relationship Id="rId13" Type="http://schemas.openxmlformats.org/officeDocument/2006/relationships/hyperlink" Target="http://www.youtube.com/watch?v=ynYvRbbZnXA" TargetMode="External"/><Relationship Id="rId12" Type="http://schemas.openxmlformats.org/officeDocument/2006/relationships/image" Target="../media/image159.jpg"/><Relationship Id="rId14" Type="http://schemas.openxmlformats.org/officeDocument/2006/relationships/image" Target="../media/image148.jp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46.png"/><Relationship Id="rId5" Type="http://schemas.openxmlformats.org/officeDocument/2006/relationships/image" Target="../media/image60.jpg"/><Relationship Id="rId6" Type="http://schemas.openxmlformats.org/officeDocument/2006/relationships/image" Target="../media/image4.png"/><Relationship Id="rId7" Type="http://schemas.openxmlformats.org/officeDocument/2006/relationships/image" Target="../media/image18.png"/><Relationship Id="rId8" Type="http://schemas.openxmlformats.org/officeDocument/2006/relationships/image" Target="../media/image117.png"/></Relationships>
</file>

<file path=ppt/slides/_rels/slide32.xml.rels><?xml version="1.0" encoding="UTF-8" standalone="yes"?><Relationships xmlns="http://schemas.openxmlformats.org/package/2006/relationships"><Relationship Id="rId11" Type="http://schemas.openxmlformats.org/officeDocument/2006/relationships/hyperlink" Target="https://apps.apple.com/us/app/stop-motion-studio/id441651297" TargetMode="External"/><Relationship Id="rId10" Type="http://schemas.openxmlformats.org/officeDocument/2006/relationships/image" Target="../media/image96.png"/><Relationship Id="rId13" Type="http://schemas.openxmlformats.org/officeDocument/2006/relationships/image" Target="../media/image154.jpg"/><Relationship Id="rId12" Type="http://schemas.openxmlformats.org/officeDocument/2006/relationships/hyperlink" Target="http://www.youtube.com/watch?v=X_M468S86HI"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150.png"/><Relationship Id="rId5" Type="http://schemas.openxmlformats.org/officeDocument/2006/relationships/image" Target="../media/image60.jpg"/><Relationship Id="rId6" Type="http://schemas.openxmlformats.org/officeDocument/2006/relationships/image" Target="../media/image4.png"/><Relationship Id="rId7" Type="http://schemas.openxmlformats.org/officeDocument/2006/relationships/slide" Target="/ppt/slides/slide31.xml"/><Relationship Id="rId8" Type="http://schemas.openxmlformats.org/officeDocument/2006/relationships/image" Target="../media/image31.png"/></Relationships>
</file>

<file path=ppt/slides/_rels/slide33.xml.rels><?xml version="1.0" encoding="UTF-8" standalone="yes"?><Relationships xmlns="http://schemas.openxmlformats.org/package/2006/relationships"><Relationship Id="rId20" Type="http://schemas.openxmlformats.org/officeDocument/2006/relationships/image" Target="../media/image162.png"/><Relationship Id="rId22" Type="http://schemas.openxmlformats.org/officeDocument/2006/relationships/image" Target="../media/image163.png"/><Relationship Id="rId21" Type="http://schemas.openxmlformats.org/officeDocument/2006/relationships/hyperlink" Target="https://drive.google.com/file/d/0B4ytJlXyD4JhNUhCSk5LTkt1eUE/view?usp=sharing" TargetMode="External"/><Relationship Id="rId11" Type="http://schemas.openxmlformats.org/officeDocument/2006/relationships/image" Target="../media/image158.png"/><Relationship Id="rId10" Type="http://schemas.openxmlformats.org/officeDocument/2006/relationships/image" Target="../media/image157.png"/><Relationship Id="rId13" Type="http://schemas.openxmlformats.org/officeDocument/2006/relationships/hyperlink" Target="https://itunes.apple.com/us/app/stop-motion-studio/id441651297?mt=8" TargetMode="External"/><Relationship Id="rId12" Type="http://schemas.openxmlformats.org/officeDocument/2006/relationships/image" Target="../media/image152.png"/><Relationship Id="rId15" Type="http://schemas.openxmlformats.org/officeDocument/2006/relationships/image" Target="../media/image154.jpg"/><Relationship Id="rId14" Type="http://schemas.openxmlformats.org/officeDocument/2006/relationships/hyperlink" Target="http://www.youtube.com/watch?v=X_M468S86HI" TargetMode="External"/><Relationship Id="rId17" Type="http://schemas.openxmlformats.org/officeDocument/2006/relationships/image" Target="../media/image161.jpg"/><Relationship Id="rId16" Type="http://schemas.openxmlformats.org/officeDocument/2006/relationships/hyperlink" Target="http://www.youtube.com/watch?v=PHTQr0kfA98" TargetMode="External"/><Relationship Id="rId19" Type="http://schemas.openxmlformats.org/officeDocument/2006/relationships/hyperlink" Target="https://drive.google.com/file/d/1aeQ8qA2nAOgoJOxuY6LgjZ-5HmksaZhC/view?usp=sharing" TargetMode="External"/><Relationship Id="rId18"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47.png"/><Relationship Id="rId5" Type="http://schemas.openxmlformats.org/officeDocument/2006/relationships/image" Target="../media/image60.jpg"/><Relationship Id="rId6" Type="http://schemas.openxmlformats.org/officeDocument/2006/relationships/image" Target="../media/image4.png"/><Relationship Id="rId7" Type="http://schemas.openxmlformats.org/officeDocument/2006/relationships/hyperlink" Target="https://itunes.apple.com/us/app/stop-motion-studio/id441651297?mt=8" TargetMode="External"/><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53.png"/><Relationship Id="rId5" Type="http://schemas.openxmlformats.org/officeDocument/2006/relationships/image" Target="../media/image60.jpg"/><Relationship Id="rId6" Type="http://schemas.openxmlformats.org/officeDocument/2006/relationships/image" Target="../media/image7.png"/><Relationship Id="rId7" Type="http://schemas.openxmlformats.org/officeDocument/2006/relationships/image" Target="../media/image16.png"/><Relationship Id="rId8" Type="http://schemas.openxmlformats.org/officeDocument/2006/relationships/image" Target="../media/image62.png"/></Relationships>
</file>

<file path=ppt/slides/_rels/slide5.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5.jpg"/><Relationship Id="rId4" Type="http://schemas.openxmlformats.org/officeDocument/2006/relationships/slide" Target="/ppt/slides/slide1.xml"/><Relationship Id="rId9" Type="http://schemas.openxmlformats.org/officeDocument/2006/relationships/image" Target="../media/image50.png"/><Relationship Id="rId5" Type="http://schemas.openxmlformats.org/officeDocument/2006/relationships/image" Target="../media/image60.jp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75.png"/></Relationships>
</file>

<file path=ppt/slides/_rels/slide6.xml.rels><?xml version="1.0" encoding="UTF-8" standalone="yes"?><Relationships xmlns="http://schemas.openxmlformats.org/package/2006/relationships"><Relationship Id="rId10"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5.jpg"/><Relationship Id="rId4" Type="http://schemas.openxmlformats.org/officeDocument/2006/relationships/image" Target="../media/image14.jpg"/><Relationship Id="rId9" Type="http://schemas.openxmlformats.org/officeDocument/2006/relationships/hyperlink" Target="http://www.youtube.com/watch?v=Brj_tpqsmE8" TargetMode="External"/><Relationship Id="rId5" Type="http://schemas.openxmlformats.org/officeDocument/2006/relationships/image" Target="../media/image9.jpg"/><Relationship Id="rId6" Type="http://schemas.openxmlformats.org/officeDocument/2006/relationships/slide" Target="/ppt/slides/slide1.xml"/><Relationship Id="rId7" Type="http://schemas.openxmlformats.org/officeDocument/2006/relationships/image" Target="../media/image60.jpg"/><Relationship Id="rId8" Type="http://schemas.openxmlformats.org/officeDocument/2006/relationships/image" Target="../media/image67.png"/></Relationships>
</file>

<file path=ppt/slides/_rels/slide7.xml.rels><?xml version="1.0" encoding="UTF-8" standalone="yes"?><Relationships xmlns="http://schemas.openxmlformats.org/package/2006/relationships"><Relationship Id="rId11" Type="http://schemas.openxmlformats.org/officeDocument/2006/relationships/hyperlink" Target="http://www.youtube.com/watch?v=vbMZ2xxzx2M" TargetMode="External"/><Relationship Id="rId10" Type="http://schemas.openxmlformats.org/officeDocument/2006/relationships/image" Target="../media/image69.jpg"/><Relationship Id="rId12"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5.jpg"/><Relationship Id="rId4" Type="http://schemas.openxmlformats.org/officeDocument/2006/relationships/image" Target="../media/image14.jpg"/><Relationship Id="rId9" Type="http://schemas.openxmlformats.org/officeDocument/2006/relationships/hyperlink" Target="http://www.youtube.com/watch?v=lfpneIqnXTE" TargetMode="External"/><Relationship Id="rId5" Type="http://schemas.openxmlformats.org/officeDocument/2006/relationships/slide" Target="/ppt/slides/slide1.xml"/><Relationship Id="rId6" Type="http://schemas.openxmlformats.org/officeDocument/2006/relationships/image" Target="../media/image60.jpg"/><Relationship Id="rId7" Type="http://schemas.openxmlformats.org/officeDocument/2006/relationships/image" Target="../media/image18.png"/><Relationship Id="rId8" Type="http://schemas.openxmlformats.org/officeDocument/2006/relationships/image" Target="../media/image112.png"/></Relationships>
</file>

<file path=ppt/slides/_rels/slide8.xml.rels><?xml version="1.0" encoding="UTF-8" standalone="yes"?><Relationships xmlns="http://schemas.openxmlformats.org/package/2006/relationships"><Relationship Id="rId11" Type="http://schemas.openxmlformats.org/officeDocument/2006/relationships/image" Target="../media/image71.jpg"/><Relationship Id="rId10" Type="http://schemas.openxmlformats.org/officeDocument/2006/relationships/hyperlink" Target="http://www.youtube.com/watch?v=478TDzL1b3E" TargetMode="External"/><Relationship Id="rId13" Type="http://schemas.openxmlformats.org/officeDocument/2006/relationships/image" Target="../media/image94.jpg"/><Relationship Id="rId12" Type="http://schemas.openxmlformats.org/officeDocument/2006/relationships/hyperlink" Target="http://www.youtube.com/watch?v=jvV5SS6rP4o" TargetMode="External"/><Relationship Id="rId15" Type="http://schemas.openxmlformats.org/officeDocument/2006/relationships/image" Target="../media/image74.jpg"/><Relationship Id="rId14" Type="http://schemas.openxmlformats.org/officeDocument/2006/relationships/hyperlink" Target="http://www.youtube.com/watch?v=rd4Um5Ceywk"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5.jpg"/><Relationship Id="rId4" Type="http://schemas.openxmlformats.org/officeDocument/2006/relationships/image" Target="../media/image14.jpg"/><Relationship Id="rId9" Type="http://schemas.openxmlformats.org/officeDocument/2006/relationships/image" Target="../media/image72.png"/><Relationship Id="rId5" Type="http://schemas.openxmlformats.org/officeDocument/2006/relationships/slide" Target="/ppt/slides/slide1.xml"/><Relationship Id="rId6" Type="http://schemas.openxmlformats.org/officeDocument/2006/relationships/image" Target="../media/image60.jpg"/><Relationship Id="rId7" Type="http://schemas.openxmlformats.org/officeDocument/2006/relationships/slide" Target="/ppt/slides/slide9.xml"/><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jpg"/><Relationship Id="rId4" Type="http://schemas.openxmlformats.org/officeDocument/2006/relationships/image" Target="../media/image14.jpg"/><Relationship Id="rId9" Type="http://schemas.openxmlformats.org/officeDocument/2006/relationships/image" Target="../media/image53.png"/><Relationship Id="rId5" Type="http://schemas.openxmlformats.org/officeDocument/2006/relationships/slide" Target="/ppt/slides/slide1.xml"/><Relationship Id="rId6" Type="http://schemas.openxmlformats.org/officeDocument/2006/relationships/image" Target="../media/image60.jpg"/><Relationship Id="rId7" Type="http://schemas.openxmlformats.org/officeDocument/2006/relationships/image" Target="../media/image11.png"/><Relationship Id="rId8"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descr="Image result for adobe spark" id="82" name="Google Shape;82;p13"/>
          <p:cNvSpPr/>
          <p:nvPr/>
        </p:nvSpPr>
        <p:spPr>
          <a:xfrm>
            <a:off x="176318" y="-202248"/>
            <a:ext cx="345300" cy="426600"/>
          </a:xfrm>
          <a:prstGeom prst="rect">
            <a:avLst/>
          </a:prstGeom>
          <a:noFill/>
          <a:ln>
            <a:noFill/>
          </a:ln>
        </p:spPr>
        <p:txBody>
          <a:bodyPr anchorCtr="0" anchor="t" bIns="55850" lIns="111750" spcFirstLastPara="1" rIns="111750" wrap="square" tIns="55850">
            <a:noAutofit/>
          </a:bodyPr>
          <a:lstStyle/>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p:txBody>
      </p:sp>
      <p:sp>
        <p:nvSpPr>
          <p:cNvPr id="83" name="Google Shape;83;p13"/>
          <p:cNvSpPr/>
          <p:nvPr/>
        </p:nvSpPr>
        <p:spPr>
          <a:xfrm rot="5400000">
            <a:off x="-4486600" y="6233650"/>
            <a:ext cx="9661800" cy="559200"/>
          </a:xfrm>
          <a:prstGeom prst="rightArrow">
            <a:avLst>
              <a:gd fmla="val 50000" name="adj1"/>
              <a:gd fmla="val 50000" name="adj2"/>
            </a:avLst>
          </a:prstGeom>
          <a:solidFill>
            <a:srgbClr val="3F5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4" name="Google Shape;84;p13"/>
          <p:cNvGraphicFramePr/>
          <p:nvPr/>
        </p:nvGraphicFramePr>
        <p:xfrm>
          <a:off x="617275" y="1671600"/>
          <a:ext cx="3000000" cy="3000000"/>
        </p:xfrm>
        <a:graphic>
          <a:graphicData uri="http://schemas.openxmlformats.org/drawingml/2006/table">
            <a:tbl>
              <a:tblPr>
                <a:noFill/>
                <a:tableStyleId>{8B7823D2-111E-410D-8CAF-95420EF5E43F}</a:tableStyleId>
              </a:tblPr>
              <a:tblGrid>
                <a:gridCol w="1606750"/>
                <a:gridCol w="1393825"/>
                <a:gridCol w="1297550"/>
                <a:gridCol w="1336175"/>
                <a:gridCol w="1239625"/>
              </a:tblGrid>
              <a:tr h="1308475">
                <a:tc>
                  <a:txBody>
                    <a:bodyPr/>
                    <a:lstStyle/>
                    <a:p>
                      <a:pPr indent="0" lvl="0" marL="0" rtl="0" algn="ctr">
                        <a:spcBef>
                          <a:spcPts val="0"/>
                        </a:spcBef>
                        <a:spcAft>
                          <a:spcPts val="0"/>
                        </a:spcAft>
                        <a:buNone/>
                      </a:pPr>
                      <a:r>
                        <a:rPr b="1" lang="en-US" sz="2000">
                          <a:latin typeface="Atma"/>
                          <a:ea typeface="Atma"/>
                          <a:cs typeface="Atma"/>
                          <a:sym typeface="Atma"/>
                        </a:rPr>
                        <a:t>Build It!</a:t>
                      </a:r>
                      <a:endParaRPr b="1" sz="2000">
                        <a:latin typeface="Atma"/>
                        <a:ea typeface="Atma"/>
                        <a:cs typeface="Atma"/>
                        <a:sym typeface="Atma"/>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sz="1000">
                        <a:latin typeface="Atma"/>
                        <a:ea typeface="Atma"/>
                        <a:cs typeface="Atma"/>
                        <a:sym typeface="Atma"/>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r h="1202900">
                <a:tc>
                  <a:txBody>
                    <a:bodyPr/>
                    <a:lstStyle/>
                    <a:p>
                      <a:pPr indent="0" lvl="0" marL="0" rtl="0" algn="ctr">
                        <a:spcBef>
                          <a:spcPts val="0"/>
                        </a:spcBef>
                        <a:spcAft>
                          <a:spcPts val="0"/>
                        </a:spcAft>
                        <a:buClr>
                          <a:schemeClr val="dk1"/>
                        </a:buClr>
                        <a:buSzPts val="1100"/>
                        <a:buFont typeface="Arial"/>
                        <a:buNone/>
                      </a:pPr>
                      <a:r>
                        <a:rPr b="1" lang="en-US" sz="1600">
                          <a:solidFill>
                            <a:schemeClr val="dk1"/>
                          </a:solidFill>
                          <a:latin typeface="Atma"/>
                          <a:ea typeface="Atma"/>
                          <a:cs typeface="Atma"/>
                          <a:sym typeface="Atma"/>
                        </a:rPr>
                        <a:t>Google Apps</a:t>
                      </a:r>
                      <a:endParaRPr b="1" sz="1600">
                        <a:solidFill>
                          <a:schemeClr val="dk1"/>
                        </a:solidFill>
                        <a:latin typeface="Atma"/>
                        <a:ea typeface="Atma"/>
                        <a:cs typeface="Atma"/>
                        <a:sym typeface="Atma"/>
                      </a:endParaRPr>
                    </a:p>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r h="1202900">
                <a:tc>
                  <a:txBody>
                    <a:bodyPr/>
                    <a:lstStyle/>
                    <a:p>
                      <a:pPr indent="0" lvl="0" marL="0" rtl="0" algn="ctr">
                        <a:spcBef>
                          <a:spcPts val="0"/>
                        </a:spcBef>
                        <a:spcAft>
                          <a:spcPts val="0"/>
                        </a:spcAft>
                        <a:buClr>
                          <a:schemeClr val="dk1"/>
                        </a:buClr>
                        <a:buSzPts val="1100"/>
                        <a:buFont typeface="Arial"/>
                        <a:buNone/>
                      </a:pPr>
                      <a:r>
                        <a:rPr b="1" lang="en-US" sz="1600">
                          <a:solidFill>
                            <a:schemeClr val="dk1"/>
                          </a:solidFill>
                          <a:latin typeface="Atma"/>
                          <a:ea typeface="Atma"/>
                          <a:cs typeface="Atma"/>
                          <a:sym typeface="Atma"/>
                        </a:rPr>
                        <a:t>Screencasting</a:t>
                      </a:r>
                      <a:endParaRPr b="1" sz="1600">
                        <a:solidFill>
                          <a:schemeClr val="dk1"/>
                        </a:solidFill>
                        <a:latin typeface="Atma"/>
                        <a:ea typeface="Atma"/>
                        <a:cs typeface="Atma"/>
                        <a:sym typeface="Atma"/>
                      </a:endParaRPr>
                    </a:p>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r h="1202900">
                <a:tc>
                  <a:txBody>
                    <a:bodyPr/>
                    <a:lstStyle/>
                    <a:p>
                      <a:pPr indent="0" lvl="0" marL="0" rtl="0" algn="ctr">
                        <a:spcBef>
                          <a:spcPts val="0"/>
                        </a:spcBef>
                        <a:spcAft>
                          <a:spcPts val="0"/>
                        </a:spcAft>
                        <a:buClr>
                          <a:schemeClr val="dk1"/>
                        </a:buClr>
                        <a:buSzPts val="1100"/>
                        <a:buFont typeface="Arial"/>
                        <a:buNone/>
                      </a:pPr>
                      <a:r>
                        <a:rPr b="1" lang="en-US" sz="1800">
                          <a:solidFill>
                            <a:schemeClr val="dk1"/>
                          </a:solidFill>
                          <a:latin typeface="Atma"/>
                          <a:ea typeface="Atma"/>
                          <a:cs typeface="Atma"/>
                          <a:sym typeface="Atma"/>
                        </a:rPr>
                        <a:t>Storytelling</a:t>
                      </a:r>
                      <a:endParaRPr b="1" sz="1800">
                        <a:solidFill>
                          <a:schemeClr val="dk1"/>
                        </a:solidFill>
                        <a:latin typeface="Atma"/>
                        <a:ea typeface="Atma"/>
                        <a:cs typeface="Atma"/>
                        <a:sym typeface="Atma"/>
                      </a:endParaRPr>
                    </a:p>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r h="1250900">
                <a:tc>
                  <a:txBody>
                    <a:bodyPr/>
                    <a:lstStyle/>
                    <a:p>
                      <a:pPr indent="0" lvl="0" marL="0" rtl="0" algn="ctr">
                        <a:spcBef>
                          <a:spcPts val="0"/>
                        </a:spcBef>
                        <a:spcAft>
                          <a:spcPts val="0"/>
                        </a:spcAft>
                        <a:buClr>
                          <a:schemeClr val="dk1"/>
                        </a:buClr>
                        <a:buSzPts val="1100"/>
                        <a:buFont typeface="Arial"/>
                        <a:buNone/>
                      </a:pPr>
                      <a:r>
                        <a:rPr b="1" lang="en-US" sz="1800">
                          <a:solidFill>
                            <a:schemeClr val="dk1"/>
                          </a:solidFill>
                          <a:latin typeface="Atma"/>
                          <a:ea typeface="Atma"/>
                          <a:cs typeface="Atma"/>
                          <a:sym typeface="Atma"/>
                        </a:rPr>
                        <a:t>Infographics</a:t>
                      </a:r>
                      <a:endParaRPr b="1" sz="1800">
                        <a:solidFill>
                          <a:schemeClr val="dk1"/>
                        </a:solidFill>
                        <a:latin typeface="Atma"/>
                        <a:ea typeface="Atma"/>
                        <a:cs typeface="Atma"/>
                        <a:sym typeface="Atma"/>
                      </a:endParaRPr>
                    </a:p>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r h="1202900">
                <a:tc>
                  <a:txBody>
                    <a:bodyPr/>
                    <a:lstStyle/>
                    <a:p>
                      <a:pPr indent="0" lvl="0" marL="0" rtl="0" algn="ctr">
                        <a:spcBef>
                          <a:spcPts val="0"/>
                        </a:spcBef>
                        <a:spcAft>
                          <a:spcPts val="0"/>
                        </a:spcAft>
                        <a:buNone/>
                      </a:pPr>
                      <a:r>
                        <a:rPr b="1" lang="en-US" sz="1800">
                          <a:solidFill>
                            <a:schemeClr val="dk1"/>
                          </a:solidFill>
                          <a:latin typeface="Atma"/>
                          <a:ea typeface="Atma"/>
                          <a:cs typeface="Atma"/>
                          <a:sym typeface="Atma"/>
                        </a:rPr>
                        <a:t>Coding</a:t>
                      </a:r>
                      <a:endParaRPr b="1" sz="1700">
                        <a:solidFill>
                          <a:schemeClr val="dk1"/>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b="1" sz="1600">
                        <a:solidFill>
                          <a:schemeClr val="dk1"/>
                        </a:solidFill>
                        <a:latin typeface="Atma"/>
                        <a:ea typeface="Atma"/>
                        <a:cs typeface="Atma"/>
                        <a:sym typeface="Atma"/>
                      </a:endParaRPr>
                    </a:p>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r h="1202900">
                <a:tc>
                  <a:txBody>
                    <a:bodyPr/>
                    <a:lstStyle/>
                    <a:p>
                      <a:pPr indent="0" lvl="0" marL="0" rtl="0" algn="ctr">
                        <a:spcBef>
                          <a:spcPts val="0"/>
                        </a:spcBef>
                        <a:spcAft>
                          <a:spcPts val="0"/>
                        </a:spcAft>
                        <a:buClr>
                          <a:schemeClr val="dk1"/>
                        </a:buClr>
                        <a:buSzPts val="1100"/>
                        <a:buFont typeface="Arial"/>
                        <a:buNone/>
                      </a:pPr>
                      <a:r>
                        <a:rPr b="1" lang="en-US" sz="1700">
                          <a:solidFill>
                            <a:schemeClr val="dk1"/>
                          </a:solidFill>
                          <a:latin typeface="Atma"/>
                          <a:ea typeface="Atma"/>
                          <a:cs typeface="Atma"/>
                          <a:sym typeface="Atma"/>
                        </a:rPr>
                        <a:t>Movie Making</a:t>
                      </a:r>
                      <a:endParaRPr b="1" sz="1700">
                        <a:solidFill>
                          <a:schemeClr val="dk1"/>
                        </a:solidFill>
                        <a:latin typeface="Atma"/>
                        <a:ea typeface="Atma"/>
                        <a:cs typeface="Atma"/>
                        <a:sym typeface="Atma"/>
                      </a:endParaRPr>
                    </a:p>
                    <a:p>
                      <a:pPr indent="0" lvl="0" marL="0" rtl="0" algn="l">
                        <a:spcBef>
                          <a:spcPts val="0"/>
                        </a:spcBef>
                        <a:spcAft>
                          <a:spcPts val="0"/>
                        </a:spcAft>
                        <a:buNone/>
                      </a:pPr>
                      <a:r>
                        <a:t/>
                      </a:r>
                      <a:endParaRPr b="1" sz="1600">
                        <a:solidFill>
                          <a:schemeClr val="dk1"/>
                        </a:solidFill>
                        <a:latin typeface="Atma"/>
                        <a:ea typeface="Atma"/>
                        <a:cs typeface="Atma"/>
                        <a:sym typeface="Atma"/>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r h="1202900">
                <a:tc>
                  <a:txBody>
                    <a:bodyPr/>
                    <a:lstStyle/>
                    <a:p>
                      <a:pPr indent="0" lvl="0" marL="0" rtl="0" algn="ctr">
                        <a:spcBef>
                          <a:spcPts val="0"/>
                        </a:spcBef>
                        <a:spcAft>
                          <a:spcPts val="0"/>
                        </a:spcAft>
                        <a:buClr>
                          <a:schemeClr val="dk1"/>
                        </a:buClr>
                        <a:buSzPts val="1100"/>
                        <a:buFont typeface="Arial"/>
                        <a:buNone/>
                      </a:pPr>
                      <a:r>
                        <a:rPr b="1" lang="en-US" sz="1700">
                          <a:solidFill>
                            <a:schemeClr val="dk1"/>
                          </a:solidFill>
                          <a:latin typeface="Atma"/>
                          <a:ea typeface="Atma"/>
                          <a:cs typeface="Atma"/>
                          <a:sym typeface="Atma"/>
                        </a:rPr>
                        <a:t>Stop Motion</a:t>
                      </a:r>
                      <a:endParaRPr sz="1500"/>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sz="18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tcPr>
                </a:tc>
              </a:tr>
            </a:tbl>
          </a:graphicData>
        </a:graphic>
      </p:graphicFrame>
      <p:sp>
        <p:nvSpPr>
          <p:cNvPr id="85" name="Google Shape;85;p13"/>
          <p:cNvSpPr txBox="1"/>
          <p:nvPr/>
        </p:nvSpPr>
        <p:spPr>
          <a:xfrm>
            <a:off x="617275" y="743250"/>
            <a:ext cx="65529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86" name="Google Shape;86;p13"/>
          <p:cNvPicPr preferRelativeResize="0"/>
          <p:nvPr/>
        </p:nvPicPr>
        <p:blipFill>
          <a:blip r:embed="rId3">
            <a:alphaModFix/>
          </a:blip>
          <a:stretch>
            <a:fillRect/>
          </a:stretch>
        </p:blipFill>
        <p:spPr>
          <a:xfrm>
            <a:off x="1079550" y="8238075"/>
            <a:ext cx="717650" cy="717650"/>
          </a:xfrm>
          <a:prstGeom prst="rect">
            <a:avLst/>
          </a:prstGeom>
          <a:noFill/>
          <a:ln>
            <a:noFill/>
          </a:ln>
        </p:spPr>
      </p:pic>
      <p:pic>
        <p:nvPicPr>
          <p:cNvPr id="87" name="Google Shape;87;p13"/>
          <p:cNvPicPr preferRelativeResize="0"/>
          <p:nvPr/>
        </p:nvPicPr>
        <p:blipFill>
          <a:blip r:embed="rId4">
            <a:alphaModFix/>
          </a:blip>
          <a:stretch>
            <a:fillRect/>
          </a:stretch>
        </p:blipFill>
        <p:spPr>
          <a:xfrm>
            <a:off x="1079550" y="9452600"/>
            <a:ext cx="717650" cy="717650"/>
          </a:xfrm>
          <a:prstGeom prst="rect">
            <a:avLst/>
          </a:prstGeom>
          <a:noFill/>
          <a:ln>
            <a:noFill/>
          </a:ln>
        </p:spPr>
      </p:pic>
      <p:pic>
        <p:nvPicPr>
          <p:cNvPr id="88" name="Google Shape;88;p13"/>
          <p:cNvPicPr preferRelativeResize="0"/>
          <p:nvPr/>
        </p:nvPicPr>
        <p:blipFill>
          <a:blip r:embed="rId5">
            <a:alphaModFix/>
          </a:blip>
          <a:stretch>
            <a:fillRect/>
          </a:stretch>
        </p:blipFill>
        <p:spPr>
          <a:xfrm>
            <a:off x="1086475" y="10619488"/>
            <a:ext cx="703800" cy="703800"/>
          </a:xfrm>
          <a:prstGeom prst="rect">
            <a:avLst/>
          </a:prstGeom>
          <a:noFill/>
          <a:ln>
            <a:noFill/>
          </a:ln>
        </p:spPr>
      </p:pic>
      <p:pic>
        <p:nvPicPr>
          <p:cNvPr id="89" name="Google Shape;89;p13"/>
          <p:cNvPicPr preferRelativeResize="0"/>
          <p:nvPr/>
        </p:nvPicPr>
        <p:blipFill>
          <a:blip r:embed="rId6">
            <a:alphaModFix/>
          </a:blip>
          <a:stretch>
            <a:fillRect/>
          </a:stretch>
        </p:blipFill>
        <p:spPr>
          <a:xfrm>
            <a:off x="1016700" y="6938575"/>
            <a:ext cx="843350" cy="843350"/>
          </a:xfrm>
          <a:prstGeom prst="rect">
            <a:avLst/>
          </a:prstGeom>
          <a:noFill/>
          <a:ln>
            <a:noFill/>
          </a:ln>
        </p:spPr>
      </p:pic>
      <p:pic>
        <p:nvPicPr>
          <p:cNvPr id="90" name="Google Shape;90;p13"/>
          <p:cNvPicPr preferRelativeResize="0"/>
          <p:nvPr/>
        </p:nvPicPr>
        <p:blipFill>
          <a:blip r:embed="rId7">
            <a:alphaModFix/>
          </a:blip>
          <a:stretch>
            <a:fillRect/>
          </a:stretch>
        </p:blipFill>
        <p:spPr>
          <a:xfrm>
            <a:off x="1079550" y="5786736"/>
            <a:ext cx="717650" cy="717628"/>
          </a:xfrm>
          <a:prstGeom prst="rect">
            <a:avLst/>
          </a:prstGeom>
          <a:noFill/>
          <a:ln>
            <a:noFill/>
          </a:ln>
        </p:spPr>
      </p:pic>
      <p:pic>
        <p:nvPicPr>
          <p:cNvPr id="91" name="Google Shape;91;p13"/>
          <p:cNvPicPr preferRelativeResize="0"/>
          <p:nvPr/>
        </p:nvPicPr>
        <p:blipFill>
          <a:blip r:embed="rId8">
            <a:alphaModFix/>
          </a:blip>
          <a:stretch>
            <a:fillRect/>
          </a:stretch>
        </p:blipFill>
        <p:spPr>
          <a:xfrm>
            <a:off x="1012950" y="4529425"/>
            <a:ext cx="717650" cy="717650"/>
          </a:xfrm>
          <a:prstGeom prst="rect">
            <a:avLst/>
          </a:prstGeom>
          <a:noFill/>
          <a:ln>
            <a:noFill/>
          </a:ln>
        </p:spPr>
      </p:pic>
      <p:pic>
        <p:nvPicPr>
          <p:cNvPr id="92" name="Google Shape;92;p13"/>
          <p:cNvPicPr preferRelativeResize="0"/>
          <p:nvPr/>
        </p:nvPicPr>
        <p:blipFill rotWithShape="1">
          <a:blip r:embed="rId9">
            <a:alphaModFix/>
          </a:blip>
          <a:srcRect b="5106" l="18258" r="18385" t="4354"/>
          <a:stretch/>
        </p:blipFill>
        <p:spPr>
          <a:xfrm>
            <a:off x="1059500" y="3383704"/>
            <a:ext cx="672900" cy="666058"/>
          </a:xfrm>
          <a:prstGeom prst="rect">
            <a:avLst/>
          </a:prstGeom>
          <a:noFill/>
          <a:ln>
            <a:noFill/>
          </a:ln>
        </p:spPr>
      </p:pic>
      <p:pic>
        <p:nvPicPr>
          <p:cNvPr id="93" name="Google Shape;93;p13"/>
          <p:cNvPicPr preferRelativeResize="0"/>
          <p:nvPr/>
        </p:nvPicPr>
        <p:blipFill>
          <a:blip r:embed="rId10">
            <a:alphaModFix/>
          </a:blip>
          <a:stretch>
            <a:fillRect/>
          </a:stretch>
        </p:blipFill>
        <p:spPr>
          <a:xfrm>
            <a:off x="983799" y="2097574"/>
            <a:ext cx="806475" cy="806475"/>
          </a:xfrm>
          <a:prstGeom prst="rect">
            <a:avLst/>
          </a:prstGeom>
          <a:noFill/>
          <a:ln>
            <a:noFill/>
          </a:ln>
        </p:spPr>
      </p:pic>
      <p:pic>
        <p:nvPicPr>
          <p:cNvPr id="94" name="Google Shape;94;p13">
            <a:hlinkClick action="ppaction://hlinksldjump" r:id="rId11"/>
          </p:cNvPr>
          <p:cNvPicPr preferRelativeResize="0"/>
          <p:nvPr/>
        </p:nvPicPr>
        <p:blipFill>
          <a:blip r:embed="rId12">
            <a:alphaModFix/>
          </a:blip>
          <a:stretch>
            <a:fillRect/>
          </a:stretch>
        </p:blipFill>
        <p:spPr>
          <a:xfrm>
            <a:off x="6559750" y="1810575"/>
            <a:ext cx="545175" cy="545175"/>
          </a:xfrm>
          <a:prstGeom prst="rect">
            <a:avLst/>
          </a:prstGeom>
          <a:noFill/>
          <a:ln>
            <a:noFill/>
          </a:ln>
        </p:spPr>
      </p:pic>
      <p:sp>
        <p:nvSpPr>
          <p:cNvPr id="95" name="Google Shape;95;p13">
            <a:hlinkClick action="ppaction://hlinksldjump" r:id="rId13"/>
          </p:cNvPr>
          <p:cNvSpPr txBox="1"/>
          <p:nvPr/>
        </p:nvSpPr>
        <p:spPr>
          <a:xfrm>
            <a:off x="6251950" y="2275872"/>
            <a:ext cx="1304100" cy="6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600">
                <a:solidFill>
                  <a:schemeClr val="dk1"/>
                </a:solidFill>
                <a:latin typeface="Atma"/>
                <a:ea typeface="Atma"/>
                <a:cs typeface="Atma"/>
                <a:sym typeface="Atma"/>
              </a:rPr>
              <a:t>   </a:t>
            </a:r>
            <a:r>
              <a:rPr b="1" lang="en-US" sz="1200">
                <a:solidFill>
                  <a:schemeClr val="dk1"/>
                </a:solidFill>
                <a:latin typeface="Atma"/>
                <a:ea typeface="Atma"/>
                <a:cs typeface="Atma"/>
                <a:sym typeface="Atma"/>
              </a:rPr>
              <a:t>Prototype</a:t>
            </a:r>
            <a:endParaRPr b="1" sz="12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800">
                <a:solidFill>
                  <a:schemeClr val="dk1"/>
                </a:solidFill>
                <a:latin typeface="Atma"/>
                <a:ea typeface="Atma"/>
                <a:cs typeface="Atma"/>
                <a:sym typeface="Atma"/>
              </a:rPr>
              <a:t>Build a </a:t>
            </a:r>
            <a:r>
              <a:rPr lang="en-US" sz="800">
                <a:latin typeface="Atma"/>
                <a:ea typeface="Atma"/>
                <a:cs typeface="Atma"/>
                <a:sym typeface="Atma"/>
              </a:rPr>
              <a:t>prototype that will help solve the problem or innovate a solution.</a:t>
            </a:r>
            <a:endParaRPr sz="1200">
              <a:latin typeface="Calibri"/>
              <a:ea typeface="Calibri"/>
              <a:cs typeface="Calibri"/>
              <a:sym typeface="Calibri"/>
            </a:endParaRPr>
          </a:p>
        </p:txBody>
      </p:sp>
      <p:sp>
        <p:nvSpPr>
          <p:cNvPr id="96" name="Google Shape;96;p13">
            <a:hlinkClick action="ppaction://hlinksldjump" r:id="rId14"/>
          </p:cNvPr>
          <p:cNvSpPr txBox="1"/>
          <p:nvPr/>
        </p:nvSpPr>
        <p:spPr>
          <a:xfrm>
            <a:off x="4934900" y="2313050"/>
            <a:ext cx="1343100" cy="7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Create</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Show your understanding through an  </a:t>
            </a:r>
            <a:r>
              <a:rPr b="1" lang="en-US" sz="800">
                <a:solidFill>
                  <a:schemeClr val="dk1"/>
                </a:solidFill>
                <a:latin typeface="Atma"/>
                <a:ea typeface="Atma"/>
                <a:cs typeface="Atma"/>
                <a:sym typeface="Atma"/>
              </a:rPr>
              <a:t>ARTistic Lens</a:t>
            </a:r>
            <a:r>
              <a:rPr lang="en-US" sz="800">
                <a:solidFill>
                  <a:schemeClr val="dk1"/>
                </a:solidFill>
                <a:latin typeface="Atma"/>
                <a:ea typeface="Atma"/>
                <a:cs typeface="Atma"/>
                <a:sym typeface="Atma"/>
              </a:rPr>
              <a:t>!</a:t>
            </a:r>
            <a:endParaRPr sz="1200">
              <a:latin typeface="Calibri"/>
              <a:ea typeface="Calibri"/>
              <a:cs typeface="Calibri"/>
              <a:sym typeface="Calibri"/>
            </a:endParaRPr>
          </a:p>
        </p:txBody>
      </p:sp>
      <p:pic>
        <p:nvPicPr>
          <p:cNvPr id="97" name="Google Shape;97;p13">
            <a:hlinkClick action="ppaction://hlinksldjump" r:id="rId15"/>
          </p:cNvPr>
          <p:cNvPicPr preferRelativeResize="0"/>
          <p:nvPr/>
        </p:nvPicPr>
        <p:blipFill>
          <a:blip r:embed="rId16">
            <a:alphaModFix/>
          </a:blip>
          <a:stretch>
            <a:fillRect/>
          </a:stretch>
        </p:blipFill>
        <p:spPr>
          <a:xfrm>
            <a:off x="5306938" y="1804663"/>
            <a:ext cx="545175" cy="545175"/>
          </a:xfrm>
          <a:prstGeom prst="rect">
            <a:avLst/>
          </a:prstGeom>
          <a:noFill/>
          <a:ln>
            <a:noFill/>
          </a:ln>
        </p:spPr>
      </p:pic>
      <p:sp>
        <p:nvSpPr>
          <p:cNvPr id="98" name="Google Shape;98;p13"/>
          <p:cNvSpPr txBox="1"/>
          <p:nvPr/>
        </p:nvSpPr>
        <p:spPr>
          <a:xfrm>
            <a:off x="3620850" y="3325163"/>
            <a:ext cx="1304100" cy="8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00">
                <a:solidFill>
                  <a:schemeClr val="dk1"/>
                </a:solidFill>
                <a:latin typeface="Atma"/>
                <a:ea typeface="Atma"/>
                <a:cs typeface="Atma"/>
                <a:sym typeface="Atma"/>
              </a:rPr>
              <a:t>   </a:t>
            </a:r>
            <a:endParaRPr sz="1200">
              <a:latin typeface="Calibri"/>
              <a:ea typeface="Calibri"/>
              <a:cs typeface="Calibri"/>
              <a:sym typeface="Calibri"/>
            </a:endParaRPr>
          </a:p>
        </p:txBody>
      </p:sp>
      <p:sp>
        <p:nvSpPr>
          <p:cNvPr id="99" name="Google Shape;99;p13">
            <a:hlinkClick action="ppaction://hlinksldjump" r:id="rId17"/>
          </p:cNvPr>
          <p:cNvSpPr txBox="1"/>
          <p:nvPr/>
        </p:nvSpPr>
        <p:spPr>
          <a:xfrm>
            <a:off x="2237126" y="3495950"/>
            <a:ext cx="13041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Drawings</a:t>
            </a:r>
            <a:endParaRPr b="1" sz="12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800">
                <a:solidFill>
                  <a:schemeClr val="dk1"/>
                </a:solidFill>
                <a:latin typeface="Atma"/>
                <a:ea typeface="Atma"/>
                <a:cs typeface="Atma"/>
                <a:sym typeface="Atma"/>
              </a:rPr>
              <a:t>Create a digital poster using Google Drawings.</a:t>
            </a:r>
            <a:endParaRPr b="1" sz="1100">
              <a:solidFill>
                <a:schemeClr val="dk1"/>
              </a:solidFill>
              <a:latin typeface="Atma"/>
              <a:ea typeface="Atma"/>
              <a:cs typeface="Atma"/>
              <a:sym typeface="Atma"/>
            </a:endParaRPr>
          </a:p>
        </p:txBody>
      </p:sp>
      <p:sp>
        <p:nvSpPr>
          <p:cNvPr id="100" name="Google Shape;100;p13">
            <a:hlinkClick action="ppaction://hlinksldjump" r:id="rId18"/>
          </p:cNvPr>
          <p:cNvSpPr txBox="1"/>
          <p:nvPr/>
        </p:nvSpPr>
        <p:spPr>
          <a:xfrm>
            <a:off x="4958925" y="7168050"/>
            <a:ext cx="1343100" cy="6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00">
                <a:solidFill>
                  <a:schemeClr val="dk1"/>
                </a:solidFill>
                <a:latin typeface="Atma"/>
                <a:ea typeface="Atma"/>
                <a:cs typeface="Atma"/>
                <a:sym typeface="Atma"/>
              </a:rPr>
              <a:t>           </a:t>
            </a:r>
            <a:r>
              <a:rPr b="1" lang="en-US" sz="400">
                <a:solidFill>
                  <a:schemeClr val="dk1"/>
                </a:solidFill>
                <a:latin typeface="Atma"/>
                <a:ea typeface="Atma"/>
                <a:cs typeface="Atma"/>
                <a:sym typeface="Atma"/>
              </a:rPr>
              <a:t>  </a:t>
            </a:r>
            <a:r>
              <a:rPr b="1" lang="en-US" sz="1200">
                <a:solidFill>
                  <a:schemeClr val="dk1"/>
                </a:solidFill>
                <a:latin typeface="Atma"/>
                <a:ea typeface="Atma"/>
                <a:cs typeface="Atma"/>
                <a:sym typeface="Atma"/>
              </a:rPr>
              <a:t>Thinglink</a:t>
            </a:r>
            <a:endParaRPr b="1" sz="12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800">
                <a:solidFill>
                  <a:schemeClr val="dk1"/>
                </a:solidFill>
                <a:latin typeface="Atma"/>
                <a:ea typeface="Atma"/>
                <a:cs typeface="Atma"/>
                <a:sym typeface="Atma"/>
              </a:rPr>
              <a:t>Make an infographic that links to pictures, videos, resources &amp; more. .</a:t>
            </a:r>
            <a:endParaRPr sz="1200">
              <a:latin typeface="Calibri"/>
              <a:ea typeface="Calibri"/>
              <a:cs typeface="Calibri"/>
              <a:sym typeface="Calibri"/>
            </a:endParaRPr>
          </a:p>
        </p:txBody>
      </p:sp>
      <p:sp>
        <p:nvSpPr>
          <p:cNvPr id="101" name="Google Shape;101;p13">
            <a:hlinkClick action="ppaction://hlinksldjump" r:id="rId19"/>
          </p:cNvPr>
          <p:cNvSpPr txBox="1"/>
          <p:nvPr/>
        </p:nvSpPr>
        <p:spPr>
          <a:xfrm>
            <a:off x="6114138" y="7147800"/>
            <a:ext cx="1436400" cy="6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chemeClr val="dk1"/>
                </a:solidFill>
                <a:latin typeface="Atma"/>
                <a:ea typeface="Atma"/>
                <a:cs typeface="Atma"/>
                <a:sym typeface="Atma"/>
              </a:rPr>
              <a:t>   Adobe Spark Post</a:t>
            </a:r>
            <a:endParaRPr b="1" sz="11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      Create beautiful infographics </a:t>
            </a:r>
            <a:endParaRPr sz="8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      using Adobe Spark Post to </a:t>
            </a:r>
            <a:endParaRPr sz="8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      show off your knowledge.</a:t>
            </a:r>
            <a:endParaRPr sz="800">
              <a:solidFill>
                <a:schemeClr val="dk1"/>
              </a:solidFill>
              <a:latin typeface="Atma"/>
              <a:ea typeface="Atma"/>
              <a:cs typeface="Atma"/>
              <a:sym typeface="Atma"/>
            </a:endParaRPr>
          </a:p>
        </p:txBody>
      </p:sp>
      <p:sp>
        <p:nvSpPr>
          <p:cNvPr id="102" name="Google Shape;102;p13"/>
          <p:cNvSpPr txBox="1"/>
          <p:nvPr/>
        </p:nvSpPr>
        <p:spPr>
          <a:xfrm>
            <a:off x="2242601" y="9566300"/>
            <a:ext cx="1436400" cy="7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00">
                <a:solidFill>
                  <a:schemeClr val="dk1"/>
                </a:solidFill>
                <a:latin typeface="Atma"/>
                <a:ea typeface="Atma"/>
                <a:cs typeface="Atma"/>
                <a:sym typeface="Atma"/>
              </a:rPr>
              <a:t>   </a:t>
            </a:r>
            <a:r>
              <a:rPr b="1" lang="en-US" sz="1200">
                <a:solidFill>
                  <a:schemeClr val="dk1"/>
                </a:solidFill>
                <a:latin typeface="Atma"/>
                <a:ea typeface="Atma"/>
                <a:cs typeface="Atma"/>
                <a:sym typeface="Atma"/>
              </a:rPr>
              <a:t>Green Screen</a:t>
            </a:r>
            <a:endParaRPr b="1" sz="11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800">
                <a:solidFill>
                  <a:schemeClr val="dk1"/>
                </a:solidFill>
                <a:latin typeface="Atma"/>
                <a:ea typeface="Atma"/>
                <a:cs typeface="Atma"/>
                <a:sym typeface="Atma"/>
              </a:rPr>
              <a:t>Show what you know through the magic of green screen using the DoInk Green Screen app.</a:t>
            </a:r>
            <a:endParaRPr sz="1200">
              <a:latin typeface="Calibri"/>
              <a:ea typeface="Calibri"/>
              <a:cs typeface="Calibri"/>
              <a:sym typeface="Calibri"/>
            </a:endParaRPr>
          </a:p>
        </p:txBody>
      </p:sp>
      <p:pic>
        <p:nvPicPr>
          <p:cNvPr id="103" name="Google Shape;103;p13">
            <a:hlinkClick action="ppaction://hlinksldjump" r:id="rId20"/>
          </p:cNvPr>
          <p:cNvPicPr preferRelativeResize="0"/>
          <p:nvPr/>
        </p:nvPicPr>
        <p:blipFill>
          <a:blip r:embed="rId21">
            <a:alphaModFix/>
          </a:blip>
          <a:stretch>
            <a:fillRect/>
          </a:stretch>
        </p:blipFill>
        <p:spPr>
          <a:xfrm>
            <a:off x="2589636" y="1730700"/>
            <a:ext cx="545175" cy="545175"/>
          </a:xfrm>
          <a:prstGeom prst="rect">
            <a:avLst/>
          </a:prstGeom>
          <a:noFill/>
          <a:ln>
            <a:noFill/>
          </a:ln>
        </p:spPr>
      </p:pic>
      <p:pic>
        <p:nvPicPr>
          <p:cNvPr id="104" name="Google Shape;104;p13">
            <a:hlinkClick action="ppaction://hlinksldjump" r:id="rId22"/>
          </p:cNvPr>
          <p:cNvPicPr preferRelativeResize="0"/>
          <p:nvPr/>
        </p:nvPicPr>
        <p:blipFill>
          <a:blip r:embed="rId23">
            <a:alphaModFix/>
          </a:blip>
          <a:stretch>
            <a:fillRect/>
          </a:stretch>
        </p:blipFill>
        <p:spPr>
          <a:xfrm flipH="1">
            <a:off x="2648925" y="3052513"/>
            <a:ext cx="426600" cy="486300"/>
          </a:xfrm>
          <a:prstGeom prst="roundRect">
            <a:avLst>
              <a:gd fmla="val 16667" name="adj"/>
            </a:avLst>
          </a:prstGeom>
          <a:noFill/>
          <a:ln>
            <a:noFill/>
          </a:ln>
        </p:spPr>
      </p:pic>
      <p:pic>
        <p:nvPicPr>
          <p:cNvPr descr="Screen Shot 2014-09-28 at 4.15.19 PM.png" id="105" name="Google Shape;105;p13">
            <a:hlinkClick action="ppaction://hlinksldjump" r:id="rId24"/>
          </p:cNvPr>
          <p:cNvPicPr preferRelativeResize="0"/>
          <p:nvPr/>
        </p:nvPicPr>
        <p:blipFill>
          <a:blip r:embed="rId25">
            <a:alphaModFix/>
          </a:blip>
          <a:stretch>
            <a:fillRect/>
          </a:stretch>
        </p:blipFill>
        <p:spPr>
          <a:xfrm>
            <a:off x="4045950" y="3022313"/>
            <a:ext cx="453900" cy="546573"/>
          </a:xfrm>
          <a:prstGeom prst="rect">
            <a:avLst/>
          </a:prstGeom>
          <a:noFill/>
          <a:ln>
            <a:noFill/>
          </a:ln>
        </p:spPr>
      </p:pic>
      <p:pic>
        <p:nvPicPr>
          <p:cNvPr id="106" name="Google Shape;106;p13">
            <a:hlinkClick action="ppaction://hlinksldjump" r:id="rId26"/>
          </p:cNvPr>
          <p:cNvPicPr preferRelativeResize="0"/>
          <p:nvPr/>
        </p:nvPicPr>
        <p:blipFill>
          <a:blip r:embed="rId27">
            <a:alphaModFix/>
          </a:blip>
          <a:stretch>
            <a:fillRect/>
          </a:stretch>
        </p:blipFill>
        <p:spPr>
          <a:xfrm>
            <a:off x="5400876" y="3056763"/>
            <a:ext cx="345300" cy="477665"/>
          </a:xfrm>
          <a:prstGeom prst="rect">
            <a:avLst/>
          </a:prstGeom>
          <a:noFill/>
          <a:ln>
            <a:noFill/>
          </a:ln>
        </p:spPr>
      </p:pic>
      <p:pic>
        <p:nvPicPr>
          <p:cNvPr id="107" name="Google Shape;107;p13">
            <a:hlinkClick action="ppaction://hlinksldjump" r:id="rId28"/>
          </p:cNvPr>
          <p:cNvPicPr preferRelativeResize="0"/>
          <p:nvPr/>
        </p:nvPicPr>
        <p:blipFill>
          <a:blip r:embed="rId29">
            <a:alphaModFix/>
          </a:blip>
          <a:stretch>
            <a:fillRect/>
          </a:stretch>
        </p:blipFill>
        <p:spPr>
          <a:xfrm>
            <a:off x="6647200" y="3053653"/>
            <a:ext cx="483900" cy="483900"/>
          </a:xfrm>
          <a:prstGeom prst="rect">
            <a:avLst/>
          </a:prstGeom>
          <a:noFill/>
          <a:ln>
            <a:noFill/>
          </a:ln>
        </p:spPr>
      </p:pic>
      <p:pic>
        <p:nvPicPr>
          <p:cNvPr descr="Picture" id="108" name="Google Shape;108;p13">
            <a:hlinkClick action="ppaction://hlinksldjump" r:id="rId30"/>
          </p:cNvPr>
          <p:cNvPicPr preferRelativeResize="0"/>
          <p:nvPr/>
        </p:nvPicPr>
        <p:blipFill rotWithShape="1">
          <a:blip r:embed="rId31">
            <a:alphaModFix/>
          </a:blip>
          <a:srcRect b="0" l="0" r="0" t="0"/>
          <a:stretch/>
        </p:blipFill>
        <p:spPr>
          <a:xfrm>
            <a:off x="3992103" y="9092125"/>
            <a:ext cx="483900" cy="510000"/>
          </a:xfrm>
          <a:prstGeom prst="rect">
            <a:avLst/>
          </a:prstGeom>
          <a:noFill/>
          <a:ln>
            <a:noFill/>
          </a:ln>
        </p:spPr>
      </p:pic>
      <p:pic>
        <p:nvPicPr>
          <p:cNvPr id="109" name="Google Shape;109;p13">
            <a:hlinkClick action="ppaction://hlinksldjump" r:id="rId32"/>
          </p:cNvPr>
          <p:cNvPicPr preferRelativeResize="0"/>
          <p:nvPr/>
        </p:nvPicPr>
        <p:blipFill>
          <a:blip r:embed="rId33">
            <a:alphaModFix/>
          </a:blip>
          <a:stretch>
            <a:fillRect/>
          </a:stretch>
        </p:blipFill>
        <p:spPr>
          <a:xfrm>
            <a:off x="4039050" y="5475648"/>
            <a:ext cx="453900" cy="453900"/>
          </a:xfrm>
          <a:prstGeom prst="roundRect">
            <a:avLst>
              <a:gd fmla="val 16667" name="adj"/>
            </a:avLst>
          </a:prstGeom>
          <a:noFill/>
          <a:ln>
            <a:noFill/>
          </a:ln>
        </p:spPr>
      </p:pic>
      <p:pic>
        <p:nvPicPr>
          <p:cNvPr id="110" name="Google Shape;110;p13">
            <a:hlinkClick action="ppaction://hlinksldjump" r:id="rId34"/>
          </p:cNvPr>
          <p:cNvPicPr preferRelativeResize="0"/>
          <p:nvPr/>
        </p:nvPicPr>
        <p:blipFill rotWithShape="1">
          <a:blip r:embed="rId35">
            <a:alphaModFix/>
          </a:blip>
          <a:srcRect b="30881" l="23510" r="21158" t="0"/>
          <a:stretch/>
        </p:blipFill>
        <p:spPr>
          <a:xfrm>
            <a:off x="5153738" y="6659100"/>
            <a:ext cx="806475" cy="503731"/>
          </a:xfrm>
          <a:prstGeom prst="rect">
            <a:avLst/>
          </a:prstGeom>
          <a:noFill/>
          <a:ln>
            <a:noFill/>
          </a:ln>
        </p:spPr>
      </p:pic>
      <p:sp>
        <p:nvSpPr>
          <p:cNvPr id="111" name="Google Shape;111;p13">
            <a:hlinkClick action="ppaction://hlinksldjump" r:id="rId36"/>
          </p:cNvPr>
          <p:cNvSpPr txBox="1"/>
          <p:nvPr/>
        </p:nvSpPr>
        <p:spPr>
          <a:xfrm>
            <a:off x="3591900" y="3495950"/>
            <a:ext cx="13875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Slides</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Create a slideshow </a:t>
            </a:r>
            <a:r>
              <a:rPr lang="en-US" sz="800" u="sng">
                <a:solidFill>
                  <a:schemeClr val="hlink"/>
                </a:solidFill>
                <a:latin typeface="Atma"/>
                <a:ea typeface="Atma"/>
                <a:cs typeface="Atma"/>
                <a:sym typeface="Atma"/>
                <a:hlinkClick action="ppaction://hlinksldjump" r:id="rId37"/>
              </a:rPr>
              <a:t> </a:t>
            </a:r>
            <a:r>
              <a:rPr lang="en-US" sz="800">
                <a:solidFill>
                  <a:schemeClr val="dk1"/>
                </a:solidFill>
                <a:latin typeface="Atma"/>
                <a:ea typeface="Atma"/>
                <a:cs typeface="Atma"/>
                <a:sym typeface="Atma"/>
              </a:rPr>
              <a:t>presentation using Google Slides.</a:t>
            </a:r>
            <a:endParaRPr b="1" sz="1100">
              <a:solidFill>
                <a:schemeClr val="dk1"/>
              </a:solidFill>
              <a:latin typeface="Atma"/>
              <a:ea typeface="Atma"/>
              <a:cs typeface="Atma"/>
              <a:sym typeface="Atma"/>
            </a:endParaRPr>
          </a:p>
        </p:txBody>
      </p:sp>
      <p:sp>
        <p:nvSpPr>
          <p:cNvPr id="112" name="Google Shape;112;p13">
            <a:hlinkClick action="ppaction://hlinksldjump" r:id="rId38"/>
          </p:cNvPr>
          <p:cNvSpPr txBox="1"/>
          <p:nvPr/>
        </p:nvSpPr>
        <p:spPr>
          <a:xfrm>
            <a:off x="4950425" y="3493300"/>
            <a:ext cx="12462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Docs</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Write about your learning using a Google Document.</a:t>
            </a:r>
            <a:endParaRPr b="1" sz="1100">
              <a:solidFill>
                <a:schemeClr val="dk1"/>
              </a:solidFill>
              <a:latin typeface="Atma"/>
              <a:ea typeface="Atma"/>
              <a:cs typeface="Atma"/>
              <a:sym typeface="Atma"/>
            </a:endParaRPr>
          </a:p>
        </p:txBody>
      </p:sp>
      <p:sp>
        <p:nvSpPr>
          <p:cNvPr id="113" name="Google Shape;113;p13">
            <a:hlinkClick action="ppaction://hlinksldjump" r:id="rId39"/>
          </p:cNvPr>
          <p:cNvSpPr txBox="1"/>
          <p:nvPr/>
        </p:nvSpPr>
        <p:spPr>
          <a:xfrm>
            <a:off x="6334125" y="3493325"/>
            <a:ext cx="11343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Sites</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Create a webpage using Google Sites.</a:t>
            </a:r>
            <a:endParaRPr b="1" sz="1100">
              <a:solidFill>
                <a:schemeClr val="dk1"/>
              </a:solidFill>
              <a:latin typeface="Atma"/>
              <a:ea typeface="Atma"/>
              <a:cs typeface="Atma"/>
              <a:sym typeface="Atma"/>
            </a:endParaRPr>
          </a:p>
        </p:txBody>
      </p:sp>
      <p:sp>
        <p:nvSpPr>
          <p:cNvPr id="114" name="Google Shape;114;p13">
            <a:hlinkClick action="ppaction://hlinksldjump" r:id="rId40"/>
          </p:cNvPr>
          <p:cNvSpPr txBox="1"/>
          <p:nvPr/>
        </p:nvSpPr>
        <p:spPr>
          <a:xfrm>
            <a:off x="2233338" y="2264763"/>
            <a:ext cx="1343100" cy="6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Make</a:t>
            </a:r>
            <a:endParaRPr b="1" sz="12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800">
                <a:solidFill>
                  <a:schemeClr val="dk1"/>
                </a:solidFill>
                <a:latin typeface="Atma"/>
                <a:ea typeface="Atma"/>
                <a:cs typeface="Atma"/>
                <a:sym typeface="Atma"/>
              </a:rPr>
              <a:t>Using household &amp; recycled items, build a model of what you’ve learned.</a:t>
            </a:r>
            <a:endParaRPr sz="1200">
              <a:latin typeface="Calibri"/>
              <a:ea typeface="Calibri"/>
              <a:cs typeface="Calibri"/>
              <a:sym typeface="Calibri"/>
            </a:endParaRPr>
          </a:p>
        </p:txBody>
      </p:sp>
      <p:sp>
        <p:nvSpPr>
          <p:cNvPr id="115" name="Google Shape;115;p13">
            <a:hlinkClick action="ppaction://hlinksldjump" r:id="rId41"/>
          </p:cNvPr>
          <p:cNvSpPr txBox="1"/>
          <p:nvPr/>
        </p:nvSpPr>
        <p:spPr>
          <a:xfrm>
            <a:off x="3660899" y="2264750"/>
            <a:ext cx="1246200" cy="6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Design</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Draw, sketchnote, or diagram your understanding of the concept.</a:t>
            </a:r>
            <a:endParaRPr sz="1200">
              <a:latin typeface="Calibri"/>
              <a:ea typeface="Calibri"/>
              <a:cs typeface="Calibri"/>
              <a:sym typeface="Calibri"/>
            </a:endParaRPr>
          </a:p>
        </p:txBody>
      </p:sp>
      <p:pic>
        <p:nvPicPr>
          <p:cNvPr id="116" name="Google Shape;116;p13">
            <a:hlinkClick action="ppaction://hlinksldjump" r:id="rId42"/>
          </p:cNvPr>
          <p:cNvPicPr preferRelativeResize="0"/>
          <p:nvPr/>
        </p:nvPicPr>
        <p:blipFill>
          <a:blip r:embed="rId43">
            <a:alphaModFix/>
          </a:blip>
          <a:stretch>
            <a:fillRect/>
          </a:stretch>
        </p:blipFill>
        <p:spPr>
          <a:xfrm>
            <a:off x="3973336" y="1769306"/>
            <a:ext cx="545175" cy="545175"/>
          </a:xfrm>
          <a:prstGeom prst="rect">
            <a:avLst/>
          </a:prstGeom>
          <a:noFill/>
          <a:ln>
            <a:noFill/>
          </a:ln>
        </p:spPr>
      </p:pic>
      <p:pic>
        <p:nvPicPr>
          <p:cNvPr id="117" name="Google Shape;117;p13"/>
          <p:cNvPicPr preferRelativeResize="0"/>
          <p:nvPr/>
        </p:nvPicPr>
        <p:blipFill>
          <a:blip r:embed="rId44">
            <a:alphaModFix/>
          </a:blip>
          <a:stretch>
            <a:fillRect/>
          </a:stretch>
        </p:blipFill>
        <p:spPr>
          <a:xfrm>
            <a:off x="639675" y="145525"/>
            <a:ext cx="6921026" cy="1129300"/>
          </a:xfrm>
          <a:prstGeom prst="rect">
            <a:avLst/>
          </a:prstGeom>
          <a:noFill/>
          <a:ln>
            <a:noFill/>
          </a:ln>
        </p:spPr>
      </p:pic>
      <p:sp>
        <p:nvSpPr>
          <p:cNvPr id="118" name="Google Shape;118;p13"/>
          <p:cNvSpPr/>
          <p:nvPr/>
        </p:nvSpPr>
        <p:spPr>
          <a:xfrm>
            <a:off x="596888" y="1130525"/>
            <a:ext cx="6690900" cy="483900"/>
          </a:xfrm>
          <a:prstGeom prst="rightArrow">
            <a:avLst>
              <a:gd fmla="val 50000" name="adj1"/>
              <a:gd fmla="val 50000" name="adj2"/>
            </a:avLst>
          </a:prstGeom>
          <a:solidFill>
            <a:srgbClr val="FFCB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3"/>
          <p:cNvPicPr preferRelativeResize="0"/>
          <p:nvPr/>
        </p:nvPicPr>
        <p:blipFill>
          <a:blip r:embed="rId45">
            <a:alphaModFix/>
          </a:blip>
          <a:stretch>
            <a:fillRect/>
          </a:stretch>
        </p:blipFill>
        <p:spPr>
          <a:xfrm>
            <a:off x="2119658" y="11567550"/>
            <a:ext cx="3794569" cy="546550"/>
          </a:xfrm>
          <a:prstGeom prst="rect">
            <a:avLst/>
          </a:prstGeom>
          <a:noFill/>
          <a:ln>
            <a:noFill/>
          </a:ln>
        </p:spPr>
      </p:pic>
      <p:pic>
        <p:nvPicPr>
          <p:cNvPr id="120" name="Google Shape;120;p13">
            <a:hlinkClick action="ppaction://hlinksldjump" r:id="rId46"/>
          </p:cNvPr>
          <p:cNvPicPr preferRelativeResize="0"/>
          <p:nvPr/>
        </p:nvPicPr>
        <p:blipFill rotWithShape="1">
          <a:blip r:embed="rId47">
            <a:alphaModFix/>
          </a:blip>
          <a:srcRect b="13519" l="12463" r="13258" t="13947"/>
          <a:stretch/>
        </p:blipFill>
        <p:spPr>
          <a:xfrm>
            <a:off x="2662950" y="5444152"/>
            <a:ext cx="483900" cy="472800"/>
          </a:xfrm>
          <a:prstGeom prst="roundRect">
            <a:avLst>
              <a:gd fmla="val 16667" name="adj"/>
            </a:avLst>
          </a:prstGeom>
          <a:noFill/>
          <a:ln>
            <a:noFill/>
          </a:ln>
        </p:spPr>
      </p:pic>
      <p:sp>
        <p:nvSpPr>
          <p:cNvPr id="121" name="Google Shape;121;p13"/>
          <p:cNvSpPr txBox="1"/>
          <p:nvPr/>
        </p:nvSpPr>
        <p:spPr>
          <a:xfrm>
            <a:off x="2198125" y="5929425"/>
            <a:ext cx="14364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Write Reader</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700">
                <a:solidFill>
                  <a:schemeClr val="dk1"/>
                </a:solidFill>
                <a:latin typeface="Atma"/>
                <a:ea typeface="Atma"/>
                <a:cs typeface="Atma"/>
                <a:sym typeface="Atma"/>
              </a:rPr>
              <a:t>Create your very own  story about what you’re learning using Write Reader.</a:t>
            </a:r>
            <a:endParaRPr b="1" sz="1000">
              <a:solidFill>
                <a:schemeClr val="dk1"/>
              </a:solidFill>
              <a:latin typeface="Atma"/>
              <a:ea typeface="Atma"/>
              <a:cs typeface="Atma"/>
              <a:sym typeface="Atma"/>
            </a:endParaRPr>
          </a:p>
        </p:txBody>
      </p:sp>
      <p:sp>
        <p:nvSpPr>
          <p:cNvPr id="122" name="Google Shape;122;p13">
            <a:hlinkClick action="ppaction://hlinksldjump" r:id="rId48"/>
          </p:cNvPr>
          <p:cNvSpPr txBox="1"/>
          <p:nvPr/>
        </p:nvSpPr>
        <p:spPr>
          <a:xfrm>
            <a:off x="3622813" y="5914425"/>
            <a:ext cx="12462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Book Creator</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Author your own book using the Book Creator app.</a:t>
            </a:r>
            <a:endParaRPr b="1" sz="1100">
              <a:solidFill>
                <a:schemeClr val="dk1"/>
              </a:solidFill>
              <a:latin typeface="Atma"/>
              <a:ea typeface="Atma"/>
              <a:cs typeface="Atma"/>
              <a:sym typeface="Atma"/>
            </a:endParaRPr>
          </a:p>
        </p:txBody>
      </p:sp>
      <p:pic>
        <p:nvPicPr>
          <p:cNvPr id="123" name="Google Shape;123;p13">
            <a:hlinkClick action="ppaction://hlinksldjump" r:id="rId49"/>
          </p:cNvPr>
          <p:cNvPicPr preferRelativeResize="0"/>
          <p:nvPr/>
        </p:nvPicPr>
        <p:blipFill rotWithShape="1">
          <a:blip r:embed="rId50">
            <a:alphaModFix/>
          </a:blip>
          <a:srcRect b="17045" l="32217" r="31428" t="16420"/>
          <a:stretch/>
        </p:blipFill>
        <p:spPr>
          <a:xfrm>
            <a:off x="2566550" y="4223345"/>
            <a:ext cx="604800" cy="581100"/>
          </a:xfrm>
          <a:prstGeom prst="roundRect">
            <a:avLst>
              <a:gd fmla="val 16667" name="adj"/>
            </a:avLst>
          </a:prstGeom>
          <a:noFill/>
          <a:ln>
            <a:noFill/>
          </a:ln>
        </p:spPr>
      </p:pic>
      <p:pic>
        <p:nvPicPr>
          <p:cNvPr id="124" name="Google Shape;124;p13">
            <a:hlinkClick action="ppaction://hlinksldjump" r:id="rId51"/>
          </p:cNvPr>
          <p:cNvPicPr preferRelativeResize="0"/>
          <p:nvPr/>
        </p:nvPicPr>
        <p:blipFill>
          <a:blip r:embed="rId52">
            <a:alphaModFix/>
          </a:blip>
          <a:stretch>
            <a:fillRect/>
          </a:stretch>
        </p:blipFill>
        <p:spPr>
          <a:xfrm>
            <a:off x="5333900" y="4241338"/>
            <a:ext cx="545100" cy="545100"/>
          </a:xfrm>
          <a:prstGeom prst="roundRect">
            <a:avLst>
              <a:gd fmla="val 16667" name="adj"/>
            </a:avLst>
          </a:prstGeom>
          <a:noFill/>
          <a:ln>
            <a:noFill/>
          </a:ln>
        </p:spPr>
      </p:pic>
      <p:pic>
        <p:nvPicPr>
          <p:cNvPr id="125" name="Google Shape;125;p13">
            <a:hlinkClick action="ppaction://hlinksldjump" r:id="rId53"/>
          </p:cNvPr>
          <p:cNvPicPr preferRelativeResize="0"/>
          <p:nvPr/>
        </p:nvPicPr>
        <p:blipFill>
          <a:blip r:embed="rId54">
            <a:alphaModFix/>
          </a:blip>
          <a:stretch>
            <a:fillRect/>
          </a:stretch>
        </p:blipFill>
        <p:spPr>
          <a:xfrm>
            <a:off x="3980076" y="4241351"/>
            <a:ext cx="545100" cy="545100"/>
          </a:xfrm>
          <a:prstGeom prst="rect">
            <a:avLst/>
          </a:prstGeom>
          <a:noFill/>
          <a:ln>
            <a:noFill/>
          </a:ln>
        </p:spPr>
      </p:pic>
      <p:pic>
        <p:nvPicPr>
          <p:cNvPr id="126" name="Google Shape;126;p13">
            <a:hlinkClick action="ppaction://hlinksldjump" r:id="rId55"/>
          </p:cNvPr>
          <p:cNvPicPr preferRelativeResize="0"/>
          <p:nvPr/>
        </p:nvPicPr>
        <p:blipFill rotWithShape="1">
          <a:blip r:embed="rId56">
            <a:alphaModFix/>
          </a:blip>
          <a:srcRect b="0" l="51413" r="0" t="0"/>
          <a:stretch/>
        </p:blipFill>
        <p:spPr>
          <a:xfrm>
            <a:off x="6647203" y="4249797"/>
            <a:ext cx="483900" cy="493285"/>
          </a:xfrm>
          <a:prstGeom prst="rect">
            <a:avLst/>
          </a:prstGeom>
          <a:noFill/>
          <a:ln>
            <a:noFill/>
          </a:ln>
        </p:spPr>
      </p:pic>
      <p:pic>
        <p:nvPicPr>
          <p:cNvPr id="127" name="Google Shape;127;p13">
            <a:hlinkClick action="ppaction://hlinksldjump" r:id="rId57"/>
          </p:cNvPr>
          <p:cNvPicPr preferRelativeResize="0"/>
          <p:nvPr/>
        </p:nvPicPr>
        <p:blipFill>
          <a:blip r:embed="rId58">
            <a:alphaModFix/>
          </a:blip>
          <a:stretch>
            <a:fillRect/>
          </a:stretch>
        </p:blipFill>
        <p:spPr>
          <a:xfrm>
            <a:off x="2671975" y="10326249"/>
            <a:ext cx="453900" cy="453900"/>
          </a:xfrm>
          <a:prstGeom prst="rect">
            <a:avLst/>
          </a:prstGeom>
          <a:noFill/>
          <a:ln>
            <a:noFill/>
          </a:ln>
        </p:spPr>
      </p:pic>
      <p:pic>
        <p:nvPicPr>
          <p:cNvPr id="128" name="Google Shape;128;p13">
            <a:hlinkClick action="ppaction://hlinksldjump" r:id="rId59"/>
          </p:cNvPr>
          <p:cNvPicPr preferRelativeResize="0"/>
          <p:nvPr/>
        </p:nvPicPr>
        <p:blipFill rotWithShape="1">
          <a:blip r:embed="rId60">
            <a:alphaModFix/>
          </a:blip>
          <a:srcRect b="14004" l="31259" r="31379" t="12789"/>
          <a:stretch/>
        </p:blipFill>
        <p:spPr>
          <a:xfrm>
            <a:off x="2647225" y="9102850"/>
            <a:ext cx="483900" cy="498000"/>
          </a:xfrm>
          <a:prstGeom prst="roundRect">
            <a:avLst>
              <a:gd fmla="val 16667" name="adj"/>
            </a:avLst>
          </a:prstGeom>
          <a:noFill/>
          <a:ln>
            <a:noFill/>
          </a:ln>
        </p:spPr>
      </p:pic>
      <p:sp>
        <p:nvSpPr>
          <p:cNvPr id="129" name="Google Shape;129;p13">
            <a:hlinkClick action="ppaction://hlinksldjump" r:id="rId61"/>
          </p:cNvPr>
          <p:cNvSpPr txBox="1"/>
          <p:nvPr/>
        </p:nvSpPr>
        <p:spPr>
          <a:xfrm>
            <a:off x="6278163" y="9597463"/>
            <a:ext cx="12462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200">
                <a:solidFill>
                  <a:schemeClr val="dk1"/>
                </a:solidFill>
                <a:latin typeface="Atma"/>
                <a:ea typeface="Atma"/>
                <a:cs typeface="Atma"/>
                <a:sym typeface="Atma"/>
              </a:rPr>
              <a:t>Spark Video</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700">
                <a:solidFill>
                  <a:schemeClr val="dk1"/>
                </a:solidFill>
                <a:latin typeface="Atma"/>
                <a:ea typeface="Atma"/>
                <a:cs typeface="Atma"/>
                <a:sym typeface="Atma"/>
              </a:rPr>
              <a:t>Create beautiful videos using Adobe Spark Video’s robust web platform.</a:t>
            </a:r>
            <a:endParaRPr b="1" sz="1100">
              <a:solidFill>
                <a:schemeClr val="dk1"/>
              </a:solidFill>
              <a:latin typeface="Atma"/>
              <a:ea typeface="Atma"/>
              <a:cs typeface="Atma"/>
              <a:sym typeface="Atma"/>
            </a:endParaRPr>
          </a:p>
        </p:txBody>
      </p:sp>
      <p:sp>
        <p:nvSpPr>
          <p:cNvPr id="130" name="Google Shape;130;p13">
            <a:hlinkClick action="ppaction://hlinksldjump" r:id="rId62"/>
          </p:cNvPr>
          <p:cNvSpPr txBox="1"/>
          <p:nvPr/>
        </p:nvSpPr>
        <p:spPr>
          <a:xfrm>
            <a:off x="3610951" y="9555825"/>
            <a:ext cx="13431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iMovie</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Direct your own movie about the topic using the iMovie app</a:t>
            </a:r>
            <a:endParaRPr b="1" sz="1100">
              <a:solidFill>
                <a:schemeClr val="dk1"/>
              </a:solidFill>
              <a:latin typeface="Atma"/>
              <a:ea typeface="Atma"/>
              <a:cs typeface="Atma"/>
              <a:sym typeface="Atma"/>
            </a:endParaRPr>
          </a:p>
        </p:txBody>
      </p:sp>
      <p:sp>
        <p:nvSpPr>
          <p:cNvPr id="131" name="Google Shape;131;p13">
            <a:hlinkClick action="ppaction://hlinksldjump" r:id="rId63"/>
          </p:cNvPr>
          <p:cNvSpPr txBox="1"/>
          <p:nvPr/>
        </p:nvSpPr>
        <p:spPr>
          <a:xfrm>
            <a:off x="2198125" y="10780150"/>
            <a:ext cx="13875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chemeClr val="dk1"/>
                </a:solidFill>
                <a:latin typeface="Atma"/>
                <a:ea typeface="Atma"/>
                <a:cs typeface="Atma"/>
                <a:sym typeface="Atma"/>
              </a:rPr>
              <a:t>Flip book/Comic</a:t>
            </a:r>
            <a:endParaRPr b="1" sz="10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800">
                <a:solidFill>
                  <a:schemeClr val="dk1"/>
                </a:solidFill>
                <a:latin typeface="Atma"/>
                <a:ea typeface="Atma"/>
                <a:cs typeface="Atma"/>
                <a:sym typeface="Atma"/>
              </a:rPr>
              <a:t>Create a paper flip book or comic strip teaching what you know about the concept.</a:t>
            </a:r>
            <a:endParaRPr b="1" sz="1000">
              <a:solidFill>
                <a:schemeClr val="dk1"/>
              </a:solidFill>
              <a:latin typeface="Atma"/>
              <a:ea typeface="Atma"/>
              <a:cs typeface="Atma"/>
              <a:sym typeface="Atma"/>
            </a:endParaRPr>
          </a:p>
        </p:txBody>
      </p:sp>
      <p:pic>
        <p:nvPicPr>
          <p:cNvPr id="132" name="Google Shape;132;p13">
            <a:hlinkClick action="ppaction://hlinksldjump" r:id="rId64"/>
          </p:cNvPr>
          <p:cNvPicPr preferRelativeResize="0"/>
          <p:nvPr/>
        </p:nvPicPr>
        <p:blipFill rotWithShape="1">
          <a:blip r:embed="rId65">
            <a:alphaModFix/>
          </a:blip>
          <a:srcRect b="37994" l="0" r="0" t="7533"/>
          <a:stretch/>
        </p:blipFill>
        <p:spPr>
          <a:xfrm>
            <a:off x="5129675" y="9119327"/>
            <a:ext cx="843350" cy="483900"/>
          </a:xfrm>
          <a:prstGeom prst="rect">
            <a:avLst/>
          </a:prstGeom>
          <a:noFill/>
          <a:ln>
            <a:noFill/>
          </a:ln>
        </p:spPr>
      </p:pic>
      <p:sp>
        <p:nvSpPr>
          <p:cNvPr id="133" name="Google Shape;133;p13">
            <a:hlinkClick action="ppaction://hlinksldjump" r:id="rId66"/>
          </p:cNvPr>
          <p:cNvSpPr txBox="1"/>
          <p:nvPr/>
        </p:nvSpPr>
        <p:spPr>
          <a:xfrm>
            <a:off x="4911150" y="9538900"/>
            <a:ext cx="13041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WeVideo</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Direct your own movie about the topic using the incredible WeVideo platform.</a:t>
            </a:r>
            <a:endParaRPr b="1" sz="1100">
              <a:solidFill>
                <a:schemeClr val="dk1"/>
              </a:solidFill>
              <a:latin typeface="Atma"/>
              <a:ea typeface="Atma"/>
              <a:cs typeface="Atma"/>
              <a:sym typeface="Atma"/>
            </a:endParaRPr>
          </a:p>
        </p:txBody>
      </p:sp>
      <p:pic>
        <p:nvPicPr>
          <p:cNvPr id="134" name="Google Shape;134;p13">
            <a:hlinkClick action="ppaction://hlinksldjump" r:id="rId67"/>
          </p:cNvPr>
          <p:cNvPicPr preferRelativeResize="0"/>
          <p:nvPr/>
        </p:nvPicPr>
        <p:blipFill rotWithShape="1">
          <a:blip r:embed="rId68">
            <a:alphaModFix/>
          </a:blip>
          <a:srcRect b="14216" l="31222" r="31101" t="13617"/>
          <a:stretch/>
        </p:blipFill>
        <p:spPr>
          <a:xfrm>
            <a:off x="2676175" y="7878302"/>
            <a:ext cx="483900" cy="486585"/>
          </a:xfrm>
          <a:prstGeom prst="rect">
            <a:avLst/>
          </a:prstGeom>
          <a:noFill/>
          <a:ln>
            <a:noFill/>
          </a:ln>
        </p:spPr>
      </p:pic>
      <p:sp>
        <p:nvSpPr>
          <p:cNvPr id="135" name="Google Shape;135;p13">
            <a:hlinkClick action="ppaction://hlinksldjump" r:id="rId69"/>
          </p:cNvPr>
          <p:cNvSpPr txBox="1"/>
          <p:nvPr/>
        </p:nvSpPr>
        <p:spPr>
          <a:xfrm>
            <a:off x="2182551" y="8352450"/>
            <a:ext cx="1387500" cy="7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00">
                <a:solidFill>
                  <a:schemeClr val="dk1"/>
                </a:solidFill>
                <a:latin typeface="Atma"/>
                <a:ea typeface="Atma"/>
                <a:cs typeface="Atma"/>
                <a:sym typeface="Atma"/>
              </a:rPr>
              <a:t>   </a:t>
            </a:r>
            <a:r>
              <a:rPr b="1" lang="en-US" sz="1200">
                <a:solidFill>
                  <a:schemeClr val="dk1"/>
                </a:solidFill>
                <a:latin typeface="Atma"/>
                <a:ea typeface="Atma"/>
                <a:cs typeface="Atma"/>
                <a:sym typeface="Atma"/>
              </a:rPr>
              <a:t>Scratch Jr</a:t>
            </a:r>
            <a:endParaRPr b="1" sz="11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800">
                <a:solidFill>
                  <a:schemeClr val="dk1"/>
                </a:solidFill>
                <a:latin typeface="Atma"/>
                <a:ea typeface="Atma"/>
                <a:cs typeface="Atma"/>
                <a:sym typeface="Atma"/>
              </a:rPr>
              <a:t>Using the Scratch Jr app, code what you know about your topic.</a:t>
            </a:r>
            <a:endParaRPr b="1" sz="1100">
              <a:solidFill>
                <a:schemeClr val="dk1"/>
              </a:solidFill>
              <a:latin typeface="Atma"/>
              <a:ea typeface="Atma"/>
              <a:cs typeface="Atma"/>
              <a:sym typeface="Atma"/>
            </a:endParaRPr>
          </a:p>
        </p:txBody>
      </p:sp>
      <p:pic>
        <p:nvPicPr>
          <p:cNvPr id="136" name="Google Shape;136;p13">
            <a:hlinkClick action="ppaction://hlinksldjump" r:id="rId70"/>
          </p:cNvPr>
          <p:cNvPicPr preferRelativeResize="0"/>
          <p:nvPr/>
        </p:nvPicPr>
        <p:blipFill>
          <a:blip r:embed="rId71">
            <a:alphaModFix/>
          </a:blip>
          <a:stretch>
            <a:fillRect/>
          </a:stretch>
        </p:blipFill>
        <p:spPr>
          <a:xfrm>
            <a:off x="3729050" y="7937000"/>
            <a:ext cx="426600" cy="426600"/>
          </a:xfrm>
          <a:prstGeom prst="roundRect">
            <a:avLst>
              <a:gd fmla="val 16667" name="adj"/>
            </a:avLst>
          </a:prstGeom>
          <a:noFill/>
          <a:ln>
            <a:noFill/>
          </a:ln>
        </p:spPr>
      </p:pic>
      <p:pic>
        <p:nvPicPr>
          <p:cNvPr id="137" name="Google Shape;137;p13">
            <a:hlinkClick action="ppaction://hlinksldjump" r:id="rId72"/>
          </p:cNvPr>
          <p:cNvPicPr preferRelativeResize="0"/>
          <p:nvPr/>
        </p:nvPicPr>
        <p:blipFill rotWithShape="1">
          <a:blip r:embed="rId73">
            <a:alphaModFix/>
          </a:blip>
          <a:srcRect b="20998" l="0" r="26128" t="0"/>
          <a:stretch/>
        </p:blipFill>
        <p:spPr>
          <a:xfrm>
            <a:off x="4235775" y="7975734"/>
            <a:ext cx="566100" cy="340528"/>
          </a:xfrm>
          <a:prstGeom prst="rect">
            <a:avLst/>
          </a:prstGeom>
          <a:noFill/>
          <a:ln>
            <a:noFill/>
          </a:ln>
        </p:spPr>
      </p:pic>
      <p:sp>
        <p:nvSpPr>
          <p:cNvPr id="138" name="Google Shape;138;p13">
            <a:hlinkClick action="ppaction://hlinksldjump" r:id="rId74"/>
          </p:cNvPr>
          <p:cNvSpPr txBox="1"/>
          <p:nvPr/>
        </p:nvSpPr>
        <p:spPr>
          <a:xfrm>
            <a:off x="3600563" y="8266999"/>
            <a:ext cx="1304100" cy="7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00">
                <a:solidFill>
                  <a:schemeClr val="dk1"/>
                </a:solidFill>
                <a:latin typeface="Atma"/>
                <a:ea typeface="Atma"/>
                <a:cs typeface="Atma"/>
                <a:sym typeface="Atma"/>
              </a:rPr>
              <a:t>   </a:t>
            </a:r>
            <a:r>
              <a:rPr b="1" lang="en-US" sz="1000">
                <a:solidFill>
                  <a:schemeClr val="dk1"/>
                </a:solidFill>
                <a:latin typeface="Atma"/>
                <a:ea typeface="Atma"/>
                <a:cs typeface="Atma"/>
                <a:sym typeface="Atma"/>
              </a:rPr>
              <a:t>Scratch via Google CS First</a:t>
            </a:r>
            <a:endParaRPr b="1" sz="9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700">
                <a:solidFill>
                  <a:schemeClr val="dk1"/>
                </a:solidFill>
                <a:latin typeface="Atma"/>
                <a:ea typeface="Atma"/>
                <a:cs typeface="Atma"/>
                <a:sym typeface="Atma"/>
              </a:rPr>
              <a:t>After learning through CS First, code a program to show your content knowledge. </a:t>
            </a:r>
            <a:endParaRPr sz="1100">
              <a:latin typeface="Calibri"/>
              <a:ea typeface="Calibri"/>
              <a:cs typeface="Calibri"/>
              <a:sym typeface="Calibri"/>
            </a:endParaRPr>
          </a:p>
        </p:txBody>
      </p:sp>
      <p:pic>
        <p:nvPicPr>
          <p:cNvPr id="139" name="Google Shape;139;p13">
            <a:hlinkClick action="ppaction://hlinksldjump" r:id="rId75"/>
          </p:cNvPr>
          <p:cNvPicPr preferRelativeResize="0"/>
          <p:nvPr/>
        </p:nvPicPr>
        <p:blipFill>
          <a:blip r:embed="rId76">
            <a:alphaModFix/>
          </a:blip>
          <a:stretch>
            <a:fillRect/>
          </a:stretch>
        </p:blipFill>
        <p:spPr>
          <a:xfrm>
            <a:off x="5270000" y="7895205"/>
            <a:ext cx="672900" cy="450641"/>
          </a:xfrm>
          <a:prstGeom prst="rect">
            <a:avLst/>
          </a:prstGeom>
          <a:noFill/>
          <a:ln>
            <a:noFill/>
          </a:ln>
        </p:spPr>
      </p:pic>
      <p:pic>
        <p:nvPicPr>
          <p:cNvPr id="140" name="Google Shape;140;p13">
            <a:hlinkClick action="ppaction://hlinksldjump" r:id="rId77"/>
          </p:cNvPr>
          <p:cNvPicPr preferRelativeResize="0"/>
          <p:nvPr/>
        </p:nvPicPr>
        <p:blipFill>
          <a:blip r:embed="rId78">
            <a:alphaModFix/>
          </a:blip>
          <a:stretch>
            <a:fillRect/>
          </a:stretch>
        </p:blipFill>
        <p:spPr>
          <a:xfrm>
            <a:off x="6659674" y="7892052"/>
            <a:ext cx="426600" cy="426600"/>
          </a:xfrm>
          <a:prstGeom prst="roundRect">
            <a:avLst>
              <a:gd fmla="val 16667" name="adj"/>
            </a:avLst>
          </a:prstGeom>
          <a:noFill/>
          <a:ln>
            <a:noFill/>
          </a:ln>
        </p:spPr>
      </p:pic>
      <p:pic>
        <p:nvPicPr>
          <p:cNvPr id="141" name="Google Shape;141;p13">
            <a:hlinkClick action="ppaction://hlinksldjump" r:id="rId79"/>
          </p:cNvPr>
          <p:cNvPicPr preferRelativeResize="0"/>
          <p:nvPr/>
        </p:nvPicPr>
        <p:blipFill>
          <a:blip r:embed="rId80">
            <a:alphaModFix/>
          </a:blip>
          <a:stretch>
            <a:fillRect/>
          </a:stretch>
        </p:blipFill>
        <p:spPr>
          <a:xfrm>
            <a:off x="5330025" y="10320000"/>
            <a:ext cx="453900" cy="453900"/>
          </a:xfrm>
          <a:prstGeom prst="roundRect">
            <a:avLst>
              <a:gd fmla="val 16667" name="adj"/>
            </a:avLst>
          </a:prstGeom>
          <a:noFill/>
          <a:ln>
            <a:noFill/>
          </a:ln>
        </p:spPr>
      </p:pic>
      <p:sp>
        <p:nvSpPr>
          <p:cNvPr id="142" name="Google Shape;142;p13"/>
          <p:cNvSpPr txBox="1"/>
          <p:nvPr/>
        </p:nvSpPr>
        <p:spPr>
          <a:xfrm>
            <a:off x="4934900" y="10791275"/>
            <a:ext cx="1343100" cy="6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000">
                <a:solidFill>
                  <a:schemeClr val="dk1"/>
                </a:solidFill>
                <a:latin typeface="Atma"/>
                <a:ea typeface="Atma"/>
                <a:cs typeface="Atma"/>
                <a:sym typeface="Atma"/>
              </a:rPr>
              <a:t>Stop Motion Studio</a:t>
            </a:r>
            <a:endParaRPr b="1" sz="10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Show what you know by animating  your movie using the StopMotion Studio app.</a:t>
            </a:r>
            <a:endParaRPr b="1" sz="1100">
              <a:solidFill>
                <a:schemeClr val="dk1"/>
              </a:solidFill>
              <a:latin typeface="Atma"/>
              <a:ea typeface="Atma"/>
              <a:cs typeface="Atma"/>
              <a:sym typeface="Atma"/>
            </a:endParaRPr>
          </a:p>
        </p:txBody>
      </p:sp>
      <p:pic>
        <p:nvPicPr>
          <p:cNvPr descr="Screen Shot 2014-09-28 at 4.15.19 PM.png" id="143" name="Google Shape;143;p13">
            <a:hlinkClick action="ppaction://hlinksldjump" r:id="rId81"/>
          </p:cNvPr>
          <p:cNvPicPr preferRelativeResize="0"/>
          <p:nvPr/>
        </p:nvPicPr>
        <p:blipFill>
          <a:blip r:embed="rId25">
            <a:alphaModFix/>
          </a:blip>
          <a:stretch>
            <a:fillRect/>
          </a:stretch>
        </p:blipFill>
        <p:spPr>
          <a:xfrm>
            <a:off x="4057074" y="10274036"/>
            <a:ext cx="426600" cy="513677"/>
          </a:xfrm>
          <a:prstGeom prst="rect">
            <a:avLst/>
          </a:prstGeom>
          <a:noFill/>
          <a:ln>
            <a:noFill/>
          </a:ln>
        </p:spPr>
      </p:pic>
      <p:sp>
        <p:nvSpPr>
          <p:cNvPr id="144" name="Google Shape;144;p13">
            <a:hlinkClick action="ppaction://hlinksldjump" r:id="rId82"/>
          </p:cNvPr>
          <p:cNvSpPr txBox="1"/>
          <p:nvPr/>
        </p:nvSpPr>
        <p:spPr>
          <a:xfrm>
            <a:off x="3612451" y="10770413"/>
            <a:ext cx="13431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000">
                <a:solidFill>
                  <a:schemeClr val="dk1"/>
                </a:solidFill>
                <a:latin typeface="Atma"/>
                <a:ea typeface="Atma"/>
                <a:cs typeface="Atma"/>
                <a:sym typeface="Atma"/>
              </a:rPr>
              <a:t>Stop Motion Slides</a:t>
            </a:r>
            <a:endParaRPr b="1" sz="10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Use Google Slides to create an animation StopMotion style!</a:t>
            </a:r>
            <a:endParaRPr b="1" sz="1100">
              <a:solidFill>
                <a:schemeClr val="dk1"/>
              </a:solidFill>
              <a:latin typeface="Atma"/>
              <a:ea typeface="Atma"/>
              <a:cs typeface="Atma"/>
              <a:sym typeface="Atma"/>
            </a:endParaRPr>
          </a:p>
        </p:txBody>
      </p:sp>
      <p:sp>
        <p:nvSpPr>
          <p:cNvPr id="145" name="Google Shape;145;p13">
            <a:hlinkClick action="ppaction://hlinksldjump" r:id="rId83"/>
          </p:cNvPr>
          <p:cNvSpPr txBox="1"/>
          <p:nvPr/>
        </p:nvSpPr>
        <p:spPr>
          <a:xfrm>
            <a:off x="3618801" y="7150675"/>
            <a:ext cx="13041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chemeClr val="dk1"/>
                </a:solidFill>
                <a:latin typeface="Atma"/>
                <a:ea typeface="Atma"/>
                <a:cs typeface="Atma"/>
                <a:sym typeface="Atma"/>
              </a:rPr>
              <a:t>Drawings/Slides</a:t>
            </a:r>
            <a:endParaRPr b="1" sz="11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Create an infographic using Drawings and/or Slides. Use templates to get started!</a:t>
            </a:r>
            <a:endParaRPr b="1" sz="1100">
              <a:solidFill>
                <a:schemeClr val="dk1"/>
              </a:solidFill>
              <a:latin typeface="Atma"/>
              <a:ea typeface="Atma"/>
              <a:cs typeface="Atma"/>
              <a:sym typeface="Atma"/>
            </a:endParaRPr>
          </a:p>
        </p:txBody>
      </p:sp>
      <p:pic>
        <p:nvPicPr>
          <p:cNvPr id="146" name="Google Shape;146;p13">
            <a:hlinkClick action="ppaction://hlinksldjump" r:id="rId84"/>
          </p:cNvPr>
          <p:cNvPicPr preferRelativeResize="0"/>
          <p:nvPr/>
        </p:nvPicPr>
        <p:blipFill>
          <a:blip r:embed="rId23">
            <a:alphaModFix/>
          </a:blip>
          <a:stretch>
            <a:fillRect/>
          </a:stretch>
        </p:blipFill>
        <p:spPr>
          <a:xfrm flipH="1">
            <a:off x="3833100" y="6725975"/>
            <a:ext cx="345300" cy="438900"/>
          </a:xfrm>
          <a:prstGeom prst="roundRect">
            <a:avLst>
              <a:gd fmla="val 16667" name="adj"/>
            </a:avLst>
          </a:prstGeom>
          <a:noFill/>
          <a:ln>
            <a:noFill/>
          </a:ln>
        </p:spPr>
      </p:pic>
      <p:pic>
        <p:nvPicPr>
          <p:cNvPr descr="Screen Shot 2014-09-28 at 4.15.19 PM.png" id="147" name="Google Shape;147;p13">
            <a:hlinkClick action="ppaction://hlinksldjump" r:id="rId85"/>
          </p:cNvPr>
          <p:cNvPicPr preferRelativeResize="0"/>
          <p:nvPr/>
        </p:nvPicPr>
        <p:blipFill>
          <a:blip r:embed="rId25">
            <a:alphaModFix/>
          </a:blip>
          <a:stretch>
            <a:fillRect/>
          </a:stretch>
        </p:blipFill>
        <p:spPr>
          <a:xfrm>
            <a:off x="4307000" y="6700750"/>
            <a:ext cx="426600" cy="513699"/>
          </a:xfrm>
          <a:prstGeom prst="rect">
            <a:avLst/>
          </a:prstGeom>
          <a:noFill/>
          <a:ln>
            <a:noFill/>
          </a:ln>
        </p:spPr>
      </p:pic>
      <p:pic>
        <p:nvPicPr>
          <p:cNvPr id="148" name="Google Shape;148;p13">
            <a:hlinkClick action="ppaction://hlinksldjump" r:id="rId86"/>
          </p:cNvPr>
          <p:cNvPicPr preferRelativeResize="0"/>
          <p:nvPr/>
        </p:nvPicPr>
        <p:blipFill>
          <a:blip r:embed="rId87">
            <a:alphaModFix/>
          </a:blip>
          <a:stretch>
            <a:fillRect/>
          </a:stretch>
        </p:blipFill>
        <p:spPr>
          <a:xfrm>
            <a:off x="2633275" y="6684325"/>
            <a:ext cx="426600" cy="426600"/>
          </a:xfrm>
          <a:prstGeom prst="rect">
            <a:avLst/>
          </a:prstGeom>
          <a:noFill/>
          <a:ln>
            <a:noFill/>
          </a:ln>
        </p:spPr>
      </p:pic>
      <p:sp>
        <p:nvSpPr>
          <p:cNvPr id="149" name="Google Shape;149;p13">
            <a:hlinkClick action="ppaction://hlinksldjump" r:id="rId88"/>
          </p:cNvPr>
          <p:cNvSpPr txBox="1"/>
          <p:nvPr/>
        </p:nvSpPr>
        <p:spPr>
          <a:xfrm>
            <a:off x="2223476" y="7140950"/>
            <a:ext cx="13431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Pic Collage</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Design an infographic using the Pic Collage app with pictures, icons, text &amp; more!</a:t>
            </a:r>
            <a:endParaRPr b="1" sz="1100">
              <a:solidFill>
                <a:schemeClr val="dk1"/>
              </a:solidFill>
              <a:latin typeface="Atma"/>
              <a:ea typeface="Atma"/>
              <a:cs typeface="Atma"/>
              <a:sym typeface="Atma"/>
            </a:endParaRPr>
          </a:p>
        </p:txBody>
      </p:sp>
      <p:sp>
        <p:nvSpPr>
          <p:cNvPr id="150" name="Google Shape;150;p13">
            <a:hlinkClick action="ppaction://hlinksldjump" r:id="rId89"/>
          </p:cNvPr>
          <p:cNvSpPr txBox="1"/>
          <p:nvPr/>
        </p:nvSpPr>
        <p:spPr>
          <a:xfrm>
            <a:off x="2232225" y="4766750"/>
            <a:ext cx="12462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Flipgrid</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Use the tools in Flipgrid to screencast what you know!</a:t>
            </a:r>
            <a:endParaRPr b="1" sz="1100">
              <a:solidFill>
                <a:schemeClr val="dk1"/>
              </a:solidFill>
              <a:latin typeface="Atma"/>
              <a:ea typeface="Atma"/>
              <a:cs typeface="Atma"/>
              <a:sym typeface="Atma"/>
            </a:endParaRPr>
          </a:p>
        </p:txBody>
      </p:sp>
      <p:sp>
        <p:nvSpPr>
          <p:cNvPr id="151" name="Google Shape;151;p13">
            <a:hlinkClick action="ppaction://hlinksldjump" r:id="rId90"/>
          </p:cNvPr>
          <p:cNvSpPr txBox="1"/>
          <p:nvPr/>
        </p:nvSpPr>
        <p:spPr>
          <a:xfrm>
            <a:off x="3600575" y="4715500"/>
            <a:ext cx="1304100" cy="6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Screencastify</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Use screencastify to record your screen as you  show what you know!</a:t>
            </a:r>
            <a:endParaRPr b="1" sz="1100">
              <a:solidFill>
                <a:schemeClr val="dk1"/>
              </a:solidFill>
              <a:latin typeface="Atma"/>
              <a:ea typeface="Atma"/>
              <a:cs typeface="Atma"/>
              <a:sym typeface="Atma"/>
            </a:endParaRPr>
          </a:p>
        </p:txBody>
      </p:sp>
      <p:sp>
        <p:nvSpPr>
          <p:cNvPr id="152" name="Google Shape;152;p13">
            <a:hlinkClick action="ppaction://hlinksldjump" r:id="rId91"/>
          </p:cNvPr>
          <p:cNvSpPr txBox="1"/>
          <p:nvPr/>
        </p:nvSpPr>
        <p:spPr>
          <a:xfrm>
            <a:off x="4914638" y="4711838"/>
            <a:ext cx="1343100" cy="6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Educreations</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Using Educreation’s whiteboard app, record your teaching of the concept.</a:t>
            </a:r>
            <a:endParaRPr b="1" sz="1100">
              <a:solidFill>
                <a:schemeClr val="dk1"/>
              </a:solidFill>
              <a:latin typeface="Atma"/>
              <a:ea typeface="Atma"/>
              <a:cs typeface="Atma"/>
              <a:sym typeface="Atma"/>
            </a:endParaRPr>
          </a:p>
        </p:txBody>
      </p:sp>
      <p:sp>
        <p:nvSpPr>
          <p:cNvPr id="153" name="Google Shape;153;p13">
            <a:hlinkClick action="ppaction://hlinksldjump" r:id="rId92"/>
          </p:cNvPr>
          <p:cNvSpPr txBox="1"/>
          <p:nvPr/>
        </p:nvSpPr>
        <p:spPr>
          <a:xfrm>
            <a:off x="6201425" y="4694100"/>
            <a:ext cx="1343100" cy="6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000">
                <a:solidFill>
                  <a:schemeClr val="dk1"/>
                </a:solidFill>
                <a:latin typeface="Atma"/>
                <a:ea typeface="Atma"/>
                <a:cs typeface="Atma"/>
                <a:sym typeface="Atma"/>
              </a:rPr>
              <a:t>Explain Everything</a:t>
            </a:r>
            <a:endParaRPr b="1" sz="1000">
              <a:solidFill>
                <a:schemeClr val="dk1"/>
              </a:solidFill>
              <a:latin typeface="Atma"/>
              <a:ea typeface="Atma"/>
              <a:cs typeface="Atma"/>
              <a:sym typeface="Atma"/>
            </a:endParaRPr>
          </a:p>
          <a:p>
            <a:pPr indent="0" lvl="0" marL="0" rtl="0" algn="l">
              <a:spcBef>
                <a:spcPts val="0"/>
              </a:spcBef>
              <a:spcAft>
                <a:spcPts val="0"/>
              </a:spcAft>
              <a:buNone/>
            </a:pPr>
            <a:r>
              <a:rPr lang="en-US" sz="800">
                <a:solidFill>
                  <a:schemeClr val="dk1"/>
                </a:solidFill>
                <a:latin typeface="Atma"/>
                <a:ea typeface="Atma"/>
                <a:cs typeface="Atma"/>
                <a:sym typeface="Atma"/>
              </a:rPr>
              <a:t>Using Explain Everything’s whiteboard app, record your teaching of the concept.</a:t>
            </a:r>
            <a:endParaRPr b="1" sz="1100">
              <a:solidFill>
                <a:schemeClr val="dk1"/>
              </a:solidFill>
              <a:latin typeface="Atma"/>
              <a:ea typeface="Atma"/>
              <a:cs typeface="Atma"/>
              <a:sym typeface="Atma"/>
            </a:endParaRPr>
          </a:p>
        </p:txBody>
      </p:sp>
      <p:grpSp>
        <p:nvGrpSpPr>
          <p:cNvPr id="154" name="Google Shape;154;p13"/>
          <p:cNvGrpSpPr/>
          <p:nvPr/>
        </p:nvGrpSpPr>
        <p:grpSpPr>
          <a:xfrm>
            <a:off x="-214000" y="-318139"/>
            <a:ext cx="2530040" cy="2897400"/>
            <a:chOff x="-3135500" y="453002"/>
            <a:chExt cx="1860050" cy="1860050"/>
          </a:xfrm>
        </p:grpSpPr>
        <p:pic>
          <p:nvPicPr>
            <p:cNvPr descr="Bitmoji Image" id="155" name="Google Shape;155;p13"/>
            <p:cNvPicPr preferRelativeResize="0"/>
            <p:nvPr/>
          </p:nvPicPr>
          <p:blipFill rotWithShape="1">
            <a:blip r:embed="rId93">
              <a:alphaModFix/>
            </a:blip>
            <a:srcRect b="0" l="5270" r="-5269" t="0"/>
            <a:stretch/>
          </p:blipFill>
          <p:spPr>
            <a:xfrm flipH="1">
              <a:off x="-3135500" y="453002"/>
              <a:ext cx="1860050" cy="1860050"/>
            </a:xfrm>
            <a:prstGeom prst="rect">
              <a:avLst/>
            </a:prstGeom>
            <a:noFill/>
            <a:ln>
              <a:noFill/>
            </a:ln>
          </p:spPr>
        </p:pic>
        <p:pic>
          <p:nvPicPr>
            <p:cNvPr id="156" name="Google Shape;156;p13"/>
            <p:cNvPicPr preferRelativeResize="0"/>
            <p:nvPr/>
          </p:nvPicPr>
          <p:blipFill>
            <a:blip r:embed="rId94">
              <a:alphaModFix/>
            </a:blip>
            <a:stretch>
              <a:fillRect/>
            </a:stretch>
          </p:blipFill>
          <p:spPr>
            <a:xfrm rot="-1115734">
              <a:off x="-2132340" y="1243984"/>
              <a:ext cx="377306" cy="377306"/>
            </a:xfrm>
            <a:prstGeom prst="rect">
              <a:avLst/>
            </a:prstGeom>
            <a:noFill/>
            <a:ln>
              <a:noFill/>
            </a:ln>
          </p:spPr>
        </p:pic>
      </p:grpSp>
      <p:pic>
        <p:nvPicPr>
          <p:cNvPr id="157" name="Google Shape;157;p13">
            <a:hlinkClick action="ppaction://hlinksldjump" r:id="rId95"/>
          </p:cNvPr>
          <p:cNvPicPr preferRelativeResize="0"/>
          <p:nvPr/>
        </p:nvPicPr>
        <p:blipFill rotWithShape="1">
          <a:blip r:embed="rId96">
            <a:alphaModFix/>
          </a:blip>
          <a:srcRect b="33674" l="12142" r="12855" t="13568"/>
          <a:stretch/>
        </p:blipFill>
        <p:spPr>
          <a:xfrm>
            <a:off x="6529938" y="5501950"/>
            <a:ext cx="604800" cy="425700"/>
          </a:xfrm>
          <a:prstGeom prst="roundRect">
            <a:avLst>
              <a:gd fmla="val 16667" name="adj"/>
            </a:avLst>
          </a:prstGeom>
          <a:noFill/>
          <a:ln>
            <a:noFill/>
          </a:ln>
        </p:spPr>
      </p:pic>
      <p:sp>
        <p:nvSpPr>
          <p:cNvPr id="158" name="Google Shape;158;p13">
            <a:hlinkClick action="ppaction://hlinksldjump" r:id="rId97"/>
          </p:cNvPr>
          <p:cNvSpPr txBox="1"/>
          <p:nvPr/>
        </p:nvSpPr>
        <p:spPr>
          <a:xfrm>
            <a:off x="6217600" y="5928525"/>
            <a:ext cx="13431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chemeClr val="dk1"/>
                </a:solidFill>
                <a:latin typeface="Atma"/>
                <a:ea typeface="Atma"/>
                <a:cs typeface="Atma"/>
                <a:sym typeface="Atma"/>
              </a:rPr>
              <a:t>Storyboard That</a:t>
            </a:r>
            <a:endParaRPr b="1" sz="1100">
              <a:solidFill>
                <a:schemeClr val="dk1"/>
              </a:solidFill>
              <a:latin typeface="Atma"/>
              <a:ea typeface="Atma"/>
              <a:cs typeface="Atma"/>
              <a:sym typeface="Atma"/>
            </a:endParaRPr>
          </a:p>
          <a:p>
            <a:pPr indent="0" lvl="0" marL="0" rtl="0" algn="l">
              <a:spcBef>
                <a:spcPts val="0"/>
              </a:spcBef>
              <a:spcAft>
                <a:spcPts val="0"/>
              </a:spcAft>
              <a:buNone/>
            </a:pPr>
            <a:r>
              <a:rPr lang="en-US" sz="700">
                <a:solidFill>
                  <a:schemeClr val="dk1"/>
                </a:solidFill>
                <a:latin typeface="Atma"/>
                <a:ea typeface="Atma"/>
                <a:cs typeface="Atma"/>
                <a:sym typeface="Atma"/>
              </a:rPr>
              <a:t>Tell your story through a fun comic book format using Storyboard That!</a:t>
            </a:r>
            <a:endParaRPr b="1" sz="1000">
              <a:solidFill>
                <a:schemeClr val="dk1"/>
              </a:solidFill>
              <a:latin typeface="Atma"/>
              <a:ea typeface="Atma"/>
              <a:cs typeface="Atma"/>
              <a:sym typeface="Atma"/>
            </a:endParaRPr>
          </a:p>
        </p:txBody>
      </p:sp>
      <p:pic>
        <p:nvPicPr>
          <p:cNvPr id="159" name="Google Shape;159;p13">
            <a:hlinkClick action="ppaction://hlinksldjump" r:id="rId98"/>
          </p:cNvPr>
          <p:cNvPicPr preferRelativeResize="0"/>
          <p:nvPr/>
        </p:nvPicPr>
        <p:blipFill>
          <a:blip r:embed="rId99">
            <a:alphaModFix/>
          </a:blip>
          <a:stretch>
            <a:fillRect/>
          </a:stretch>
        </p:blipFill>
        <p:spPr>
          <a:xfrm>
            <a:off x="5297900" y="5472850"/>
            <a:ext cx="453900" cy="453900"/>
          </a:xfrm>
          <a:prstGeom prst="roundRect">
            <a:avLst>
              <a:gd fmla="val 16667" name="adj"/>
            </a:avLst>
          </a:prstGeom>
          <a:noFill/>
          <a:ln>
            <a:noFill/>
          </a:ln>
        </p:spPr>
      </p:pic>
      <p:sp>
        <p:nvSpPr>
          <p:cNvPr id="160" name="Google Shape;160;p13"/>
          <p:cNvSpPr txBox="1"/>
          <p:nvPr/>
        </p:nvSpPr>
        <p:spPr>
          <a:xfrm>
            <a:off x="4891263" y="5904325"/>
            <a:ext cx="1304100" cy="6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chemeClr val="dk1"/>
                </a:solidFill>
                <a:latin typeface="Atma"/>
                <a:ea typeface="Atma"/>
                <a:cs typeface="Atma"/>
                <a:sym typeface="Atma"/>
              </a:rPr>
              <a:t>Storybird</a:t>
            </a:r>
            <a:endParaRPr b="1" sz="1200">
              <a:solidFill>
                <a:schemeClr val="dk1"/>
              </a:solidFill>
              <a:latin typeface="Atma"/>
              <a:ea typeface="Atma"/>
              <a:cs typeface="Atma"/>
              <a:sym typeface="Atma"/>
            </a:endParaRPr>
          </a:p>
          <a:p>
            <a:pPr indent="0" lvl="0" marL="0" rtl="0" algn="l">
              <a:spcBef>
                <a:spcPts val="0"/>
              </a:spcBef>
              <a:spcAft>
                <a:spcPts val="0"/>
              </a:spcAft>
              <a:buNone/>
            </a:pPr>
            <a:r>
              <a:rPr lang="en-US" sz="700">
                <a:solidFill>
                  <a:schemeClr val="dk1"/>
                </a:solidFill>
                <a:latin typeface="Atma"/>
                <a:ea typeface="Atma"/>
                <a:cs typeface="Atma"/>
                <a:sym typeface="Atma"/>
              </a:rPr>
              <a:t>Get inspired by Storybird’s beautiful illustrations &amp; write your own creative story.</a:t>
            </a:r>
            <a:endParaRPr b="1" sz="1000">
              <a:solidFill>
                <a:schemeClr val="dk1"/>
              </a:solidFill>
              <a:latin typeface="Atma"/>
              <a:ea typeface="Atma"/>
              <a:cs typeface="Atma"/>
              <a:sym typeface="Atma"/>
            </a:endParaRPr>
          </a:p>
        </p:txBody>
      </p:sp>
      <p:pic>
        <p:nvPicPr>
          <p:cNvPr id="161" name="Google Shape;161;p13">
            <a:hlinkClick action="ppaction://hlinksldjump" r:id="rId100"/>
          </p:cNvPr>
          <p:cNvPicPr preferRelativeResize="0"/>
          <p:nvPr/>
        </p:nvPicPr>
        <p:blipFill>
          <a:blip r:embed="rId101">
            <a:alphaModFix/>
          </a:blip>
          <a:stretch>
            <a:fillRect/>
          </a:stretch>
        </p:blipFill>
        <p:spPr>
          <a:xfrm>
            <a:off x="6645113" y="9157938"/>
            <a:ext cx="453900" cy="438900"/>
          </a:xfrm>
          <a:prstGeom prst="roundRect">
            <a:avLst>
              <a:gd fmla="val 16667" name="adj"/>
            </a:avLst>
          </a:prstGeom>
          <a:noFill/>
          <a:ln>
            <a:noFill/>
          </a:ln>
        </p:spPr>
      </p:pic>
      <p:pic>
        <p:nvPicPr>
          <p:cNvPr id="162" name="Google Shape;162;p13">
            <a:hlinkClick action="ppaction://hlinksldjump" r:id="rId102"/>
          </p:cNvPr>
          <p:cNvPicPr preferRelativeResize="0"/>
          <p:nvPr/>
        </p:nvPicPr>
        <p:blipFill>
          <a:blip r:embed="rId101">
            <a:alphaModFix/>
          </a:blip>
          <a:stretch>
            <a:fillRect/>
          </a:stretch>
        </p:blipFill>
        <p:spPr>
          <a:xfrm>
            <a:off x="6605388" y="6690400"/>
            <a:ext cx="453900" cy="438900"/>
          </a:xfrm>
          <a:prstGeom prst="roundRect">
            <a:avLst>
              <a:gd fmla="val 16667" name="adj"/>
            </a:avLst>
          </a:prstGeom>
          <a:noFill/>
          <a:ln>
            <a:noFill/>
          </a:ln>
        </p:spPr>
      </p:pic>
      <p:sp>
        <p:nvSpPr>
          <p:cNvPr id="163" name="Google Shape;163;p13">
            <a:hlinkClick action="ppaction://hlinksldjump" r:id="rId103"/>
          </p:cNvPr>
          <p:cNvSpPr txBox="1"/>
          <p:nvPr/>
        </p:nvSpPr>
        <p:spPr>
          <a:xfrm>
            <a:off x="4886175" y="8263225"/>
            <a:ext cx="1436400" cy="7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00">
                <a:solidFill>
                  <a:schemeClr val="dk1"/>
                </a:solidFill>
                <a:latin typeface="Atma"/>
                <a:ea typeface="Atma"/>
                <a:cs typeface="Atma"/>
                <a:sym typeface="Atma"/>
              </a:rPr>
              <a:t>   </a:t>
            </a:r>
            <a:r>
              <a:rPr b="1" lang="en-US" sz="1000">
                <a:solidFill>
                  <a:schemeClr val="dk1"/>
                </a:solidFill>
                <a:latin typeface="Atma"/>
                <a:ea typeface="Atma"/>
                <a:cs typeface="Atma"/>
                <a:sym typeface="Atma"/>
              </a:rPr>
              <a:t>Interactive Makey Makey Posters</a:t>
            </a:r>
            <a:endParaRPr b="1" sz="900">
              <a:solidFill>
                <a:schemeClr val="dk1"/>
              </a:solidFill>
              <a:latin typeface="Atma"/>
              <a:ea typeface="Atma"/>
              <a:cs typeface="Atma"/>
              <a:sym typeface="Atma"/>
            </a:endParaRPr>
          </a:p>
          <a:p>
            <a:pPr indent="0" lvl="0" marL="0" rtl="0" algn="l">
              <a:spcBef>
                <a:spcPts val="0"/>
              </a:spcBef>
              <a:spcAft>
                <a:spcPts val="0"/>
              </a:spcAft>
              <a:buNone/>
            </a:pPr>
            <a:r>
              <a:rPr lang="en-US" sz="700">
                <a:solidFill>
                  <a:schemeClr val="dk1"/>
                </a:solidFill>
                <a:latin typeface="Atma"/>
                <a:ea typeface="Atma"/>
                <a:cs typeface="Atma"/>
                <a:sym typeface="Atma"/>
              </a:rPr>
              <a:t>Create a poster, code a program, &amp; connect it all together with the Makey Makey circuit board.</a:t>
            </a:r>
            <a:endParaRPr sz="1100">
              <a:latin typeface="Calibri"/>
              <a:ea typeface="Calibri"/>
              <a:cs typeface="Calibri"/>
              <a:sym typeface="Calibri"/>
            </a:endParaRPr>
          </a:p>
        </p:txBody>
      </p:sp>
      <p:sp>
        <p:nvSpPr>
          <p:cNvPr id="164" name="Google Shape;164;p13">
            <a:hlinkClick action="ppaction://hlinksldjump" r:id="rId104"/>
          </p:cNvPr>
          <p:cNvSpPr txBox="1"/>
          <p:nvPr/>
        </p:nvSpPr>
        <p:spPr>
          <a:xfrm>
            <a:off x="6243425" y="8311600"/>
            <a:ext cx="1387500" cy="7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400">
                <a:solidFill>
                  <a:schemeClr val="dk1"/>
                </a:solidFill>
                <a:latin typeface="Atma"/>
                <a:ea typeface="Atma"/>
                <a:cs typeface="Atma"/>
                <a:sym typeface="Atma"/>
              </a:rPr>
              <a:t> </a:t>
            </a:r>
            <a:r>
              <a:rPr b="1" lang="en-US" sz="1000">
                <a:solidFill>
                  <a:schemeClr val="dk1"/>
                </a:solidFill>
                <a:latin typeface="Atma"/>
                <a:ea typeface="Atma"/>
                <a:cs typeface="Atma"/>
                <a:sym typeface="Atma"/>
              </a:rPr>
              <a:t>CoSpaces AR/VR</a:t>
            </a:r>
            <a:endParaRPr b="1" sz="900">
              <a:solidFill>
                <a:schemeClr val="dk1"/>
              </a:solidFill>
              <a:latin typeface="Atma"/>
              <a:ea typeface="Atma"/>
              <a:cs typeface="Atma"/>
              <a:sym typeface="Atma"/>
            </a:endParaRPr>
          </a:p>
          <a:p>
            <a:pPr indent="0" lvl="0" marL="0" rtl="0" algn="l">
              <a:spcBef>
                <a:spcPts val="0"/>
              </a:spcBef>
              <a:spcAft>
                <a:spcPts val="0"/>
              </a:spcAft>
              <a:buNone/>
            </a:pPr>
            <a:r>
              <a:rPr lang="en-US" sz="700">
                <a:solidFill>
                  <a:schemeClr val="dk1"/>
                </a:solidFill>
                <a:latin typeface="Atma"/>
                <a:ea typeface="Atma"/>
                <a:cs typeface="Atma"/>
                <a:sym typeface="Atma"/>
              </a:rPr>
              <a:t>Design your virtual reality space  using CoSpaces &amp; use your coding skills to impress!</a:t>
            </a:r>
            <a:endParaRPr sz="1100">
              <a:latin typeface="Calibri"/>
              <a:ea typeface="Calibri"/>
              <a:cs typeface="Calibri"/>
              <a:sym typeface="Calibri"/>
            </a:endParaRPr>
          </a:p>
        </p:txBody>
      </p:sp>
      <p:pic>
        <p:nvPicPr>
          <p:cNvPr id="165" name="Google Shape;165;p13">
            <a:hlinkClick action="ppaction://hlinksldjump" r:id="rId105"/>
          </p:cNvPr>
          <p:cNvPicPr preferRelativeResize="0"/>
          <p:nvPr/>
        </p:nvPicPr>
        <p:blipFill>
          <a:blip r:embed="rId80">
            <a:alphaModFix/>
          </a:blip>
          <a:stretch>
            <a:fillRect/>
          </a:stretch>
        </p:blipFill>
        <p:spPr>
          <a:xfrm>
            <a:off x="6892300" y="10380550"/>
            <a:ext cx="345300" cy="345300"/>
          </a:xfrm>
          <a:prstGeom prst="roundRect">
            <a:avLst>
              <a:gd fmla="val 16667" name="adj"/>
            </a:avLst>
          </a:prstGeom>
          <a:noFill/>
          <a:ln>
            <a:noFill/>
          </a:ln>
        </p:spPr>
      </p:pic>
      <p:sp>
        <p:nvSpPr>
          <p:cNvPr id="166" name="Google Shape;166;p13"/>
          <p:cNvSpPr txBox="1"/>
          <p:nvPr/>
        </p:nvSpPr>
        <p:spPr>
          <a:xfrm>
            <a:off x="6241800" y="10710850"/>
            <a:ext cx="1304100" cy="6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chemeClr val="dk1"/>
                </a:solidFill>
                <a:latin typeface="Atma"/>
                <a:ea typeface="Atma"/>
                <a:cs typeface="Atma"/>
                <a:sym typeface="Atma"/>
              </a:rPr>
              <a:t>Claymation</a:t>
            </a:r>
            <a:endParaRPr b="1" sz="1100">
              <a:solidFill>
                <a:schemeClr val="dk1"/>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700">
                <a:solidFill>
                  <a:schemeClr val="dk1"/>
                </a:solidFill>
                <a:latin typeface="Atma"/>
                <a:ea typeface="Atma"/>
                <a:cs typeface="Atma"/>
                <a:sym typeface="Atma"/>
              </a:rPr>
              <a:t>Create your characters with clay/play dough, set the </a:t>
            </a:r>
            <a:r>
              <a:rPr lang="en-US" sz="700">
                <a:solidFill>
                  <a:schemeClr val="dk1"/>
                </a:solidFill>
                <a:latin typeface="Atma"/>
                <a:ea typeface="Atma"/>
                <a:cs typeface="Atma"/>
                <a:sym typeface="Atma"/>
              </a:rPr>
              <a:t>scene</a:t>
            </a:r>
            <a:r>
              <a:rPr lang="en-US" sz="700">
                <a:solidFill>
                  <a:schemeClr val="dk1"/>
                </a:solidFill>
                <a:latin typeface="Atma"/>
                <a:ea typeface="Atma"/>
                <a:cs typeface="Atma"/>
                <a:sym typeface="Atma"/>
              </a:rPr>
              <a:t> &amp; make your stop motion come to life!</a:t>
            </a:r>
            <a:endParaRPr b="1" sz="1000">
              <a:solidFill>
                <a:schemeClr val="dk1"/>
              </a:solidFill>
              <a:latin typeface="Atma"/>
              <a:ea typeface="Atma"/>
              <a:cs typeface="Atma"/>
              <a:sym typeface="Atma"/>
            </a:endParaRPr>
          </a:p>
        </p:txBody>
      </p:sp>
      <p:pic>
        <p:nvPicPr>
          <p:cNvPr id="167" name="Google Shape;167;p13">
            <a:hlinkClick action="ppaction://hlinksldjump" r:id="rId106"/>
          </p:cNvPr>
          <p:cNvPicPr preferRelativeResize="0"/>
          <p:nvPr/>
        </p:nvPicPr>
        <p:blipFill>
          <a:blip r:embed="rId107">
            <a:alphaModFix/>
          </a:blip>
          <a:stretch>
            <a:fillRect/>
          </a:stretch>
        </p:blipFill>
        <p:spPr>
          <a:xfrm>
            <a:off x="6529950" y="10365675"/>
            <a:ext cx="345300" cy="345300"/>
          </a:xfrm>
          <a:prstGeom prst="ellipse">
            <a:avLst/>
          </a:prstGeom>
          <a:noFill/>
          <a:ln>
            <a:noFill/>
          </a:ln>
        </p:spPr>
      </p:pic>
      <p:pic>
        <p:nvPicPr>
          <p:cNvPr id="168" name="Google Shape;168;p13"/>
          <p:cNvPicPr preferRelativeResize="0"/>
          <p:nvPr/>
        </p:nvPicPr>
        <p:blipFill>
          <a:blip r:embed="rId108">
            <a:alphaModFix/>
          </a:blip>
          <a:stretch>
            <a:fillRect/>
          </a:stretch>
        </p:blipFill>
        <p:spPr>
          <a:xfrm>
            <a:off x="5973025" y="4222862"/>
            <a:ext cx="286775" cy="286775"/>
          </a:xfrm>
          <a:prstGeom prst="rect">
            <a:avLst/>
          </a:prstGeom>
          <a:noFill/>
          <a:ln>
            <a:noFill/>
          </a:ln>
        </p:spPr>
      </p:pic>
      <p:pic>
        <p:nvPicPr>
          <p:cNvPr id="169" name="Google Shape;169;p13"/>
          <p:cNvPicPr preferRelativeResize="0"/>
          <p:nvPr/>
        </p:nvPicPr>
        <p:blipFill>
          <a:blip r:embed="rId108">
            <a:alphaModFix/>
          </a:blip>
          <a:stretch>
            <a:fillRect/>
          </a:stretch>
        </p:blipFill>
        <p:spPr>
          <a:xfrm>
            <a:off x="7237600" y="4222875"/>
            <a:ext cx="286775" cy="286775"/>
          </a:xfrm>
          <a:prstGeom prst="rect">
            <a:avLst/>
          </a:prstGeom>
          <a:noFill/>
          <a:ln>
            <a:noFill/>
          </a:ln>
        </p:spPr>
      </p:pic>
      <p:pic>
        <p:nvPicPr>
          <p:cNvPr id="170" name="Google Shape;170;p13"/>
          <p:cNvPicPr preferRelativeResize="0"/>
          <p:nvPr/>
        </p:nvPicPr>
        <p:blipFill>
          <a:blip r:embed="rId108">
            <a:alphaModFix/>
          </a:blip>
          <a:stretch>
            <a:fillRect/>
          </a:stretch>
        </p:blipFill>
        <p:spPr>
          <a:xfrm>
            <a:off x="3362150" y="6601537"/>
            <a:ext cx="286775" cy="286775"/>
          </a:xfrm>
          <a:prstGeom prst="rect">
            <a:avLst/>
          </a:prstGeom>
          <a:noFill/>
          <a:ln>
            <a:noFill/>
          </a:ln>
        </p:spPr>
      </p:pic>
      <p:pic>
        <p:nvPicPr>
          <p:cNvPr id="171" name="Google Shape;171;p13"/>
          <p:cNvPicPr preferRelativeResize="0"/>
          <p:nvPr/>
        </p:nvPicPr>
        <p:blipFill>
          <a:blip r:embed="rId108">
            <a:alphaModFix/>
          </a:blip>
          <a:stretch>
            <a:fillRect/>
          </a:stretch>
        </p:blipFill>
        <p:spPr>
          <a:xfrm>
            <a:off x="3362150" y="7880725"/>
            <a:ext cx="286775" cy="286775"/>
          </a:xfrm>
          <a:prstGeom prst="rect">
            <a:avLst/>
          </a:prstGeom>
          <a:noFill/>
          <a:ln>
            <a:noFill/>
          </a:ln>
        </p:spPr>
      </p:pic>
      <p:pic>
        <p:nvPicPr>
          <p:cNvPr id="172" name="Google Shape;172;p13"/>
          <p:cNvPicPr preferRelativeResize="0"/>
          <p:nvPr/>
        </p:nvPicPr>
        <p:blipFill>
          <a:blip r:embed="rId108">
            <a:alphaModFix/>
          </a:blip>
          <a:stretch>
            <a:fillRect/>
          </a:stretch>
        </p:blipFill>
        <p:spPr>
          <a:xfrm>
            <a:off x="3362150" y="9084850"/>
            <a:ext cx="286775" cy="286775"/>
          </a:xfrm>
          <a:prstGeom prst="rect">
            <a:avLst/>
          </a:prstGeom>
          <a:noFill/>
          <a:ln>
            <a:noFill/>
          </a:ln>
        </p:spPr>
      </p:pic>
      <p:pic>
        <p:nvPicPr>
          <p:cNvPr id="173" name="Google Shape;173;p13"/>
          <p:cNvPicPr preferRelativeResize="0"/>
          <p:nvPr/>
        </p:nvPicPr>
        <p:blipFill>
          <a:blip r:embed="rId108">
            <a:alphaModFix/>
          </a:blip>
          <a:stretch>
            <a:fillRect/>
          </a:stretch>
        </p:blipFill>
        <p:spPr>
          <a:xfrm>
            <a:off x="4659450" y="9116475"/>
            <a:ext cx="286775" cy="286775"/>
          </a:xfrm>
          <a:prstGeom prst="rect">
            <a:avLst/>
          </a:prstGeom>
          <a:noFill/>
          <a:ln>
            <a:noFill/>
          </a:ln>
        </p:spPr>
      </p:pic>
      <p:pic>
        <p:nvPicPr>
          <p:cNvPr id="174" name="Google Shape;174;p13"/>
          <p:cNvPicPr preferRelativeResize="0"/>
          <p:nvPr/>
        </p:nvPicPr>
        <p:blipFill>
          <a:blip r:embed="rId108">
            <a:alphaModFix/>
          </a:blip>
          <a:stretch>
            <a:fillRect/>
          </a:stretch>
        </p:blipFill>
        <p:spPr>
          <a:xfrm>
            <a:off x="5973025" y="10294250"/>
            <a:ext cx="286775" cy="286775"/>
          </a:xfrm>
          <a:prstGeom prst="rect">
            <a:avLst/>
          </a:prstGeom>
          <a:noFill/>
          <a:ln>
            <a:noFill/>
          </a:ln>
        </p:spPr>
      </p:pic>
      <p:pic>
        <p:nvPicPr>
          <p:cNvPr id="175" name="Google Shape;175;p13"/>
          <p:cNvPicPr preferRelativeResize="0"/>
          <p:nvPr/>
        </p:nvPicPr>
        <p:blipFill>
          <a:blip r:embed="rId108">
            <a:alphaModFix/>
          </a:blip>
          <a:stretch>
            <a:fillRect/>
          </a:stretch>
        </p:blipFill>
        <p:spPr>
          <a:xfrm>
            <a:off x="7237600" y="10283325"/>
            <a:ext cx="286775" cy="286775"/>
          </a:xfrm>
          <a:prstGeom prst="rect">
            <a:avLst/>
          </a:prstGeom>
          <a:noFill/>
          <a:ln>
            <a:noFill/>
          </a:ln>
        </p:spPr>
      </p:pic>
      <p:pic>
        <p:nvPicPr>
          <p:cNvPr id="176" name="Google Shape;176;p13"/>
          <p:cNvPicPr preferRelativeResize="0"/>
          <p:nvPr/>
        </p:nvPicPr>
        <p:blipFill>
          <a:blip r:embed="rId109">
            <a:alphaModFix/>
          </a:blip>
          <a:stretch>
            <a:fillRect/>
          </a:stretch>
        </p:blipFill>
        <p:spPr>
          <a:xfrm>
            <a:off x="504975" y="11412075"/>
            <a:ext cx="1509375" cy="1170450"/>
          </a:xfrm>
          <a:prstGeom prst="rect">
            <a:avLst/>
          </a:prstGeom>
          <a:noFill/>
          <a:ln>
            <a:noFill/>
          </a:ln>
        </p:spPr>
      </p:pic>
      <p:sp>
        <p:nvSpPr>
          <p:cNvPr id="177" name="Google Shape;177;p13"/>
          <p:cNvSpPr txBox="1"/>
          <p:nvPr/>
        </p:nvSpPr>
        <p:spPr>
          <a:xfrm>
            <a:off x="337900" y="12141250"/>
            <a:ext cx="1843500" cy="4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Creativity Tools</a:t>
            </a:r>
            <a:endParaRPr sz="1000">
              <a:solidFill>
                <a:srgbClr val="FFCB44"/>
              </a:solidFill>
            </a:endParaRPr>
          </a:p>
        </p:txBody>
      </p:sp>
      <p:sp>
        <p:nvSpPr>
          <p:cNvPr id="178" name="Google Shape;178;p13"/>
          <p:cNvSpPr txBox="1"/>
          <p:nvPr/>
        </p:nvSpPr>
        <p:spPr>
          <a:xfrm>
            <a:off x="2993425" y="1207125"/>
            <a:ext cx="2292900" cy="3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rgbClr val="3F55AE"/>
                </a:solidFill>
                <a:latin typeface="Atma"/>
                <a:ea typeface="Atma"/>
                <a:cs typeface="Atma"/>
                <a:sym typeface="Atma"/>
              </a:rPr>
              <a:t>Unlocked </a:t>
            </a:r>
            <a:r>
              <a:rPr b="1" lang="en-US" sz="1200">
                <a:solidFill>
                  <a:srgbClr val="3F55AE"/>
                </a:solidFill>
                <a:latin typeface="Atma"/>
                <a:ea typeface="Atma"/>
                <a:cs typeface="Atma"/>
                <a:sym typeface="Atma"/>
              </a:rPr>
              <a:t>Creativity Tools</a:t>
            </a:r>
            <a:endParaRPr sz="800">
              <a:solidFill>
                <a:srgbClr val="3F55AE"/>
              </a:solidFill>
            </a:endParaRPr>
          </a:p>
        </p:txBody>
      </p:sp>
      <p:sp>
        <p:nvSpPr>
          <p:cNvPr id="179" name="Google Shape;179;p13"/>
          <p:cNvSpPr txBox="1"/>
          <p:nvPr/>
        </p:nvSpPr>
        <p:spPr>
          <a:xfrm rot="-5400000">
            <a:off x="-807775" y="6076475"/>
            <a:ext cx="2292900" cy="3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FFFFFF"/>
                </a:solidFill>
                <a:latin typeface="Atma"/>
                <a:ea typeface="Atma"/>
                <a:cs typeface="Atma"/>
                <a:sym typeface="Atma"/>
              </a:rPr>
              <a:t>Show What You Know</a:t>
            </a:r>
            <a:endParaRPr sz="700">
              <a:solidFill>
                <a:srgbClr val="FFFFFF"/>
              </a:solidFill>
            </a:endParaRPr>
          </a:p>
        </p:txBody>
      </p:sp>
      <p:pic>
        <p:nvPicPr>
          <p:cNvPr id="180" name="Google Shape;180;p13"/>
          <p:cNvPicPr preferRelativeResize="0"/>
          <p:nvPr/>
        </p:nvPicPr>
        <p:blipFill>
          <a:blip r:embed="rId110">
            <a:alphaModFix/>
          </a:blip>
          <a:stretch>
            <a:fillRect/>
          </a:stretch>
        </p:blipFill>
        <p:spPr>
          <a:xfrm>
            <a:off x="6019550" y="11456399"/>
            <a:ext cx="1509375" cy="1135451"/>
          </a:xfrm>
          <a:prstGeom prst="rect">
            <a:avLst/>
          </a:prstGeom>
          <a:noFill/>
          <a:ln>
            <a:noFill/>
          </a:ln>
        </p:spPr>
      </p:pic>
      <p:sp>
        <p:nvSpPr>
          <p:cNvPr id="181" name="Google Shape;181;p13"/>
          <p:cNvSpPr txBox="1"/>
          <p:nvPr/>
        </p:nvSpPr>
        <p:spPr>
          <a:xfrm>
            <a:off x="5984400" y="12152225"/>
            <a:ext cx="1436400" cy="40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3F55AE"/>
                </a:solidFill>
                <a:latin typeface="Atma"/>
                <a:ea typeface="Atma"/>
                <a:cs typeface="Atma"/>
                <a:sym typeface="Atma"/>
              </a:rPr>
              <a:t>Sharing Tools</a:t>
            </a:r>
            <a:endParaRPr sz="1000">
              <a:solidFill>
                <a:srgbClr val="3F55AE"/>
              </a:solidFill>
            </a:endParaRPr>
          </a:p>
        </p:txBody>
      </p:sp>
      <p:pic>
        <p:nvPicPr>
          <p:cNvPr id="182" name="Google Shape;182;p13"/>
          <p:cNvPicPr preferRelativeResize="0"/>
          <p:nvPr/>
        </p:nvPicPr>
        <p:blipFill>
          <a:blip r:embed="rId108">
            <a:alphaModFix/>
          </a:blip>
          <a:stretch>
            <a:fillRect/>
          </a:stretch>
        </p:blipFill>
        <p:spPr>
          <a:xfrm>
            <a:off x="902113" y="12556029"/>
            <a:ext cx="201075" cy="201075"/>
          </a:xfrm>
          <a:prstGeom prst="rect">
            <a:avLst/>
          </a:prstGeom>
          <a:noFill/>
          <a:ln>
            <a:noFill/>
          </a:ln>
        </p:spPr>
      </p:pic>
      <p:sp>
        <p:nvSpPr>
          <p:cNvPr id="183" name="Google Shape;183;p13"/>
          <p:cNvSpPr txBox="1"/>
          <p:nvPr/>
        </p:nvSpPr>
        <p:spPr>
          <a:xfrm>
            <a:off x="983800" y="12503888"/>
            <a:ext cx="703800" cy="2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00">
                <a:solidFill>
                  <a:schemeClr val="dk1"/>
                </a:solidFill>
                <a:latin typeface="Atma"/>
                <a:ea typeface="Atma"/>
                <a:cs typeface="Atma"/>
                <a:sym typeface="Atma"/>
              </a:rPr>
              <a:t>=iPad App</a:t>
            </a:r>
            <a:endParaRPr sz="800">
              <a:solidFill>
                <a:schemeClr val="dk1"/>
              </a:solidFill>
              <a:latin typeface="Atma"/>
              <a:ea typeface="Atma"/>
              <a:cs typeface="Atma"/>
              <a:sym typeface="Atma"/>
            </a:endParaRPr>
          </a:p>
        </p:txBody>
      </p:sp>
      <p:pic>
        <p:nvPicPr>
          <p:cNvPr id="184" name="Google Shape;184;p13"/>
          <p:cNvPicPr preferRelativeResize="0"/>
          <p:nvPr/>
        </p:nvPicPr>
        <p:blipFill>
          <a:blip r:embed="rId94">
            <a:alphaModFix/>
          </a:blip>
          <a:stretch>
            <a:fillRect/>
          </a:stretch>
        </p:blipFill>
        <p:spPr>
          <a:xfrm>
            <a:off x="1155750" y="11531550"/>
            <a:ext cx="660450" cy="660450"/>
          </a:xfrm>
          <a:prstGeom prst="rect">
            <a:avLst/>
          </a:prstGeom>
          <a:noFill/>
          <a:ln>
            <a:noFill/>
          </a:ln>
        </p:spPr>
      </p:pic>
      <p:pic>
        <p:nvPicPr>
          <p:cNvPr id="185" name="Google Shape;185;p13"/>
          <p:cNvPicPr preferRelativeResize="0"/>
          <p:nvPr/>
        </p:nvPicPr>
        <p:blipFill>
          <a:blip r:embed="rId111">
            <a:alphaModFix/>
          </a:blip>
          <a:stretch>
            <a:fillRect/>
          </a:stretch>
        </p:blipFill>
        <p:spPr>
          <a:xfrm>
            <a:off x="6316488" y="11803450"/>
            <a:ext cx="286800" cy="172088"/>
          </a:xfrm>
          <a:prstGeom prst="rect">
            <a:avLst/>
          </a:prstGeom>
          <a:noFill/>
          <a:ln>
            <a:noFill/>
          </a:ln>
        </p:spPr>
      </p:pic>
      <p:pic>
        <p:nvPicPr>
          <p:cNvPr id="186" name="Google Shape;186;p13"/>
          <p:cNvPicPr preferRelativeResize="0"/>
          <p:nvPr/>
        </p:nvPicPr>
        <p:blipFill>
          <a:blip r:embed="rId112">
            <a:alphaModFix/>
          </a:blip>
          <a:stretch>
            <a:fillRect/>
          </a:stretch>
        </p:blipFill>
        <p:spPr>
          <a:xfrm>
            <a:off x="6042174" y="11787792"/>
            <a:ext cx="230400" cy="203400"/>
          </a:xfrm>
          <a:prstGeom prst="ellipse">
            <a:avLst/>
          </a:prstGeom>
          <a:noFill/>
          <a:ln>
            <a:noFill/>
          </a:ln>
        </p:spPr>
      </p:pic>
      <p:pic>
        <p:nvPicPr>
          <p:cNvPr id="187" name="Google Shape;187;p13"/>
          <p:cNvPicPr preferRelativeResize="0"/>
          <p:nvPr/>
        </p:nvPicPr>
        <p:blipFill>
          <a:blip r:embed="rId113">
            <a:alphaModFix/>
          </a:blip>
          <a:stretch>
            <a:fillRect/>
          </a:stretch>
        </p:blipFill>
        <p:spPr>
          <a:xfrm>
            <a:off x="6951462" y="11787800"/>
            <a:ext cx="230400" cy="203400"/>
          </a:xfrm>
          <a:prstGeom prst="ellipse">
            <a:avLst/>
          </a:prstGeom>
          <a:noFill/>
          <a:ln>
            <a:noFill/>
          </a:ln>
        </p:spPr>
      </p:pic>
      <p:pic>
        <p:nvPicPr>
          <p:cNvPr id="188" name="Google Shape;188;p13"/>
          <p:cNvPicPr preferRelativeResize="0"/>
          <p:nvPr/>
        </p:nvPicPr>
        <p:blipFill>
          <a:blip r:embed="rId114">
            <a:alphaModFix/>
          </a:blip>
          <a:stretch>
            <a:fillRect/>
          </a:stretch>
        </p:blipFill>
        <p:spPr>
          <a:xfrm>
            <a:off x="7255550" y="11779850"/>
            <a:ext cx="230400" cy="219300"/>
          </a:xfrm>
          <a:prstGeom prst="ellipse">
            <a:avLst/>
          </a:prstGeom>
          <a:noFill/>
          <a:ln>
            <a:noFill/>
          </a:ln>
        </p:spPr>
      </p:pic>
      <p:pic>
        <p:nvPicPr>
          <p:cNvPr id="189" name="Google Shape;189;p13"/>
          <p:cNvPicPr preferRelativeResize="0"/>
          <p:nvPr/>
        </p:nvPicPr>
        <p:blipFill>
          <a:blip r:embed="rId115">
            <a:alphaModFix/>
          </a:blip>
          <a:stretch>
            <a:fillRect/>
          </a:stretch>
        </p:blipFill>
        <p:spPr>
          <a:xfrm>
            <a:off x="6647225" y="11803450"/>
            <a:ext cx="230538" cy="172100"/>
          </a:xfrm>
          <a:prstGeom prst="rect">
            <a:avLst/>
          </a:prstGeom>
          <a:noFill/>
          <a:ln>
            <a:noFill/>
          </a:ln>
        </p:spPr>
      </p:pic>
      <p:pic>
        <p:nvPicPr>
          <p:cNvPr id="190" name="Google Shape;190;p13"/>
          <p:cNvPicPr preferRelativeResize="0"/>
          <p:nvPr/>
        </p:nvPicPr>
        <p:blipFill rotWithShape="1">
          <a:blip r:embed="rId116">
            <a:alphaModFix/>
          </a:blip>
          <a:srcRect b="10168" l="0" r="28083" t="0"/>
          <a:stretch/>
        </p:blipFill>
        <p:spPr>
          <a:xfrm>
            <a:off x="-10132825" y="5102675"/>
            <a:ext cx="9805250" cy="6872875"/>
          </a:xfrm>
          <a:prstGeom prst="rect">
            <a:avLst/>
          </a:prstGeom>
          <a:noFill/>
          <a:ln cap="flat" cmpd="sng" w="114300">
            <a:solidFill>
              <a:srgbClr val="3F55AE"/>
            </a:solidFill>
            <a:prstDash val="solid"/>
            <a:round/>
            <a:headEnd len="sm" w="sm" type="none"/>
            <a:tailEnd len="sm" w="sm" type="none"/>
          </a:ln>
        </p:spPr>
      </p:pic>
      <p:sp>
        <p:nvSpPr>
          <p:cNvPr id="191" name="Google Shape;191;p13"/>
          <p:cNvSpPr txBox="1"/>
          <p:nvPr/>
        </p:nvSpPr>
        <p:spPr>
          <a:xfrm>
            <a:off x="-10250950" y="4249800"/>
            <a:ext cx="10015800" cy="660300"/>
          </a:xfrm>
          <a:prstGeom prst="rect">
            <a:avLst/>
          </a:prstGeom>
          <a:solidFill>
            <a:srgbClr val="FFCB44"/>
          </a:solidFill>
          <a:ln cap="flat" cmpd="sng" w="38100">
            <a:solidFill>
              <a:srgbClr val="3F55AE"/>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300">
                <a:solidFill>
                  <a:srgbClr val="3F55AE"/>
                </a:solidFill>
                <a:latin typeface="Chelsea Market"/>
                <a:ea typeface="Chelsea Market"/>
                <a:cs typeface="Chelsea Market"/>
                <a:sym typeface="Chelsea Market"/>
              </a:rPr>
              <a:t>For Your Viewing Pleasure: Zoom 100%</a:t>
            </a:r>
            <a:endParaRPr sz="3300">
              <a:solidFill>
                <a:srgbClr val="3F55AE"/>
              </a:solidFill>
              <a:latin typeface="Chelsea Market"/>
              <a:ea typeface="Chelsea Market"/>
              <a:cs typeface="Chelsea Market"/>
              <a:sym typeface="Chelsea Market"/>
            </a:endParaRPr>
          </a:p>
        </p:txBody>
      </p:sp>
      <p:pic>
        <p:nvPicPr>
          <p:cNvPr id="192" name="Google Shape;192;p13"/>
          <p:cNvPicPr preferRelativeResize="0"/>
          <p:nvPr/>
        </p:nvPicPr>
        <p:blipFill>
          <a:blip r:embed="rId117">
            <a:alphaModFix/>
          </a:blip>
          <a:stretch>
            <a:fillRect/>
          </a:stretch>
        </p:blipFill>
        <p:spPr>
          <a:xfrm>
            <a:off x="-10045525" y="4296900"/>
            <a:ext cx="566100" cy="566100"/>
          </a:xfrm>
          <a:prstGeom prst="rect">
            <a:avLst/>
          </a:prstGeom>
          <a:noFill/>
          <a:ln>
            <a:noFill/>
          </a:ln>
        </p:spPr>
      </p:pic>
      <p:pic>
        <p:nvPicPr>
          <p:cNvPr id="193" name="Google Shape;193;p13"/>
          <p:cNvPicPr preferRelativeResize="0"/>
          <p:nvPr/>
        </p:nvPicPr>
        <p:blipFill>
          <a:blip r:embed="rId117">
            <a:alphaModFix/>
          </a:blip>
          <a:stretch>
            <a:fillRect/>
          </a:stretch>
        </p:blipFill>
        <p:spPr>
          <a:xfrm>
            <a:off x="-1056875" y="4296900"/>
            <a:ext cx="566100" cy="566100"/>
          </a:xfrm>
          <a:prstGeom prst="rect">
            <a:avLst/>
          </a:prstGeom>
          <a:noFill/>
          <a:ln>
            <a:noFill/>
          </a:ln>
        </p:spPr>
      </p:pic>
      <p:sp>
        <p:nvSpPr>
          <p:cNvPr id="194" name="Google Shape;194;p13"/>
          <p:cNvSpPr txBox="1"/>
          <p:nvPr/>
        </p:nvSpPr>
        <p:spPr>
          <a:xfrm>
            <a:off x="8007550" y="4558100"/>
            <a:ext cx="8970300" cy="943800"/>
          </a:xfrm>
          <a:prstGeom prst="rect">
            <a:avLst/>
          </a:prstGeom>
          <a:solidFill>
            <a:srgbClr val="FFCB44"/>
          </a:solidFill>
          <a:ln cap="flat" cmpd="sng" w="38100">
            <a:solidFill>
              <a:srgbClr val="3F55AE"/>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3F55AE"/>
                </a:solidFill>
                <a:latin typeface="Chelsea Market"/>
                <a:ea typeface="Chelsea Market"/>
                <a:cs typeface="Chelsea Market"/>
                <a:sym typeface="Chelsea Market"/>
              </a:rPr>
              <a:t>    TEACHERS: Using the Lock Feature</a:t>
            </a:r>
            <a:endParaRPr sz="3300">
              <a:solidFill>
                <a:srgbClr val="3F55AE"/>
              </a:solidFill>
              <a:latin typeface="Chelsea Market"/>
              <a:ea typeface="Chelsea Market"/>
              <a:cs typeface="Chelsea Market"/>
              <a:sym typeface="Chelsea Market"/>
            </a:endParaRPr>
          </a:p>
          <a:p>
            <a:pPr indent="0" lvl="0" marL="0" rtl="0" algn="l">
              <a:spcBef>
                <a:spcPts val="0"/>
              </a:spcBef>
              <a:spcAft>
                <a:spcPts val="0"/>
              </a:spcAft>
              <a:buNone/>
            </a:pPr>
            <a:r>
              <a:rPr lang="en-US" sz="2000" u="sng">
                <a:solidFill>
                  <a:schemeClr val="hlink"/>
                </a:solidFill>
                <a:latin typeface="Chelsea Market"/>
                <a:ea typeface="Chelsea Market"/>
                <a:cs typeface="Chelsea Market"/>
                <a:sym typeface="Chelsea Market"/>
                <a:hlinkClick r:id="rId118"/>
              </a:rPr>
              <a:t>See here for explanation</a:t>
            </a:r>
            <a:r>
              <a:rPr lang="en-US" sz="2000">
                <a:solidFill>
                  <a:srgbClr val="3F55AE"/>
                </a:solidFill>
                <a:latin typeface="Chelsea Market"/>
                <a:ea typeface="Chelsea Market"/>
                <a:cs typeface="Chelsea Market"/>
                <a:sym typeface="Chelsea Market"/>
              </a:rPr>
              <a:t>, Delete this before sharing with students</a:t>
            </a:r>
            <a:endParaRPr sz="2000">
              <a:solidFill>
                <a:srgbClr val="3F55AE"/>
              </a:solidFill>
              <a:latin typeface="Chelsea Market"/>
              <a:ea typeface="Chelsea Market"/>
              <a:cs typeface="Chelsea Market"/>
              <a:sym typeface="Chelsea Market"/>
            </a:endParaRPr>
          </a:p>
        </p:txBody>
      </p:sp>
      <p:pic>
        <p:nvPicPr>
          <p:cNvPr id="195" name="Google Shape;195;p13"/>
          <p:cNvPicPr preferRelativeResize="0"/>
          <p:nvPr/>
        </p:nvPicPr>
        <p:blipFill>
          <a:blip r:embed="rId94">
            <a:alphaModFix/>
          </a:blip>
          <a:stretch>
            <a:fillRect/>
          </a:stretch>
        </p:blipFill>
        <p:spPr>
          <a:xfrm>
            <a:off x="8241287" y="4646300"/>
            <a:ext cx="483900" cy="483900"/>
          </a:xfrm>
          <a:prstGeom prst="rect">
            <a:avLst/>
          </a:prstGeom>
          <a:noFill/>
          <a:ln>
            <a:noFill/>
          </a:ln>
        </p:spPr>
      </p:pic>
      <p:pic>
        <p:nvPicPr>
          <p:cNvPr id="196" name="Google Shape;196;p13"/>
          <p:cNvPicPr preferRelativeResize="0"/>
          <p:nvPr/>
        </p:nvPicPr>
        <p:blipFill>
          <a:blip r:embed="rId94">
            <a:alphaModFix/>
          </a:blip>
          <a:stretch>
            <a:fillRect/>
          </a:stretch>
        </p:blipFill>
        <p:spPr>
          <a:xfrm>
            <a:off x="16110437" y="4646300"/>
            <a:ext cx="483900" cy="483900"/>
          </a:xfrm>
          <a:prstGeom prst="rect">
            <a:avLst/>
          </a:prstGeom>
          <a:noFill/>
          <a:ln>
            <a:noFill/>
          </a:ln>
        </p:spPr>
      </p:pic>
      <p:sp>
        <p:nvSpPr>
          <p:cNvPr id="197" name="Google Shape;197;p13"/>
          <p:cNvSpPr/>
          <p:nvPr/>
        </p:nvSpPr>
        <p:spPr>
          <a:xfrm>
            <a:off x="10143775" y="5501950"/>
            <a:ext cx="6396525" cy="7101057"/>
          </a:xfrm>
          <a:prstGeom prst="rect">
            <a:avLst/>
          </a:prstGeom>
          <a:noFill/>
          <a:ln>
            <a:noFill/>
          </a:ln>
        </p:spPr>
      </p:sp>
      <p:sp>
        <p:nvSpPr>
          <p:cNvPr id="198" name="Google Shape;198;p13"/>
          <p:cNvSpPr/>
          <p:nvPr/>
        </p:nvSpPr>
        <p:spPr>
          <a:xfrm>
            <a:off x="9285350" y="5616050"/>
            <a:ext cx="6690901" cy="7017613"/>
          </a:xfrm>
          <a:prstGeom prst="rect">
            <a:avLst/>
          </a:prstGeom>
          <a:noFill/>
          <a:ln cap="flat" cmpd="sng" w="76200">
            <a:solidFill>
              <a:srgbClr val="3F55AE"/>
            </a:solidFill>
            <a:prstDash val="solid"/>
            <a:round/>
            <a:headEnd len="sm" w="sm" type="none"/>
            <a:tailEnd len="sm" w="sm" type="none"/>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22"/>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Screencasting</a:t>
            </a:r>
            <a:endParaRPr b="1">
              <a:solidFill>
                <a:srgbClr val="FFCB44"/>
              </a:solidFill>
              <a:latin typeface="Atma"/>
              <a:ea typeface="Atma"/>
              <a:cs typeface="Atma"/>
              <a:sym typeface="Atma"/>
            </a:endParaRPr>
          </a:p>
        </p:txBody>
      </p:sp>
      <p:sp>
        <p:nvSpPr>
          <p:cNvPr id="328" name="Google Shape;328;p22"/>
          <p:cNvSpPr txBox="1"/>
          <p:nvPr/>
        </p:nvSpPr>
        <p:spPr>
          <a:xfrm>
            <a:off x="1943100" y="1707925"/>
            <a:ext cx="10665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CB44"/>
                </a:solidFill>
                <a:latin typeface="Atma"/>
                <a:ea typeface="Atma"/>
                <a:cs typeface="Atma"/>
                <a:sym typeface="Atma"/>
              </a:rPr>
              <a:t>Flipgrid</a:t>
            </a:r>
            <a:endParaRPr b="1" sz="1800">
              <a:solidFill>
                <a:srgbClr val="FFCB44"/>
              </a:solidFill>
              <a:latin typeface="Atma"/>
              <a:ea typeface="Atma"/>
              <a:cs typeface="Atma"/>
              <a:sym typeface="Atma"/>
            </a:endParaRPr>
          </a:p>
        </p:txBody>
      </p:sp>
      <p:pic>
        <p:nvPicPr>
          <p:cNvPr id="329" name="Google Shape;329;p22">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330" name="Google Shape;330;p22"/>
          <p:cNvSpPr txBox="1"/>
          <p:nvPr/>
        </p:nvSpPr>
        <p:spPr>
          <a:xfrm>
            <a:off x="3429000" y="1837050"/>
            <a:ext cx="3753000" cy="9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3F55AE"/>
                </a:solidFill>
                <a:latin typeface="Atma"/>
                <a:ea typeface="Atma"/>
                <a:cs typeface="Atma"/>
                <a:sym typeface="Atma"/>
              </a:rPr>
              <a:t>Use the tools in </a:t>
            </a:r>
            <a:r>
              <a:rPr b="1" lang="en-US" sz="2400">
                <a:solidFill>
                  <a:srgbClr val="3F55AE"/>
                </a:solidFill>
                <a:latin typeface="Atma"/>
                <a:ea typeface="Atma"/>
                <a:cs typeface="Atma"/>
                <a:sym typeface="Atma"/>
              </a:rPr>
              <a:t>Flipgrid</a:t>
            </a:r>
            <a:r>
              <a:rPr lang="en-US" sz="2400">
                <a:solidFill>
                  <a:srgbClr val="3F55AE"/>
                </a:solidFill>
                <a:latin typeface="Atma"/>
                <a:ea typeface="Atma"/>
                <a:cs typeface="Atma"/>
                <a:sym typeface="Atma"/>
              </a:rPr>
              <a:t> to screencast what you know!</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id="331" name="Google Shape;331;p22"/>
          <p:cNvPicPr preferRelativeResize="0"/>
          <p:nvPr/>
        </p:nvPicPr>
        <p:blipFill>
          <a:blip r:embed="rId6">
            <a:alphaModFix/>
          </a:blip>
          <a:stretch>
            <a:fillRect/>
          </a:stretch>
        </p:blipFill>
        <p:spPr>
          <a:xfrm>
            <a:off x="666750" y="2148150"/>
            <a:ext cx="608700" cy="716725"/>
          </a:xfrm>
          <a:prstGeom prst="rect">
            <a:avLst/>
          </a:prstGeom>
          <a:noFill/>
          <a:ln>
            <a:noFill/>
          </a:ln>
        </p:spPr>
      </p:pic>
      <p:pic>
        <p:nvPicPr>
          <p:cNvPr id="332" name="Google Shape;332;p22">
            <a:hlinkClick r:id="rId7"/>
          </p:cNvPr>
          <p:cNvPicPr preferRelativeResize="0"/>
          <p:nvPr/>
        </p:nvPicPr>
        <p:blipFill rotWithShape="1">
          <a:blip r:embed="rId8">
            <a:alphaModFix/>
          </a:blip>
          <a:srcRect b="17045" l="32217" r="31428" t="16420"/>
          <a:stretch/>
        </p:blipFill>
        <p:spPr>
          <a:xfrm>
            <a:off x="2170050" y="2215976"/>
            <a:ext cx="608700" cy="584700"/>
          </a:xfrm>
          <a:prstGeom prst="ellipse">
            <a:avLst/>
          </a:prstGeom>
          <a:noFill/>
          <a:ln>
            <a:noFill/>
          </a:ln>
        </p:spPr>
      </p:pic>
      <p:pic>
        <p:nvPicPr>
          <p:cNvPr descr="Getting Started with Flipgrid, Student Edition&#10;&#10;Learn more:&#10;https://help.flipgrid.com/hc/en-us/articles/360007559273-Getting-Started-Students" id="333" name="Google Shape;333;p22" title="Students: Getting Started with Flipgrid">
            <a:hlinkClick r:id="rId9"/>
          </p:cNvPr>
          <p:cNvPicPr preferRelativeResize="0"/>
          <p:nvPr/>
        </p:nvPicPr>
        <p:blipFill>
          <a:blip r:embed="rId10">
            <a:alphaModFix/>
          </a:blip>
          <a:stretch>
            <a:fillRect/>
          </a:stretch>
        </p:blipFill>
        <p:spPr>
          <a:xfrm>
            <a:off x="3879850" y="3810000"/>
            <a:ext cx="1250800" cy="1075125"/>
          </a:xfrm>
          <a:prstGeom prst="rect">
            <a:avLst/>
          </a:prstGeom>
          <a:noFill/>
          <a:ln>
            <a:noFill/>
          </a:ln>
        </p:spPr>
      </p:pic>
      <p:pic>
        <p:nvPicPr>
          <p:cNvPr descr="In this video learn the basic elements of the Flipgrid Camera including starting a Flipgrid recording, pause/play, stickers, styles, whiteboard + blackboard, screen recording, importing a image + video, trimming and adding more!&#10;&#10;Learn more: https://blog.flipgrid.com/flipgridcamera&#10;&#10;--- &#10;New to Flipgrid? Start by creating your free account at https://flipgrid.com, check out this guide for everything you need to know to get started - https://blog.flipgrid.com/gettingstarted/ - and join the inspiring Flipgrid Educator community on Twitter, Instagram, and Facebook:  &#10;💚 https://twitter.com/Flipgrid&#10;💚 https://instagram.com/Flipgrid&#10;💚 https://facebook.com/Flipgrid" id="334" name="Google Shape;334;p22" title="Flipgrid Camera Features">
            <a:hlinkClick r:id="rId11"/>
          </p:cNvPr>
          <p:cNvPicPr preferRelativeResize="0"/>
          <p:nvPr/>
        </p:nvPicPr>
        <p:blipFill>
          <a:blip r:embed="rId12">
            <a:alphaModFix/>
          </a:blip>
          <a:stretch>
            <a:fillRect/>
          </a:stretch>
        </p:blipFill>
        <p:spPr>
          <a:xfrm>
            <a:off x="5514975" y="3692175"/>
            <a:ext cx="1562100" cy="1171575"/>
          </a:xfrm>
          <a:prstGeom prst="rect">
            <a:avLst/>
          </a:prstGeom>
          <a:noFill/>
          <a:ln>
            <a:noFill/>
          </a:ln>
        </p:spPr>
      </p:pic>
      <p:pic>
        <p:nvPicPr>
          <p:cNvPr descr="Kristin and Joe share ideas for engaging EVERY member of your community including those who may be a little camera shy. &#10;&#10;For more ideas, check out this post: https://blog.flipgrid.com/news/camerashy &#10;&#10;---&#10;&#10;This video is part of a series: educators and authors Kristin and Joe Merrill – @TheMerrillsEdu – share their tips, tricks, and wealth of creativity for making learning InterACTIVE with Flipgrid. To learn more from the innovative duo, check out their website and follow them on Twitter:&#10;https://TheMerrillsEdu.com&#10;https://twitter.com/TheMerrillsEdu&#10;https://twitter.com/FriendsInFourth&#10;https://twitter.com/MrMerrillsClass&#10;&#10;New to Flipgrid? Start by creating your free account at https://flipgrid.com, check out this guide for everything you need to know to get started - https://blog.flipgrid.com/gettingstarted/ - and join the inspiring Flipgrid Educator community on Twitter, Instagram, and Facebook: &#10;https://twitter.com/Flipgrid&#10;https://instagram.com/Flipgrid&#10;https://facebook.com/Flipgrid" id="335" name="Google Shape;335;p22" title="Conquer Camera Shyness">
            <a:hlinkClick r:id="rId13"/>
          </p:cNvPr>
          <p:cNvPicPr preferRelativeResize="0"/>
          <p:nvPr/>
        </p:nvPicPr>
        <p:blipFill>
          <a:blip r:embed="rId14">
            <a:alphaModFix/>
          </a:blip>
          <a:stretch>
            <a:fillRect/>
          </a:stretch>
        </p:blipFill>
        <p:spPr>
          <a:xfrm>
            <a:off x="5670625" y="4863750"/>
            <a:ext cx="1250800" cy="938100"/>
          </a:xfrm>
          <a:prstGeom prst="rect">
            <a:avLst/>
          </a:prstGeom>
          <a:noFill/>
          <a:ln>
            <a:noFill/>
          </a:ln>
        </p:spPr>
      </p:pic>
      <p:pic>
        <p:nvPicPr>
          <p:cNvPr descr="Joe and Kristen Merrill share the fundamental feature of AppSmashing on Flipgrid: importing a video! Learn more: https://help.flipgrid.com/hc/en-us/articles/115003674753-Import-or-Upload-a-Custom-Video&#10;&#10;---&#10;&#10;This video is part of a series: educators and authors Kristin and Joe Merrill – @TheMerrillsEdu – share their tips, tricks, and wealth of creativity for making learning InterACTIVE with Flipgrid. To learn more from the innovative duo, check out their website and follow them on Twitter:&#10;https://TheMerrillsEdu.com&#10;https://twitter.com/TheMerrillsEdu&#10;https://twitter.com/FriendsInFourth&#10;https://twitter.com/MrMerrillsClass&#10;&#10;New to Flipgrid? Start by creating your free account at https://flipgrid.com, check out this guide for everything you need to know to get started - https://blog.flipgrid.com/gettingstarted/ - and join the inspiring Flipgrid Educator community on Twitter, Instagram, and Facebook:&#10;https://twitter.com/Flipgrid&#10;https://instagram.com/Flipgrid&#10;https://facebook.com/Flipgrid" id="336" name="Google Shape;336;p22" title="Import Videos on Flipgrid">
            <a:hlinkClick r:id="rId15"/>
          </p:cNvPr>
          <p:cNvPicPr preferRelativeResize="0"/>
          <p:nvPr/>
        </p:nvPicPr>
        <p:blipFill>
          <a:blip r:embed="rId16">
            <a:alphaModFix/>
          </a:blip>
          <a:stretch>
            <a:fillRect/>
          </a:stretch>
        </p:blipFill>
        <p:spPr>
          <a:xfrm>
            <a:off x="3879850" y="4863750"/>
            <a:ext cx="1250800" cy="938100"/>
          </a:xfrm>
          <a:prstGeom prst="rect">
            <a:avLst/>
          </a:prstGeom>
          <a:noFill/>
          <a:ln>
            <a:noFill/>
          </a:ln>
        </p:spPr>
      </p:pic>
      <p:grpSp>
        <p:nvGrpSpPr>
          <p:cNvPr id="337" name="Google Shape;337;p22"/>
          <p:cNvGrpSpPr/>
          <p:nvPr/>
        </p:nvGrpSpPr>
        <p:grpSpPr>
          <a:xfrm>
            <a:off x="-1733585" y="7639107"/>
            <a:ext cx="5711242" cy="5162499"/>
            <a:chOff x="-1844150" y="7312500"/>
            <a:chExt cx="6183675" cy="5489100"/>
          </a:xfrm>
        </p:grpSpPr>
        <p:pic>
          <p:nvPicPr>
            <p:cNvPr descr="Bitmoji Image" id="338" name="Google Shape;338;p22"/>
            <p:cNvPicPr preferRelativeResize="0"/>
            <p:nvPr/>
          </p:nvPicPr>
          <p:blipFill rotWithShape="1">
            <a:blip r:embed="rId17">
              <a:alphaModFix/>
            </a:blip>
            <a:srcRect b="31917" l="0" r="0" t="0"/>
            <a:stretch/>
          </p:blipFill>
          <p:spPr>
            <a:xfrm>
              <a:off x="-1844150" y="8591550"/>
              <a:ext cx="6183675" cy="4210050"/>
            </a:xfrm>
            <a:prstGeom prst="rect">
              <a:avLst/>
            </a:prstGeom>
            <a:noFill/>
            <a:ln>
              <a:noFill/>
            </a:ln>
          </p:spPr>
        </p:pic>
        <p:pic>
          <p:nvPicPr>
            <p:cNvPr descr="Bitmoji Image" id="339" name="Google Shape;339;p22"/>
            <p:cNvPicPr preferRelativeResize="0"/>
            <p:nvPr/>
          </p:nvPicPr>
          <p:blipFill rotWithShape="1">
            <a:blip r:embed="rId18">
              <a:alphaModFix/>
            </a:blip>
            <a:srcRect b="56846" l="33742" r="37022" t="0"/>
            <a:stretch/>
          </p:blipFill>
          <p:spPr>
            <a:xfrm rot="-780063">
              <a:off x="-1059545" y="7573235"/>
              <a:ext cx="2794741" cy="4184455"/>
            </a:xfrm>
            <a:prstGeom prst="rect">
              <a:avLst/>
            </a:prstGeom>
            <a:noFill/>
            <a:ln>
              <a:noFill/>
            </a:ln>
          </p:spPr>
        </p:pic>
      </p:grpSp>
      <p:pic>
        <p:nvPicPr>
          <p:cNvPr id="340" name="Google Shape;340;p22">
            <a:hlinkClick r:id="rId19"/>
          </p:cNvPr>
          <p:cNvPicPr preferRelativeResize="0"/>
          <p:nvPr/>
        </p:nvPicPr>
        <p:blipFill rotWithShape="1">
          <a:blip r:embed="rId8">
            <a:alphaModFix/>
          </a:blip>
          <a:srcRect b="17045" l="32217" r="31428" t="16420"/>
          <a:stretch/>
        </p:blipFill>
        <p:spPr>
          <a:xfrm rot="-348749">
            <a:off x="2451574" y="10447603"/>
            <a:ext cx="553948" cy="531948"/>
          </a:xfrm>
          <a:prstGeom prst="ellipse">
            <a:avLst/>
          </a:prstGeom>
          <a:noFill/>
          <a:ln>
            <a:noFill/>
          </a:ln>
        </p:spPr>
      </p:pic>
      <p:sp>
        <p:nvSpPr>
          <p:cNvPr id="341" name="Google Shape;341;p22"/>
          <p:cNvSpPr txBox="1"/>
          <p:nvPr/>
        </p:nvSpPr>
        <p:spPr>
          <a:xfrm>
            <a:off x="1619350" y="69470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p23"/>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Screencasting</a:t>
            </a:r>
            <a:endParaRPr b="1">
              <a:solidFill>
                <a:srgbClr val="FFCB44"/>
              </a:solidFill>
              <a:latin typeface="Atma"/>
              <a:ea typeface="Atma"/>
              <a:cs typeface="Atma"/>
              <a:sym typeface="Atma"/>
            </a:endParaRPr>
          </a:p>
        </p:txBody>
      </p:sp>
      <p:sp>
        <p:nvSpPr>
          <p:cNvPr id="347" name="Google Shape;347;p23"/>
          <p:cNvSpPr txBox="1"/>
          <p:nvPr/>
        </p:nvSpPr>
        <p:spPr>
          <a:xfrm>
            <a:off x="1948500" y="1707925"/>
            <a:ext cx="13035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rgbClr val="FFCB44"/>
                </a:solidFill>
                <a:latin typeface="Atma"/>
                <a:ea typeface="Atma"/>
                <a:cs typeface="Atma"/>
                <a:sym typeface="Atma"/>
              </a:rPr>
              <a:t>Screencastify</a:t>
            </a:r>
            <a:endParaRPr b="1" sz="1200">
              <a:solidFill>
                <a:srgbClr val="FFCB44"/>
              </a:solidFill>
              <a:latin typeface="Atma"/>
              <a:ea typeface="Atma"/>
              <a:cs typeface="Atma"/>
              <a:sym typeface="Atma"/>
            </a:endParaRPr>
          </a:p>
        </p:txBody>
      </p:sp>
      <p:pic>
        <p:nvPicPr>
          <p:cNvPr id="348" name="Google Shape;348;p23">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349" name="Google Shape;349;p23"/>
          <p:cNvSpPr txBox="1"/>
          <p:nvPr/>
        </p:nvSpPr>
        <p:spPr>
          <a:xfrm>
            <a:off x="3333750" y="1943100"/>
            <a:ext cx="4133700" cy="8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Use </a:t>
            </a:r>
            <a:r>
              <a:rPr b="1" lang="en-US" sz="2200">
                <a:solidFill>
                  <a:srgbClr val="3F55AE"/>
                </a:solidFill>
                <a:latin typeface="Atma"/>
                <a:ea typeface="Atma"/>
                <a:cs typeface="Atma"/>
                <a:sym typeface="Atma"/>
              </a:rPr>
              <a:t>screencastify</a:t>
            </a:r>
            <a:r>
              <a:rPr lang="en-US" sz="2200">
                <a:solidFill>
                  <a:srgbClr val="3F55AE"/>
                </a:solidFill>
                <a:latin typeface="Atma"/>
                <a:ea typeface="Atma"/>
                <a:cs typeface="Atma"/>
                <a:sym typeface="Atma"/>
              </a:rPr>
              <a:t> to record your screen as you  show what you know!</a:t>
            </a:r>
            <a:endParaRPr b="1"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id="350" name="Google Shape;350;p23"/>
          <p:cNvPicPr preferRelativeResize="0"/>
          <p:nvPr/>
        </p:nvPicPr>
        <p:blipFill>
          <a:blip r:embed="rId6">
            <a:alphaModFix/>
          </a:blip>
          <a:stretch>
            <a:fillRect/>
          </a:stretch>
        </p:blipFill>
        <p:spPr>
          <a:xfrm>
            <a:off x="666750" y="2148150"/>
            <a:ext cx="608700" cy="716725"/>
          </a:xfrm>
          <a:prstGeom prst="rect">
            <a:avLst/>
          </a:prstGeom>
          <a:noFill/>
          <a:ln>
            <a:noFill/>
          </a:ln>
        </p:spPr>
      </p:pic>
      <p:pic>
        <p:nvPicPr>
          <p:cNvPr id="351" name="Google Shape;351;p23">
            <a:hlinkClick r:id="rId7"/>
          </p:cNvPr>
          <p:cNvPicPr preferRelativeResize="0"/>
          <p:nvPr/>
        </p:nvPicPr>
        <p:blipFill>
          <a:blip r:embed="rId8">
            <a:alphaModFix/>
          </a:blip>
          <a:stretch>
            <a:fillRect/>
          </a:stretch>
        </p:blipFill>
        <p:spPr>
          <a:xfrm>
            <a:off x="2192300" y="2146163"/>
            <a:ext cx="720675" cy="720675"/>
          </a:xfrm>
          <a:prstGeom prst="rect">
            <a:avLst/>
          </a:prstGeom>
          <a:noFill/>
          <a:ln>
            <a:noFill/>
          </a:ln>
        </p:spPr>
      </p:pic>
      <p:grpSp>
        <p:nvGrpSpPr>
          <p:cNvPr id="352" name="Google Shape;352;p23"/>
          <p:cNvGrpSpPr/>
          <p:nvPr/>
        </p:nvGrpSpPr>
        <p:grpSpPr>
          <a:xfrm flipH="1">
            <a:off x="-1242271" y="7143748"/>
            <a:ext cx="3604426" cy="5981697"/>
            <a:chOff x="-8286750" y="5213500"/>
            <a:chExt cx="3939694" cy="6445100"/>
          </a:xfrm>
        </p:grpSpPr>
        <p:pic>
          <p:nvPicPr>
            <p:cNvPr descr="Bitmoji Image" id="353" name="Google Shape;353;p23"/>
            <p:cNvPicPr preferRelativeResize="0"/>
            <p:nvPr/>
          </p:nvPicPr>
          <p:blipFill rotWithShape="1">
            <a:blip r:embed="rId9">
              <a:alphaModFix/>
            </a:blip>
            <a:srcRect b="0" l="29813" r="25595" t="12663"/>
            <a:stretch/>
          </p:blipFill>
          <p:spPr>
            <a:xfrm>
              <a:off x="-8286750" y="5353050"/>
              <a:ext cx="3219450" cy="6305550"/>
            </a:xfrm>
            <a:prstGeom prst="rect">
              <a:avLst/>
            </a:prstGeom>
            <a:noFill/>
            <a:ln>
              <a:noFill/>
            </a:ln>
          </p:spPr>
        </p:pic>
        <p:pic>
          <p:nvPicPr>
            <p:cNvPr descr="Clientmoji" id="354" name="Google Shape;354;p23"/>
            <p:cNvPicPr preferRelativeResize="0"/>
            <p:nvPr/>
          </p:nvPicPr>
          <p:blipFill rotWithShape="1">
            <a:blip r:embed="rId10">
              <a:alphaModFix/>
            </a:blip>
            <a:srcRect b="2367" l="0" r="24000" t="34501"/>
            <a:stretch/>
          </p:blipFill>
          <p:spPr>
            <a:xfrm>
              <a:off x="-8124825" y="5213500"/>
              <a:ext cx="3057525" cy="2539850"/>
            </a:xfrm>
            <a:prstGeom prst="rect">
              <a:avLst/>
            </a:prstGeom>
            <a:noFill/>
            <a:ln>
              <a:noFill/>
            </a:ln>
          </p:spPr>
        </p:pic>
        <p:sp>
          <p:nvSpPr>
            <p:cNvPr id="355" name="Google Shape;355;p23"/>
            <p:cNvSpPr/>
            <p:nvPr/>
          </p:nvSpPr>
          <p:spPr>
            <a:xfrm rot="2109877">
              <a:off x="-5284081" y="6903351"/>
              <a:ext cx="701651" cy="1039169"/>
            </a:xfrm>
            <a:prstGeom prst="roundRect">
              <a:avLst>
                <a:gd fmla="val 16667"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6" name="Google Shape;356;p23">
            <a:hlinkClick r:id="rId11"/>
          </p:cNvPr>
          <p:cNvPicPr preferRelativeResize="0"/>
          <p:nvPr/>
        </p:nvPicPr>
        <p:blipFill>
          <a:blip r:embed="rId8">
            <a:alphaModFix/>
          </a:blip>
          <a:stretch>
            <a:fillRect/>
          </a:stretch>
        </p:blipFill>
        <p:spPr>
          <a:xfrm>
            <a:off x="6256800" y="6545777"/>
            <a:ext cx="831900" cy="831900"/>
          </a:xfrm>
          <a:prstGeom prst="rect">
            <a:avLst/>
          </a:prstGeom>
          <a:noFill/>
          <a:ln>
            <a:noFill/>
          </a:ln>
        </p:spPr>
      </p:pic>
      <p:sp>
        <p:nvSpPr>
          <p:cNvPr id="357" name="Google Shape;357;p23"/>
          <p:cNvSpPr txBox="1"/>
          <p:nvPr/>
        </p:nvSpPr>
        <p:spPr>
          <a:xfrm>
            <a:off x="1948500" y="69439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358" name="Google Shape;358;p23" title="Screencastify Tutorial for Students">
            <a:hlinkClick r:id="rId12"/>
          </p:cNvPr>
          <p:cNvPicPr preferRelativeResize="0"/>
          <p:nvPr/>
        </p:nvPicPr>
        <p:blipFill>
          <a:blip r:embed="rId13">
            <a:alphaModFix/>
          </a:blip>
          <a:stretch>
            <a:fillRect/>
          </a:stretch>
        </p:blipFill>
        <p:spPr>
          <a:xfrm>
            <a:off x="3846550" y="3693938"/>
            <a:ext cx="3108100" cy="233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p24"/>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Screencasting</a:t>
            </a:r>
            <a:endParaRPr b="1">
              <a:solidFill>
                <a:srgbClr val="FFCB44"/>
              </a:solidFill>
              <a:latin typeface="Atma"/>
              <a:ea typeface="Atma"/>
              <a:cs typeface="Atma"/>
              <a:sym typeface="Atma"/>
            </a:endParaRPr>
          </a:p>
        </p:txBody>
      </p:sp>
      <p:sp>
        <p:nvSpPr>
          <p:cNvPr id="364" name="Google Shape;364;p24"/>
          <p:cNvSpPr txBox="1"/>
          <p:nvPr/>
        </p:nvSpPr>
        <p:spPr>
          <a:xfrm>
            <a:off x="1948500" y="1707925"/>
            <a:ext cx="13035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rgbClr val="FFCB44"/>
                </a:solidFill>
                <a:latin typeface="Atma"/>
                <a:ea typeface="Atma"/>
                <a:cs typeface="Atma"/>
                <a:sym typeface="Atma"/>
              </a:rPr>
              <a:t>Educreations</a:t>
            </a:r>
            <a:endParaRPr b="1" sz="1200">
              <a:solidFill>
                <a:srgbClr val="FFCB44"/>
              </a:solidFill>
              <a:latin typeface="Atma"/>
              <a:ea typeface="Atma"/>
              <a:cs typeface="Atma"/>
              <a:sym typeface="Atma"/>
            </a:endParaRPr>
          </a:p>
        </p:txBody>
      </p:sp>
      <p:pic>
        <p:nvPicPr>
          <p:cNvPr id="365" name="Google Shape;365;p24">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366" name="Google Shape;366;p24"/>
          <p:cNvSpPr txBox="1"/>
          <p:nvPr/>
        </p:nvSpPr>
        <p:spPr>
          <a:xfrm>
            <a:off x="3252000" y="1943100"/>
            <a:ext cx="4215600" cy="8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100">
                <a:solidFill>
                  <a:srgbClr val="3F55AE"/>
                </a:solidFill>
                <a:latin typeface="Atma"/>
                <a:ea typeface="Atma"/>
                <a:cs typeface="Atma"/>
                <a:sym typeface="Atma"/>
              </a:rPr>
              <a:t>Using </a:t>
            </a:r>
            <a:r>
              <a:rPr b="1" lang="en-US" sz="2100">
                <a:solidFill>
                  <a:srgbClr val="3F55AE"/>
                </a:solidFill>
                <a:latin typeface="Atma"/>
                <a:ea typeface="Atma"/>
                <a:cs typeface="Atma"/>
                <a:sym typeface="Atma"/>
              </a:rPr>
              <a:t>Educreation’s</a:t>
            </a:r>
            <a:r>
              <a:rPr lang="en-US" sz="2100">
                <a:solidFill>
                  <a:srgbClr val="3F55AE"/>
                </a:solidFill>
                <a:latin typeface="Atma"/>
                <a:ea typeface="Atma"/>
                <a:cs typeface="Atma"/>
                <a:sym typeface="Atma"/>
              </a:rPr>
              <a:t> whiteboard app, record your teaching of the concept.</a:t>
            </a:r>
            <a:endParaRPr b="1"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p:txBody>
      </p:sp>
      <p:pic>
        <p:nvPicPr>
          <p:cNvPr id="367" name="Google Shape;367;p24"/>
          <p:cNvPicPr preferRelativeResize="0"/>
          <p:nvPr/>
        </p:nvPicPr>
        <p:blipFill>
          <a:blip r:embed="rId6">
            <a:alphaModFix/>
          </a:blip>
          <a:stretch>
            <a:fillRect/>
          </a:stretch>
        </p:blipFill>
        <p:spPr>
          <a:xfrm>
            <a:off x="666750" y="2148150"/>
            <a:ext cx="608700" cy="716725"/>
          </a:xfrm>
          <a:prstGeom prst="rect">
            <a:avLst/>
          </a:prstGeom>
          <a:noFill/>
          <a:ln>
            <a:noFill/>
          </a:ln>
        </p:spPr>
      </p:pic>
      <p:pic>
        <p:nvPicPr>
          <p:cNvPr id="368" name="Google Shape;368;p24">
            <a:hlinkClick r:id="rId7"/>
          </p:cNvPr>
          <p:cNvPicPr preferRelativeResize="0"/>
          <p:nvPr/>
        </p:nvPicPr>
        <p:blipFill>
          <a:blip r:embed="rId8">
            <a:alphaModFix/>
          </a:blip>
          <a:stretch>
            <a:fillRect/>
          </a:stretch>
        </p:blipFill>
        <p:spPr>
          <a:xfrm>
            <a:off x="2241900" y="2148164"/>
            <a:ext cx="716700" cy="716700"/>
          </a:xfrm>
          <a:prstGeom prst="roundRect">
            <a:avLst>
              <a:gd fmla="val 16667" name="adj"/>
            </a:avLst>
          </a:prstGeom>
          <a:noFill/>
          <a:ln>
            <a:noFill/>
          </a:ln>
        </p:spPr>
      </p:pic>
      <p:pic>
        <p:nvPicPr>
          <p:cNvPr descr="Bitmoji Image" id="369" name="Google Shape;369;p24"/>
          <p:cNvPicPr preferRelativeResize="0"/>
          <p:nvPr/>
        </p:nvPicPr>
        <p:blipFill rotWithShape="1">
          <a:blip r:embed="rId9">
            <a:alphaModFix/>
          </a:blip>
          <a:srcRect b="0" l="33742" r="22079" t="0"/>
          <a:stretch/>
        </p:blipFill>
        <p:spPr>
          <a:xfrm>
            <a:off x="-495300" y="6591300"/>
            <a:ext cx="2743575" cy="6210300"/>
          </a:xfrm>
          <a:prstGeom prst="rect">
            <a:avLst/>
          </a:prstGeom>
          <a:noFill/>
          <a:ln>
            <a:noFill/>
          </a:ln>
        </p:spPr>
      </p:pic>
      <p:pic>
        <p:nvPicPr>
          <p:cNvPr id="370" name="Google Shape;370;p24"/>
          <p:cNvPicPr preferRelativeResize="0"/>
          <p:nvPr/>
        </p:nvPicPr>
        <p:blipFill rotWithShape="1">
          <a:blip r:embed="rId10">
            <a:alphaModFix/>
          </a:blip>
          <a:srcRect b="0" l="10948" r="11675" t="0"/>
          <a:stretch/>
        </p:blipFill>
        <p:spPr>
          <a:xfrm rot="-1134193">
            <a:off x="1638300" y="7629525"/>
            <a:ext cx="817805" cy="1056902"/>
          </a:xfrm>
          <a:prstGeom prst="rect">
            <a:avLst/>
          </a:prstGeom>
          <a:noFill/>
          <a:ln>
            <a:noFill/>
          </a:ln>
        </p:spPr>
      </p:pic>
      <p:pic>
        <p:nvPicPr>
          <p:cNvPr id="371" name="Google Shape;371;p24">
            <a:hlinkClick r:id="rId11"/>
          </p:cNvPr>
          <p:cNvPicPr preferRelativeResize="0"/>
          <p:nvPr/>
        </p:nvPicPr>
        <p:blipFill>
          <a:blip r:embed="rId8">
            <a:alphaModFix/>
          </a:blip>
          <a:stretch>
            <a:fillRect/>
          </a:stretch>
        </p:blipFill>
        <p:spPr>
          <a:xfrm rot="-1327959">
            <a:off x="1714754" y="7825523"/>
            <a:ext cx="664893" cy="664893"/>
          </a:xfrm>
          <a:prstGeom prst="roundRect">
            <a:avLst>
              <a:gd fmla="val 16667" name="adj"/>
            </a:avLst>
          </a:prstGeom>
          <a:noFill/>
          <a:ln>
            <a:noFill/>
          </a:ln>
        </p:spPr>
      </p:pic>
      <p:pic>
        <p:nvPicPr>
          <p:cNvPr descr="Learn how to use the app Educreations to flip your classroom, create awesome tutorials, and student engaging content." id="372" name="Google Shape;372;p24" title="How to use the app Educreations">
            <a:hlinkClick r:id="rId12"/>
          </p:cNvPr>
          <p:cNvPicPr preferRelativeResize="0"/>
          <p:nvPr/>
        </p:nvPicPr>
        <p:blipFill>
          <a:blip r:embed="rId13">
            <a:alphaModFix/>
          </a:blip>
          <a:stretch>
            <a:fillRect/>
          </a:stretch>
        </p:blipFill>
        <p:spPr>
          <a:xfrm>
            <a:off x="3701100" y="3643100"/>
            <a:ext cx="3152975" cy="2364750"/>
          </a:xfrm>
          <a:prstGeom prst="rect">
            <a:avLst/>
          </a:prstGeom>
          <a:noFill/>
          <a:ln>
            <a:noFill/>
          </a:ln>
        </p:spPr>
      </p:pic>
      <p:sp>
        <p:nvSpPr>
          <p:cNvPr id="373" name="Google Shape;373;p24"/>
          <p:cNvSpPr txBox="1"/>
          <p:nvPr/>
        </p:nvSpPr>
        <p:spPr>
          <a:xfrm>
            <a:off x="2480400" y="68759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25"/>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Screencasting</a:t>
            </a:r>
            <a:endParaRPr b="1">
              <a:solidFill>
                <a:srgbClr val="FFCB44"/>
              </a:solidFill>
              <a:latin typeface="Atma"/>
              <a:ea typeface="Atma"/>
              <a:cs typeface="Atma"/>
              <a:sym typeface="Atma"/>
            </a:endParaRPr>
          </a:p>
        </p:txBody>
      </p:sp>
      <p:sp>
        <p:nvSpPr>
          <p:cNvPr id="379" name="Google Shape;379;p25"/>
          <p:cNvSpPr txBox="1"/>
          <p:nvPr/>
        </p:nvSpPr>
        <p:spPr>
          <a:xfrm>
            <a:off x="1695300" y="1707925"/>
            <a:ext cx="14805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CB44"/>
                </a:solidFill>
                <a:latin typeface="Atma"/>
                <a:ea typeface="Atma"/>
                <a:cs typeface="Atma"/>
                <a:sym typeface="Atma"/>
              </a:rPr>
              <a:t>Explain Everything</a:t>
            </a:r>
            <a:endParaRPr b="1" sz="1100">
              <a:solidFill>
                <a:srgbClr val="FFCB44"/>
              </a:solidFill>
              <a:latin typeface="Atma"/>
              <a:ea typeface="Atma"/>
              <a:cs typeface="Atma"/>
              <a:sym typeface="Atma"/>
            </a:endParaRPr>
          </a:p>
        </p:txBody>
      </p:sp>
      <p:pic>
        <p:nvPicPr>
          <p:cNvPr id="380" name="Google Shape;380;p25">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381" name="Google Shape;381;p25"/>
          <p:cNvSpPr txBox="1"/>
          <p:nvPr/>
        </p:nvSpPr>
        <p:spPr>
          <a:xfrm>
            <a:off x="3252000" y="1707925"/>
            <a:ext cx="42156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100">
                <a:solidFill>
                  <a:srgbClr val="3F55AE"/>
                </a:solidFill>
                <a:latin typeface="Atma"/>
                <a:ea typeface="Atma"/>
                <a:cs typeface="Atma"/>
                <a:sym typeface="Atma"/>
              </a:rPr>
              <a:t>Using </a:t>
            </a:r>
            <a:r>
              <a:rPr b="1" lang="en-US" sz="2100">
                <a:solidFill>
                  <a:srgbClr val="3F55AE"/>
                </a:solidFill>
                <a:latin typeface="Atma"/>
                <a:ea typeface="Atma"/>
                <a:cs typeface="Atma"/>
                <a:sym typeface="Atma"/>
              </a:rPr>
              <a:t>Explain Everything’s</a:t>
            </a:r>
            <a:r>
              <a:rPr lang="en-US" sz="2100">
                <a:solidFill>
                  <a:srgbClr val="3F55AE"/>
                </a:solidFill>
                <a:latin typeface="Atma"/>
                <a:ea typeface="Atma"/>
                <a:cs typeface="Atma"/>
                <a:sym typeface="Atma"/>
              </a:rPr>
              <a:t> whiteboard app, record your teaching of the concept.</a:t>
            </a:r>
            <a:endParaRPr b="1"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p:txBody>
      </p:sp>
      <p:pic>
        <p:nvPicPr>
          <p:cNvPr id="382" name="Google Shape;382;p25"/>
          <p:cNvPicPr preferRelativeResize="0"/>
          <p:nvPr/>
        </p:nvPicPr>
        <p:blipFill>
          <a:blip r:embed="rId6">
            <a:alphaModFix/>
          </a:blip>
          <a:stretch>
            <a:fillRect/>
          </a:stretch>
        </p:blipFill>
        <p:spPr>
          <a:xfrm>
            <a:off x="666750" y="2148150"/>
            <a:ext cx="608700" cy="716725"/>
          </a:xfrm>
          <a:prstGeom prst="rect">
            <a:avLst/>
          </a:prstGeom>
          <a:noFill/>
          <a:ln>
            <a:noFill/>
          </a:ln>
        </p:spPr>
      </p:pic>
      <p:pic>
        <p:nvPicPr>
          <p:cNvPr id="383" name="Google Shape;383;p25">
            <a:hlinkClick r:id="rId7"/>
          </p:cNvPr>
          <p:cNvPicPr preferRelativeResize="0"/>
          <p:nvPr/>
        </p:nvPicPr>
        <p:blipFill rotWithShape="1">
          <a:blip r:embed="rId8">
            <a:alphaModFix/>
          </a:blip>
          <a:srcRect b="0" l="51413" r="0" t="0"/>
          <a:stretch/>
        </p:blipFill>
        <p:spPr>
          <a:xfrm>
            <a:off x="2252855" y="2242509"/>
            <a:ext cx="517800" cy="528000"/>
          </a:xfrm>
          <a:prstGeom prst="roundRect">
            <a:avLst>
              <a:gd fmla="val 16667" name="adj"/>
            </a:avLst>
          </a:prstGeom>
          <a:noFill/>
          <a:ln>
            <a:noFill/>
          </a:ln>
        </p:spPr>
      </p:pic>
      <p:pic>
        <p:nvPicPr>
          <p:cNvPr id="384" name="Google Shape;384;p25"/>
          <p:cNvPicPr preferRelativeResize="0"/>
          <p:nvPr/>
        </p:nvPicPr>
        <p:blipFill rotWithShape="1">
          <a:blip r:embed="rId9">
            <a:alphaModFix/>
          </a:blip>
          <a:srcRect b="0" l="10948" r="11675" t="0"/>
          <a:stretch/>
        </p:blipFill>
        <p:spPr>
          <a:xfrm rot="-1134165">
            <a:off x="1646215" y="8926851"/>
            <a:ext cx="950991" cy="1229000"/>
          </a:xfrm>
          <a:prstGeom prst="rect">
            <a:avLst/>
          </a:prstGeom>
          <a:noFill/>
          <a:ln>
            <a:noFill/>
          </a:ln>
        </p:spPr>
      </p:pic>
      <p:pic>
        <p:nvPicPr>
          <p:cNvPr descr="Bitmoji Image" id="385" name="Google Shape;385;p25"/>
          <p:cNvPicPr preferRelativeResize="0"/>
          <p:nvPr/>
        </p:nvPicPr>
        <p:blipFill rotWithShape="1">
          <a:blip r:embed="rId10">
            <a:alphaModFix/>
          </a:blip>
          <a:srcRect b="0" l="0" r="0" t="36032"/>
          <a:stretch/>
        </p:blipFill>
        <p:spPr>
          <a:xfrm>
            <a:off x="-988950" y="9096375"/>
            <a:ext cx="5896500" cy="3771900"/>
          </a:xfrm>
          <a:prstGeom prst="rect">
            <a:avLst/>
          </a:prstGeom>
          <a:noFill/>
          <a:ln>
            <a:noFill/>
          </a:ln>
        </p:spPr>
      </p:pic>
      <p:pic>
        <p:nvPicPr>
          <p:cNvPr descr="Bitmoji Image" id="386" name="Google Shape;386;p25"/>
          <p:cNvPicPr preferRelativeResize="0"/>
          <p:nvPr/>
        </p:nvPicPr>
        <p:blipFill rotWithShape="1">
          <a:blip r:embed="rId11">
            <a:alphaModFix/>
          </a:blip>
          <a:srcRect b="56846" l="33742" r="37022" t="0"/>
          <a:stretch/>
        </p:blipFill>
        <p:spPr>
          <a:xfrm rot="-1259864">
            <a:off x="-573638" y="8218552"/>
            <a:ext cx="1766926" cy="2645597"/>
          </a:xfrm>
          <a:prstGeom prst="rect">
            <a:avLst/>
          </a:prstGeom>
          <a:noFill/>
          <a:ln>
            <a:noFill/>
          </a:ln>
        </p:spPr>
      </p:pic>
      <p:pic>
        <p:nvPicPr>
          <p:cNvPr id="387" name="Google Shape;387;p25"/>
          <p:cNvPicPr preferRelativeResize="0"/>
          <p:nvPr/>
        </p:nvPicPr>
        <p:blipFill rotWithShape="1">
          <a:blip r:embed="rId9">
            <a:alphaModFix/>
          </a:blip>
          <a:srcRect b="0" l="10948" r="11675" t="0"/>
          <a:stretch/>
        </p:blipFill>
        <p:spPr>
          <a:xfrm rot="-1134165">
            <a:off x="1646215" y="8926851"/>
            <a:ext cx="950991" cy="1229000"/>
          </a:xfrm>
          <a:prstGeom prst="rect">
            <a:avLst/>
          </a:prstGeom>
          <a:noFill/>
          <a:ln>
            <a:noFill/>
          </a:ln>
        </p:spPr>
      </p:pic>
      <p:pic>
        <p:nvPicPr>
          <p:cNvPr id="388" name="Google Shape;388;p25">
            <a:hlinkClick r:id="rId12"/>
          </p:cNvPr>
          <p:cNvPicPr preferRelativeResize="0"/>
          <p:nvPr/>
        </p:nvPicPr>
        <p:blipFill rotWithShape="1">
          <a:blip r:embed="rId8">
            <a:alphaModFix/>
          </a:blip>
          <a:srcRect b="0" l="51413" r="0" t="0"/>
          <a:stretch/>
        </p:blipFill>
        <p:spPr>
          <a:xfrm rot="-1368377">
            <a:off x="1862834" y="9277407"/>
            <a:ext cx="517780" cy="527864"/>
          </a:xfrm>
          <a:prstGeom prst="roundRect">
            <a:avLst>
              <a:gd fmla="val 16667" name="adj"/>
            </a:avLst>
          </a:prstGeom>
          <a:noFill/>
          <a:ln>
            <a:noFill/>
          </a:ln>
        </p:spPr>
      </p:pic>
      <p:pic>
        <p:nvPicPr>
          <p:cNvPr descr="See how the co-founder of Explain Everything presents four things you can do using our interactive whiteboard in less than 3 minutes.&#10;&#10;🚀 Try out Explain Everything 👇🏽&#10;App Store – https://apple.co/2pR5xzu&#10;Google Play – http://bit.ly/2LYOaVW&#10;In your web browser – http://bit.ly/2osKpPR&#10;&#10;Make sure to follow us on Social Media: ✨&#10;📌 Twitter: https://twitter.com/explainevrythng &#10;📌 Facebook: https://www.facebook.com/explaineverything/&#10;📌 LinkedIn: https://www.linkedin.com/company/explain-everything-inc." id="389" name="Google Shape;389;p25" title="The Tour of Explain Everything Interactive Whiteboard">
            <a:hlinkClick r:id="rId13"/>
          </p:cNvPr>
          <p:cNvPicPr preferRelativeResize="0"/>
          <p:nvPr/>
        </p:nvPicPr>
        <p:blipFill>
          <a:blip r:embed="rId14">
            <a:alphaModFix/>
          </a:blip>
          <a:stretch>
            <a:fillRect/>
          </a:stretch>
        </p:blipFill>
        <p:spPr>
          <a:xfrm>
            <a:off x="3940163" y="3752375"/>
            <a:ext cx="2839276" cy="2129450"/>
          </a:xfrm>
          <a:prstGeom prst="rect">
            <a:avLst/>
          </a:prstGeom>
          <a:noFill/>
          <a:ln>
            <a:noFill/>
          </a:ln>
        </p:spPr>
      </p:pic>
      <p:sp>
        <p:nvSpPr>
          <p:cNvPr id="390" name="Google Shape;390;p25"/>
          <p:cNvSpPr txBox="1"/>
          <p:nvPr/>
        </p:nvSpPr>
        <p:spPr>
          <a:xfrm>
            <a:off x="2149650" y="68636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4" name="Shape 394"/>
        <p:cNvGrpSpPr/>
        <p:nvPr/>
      </p:nvGrpSpPr>
      <p:grpSpPr>
        <a:xfrm>
          <a:off x="0" y="0"/>
          <a:ext cx="0" cy="0"/>
          <a:chOff x="0" y="0"/>
          <a:chExt cx="0" cy="0"/>
        </a:xfrm>
      </p:grpSpPr>
      <p:sp>
        <p:nvSpPr>
          <p:cNvPr id="395" name="Google Shape;395;p26"/>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Storytelling</a:t>
            </a:r>
            <a:endParaRPr b="1">
              <a:solidFill>
                <a:srgbClr val="FFCB44"/>
              </a:solidFill>
              <a:latin typeface="Atma"/>
              <a:ea typeface="Atma"/>
              <a:cs typeface="Atma"/>
              <a:sym typeface="Atma"/>
            </a:endParaRPr>
          </a:p>
        </p:txBody>
      </p:sp>
      <p:sp>
        <p:nvSpPr>
          <p:cNvPr id="396" name="Google Shape;396;p26"/>
          <p:cNvSpPr txBox="1"/>
          <p:nvPr/>
        </p:nvSpPr>
        <p:spPr>
          <a:xfrm>
            <a:off x="1862850" y="1707925"/>
            <a:ext cx="12978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CB44"/>
                </a:solidFill>
                <a:latin typeface="Atma"/>
                <a:ea typeface="Atma"/>
                <a:cs typeface="Atma"/>
                <a:sym typeface="Atma"/>
              </a:rPr>
              <a:t>Write Reader</a:t>
            </a:r>
            <a:endParaRPr b="1" sz="1100">
              <a:solidFill>
                <a:srgbClr val="FFCB44"/>
              </a:solidFill>
              <a:latin typeface="Atma"/>
              <a:ea typeface="Atma"/>
              <a:cs typeface="Atma"/>
              <a:sym typeface="Atma"/>
            </a:endParaRPr>
          </a:p>
        </p:txBody>
      </p:sp>
      <p:pic>
        <p:nvPicPr>
          <p:cNvPr id="397" name="Google Shape;397;p26">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398" name="Google Shape;398;p26"/>
          <p:cNvSpPr txBox="1"/>
          <p:nvPr/>
        </p:nvSpPr>
        <p:spPr>
          <a:xfrm>
            <a:off x="3252000" y="1707925"/>
            <a:ext cx="42156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Create your very own  story about what you’re learning using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rPr b="1" lang="en-US" sz="2300">
                <a:solidFill>
                  <a:srgbClr val="3F55AE"/>
                </a:solidFill>
                <a:latin typeface="Atma"/>
                <a:ea typeface="Atma"/>
                <a:cs typeface="Atma"/>
                <a:sym typeface="Atma"/>
              </a:rPr>
              <a:t>Write Reader.</a:t>
            </a:r>
            <a:endParaRPr b="1"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p:txBody>
      </p:sp>
      <p:pic>
        <p:nvPicPr>
          <p:cNvPr id="399" name="Google Shape;399;p26"/>
          <p:cNvPicPr preferRelativeResize="0"/>
          <p:nvPr/>
        </p:nvPicPr>
        <p:blipFill>
          <a:blip r:embed="rId6">
            <a:alphaModFix/>
          </a:blip>
          <a:stretch>
            <a:fillRect/>
          </a:stretch>
        </p:blipFill>
        <p:spPr>
          <a:xfrm>
            <a:off x="648450" y="2204324"/>
            <a:ext cx="627000" cy="627000"/>
          </a:xfrm>
          <a:prstGeom prst="rect">
            <a:avLst/>
          </a:prstGeom>
          <a:noFill/>
          <a:ln>
            <a:noFill/>
          </a:ln>
        </p:spPr>
      </p:pic>
      <p:pic>
        <p:nvPicPr>
          <p:cNvPr id="400" name="Google Shape;400;p26">
            <a:hlinkClick r:id="rId7"/>
          </p:cNvPr>
          <p:cNvPicPr preferRelativeResize="0"/>
          <p:nvPr/>
        </p:nvPicPr>
        <p:blipFill rotWithShape="1">
          <a:blip r:embed="rId8">
            <a:alphaModFix/>
          </a:blip>
          <a:srcRect b="13519" l="12463" r="13258" t="13947"/>
          <a:stretch/>
        </p:blipFill>
        <p:spPr>
          <a:xfrm>
            <a:off x="2198250" y="2265075"/>
            <a:ext cx="627000" cy="505500"/>
          </a:xfrm>
          <a:prstGeom prst="roundRect">
            <a:avLst>
              <a:gd fmla="val 16667" name="adj"/>
            </a:avLst>
          </a:prstGeom>
          <a:noFill/>
          <a:ln>
            <a:noFill/>
          </a:ln>
        </p:spPr>
      </p:pic>
      <p:pic>
        <p:nvPicPr>
          <p:cNvPr descr="Bitmoji Image" id="401" name="Google Shape;401;p26"/>
          <p:cNvPicPr preferRelativeResize="0"/>
          <p:nvPr/>
        </p:nvPicPr>
        <p:blipFill>
          <a:blip r:embed="rId9">
            <a:alphaModFix/>
          </a:blip>
          <a:stretch>
            <a:fillRect/>
          </a:stretch>
        </p:blipFill>
        <p:spPr>
          <a:xfrm flipH="1">
            <a:off x="-1989674" y="7143750"/>
            <a:ext cx="5575925" cy="5838825"/>
          </a:xfrm>
          <a:prstGeom prst="rect">
            <a:avLst/>
          </a:prstGeom>
          <a:noFill/>
          <a:ln>
            <a:noFill/>
          </a:ln>
        </p:spPr>
      </p:pic>
      <p:pic>
        <p:nvPicPr>
          <p:cNvPr id="402" name="Google Shape;402;p26">
            <a:hlinkClick r:id="rId10"/>
          </p:cNvPr>
          <p:cNvPicPr preferRelativeResize="0"/>
          <p:nvPr/>
        </p:nvPicPr>
        <p:blipFill rotWithShape="1">
          <a:blip r:embed="rId8">
            <a:alphaModFix/>
          </a:blip>
          <a:srcRect b="13519" l="12463" r="13258" t="13947"/>
          <a:stretch/>
        </p:blipFill>
        <p:spPr>
          <a:xfrm rot="1326">
            <a:off x="6367033" y="6761080"/>
            <a:ext cx="777600" cy="626700"/>
          </a:xfrm>
          <a:prstGeom prst="roundRect">
            <a:avLst>
              <a:gd fmla="val 16667" name="adj"/>
            </a:avLst>
          </a:prstGeom>
          <a:noFill/>
          <a:ln>
            <a:noFill/>
          </a:ln>
        </p:spPr>
      </p:pic>
      <p:sp>
        <p:nvSpPr>
          <p:cNvPr id="403" name="Google Shape;403;p26"/>
          <p:cNvSpPr txBox="1"/>
          <p:nvPr/>
        </p:nvSpPr>
        <p:spPr>
          <a:xfrm>
            <a:off x="1275450" y="651132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sp>
        <p:nvSpPr>
          <p:cNvPr id="404" name="Google Shape;404;p26"/>
          <p:cNvSpPr txBox="1"/>
          <p:nvPr/>
        </p:nvSpPr>
        <p:spPr>
          <a:xfrm>
            <a:off x="2149650" y="686492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descr="This video is a short tutorial about how to create a book with WriteReader" id="405" name="Google Shape;405;p26" title="How to use WriteReader">
            <a:hlinkClick r:id="rId11"/>
          </p:cNvPr>
          <p:cNvPicPr preferRelativeResize="0"/>
          <p:nvPr/>
        </p:nvPicPr>
        <p:blipFill>
          <a:blip r:embed="rId12">
            <a:alphaModFix/>
          </a:blip>
          <a:stretch>
            <a:fillRect/>
          </a:stretch>
        </p:blipFill>
        <p:spPr>
          <a:xfrm>
            <a:off x="3586250" y="4210550"/>
            <a:ext cx="1619100" cy="1214342"/>
          </a:xfrm>
          <a:prstGeom prst="rect">
            <a:avLst/>
          </a:prstGeom>
          <a:noFill/>
          <a:ln>
            <a:noFill/>
          </a:ln>
        </p:spPr>
      </p:pic>
      <p:pic>
        <p:nvPicPr>
          <p:cNvPr descr="10 important WriteReader features&#10;- Key sounds (letter sounds)&#10;- Key sounds (letter names&#10;- Color title page&#10;- Adult writing (conventional writing)&#10;- Call outs&#10;- Audio recording&#10;- Multipage view&#10;- Link sharing&#10;- Print book&#10;- Download book" id="406" name="Google Shape;406;p26" title="WriteReader features">
            <a:hlinkClick r:id="rId13"/>
          </p:cNvPr>
          <p:cNvPicPr preferRelativeResize="0"/>
          <p:nvPr/>
        </p:nvPicPr>
        <p:blipFill>
          <a:blip r:embed="rId14">
            <a:alphaModFix/>
          </a:blip>
          <a:stretch>
            <a:fillRect/>
          </a:stretch>
        </p:blipFill>
        <p:spPr>
          <a:xfrm>
            <a:off x="5402426" y="4210550"/>
            <a:ext cx="1619134" cy="1214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0" name="Shape 410"/>
        <p:cNvGrpSpPr/>
        <p:nvPr/>
      </p:nvGrpSpPr>
      <p:grpSpPr>
        <a:xfrm>
          <a:off x="0" y="0"/>
          <a:ext cx="0" cy="0"/>
          <a:chOff x="0" y="0"/>
          <a:chExt cx="0" cy="0"/>
        </a:xfrm>
      </p:grpSpPr>
      <p:sp>
        <p:nvSpPr>
          <p:cNvPr id="411" name="Google Shape;411;p27"/>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Storytelling</a:t>
            </a:r>
            <a:endParaRPr b="1">
              <a:solidFill>
                <a:srgbClr val="FFCB44"/>
              </a:solidFill>
              <a:latin typeface="Atma"/>
              <a:ea typeface="Atma"/>
              <a:cs typeface="Atma"/>
              <a:sym typeface="Atma"/>
            </a:endParaRPr>
          </a:p>
        </p:txBody>
      </p:sp>
      <p:sp>
        <p:nvSpPr>
          <p:cNvPr id="412" name="Google Shape;412;p27"/>
          <p:cNvSpPr txBox="1"/>
          <p:nvPr/>
        </p:nvSpPr>
        <p:spPr>
          <a:xfrm>
            <a:off x="1862850" y="1707925"/>
            <a:ext cx="12978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300">
                <a:solidFill>
                  <a:srgbClr val="FFCB44"/>
                </a:solidFill>
                <a:latin typeface="Atma"/>
                <a:ea typeface="Atma"/>
                <a:cs typeface="Atma"/>
                <a:sym typeface="Atma"/>
              </a:rPr>
              <a:t>Book Creator</a:t>
            </a:r>
            <a:endParaRPr b="1">
              <a:solidFill>
                <a:srgbClr val="FFCB44"/>
              </a:solidFill>
              <a:latin typeface="Atma"/>
              <a:ea typeface="Atma"/>
              <a:cs typeface="Atma"/>
              <a:sym typeface="Atma"/>
            </a:endParaRPr>
          </a:p>
        </p:txBody>
      </p:sp>
      <p:pic>
        <p:nvPicPr>
          <p:cNvPr id="413" name="Google Shape;413;p27">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414" name="Google Shape;414;p27"/>
          <p:cNvSpPr txBox="1"/>
          <p:nvPr/>
        </p:nvSpPr>
        <p:spPr>
          <a:xfrm>
            <a:off x="3352800" y="1707925"/>
            <a:ext cx="41145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700">
                <a:solidFill>
                  <a:srgbClr val="3F55AE"/>
                </a:solidFill>
                <a:latin typeface="Atma"/>
                <a:ea typeface="Atma"/>
                <a:cs typeface="Atma"/>
                <a:sym typeface="Atma"/>
              </a:rPr>
              <a:t>Author your own book using the </a:t>
            </a:r>
            <a:r>
              <a:rPr b="1" lang="en-US" sz="2700">
                <a:solidFill>
                  <a:srgbClr val="3F55AE"/>
                </a:solidFill>
                <a:latin typeface="Atma"/>
                <a:ea typeface="Atma"/>
                <a:cs typeface="Atma"/>
                <a:sym typeface="Atma"/>
              </a:rPr>
              <a:t>Book Creator </a:t>
            </a:r>
            <a:r>
              <a:rPr lang="en-US" sz="2700">
                <a:solidFill>
                  <a:srgbClr val="3F55AE"/>
                </a:solidFill>
                <a:latin typeface="Atma"/>
                <a:ea typeface="Atma"/>
                <a:cs typeface="Atma"/>
                <a:sym typeface="Atma"/>
              </a:rPr>
              <a:t>app.</a:t>
            </a:r>
            <a:endParaRPr b="1"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6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6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6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p:txBody>
      </p:sp>
      <p:pic>
        <p:nvPicPr>
          <p:cNvPr id="415" name="Google Shape;415;p27"/>
          <p:cNvPicPr preferRelativeResize="0"/>
          <p:nvPr/>
        </p:nvPicPr>
        <p:blipFill>
          <a:blip r:embed="rId6">
            <a:alphaModFix/>
          </a:blip>
          <a:stretch>
            <a:fillRect/>
          </a:stretch>
        </p:blipFill>
        <p:spPr>
          <a:xfrm>
            <a:off x="648450" y="2257874"/>
            <a:ext cx="627000" cy="627000"/>
          </a:xfrm>
          <a:prstGeom prst="rect">
            <a:avLst/>
          </a:prstGeom>
          <a:noFill/>
          <a:ln>
            <a:noFill/>
          </a:ln>
        </p:spPr>
      </p:pic>
      <p:pic>
        <p:nvPicPr>
          <p:cNvPr id="416" name="Google Shape;416;p27">
            <a:hlinkClick r:id="rId7"/>
          </p:cNvPr>
          <p:cNvPicPr preferRelativeResize="0"/>
          <p:nvPr/>
        </p:nvPicPr>
        <p:blipFill>
          <a:blip r:embed="rId8">
            <a:alphaModFix/>
          </a:blip>
          <a:stretch>
            <a:fillRect/>
          </a:stretch>
        </p:blipFill>
        <p:spPr>
          <a:xfrm>
            <a:off x="2180475" y="2257875"/>
            <a:ext cx="580500" cy="580500"/>
          </a:xfrm>
          <a:prstGeom prst="roundRect">
            <a:avLst>
              <a:gd fmla="val 16667" name="adj"/>
            </a:avLst>
          </a:prstGeom>
          <a:noFill/>
          <a:ln>
            <a:noFill/>
          </a:ln>
        </p:spPr>
      </p:pic>
      <p:pic>
        <p:nvPicPr>
          <p:cNvPr descr="Bitmoji Image" id="417" name="Google Shape;417;p27"/>
          <p:cNvPicPr preferRelativeResize="0"/>
          <p:nvPr/>
        </p:nvPicPr>
        <p:blipFill>
          <a:blip r:embed="rId9">
            <a:alphaModFix/>
          </a:blip>
          <a:stretch>
            <a:fillRect/>
          </a:stretch>
        </p:blipFill>
        <p:spPr>
          <a:xfrm>
            <a:off x="-1000125" y="7905750"/>
            <a:ext cx="4791075" cy="4791075"/>
          </a:xfrm>
          <a:prstGeom prst="rect">
            <a:avLst/>
          </a:prstGeom>
          <a:noFill/>
          <a:ln>
            <a:noFill/>
          </a:ln>
        </p:spPr>
      </p:pic>
      <p:sp>
        <p:nvSpPr>
          <p:cNvPr id="418" name="Google Shape;418;p27"/>
          <p:cNvSpPr txBox="1"/>
          <p:nvPr/>
        </p:nvSpPr>
        <p:spPr>
          <a:xfrm>
            <a:off x="2149650" y="69470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419" name="Google Shape;419;p27"/>
          <p:cNvPicPr preferRelativeResize="0"/>
          <p:nvPr/>
        </p:nvPicPr>
        <p:blipFill>
          <a:blip r:embed="rId10">
            <a:alphaModFix/>
          </a:blip>
          <a:stretch>
            <a:fillRect/>
          </a:stretch>
        </p:blipFill>
        <p:spPr>
          <a:xfrm>
            <a:off x="-394552" y="11651275"/>
            <a:ext cx="1670004" cy="1314450"/>
          </a:xfrm>
          <a:prstGeom prst="rect">
            <a:avLst/>
          </a:prstGeom>
          <a:noFill/>
          <a:ln>
            <a:noFill/>
          </a:ln>
        </p:spPr>
      </p:pic>
      <p:pic>
        <p:nvPicPr>
          <p:cNvPr id="420" name="Google Shape;420;p27">
            <a:hlinkClick r:id="rId11"/>
          </p:cNvPr>
          <p:cNvPicPr preferRelativeResize="0"/>
          <p:nvPr/>
        </p:nvPicPr>
        <p:blipFill>
          <a:blip r:embed="rId8">
            <a:alphaModFix/>
          </a:blip>
          <a:stretch>
            <a:fillRect/>
          </a:stretch>
        </p:blipFill>
        <p:spPr>
          <a:xfrm>
            <a:off x="152400" y="11936175"/>
            <a:ext cx="580500" cy="580500"/>
          </a:xfrm>
          <a:prstGeom prst="roundRect">
            <a:avLst>
              <a:gd fmla="val 16667" name="adj"/>
            </a:avLst>
          </a:prstGeom>
          <a:noFill/>
          <a:ln>
            <a:noFill/>
          </a:ln>
        </p:spPr>
      </p:pic>
      <p:pic>
        <p:nvPicPr>
          <p:cNvPr descr="Ruby is here to guide you through a few of the basics of Book Creator - signing in, copying a book and making your own book." id="421" name="Google Shape;421;p27" title="Book Creator tutorial for students">
            <a:hlinkClick r:id="rId12"/>
          </p:cNvPr>
          <p:cNvPicPr preferRelativeResize="0"/>
          <p:nvPr/>
        </p:nvPicPr>
        <p:blipFill>
          <a:blip r:embed="rId13">
            <a:alphaModFix/>
          </a:blip>
          <a:stretch>
            <a:fillRect/>
          </a:stretch>
        </p:blipFill>
        <p:spPr>
          <a:xfrm>
            <a:off x="3685575" y="3636175"/>
            <a:ext cx="3260326" cy="2445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sp>
        <p:nvSpPr>
          <p:cNvPr id="426" name="Google Shape;426;p28"/>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Storytelling</a:t>
            </a:r>
            <a:endParaRPr b="1">
              <a:solidFill>
                <a:srgbClr val="FFCB44"/>
              </a:solidFill>
              <a:latin typeface="Atma"/>
              <a:ea typeface="Atma"/>
              <a:cs typeface="Atma"/>
              <a:sym typeface="Atma"/>
            </a:endParaRPr>
          </a:p>
        </p:txBody>
      </p:sp>
      <p:sp>
        <p:nvSpPr>
          <p:cNvPr id="427" name="Google Shape;427;p28"/>
          <p:cNvSpPr txBox="1"/>
          <p:nvPr/>
        </p:nvSpPr>
        <p:spPr>
          <a:xfrm>
            <a:off x="1862850" y="1707925"/>
            <a:ext cx="12978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solidFill>
                  <a:srgbClr val="FFCB44"/>
                </a:solidFill>
                <a:latin typeface="Atma"/>
                <a:ea typeface="Atma"/>
                <a:cs typeface="Atma"/>
                <a:sym typeface="Atma"/>
              </a:rPr>
              <a:t>Story Bird</a:t>
            </a:r>
            <a:endParaRPr b="1" sz="1700">
              <a:solidFill>
                <a:srgbClr val="FFCB44"/>
              </a:solidFill>
              <a:latin typeface="Atma"/>
              <a:ea typeface="Atma"/>
              <a:cs typeface="Atma"/>
              <a:sym typeface="Atma"/>
            </a:endParaRPr>
          </a:p>
        </p:txBody>
      </p:sp>
      <p:pic>
        <p:nvPicPr>
          <p:cNvPr id="428" name="Google Shape;428;p28">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429" name="Google Shape;429;p28"/>
          <p:cNvSpPr txBox="1"/>
          <p:nvPr/>
        </p:nvSpPr>
        <p:spPr>
          <a:xfrm>
            <a:off x="3352800" y="1707925"/>
            <a:ext cx="41145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Become </a:t>
            </a:r>
            <a:r>
              <a:rPr lang="en-US" sz="2200">
                <a:solidFill>
                  <a:srgbClr val="3F55AE"/>
                </a:solidFill>
                <a:latin typeface="Atma"/>
                <a:ea typeface="Atma"/>
                <a:cs typeface="Atma"/>
                <a:sym typeface="Atma"/>
              </a:rPr>
              <a:t> inspired by </a:t>
            </a:r>
            <a:r>
              <a:rPr b="1" lang="en-US" sz="2200">
                <a:solidFill>
                  <a:srgbClr val="3F55AE"/>
                </a:solidFill>
                <a:latin typeface="Atma"/>
                <a:ea typeface="Atma"/>
                <a:cs typeface="Atma"/>
                <a:sym typeface="Atma"/>
              </a:rPr>
              <a:t>Storybird’s</a:t>
            </a:r>
            <a:r>
              <a:rPr lang="en-US" sz="2200">
                <a:solidFill>
                  <a:srgbClr val="3F55AE"/>
                </a:solidFill>
                <a:latin typeface="Atma"/>
                <a:ea typeface="Atma"/>
                <a:cs typeface="Atma"/>
                <a:sym typeface="Atma"/>
              </a:rPr>
              <a:t> beautiful illustrations &amp; then write your own creative story.</a:t>
            </a:r>
            <a:endParaRPr b="1"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6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6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6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p:txBody>
      </p:sp>
      <p:pic>
        <p:nvPicPr>
          <p:cNvPr id="430" name="Google Shape;430;p28"/>
          <p:cNvPicPr preferRelativeResize="0"/>
          <p:nvPr/>
        </p:nvPicPr>
        <p:blipFill>
          <a:blip r:embed="rId6">
            <a:alphaModFix/>
          </a:blip>
          <a:stretch>
            <a:fillRect/>
          </a:stretch>
        </p:blipFill>
        <p:spPr>
          <a:xfrm>
            <a:off x="648450" y="2191199"/>
            <a:ext cx="627000" cy="627000"/>
          </a:xfrm>
          <a:prstGeom prst="rect">
            <a:avLst/>
          </a:prstGeom>
          <a:noFill/>
          <a:ln>
            <a:noFill/>
          </a:ln>
        </p:spPr>
      </p:pic>
      <p:pic>
        <p:nvPicPr>
          <p:cNvPr id="431" name="Google Shape;431;p28">
            <a:hlinkClick r:id="rId7"/>
          </p:cNvPr>
          <p:cNvPicPr preferRelativeResize="0"/>
          <p:nvPr/>
        </p:nvPicPr>
        <p:blipFill>
          <a:blip r:embed="rId8">
            <a:alphaModFix/>
          </a:blip>
          <a:stretch>
            <a:fillRect/>
          </a:stretch>
        </p:blipFill>
        <p:spPr>
          <a:xfrm>
            <a:off x="2269788" y="2212350"/>
            <a:ext cx="584700" cy="584700"/>
          </a:xfrm>
          <a:prstGeom prst="roundRect">
            <a:avLst>
              <a:gd fmla="val 16667" name="adj"/>
            </a:avLst>
          </a:prstGeom>
          <a:noFill/>
          <a:ln>
            <a:noFill/>
          </a:ln>
        </p:spPr>
      </p:pic>
      <p:pic>
        <p:nvPicPr>
          <p:cNvPr descr="bookworm" id="432" name="Google Shape;432;p28"/>
          <p:cNvPicPr preferRelativeResize="0"/>
          <p:nvPr/>
        </p:nvPicPr>
        <p:blipFill rotWithShape="1">
          <a:blip r:embed="rId9">
            <a:alphaModFix/>
          </a:blip>
          <a:srcRect b="20220" l="14285" r="15306" t="8305"/>
          <a:stretch/>
        </p:blipFill>
        <p:spPr>
          <a:xfrm>
            <a:off x="-1932150" y="7630675"/>
            <a:ext cx="5788200" cy="5875775"/>
          </a:xfrm>
          <a:prstGeom prst="rect">
            <a:avLst/>
          </a:prstGeom>
          <a:noFill/>
          <a:ln>
            <a:noFill/>
          </a:ln>
        </p:spPr>
      </p:pic>
      <p:sp>
        <p:nvSpPr>
          <p:cNvPr id="433" name="Google Shape;433;p28"/>
          <p:cNvSpPr txBox="1"/>
          <p:nvPr/>
        </p:nvSpPr>
        <p:spPr>
          <a:xfrm>
            <a:off x="1862850" y="696760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434" name="Google Shape;434;p28">
            <a:hlinkClick r:id="rId10"/>
          </p:cNvPr>
          <p:cNvPicPr preferRelativeResize="0"/>
          <p:nvPr/>
        </p:nvPicPr>
        <p:blipFill>
          <a:blip r:embed="rId8">
            <a:alphaModFix/>
          </a:blip>
          <a:stretch>
            <a:fillRect/>
          </a:stretch>
        </p:blipFill>
        <p:spPr>
          <a:xfrm>
            <a:off x="1275453" y="10219503"/>
            <a:ext cx="698100" cy="698100"/>
          </a:xfrm>
          <a:prstGeom prst="roundRect">
            <a:avLst>
              <a:gd fmla="val 16667" name="adj"/>
            </a:avLst>
          </a:prstGeom>
          <a:noFill/>
          <a:ln>
            <a:noFill/>
          </a:ln>
        </p:spPr>
      </p:pic>
      <p:pic>
        <p:nvPicPr>
          <p:cNvPr descr="Learn how to create a picture book on Storybird in this quick 3-minute tutorial: just drag, drop, and write! Visit http://Storybird.com/blog for more tips on getting the most out of Storybird in the classroom, and at home." id="435" name="Google Shape;435;p28" title="How to create a picture book on Storybird">
            <a:hlinkClick r:id="rId11"/>
          </p:cNvPr>
          <p:cNvPicPr preferRelativeResize="0"/>
          <p:nvPr/>
        </p:nvPicPr>
        <p:blipFill>
          <a:blip r:embed="rId12">
            <a:alphaModFix/>
          </a:blip>
          <a:stretch>
            <a:fillRect/>
          </a:stretch>
        </p:blipFill>
        <p:spPr>
          <a:xfrm>
            <a:off x="3786684" y="3706326"/>
            <a:ext cx="3027841" cy="2270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9" name="Shape 439"/>
        <p:cNvGrpSpPr/>
        <p:nvPr/>
      </p:nvGrpSpPr>
      <p:grpSpPr>
        <a:xfrm>
          <a:off x="0" y="0"/>
          <a:ext cx="0" cy="0"/>
          <a:chOff x="0" y="0"/>
          <a:chExt cx="0" cy="0"/>
        </a:xfrm>
      </p:grpSpPr>
      <p:sp>
        <p:nvSpPr>
          <p:cNvPr id="440" name="Google Shape;440;p29"/>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Storytelling</a:t>
            </a:r>
            <a:endParaRPr b="1">
              <a:solidFill>
                <a:srgbClr val="FFCB44"/>
              </a:solidFill>
              <a:latin typeface="Atma"/>
              <a:ea typeface="Atma"/>
              <a:cs typeface="Atma"/>
              <a:sym typeface="Atma"/>
            </a:endParaRPr>
          </a:p>
        </p:txBody>
      </p:sp>
      <p:sp>
        <p:nvSpPr>
          <p:cNvPr id="441" name="Google Shape;441;p29"/>
          <p:cNvSpPr txBox="1"/>
          <p:nvPr/>
        </p:nvSpPr>
        <p:spPr>
          <a:xfrm>
            <a:off x="1837050" y="1707925"/>
            <a:ext cx="12978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Storyboard That!</a:t>
            </a:r>
            <a:endParaRPr b="1" sz="1700">
              <a:solidFill>
                <a:srgbClr val="FFCB44"/>
              </a:solidFill>
              <a:latin typeface="Atma"/>
              <a:ea typeface="Atma"/>
              <a:cs typeface="Atma"/>
              <a:sym typeface="Atma"/>
            </a:endParaRPr>
          </a:p>
        </p:txBody>
      </p:sp>
      <p:pic>
        <p:nvPicPr>
          <p:cNvPr id="442" name="Google Shape;442;p29">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443" name="Google Shape;443;p29"/>
          <p:cNvSpPr txBox="1"/>
          <p:nvPr/>
        </p:nvSpPr>
        <p:spPr>
          <a:xfrm>
            <a:off x="3352800" y="1707925"/>
            <a:ext cx="41145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3F55AE"/>
                </a:solidFill>
                <a:latin typeface="Atma"/>
                <a:ea typeface="Atma"/>
                <a:cs typeface="Atma"/>
                <a:sym typeface="Atma"/>
              </a:rPr>
              <a:t>Tell your story through a fun comic book format using </a:t>
            </a:r>
            <a:r>
              <a:rPr b="1" lang="en-US" sz="2400">
                <a:solidFill>
                  <a:srgbClr val="3F55AE"/>
                </a:solidFill>
                <a:latin typeface="Atma"/>
                <a:ea typeface="Atma"/>
                <a:cs typeface="Atma"/>
                <a:sym typeface="Atma"/>
              </a:rPr>
              <a:t>Storyboard That!</a:t>
            </a:r>
            <a:endParaRPr b="1"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100">
              <a:solidFill>
                <a:srgbClr val="3F55AE"/>
              </a:solidFill>
              <a:latin typeface="Atma"/>
              <a:ea typeface="Atma"/>
              <a:cs typeface="Atma"/>
              <a:sym typeface="Atma"/>
            </a:endParaRPr>
          </a:p>
        </p:txBody>
      </p:sp>
      <p:pic>
        <p:nvPicPr>
          <p:cNvPr id="444" name="Google Shape;444;p29"/>
          <p:cNvPicPr preferRelativeResize="0"/>
          <p:nvPr/>
        </p:nvPicPr>
        <p:blipFill>
          <a:blip r:embed="rId6">
            <a:alphaModFix/>
          </a:blip>
          <a:stretch>
            <a:fillRect/>
          </a:stretch>
        </p:blipFill>
        <p:spPr>
          <a:xfrm>
            <a:off x="648450" y="2191199"/>
            <a:ext cx="627000" cy="627000"/>
          </a:xfrm>
          <a:prstGeom prst="rect">
            <a:avLst/>
          </a:prstGeom>
          <a:noFill/>
          <a:ln>
            <a:noFill/>
          </a:ln>
        </p:spPr>
      </p:pic>
      <p:pic>
        <p:nvPicPr>
          <p:cNvPr id="445" name="Google Shape;445;p29">
            <a:hlinkClick r:id="rId7"/>
          </p:cNvPr>
          <p:cNvPicPr preferRelativeResize="0"/>
          <p:nvPr/>
        </p:nvPicPr>
        <p:blipFill rotWithShape="1">
          <a:blip r:embed="rId8">
            <a:alphaModFix/>
          </a:blip>
          <a:srcRect b="33674" l="12142" r="12855" t="13568"/>
          <a:stretch/>
        </p:blipFill>
        <p:spPr>
          <a:xfrm>
            <a:off x="2193600" y="2356241"/>
            <a:ext cx="681900" cy="398100"/>
          </a:xfrm>
          <a:prstGeom prst="roundRect">
            <a:avLst>
              <a:gd fmla="val 16667" name="adj"/>
            </a:avLst>
          </a:prstGeom>
          <a:noFill/>
          <a:ln>
            <a:noFill/>
          </a:ln>
        </p:spPr>
      </p:pic>
      <p:pic>
        <p:nvPicPr>
          <p:cNvPr descr="Bitmoji Image" id="446" name="Google Shape;446;p29"/>
          <p:cNvPicPr preferRelativeResize="0"/>
          <p:nvPr/>
        </p:nvPicPr>
        <p:blipFill rotWithShape="1">
          <a:blip r:embed="rId9">
            <a:alphaModFix/>
          </a:blip>
          <a:srcRect b="0" l="35144" r="34560" t="0"/>
          <a:stretch/>
        </p:blipFill>
        <p:spPr>
          <a:xfrm>
            <a:off x="-85725" y="6231075"/>
            <a:ext cx="1904750" cy="6287350"/>
          </a:xfrm>
          <a:prstGeom prst="rect">
            <a:avLst/>
          </a:prstGeom>
          <a:noFill/>
          <a:ln>
            <a:noFill/>
          </a:ln>
        </p:spPr>
      </p:pic>
      <p:pic>
        <p:nvPicPr>
          <p:cNvPr id="447" name="Google Shape;447;p29"/>
          <p:cNvPicPr preferRelativeResize="0"/>
          <p:nvPr/>
        </p:nvPicPr>
        <p:blipFill rotWithShape="1">
          <a:blip r:embed="rId10">
            <a:alphaModFix/>
          </a:blip>
          <a:srcRect b="8124" l="8325" r="11229" t="9060"/>
          <a:stretch/>
        </p:blipFill>
        <p:spPr>
          <a:xfrm rot="751228">
            <a:off x="841514" y="9989828"/>
            <a:ext cx="637443" cy="926417"/>
          </a:xfrm>
          <a:prstGeom prst="rect">
            <a:avLst/>
          </a:prstGeom>
          <a:noFill/>
          <a:ln>
            <a:noFill/>
          </a:ln>
          <a:effectLst>
            <a:outerShdw blurRad="57150" rotWithShape="0" algn="bl" dir="5400000" dist="19050">
              <a:srgbClr val="000000">
                <a:alpha val="50000"/>
              </a:srgbClr>
            </a:outerShdw>
          </a:effectLst>
        </p:spPr>
      </p:pic>
      <p:sp>
        <p:nvSpPr>
          <p:cNvPr id="448" name="Google Shape;448;p29"/>
          <p:cNvSpPr txBox="1"/>
          <p:nvPr/>
        </p:nvSpPr>
        <p:spPr>
          <a:xfrm>
            <a:off x="1984338" y="69265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449" name="Google Shape;449;p29">
            <a:hlinkClick r:id="rId11"/>
          </p:cNvPr>
          <p:cNvPicPr preferRelativeResize="0"/>
          <p:nvPr/>
        </p:nvPicPr>
        <p:blipFill rotWithShape="1">
          <a:blip r:embed="rId8">
            <a:alphaModFix/>
          </a:blip>
          <a:srcRect b="33674" l="12142" r="12855" t="13568"/>
          <a:stretch/>
        </p:blipFill>
        <p:spPr>
          <a:xfrm>
            <a:off x="6457975" y="6693778"/>
            <a:ext cx="681900" cy="527700"/>
          </a:xfrm>
          <a:prstGeom prst="roundRect">
            <a:avLst>
              <a:gd fmla="val 16667" name="adj"/>
            </a:avLst>
          </a:prstGeom>
          <a:noFill/>
          <a:ln>
            <a:noFill/>
          </a:ln>
        </p:spPr>
      </p:pic>
      <p:pic>
        <p:nvPicPr>
          <p:cNvPr descr="Updated Version: This quick and fun video will teach you how to start using the Storyboard That storyboard creator! Learn how to drag, drop, upload, flip, pose and more." id="450" name="Google Shape;450;p29" title="Getting Started with Storyboard That">
            <a:hlinkClick r:id="rId12"/>
          </p:cNvPr>
          <p:cNvPicPr preferRelativeResize="0"/>
          <p:nvPr/>
        </p:nvPicPr>
        <p:blipFill>
          <a:blip r:embed="rId13">
            <a:alphaModFix/>
          </a:blip>
          <a:stretch>
            <a:fillRect/>
          </a:stretch>
        </p:blipFill>
        <p:spPr>
          <a:xfrm>
            <a:off x="3938163" y="3836375"/>
            <a:ext cx="2943775" cy="220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4" name="Shape 454"/>
        <p:cNvGrpSpPr/>
        <p:nvPr/>
      </p:nvGrpSpPr>
      <p:grpSpPr>
        <a:xfrm>
          <a:off x="0" y="0"/>
          <a:ext cx="0" cy="0"/>
          <a:chOff x="0" y="0"/>
          <a:chExt cx="0" cy="0"/>
        </a:xfrm>
      </p:grpSpPr>
      <p:sp>
        <p:nvSpPr>
          <p:cNvPr id="455" name="Google Shape;455;p30"/>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Infographics</a:t>
            </a:r>
            <a:endParaRPr b="1">
              <a:solidFill>
                <a:srgbClr val="FFCB44"/>
              </a:solidFill>
              <a:latin typeface="Atma"/>
              <a:ea typeface="Atma"/>
              <a:cs typeface="Atma"/>
              <a:sym typeface="Atma"/>
            </a:endParaRPr>
          </a:p>
        </p:txBody>
      </p:sp>
      <p:sp>
        <p:nvSpPr>
          <p:cNvPr id="456" name="Google Shape;456;p30"/>
          <p:cNvSpPr txBox="1"/>
          <p:nvPr/>
        </p:nvSpPr>
        <p:spPr>
          <a:xfrm>
            <a:off x="1837050" y="1707925"/>
            <a:ext cx="12978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Pic Collage</a:t>
            </a:r>
            <a:endParaRPr b="1" sz="1700">
              <a:solidFill>
                <a:srgbClr val="FFCB44"/>
              </a:solidFill>
              <a:latin typeface="Atma"/>
              <a:ea typeface="Atma"/>
              <a:cs typeface="Atma"/>
              <a:sym typeface="Atma"/>
            </a:endParaRPr>
          </a:p>
        </p:txBody>
      </p:sp>
      <p:pic>
        <p:nvPicPr>
          <p:cNvPr id="457" name="Google Shape;457;p30">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458" name="Google Shape;458;p30"/>
          <p:cNvSpPr txBox="1"/>
          <p:nvPr/>
        </p:nvSpPr>
        <p:spPr>
          <a:xfrm>
            <a:off x="3352800" y="1707925"/>
            <a:ext cx="4114500" cy="11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3F55AE"/>
                </a:solidFill>
                <a:latin typeface="Atma"/>
                <a:ea typeface="Atma"/>
                <a:cs typeface="Atma"/>
                <a:sym typeface="Atma"/>
              </a:rPr>
              <a:t>Design an infographic using the </a:t>
            </a:r>
            <a:r>
              <a:rPr b="1" lang="en-US" sz="2400">
                <a:solidFill>
                  <a:srgbClr val="3F55AE"/>
                </a:solidFill>
                <a:latin typeface="Atma"/>
                <a:ea typeface="Atma"/>
                <a:cs typeface="Atma"/>
                <a:sym typeface="Atma"/>
              </a:rPr>
              <a:t>Pic Collage app</a:t>
            </a:r>
            <a:r>
              <a:rPr lang="en-US" sz="2400">
                <a:solidFill>
                  <a:srgbClr val="3F55AE"/>
                </a:solidFill>
                <a:latin typeface="Atma"/>
                <a:ea typeface="Atma"/>
                <a:cs typeface="Atma"/>
                <a:sym typeface="Atma"/>
              </a:rPr>
              <a:t> with pictures, icons, text &amp; more!</a:t>
            </a:r>
            <a:endParaRPr b="1"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p:txBody>
      </p:sp>
      <p:pic>
        <p:nvPicPr>
          <p:cNvPr id="459" name="Google Shape;459;p30"/>
          <p:cNvPicPr preferRelativeResize="0"/>
          <p:nvPr/>
        </p:nvPicPr>
        <p:blipFill>
          <a:blip r:embed="rId6">
            <a:alphaModFix/>
          </a:blip>
          <a:stretch>
            <a:fillRect/>
          </a:stretch>
        </p:blipFill>
        <p:spPr>
          <a:xfrm>
            <a:off x="603525" y="2176075"/>
            <a:ext cx="716850" cy="716850"/>
          </a:xfrm>
          <a:prstGeom prst="rect">
            <a:avLst/>
          </a:prstGeom>
          <a:noFill/>
          <a:ln>
            <a:noFill/>
          </a:ln>
        </p:spPr>
      </p:pic>
      <p:pic>
        <p:nvPicPr>
          <p:cNvPr id="460" name="Google Shape;460;p30">
            <a:hlinkClick r:id="rId7"/>
          </p:cNvPr>
          <p:cNvPicPr preferRelativeResize="0"/>
          <p:nvPr/>
        </p:nvPicPr>
        <p:blipFill>
          <a:blip r:embed="rId8">
            <a:alphaModFix/>
          </a:blip>
          <a:stretch>
            <a:fillRect/>
          </a:stretch>
        </p:blipFill>
        <p:spPr>
          <a:xfrm>
            <a:off x="2172451" y="2221000"/>
            <a:ext cx="627000" cy="627000"/>
          </a:xfrm>
          <a:prstGeom prst="roundRect">
            <a:avLst>
              <a:gd fmla="val 16667" name="adj"/>
            </a:avLst>
          </a:prstGeom>
          <a:noFill/>
          <a:ln>
            <a:noFill/>
          </a:ln>
        </p:spPr>
      </p:pic>
      <p:pic>
        <p:nvPicPr>
          <p:cNvPr descr="Bitmoji Image" id="461" name="Google Shape;461;p30"/>
          <p:cNvPicPr preferRelativeResize="0"/>
          <p:nvPr/>
        </p:nvPicPr>
        <p:blipFill rotWithShape="1">
          <a:blip r:embed="rId9">
            <a:alphaModFix/>
          </a:blip>
          <a:srcRect b="0" l="30640" r="32165" t="0"/>
          <a:stretch/>
        </p:blipFill>
        <p:spPr>
          <a:xfrm>
            <a:off x="-563250" y="5853025"/>
            <a:ext cx="2400300" cy="6453275"/>
          </a:xfrm>
          <a:prstGeom prst="rect">
            <a:avLst/>
          </a:prstGeom>
          <a:noFill/>
          <a:ln>
            <a:noFill/>
          </a:ln>
        </p:spPr>
      </p:pic>
      <p:pic>
        <p:nvPicPr>
          <p:cNvPr id="462" name="Google Shape;462;p30"/>
          <p:cNvPicPr preferRelativeResize="0"/>
          <p:nvPr/>
        </p:nvPicPr>
        <p:blipFill rotWithShape="1">
          <a:blip r:embed="rId10">
            <a:alphaModFix/>
          </a:blip>
          <a:srcRect b="0" l="10948" r="11675" t="0"/>
          <a:stretch/>
        </p:blipFill>
        <p:spPr>
          <a:xfrm rot="852551">
            <a:off x="1084551" y="8706828"/>
            <a:ext cx="728172" cy="941024"/>
          </a:xfrm>
          <a:prstGeom prst="rect">
            <a:avLst/>
          </a:prstGeom>
          <a:noFill/>
          <a:ln>
            <a:noFill/>
          </a:ln>
        </p:spPr>
      </p:pic>
      <p:sp>
        <p:nvSpPr>
          <p:cNvPr id="463" name="Google Shape;463;p30"/>
          <p:cNvSpPr txBox="1"/>
          <p:nvPr/>
        </p:nvSpPr>
        <p:spPr>
          <a:xfrm>
            <a:off x="2172450" y="69470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464" name="Google Shape;464;p30">
            <a:hlinkClick r:id="rId11"/>
          </p:cNvPr>
          <p:cNvPicPr preferRelativeResize="0"/>
          <p:nvPr/>
        </p:nvPicPr>
        <p:blipFill>
          <a:blip r:embed="rId8">
            <a:alphaModFix/>
          </a:blip>
          <a:stretch>
            <a:fillRect/>
          </a:stretch>
        </p:blipFill>
        <p:spPr>
          <a:xfrm rot="960804">
            <a:off x="1222980" y="8951684"/>
            <a:ext cx="451312" cy="451312"/>
          </a:xfrm>
          <a:prstGeom prst="roundRect">
            <a:avLst>
              <a:gd fmla="val 16667" name="adj"/>
            </a:avLst>
          </a:prstGeom>
          <a:noFill/>
          <a:ln>
            <a:noFill/>
          </a:ln>
        </p:spPr>
      </p:pic>
      <p:pic>
        <p:nvPicPr>
          <p:cNvPr descr="Pic Collage is an app that can be used to create photo collages, interactive posters, and more. This Pic Collage App Tutorial will show you how to use Pic Collage.  Check out https://piccollage.com/ or our #elearning site for more: http://bit.ly/eLearningHcs&#10;&#10;Do you need to get started with Seesaw? Check out our Seesaw tutorial for teachers: https://youtu.be/l231B9sk_nI&#10;&#10;Subscribe for more Tutorials &amp; Dear DIS Videos for Horry County Schools: http://bit.ly/2NFhyCc&#10;&#10;Check out our #GoogleEdu Tools for #hcspdl students &amp; teachers Playlist: http://bit.ly/2Lergs7&#10;&#10;Follow Us:&#10;Facebook http://bit.ly/2JDZYfA&#10;Twitter http://bit.ly/2WIPDmk&#10;Instagram http://bit.ly/2Ufb79V&#10;DISCAST on Apple Podcasts https://apple.co/2IAjYQA&#10;Dear DIS Tumblr http://bit.ly/2NELo9D&#10;Pinterest http://bit.ly/2PlVEpK&#10;Check out more with #hcspdl&#10;Dear DIS Weebly http://bit.ly/2GBEJsT&#10;LinkedIn http://bit.ly/2ZvXIk1" id="465" name="Google Shape;465;p30" title="Pic Collage App Tutorial">
            <a:hlinkClick r:id="rId12"/>
          </p:cNvPr>
          <p:cNvPicPr preferRelativeResize="0"/>
          <p:nvPr/>
        </p:nvPicPr>
        <p:blipFill>
          <a:blip r:embed="rId13">
            <a:alphaModFix/>
          </a:blip>
          <a:stretch>
            <a:fillRect/>
          </a:stretch>
        </p:blipFill>
        <p:spPr>
          <a:xfrm>
            <a:off x="3701550" y="3716757"/>
            <a:ext cx="3208650" cy="24064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9" name="Shape 469"/>
        <p:cNvGrpSpPr/>
        <p:nvPr/>
      </p:nvGrpSpPr>
      <p:grpSpPr>
        <a:xfrm>
          <a:off x="0" y="0"/>
          <a:ext cx="0" cy="0"/>
          <a:chOff x="0" y="0"/>
          <a:chExt cx="0" cy="0"/>
        </a:xfrm>
      </p:grpSpPr>
      <p:sp>
        <p:nvSpPr>
          <p:cNvPr id="470" name="Google Shape;470;p31"/>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Infographics</a:t>
            </a:r>
            <a:endParaRPr b="1">
              <a:solidFill>
                <a:srgbClr val="FFCB44"/>
              </a:solidFill>
              <a:latin typeface="Atma"/>
              <a:ea typeface="Atma"/>
              <a:cs typeface="Atma"/>
              <a:sym typeface="Atma"/>
            </a:endParaRPr>
          </a:p>
        </p:txBody>
      </p:sp>
      <p:sp>
        <p:nvSpPr>
          <p:cNvPr id="471" name="Google Shape;471;p31"/>
          <p:cNvSpPr txBox="1"/>
          <p:nvPr/>
        </p:nvSpPr>
        <p:spPr>
          <a:xfrm>
            <a:off x="1771500" y="1612675"/>
            <a:ext cx="12978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Drawings/ Slides</a:t>
            </a:r>
            <a:endParaRPr b="1" sz="1700">
              <a:solidFill>
                <a:srgbClr val="FFCB44"/>
              </a:solidFill>
              <a:latin typeface="Atma"/>
              <a:ea typeface="Atma"/>
              <a:cs typeface="Atma"/>
              <a:sym typeface="Atma"/>
            </a:endParaRPr>
          </a:p>
        </p:txBody>
      </p:sp>
      <p:pic>
        <p:nvPicPr>
          <p:cNvPr id="472" name="Google Shape;472;p31">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473" name="Google Shape;473;p31"/>
          <p:cNvSpPr txBox="1"/>
          <p:nvPr/>
        </p:nvSpPr>
        <p:spPr>
          <a:xfrm>
            <a:off x="3352800" y="1707925"/>
            <a:ext cx="4114500" cy="11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300">
                <a:solidFill>
                  <a:srgbClr val="3F55AE"/>
                </a:solidFill>
                <a:latin typeface="Atma"/>
                <a:ea typeface="Atma"/>
                <a:cs typeface="Atma"/>
                <a:sym typeface="Atma"/>
              </a:rPr>
              <a:t>Create an infographic using </a:t>
            </a:r>
            <a:r>
              <a:rPr b="1" lang="en-US" sz="2300">
                <a:solidFill>
                  <a:srgbClr val="3F55AE"/>
                </a:solidFill>
                <a:latin typeface="Atma"/>
                <a:ea typeface="Atma"/>
                <a:cs typeface="Atma"/>
                <a:sym typeface="Atma"/>
              </a:rPr>
              <a:t>Drawings and/or Slides</a:t>
            </a:r>
            <a:r>
              <a:rPr lang="en-US" sz="2300">
                <a:solidFill>
                  <a:srgbClr val="3F55AE"/>
                </a:solidFill>
                <a:latin typeface="Atma"/>
                <a:ea typeface="Atma"/>
                <a:cs typeface="Atma"/>
                <a:sym typeface="Atma"/>
              </a:rPr>
              <a:t>.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rPr lang="en-US" sz="2300">
                <a:solidFill>
                  <a:srgbClr val="3F55AE"/>
                </a:solidFill>
                <a:latin typeface="Atma"/>
                <a:ea typeface="Atma"/>
                <a:cs typeface="Atma"/>
                <a:sym typeface="Atma"/>
              </a:rPr>
              <a:t>Use templates to get started!</a:t>
            </a:r>
            <a:endParaRPr b="1"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p:txBody>
      </p:sp>
      <p:pic>
        <p:nvPicPr>
          <p:cNvPr id="474" name="Google Shape;474;p31"/>
          <p:cNvPicPr preferRelativeResize="0"/>
          <p:nvPr/>
        </p:nvPicPr>
        <p:blipFill>
          <a:blip r:embed="rId6">
            <a:alphaModFix/>
          </a:blip>
          <a:stretch>
            <a:fillRect/>
          </a:stretch>
        </p:blipFill>
        <p:spPr>
          <a:xfrm>
            <a:off x="603525" y="2176075"/>
            <a:ext cx="716850" cy="716850"/>
          </a:xfrm>
          <a:prstGeom prst="rect">
            <a:avLst/>
          </a:prstGeom>
          <a:noFill/>
          <a:ln>
            <a:noFill/>
          </a:ln>
        </p:spPr>
      </p:pic>
      <p:pic>
        <p:nvPicPr>
          <p:cNvPr id="475" name="Google Shape;475;p31">
            <a:hlinkClick r:id="rId7"/>
          </p:cNvPr>
          <p:cNvPicPr preferRelativeResize="0"/>
          <p:nvPr/>
        </p:nvPicPr>
        <p:blipFill>
          <a:blip r:embed="rId8">
            <a:alphaModFix/>
          </a:blip>
          <a:stretch>
            <a:fillRect/>
          </a:stretch>
        </p:blipFill>
        <p:spPr>
          <a:xfrm flipH="1">
            <a:off x="6524374" y="7029125"/>
            <a:ext cx="564000" cy="716700"/>
          </a:xfrm>
          <a:prstGeom prst="roundRect">
            <a:avLst>
              <a:gd fmla="val 16667" name="adj"/>
            </a:avLst>
          </a:prstGeom>
          <a:noFill/>
          <a:ln>
            <a:noFill/>
          </a:ln>
        </p:spPr>
      </p:pic>
      <p:pic>
        <p:nvPicPr>
          <p:cNvPr descr="Screen Shot 2014-09-28 at 4.15.19 PM.png" id="476" name="Google Shape;476;p31">
            <a:hlinkClick r:id="rId9"/>
          </p:cNvPr>
          <p:cNvPicPr preferRelativeResize="0"/>
          <p:nvPr/>
        </p:nvPicPr>
        <p:blipFill rotWithShape="1">
          <a:blip r:embed="rId10">
            <a:alphaModFix/>
          </a:blip>
          <a:srcRect b="5743" l="6085" r="7229" t="4795"/>
          <a:stretch/>
        </p:blipFill>
        <p:spPr>
          <a:xfrm>
            <a:off x="6524375" y="7965977"/>
            <a:ext cx="564000" cy="700200"/>
          </a:xfrm>
          <a:prstGeom prst="roundRect">
            <a:avLst>
              <a:gd fmla="val 16667" name="adj"/>
            </a:avLst>
          </a:prstGeom>
          <a:noFill/>
          <a:ln>
            <a:noFill/>
          </a:ln>
        </p:spPr>
      </p:pic>
      <p:pic>
        <p:nvPicPr>
          <p:cNvPr descr="Bitmoji Image" id="477" name="Google Shape;477;p31"/>
          <p:cNvPicPr preferRelativeResize="0"/>
          <p:nvPr/>
        </p:nvPicPr>
        <p:blipFill rotWithShape="1">
          <a:blip r:embed="rId11">
            <a:alphaModFix/>
          </a:blip>
          <a:srcRect b="0" l="29847" r="24026" t="0"/>
          <a:stretch/>
        </p:blipFill>
        <p:spPr>
          <a:xfrm flipH="1">
            <a:off x="-821800" y="5753100"/>
            <a:ext cx="2857500" cy="6591300"/>
          </a:xfrm>
          <a:prstGeom prst="rect">
            <a:avLst/>
          </a:prstGeom>
          <a:noFill/>
          <a:ln>
            <a:noFill/>
          </a:ln>
        </p:spPr>
      </p:pic>
      <p:sp>
        <p:nvSpPr>
          <p:cNvPr id="478" name="Google Shape;478;p31"/>
          <p:cNvSpPr txBox="1"/>
          <p:nvPr/>
        </p:nvSpPr>
        <p:spPr>
          <a:xfrm>
            <a:off x="2035700" y="702912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descr="In this video I go through how to create an infographic using Google drawing. Thanks to @ICTEvangelist for his suggestions on sites to find good quality images https://buff.ly/2w0kbBT &#10;&#10;Here are links to the sites I mention&#10;&#10;https://www.pexels.com/&#10;https://pixabay.com/&#10;https://www.iconfinder.com/&#10;https://ccsearch.creativecommons.org/" id="479" name="Google Shape;479;p31" title="How to create a infographic using Google drawing">
            <a:hlinkClick r:id="rId12"/>
          </p:cNvPr>
          <p:cNvPicPr preferRelativeResize="0"/>
          <p:nvPr/>
        </p:nvPicPr>
        <p:blipFill>
          <a:blip r:embed="rId13">
            <a:alphaModFix/>
          </a:blip>
          <a:stretch>
            <a:fillRect/>
          </a:stretch>
        </p:blipFill>
        <p:spPr>
          <a:xfrm>
            <a:off x="3550575" y="4140175"/>
            <a:ext cx="1619100" cy="1214325"/>
          </a:xfrm>
          <a:prstGeom prst="rect">
            <a:avLst/>
          </a:prstGeom>
          <a:noFill/>
          <a:ln>
            <a:noFill/>
          </a:ln>
        </p:spPr>
      </p:pic>
      <p:pic>
        <p:nvPicPr>
          <p:cNvPr id="480" name="Google Shape;480;p31">
            <a:hlinkClick r:id="rId14"/>
          </p:cNvPr>
          <p:cNvPicPr preferRelativeResize="0"/>
          <p:nvPr/>
        </p:nvPicPr>
        <p:blipFill>
          <a:blip r:embed="rId8">
            <a:alphaModFix/>
          </a:blip>
          <a:stretch>
            <a:fillRect/>
          </a:stretch>
        </p:blipFill>
        <p:spPr>
          <a:xfrm flipH="1">
            <a:off x="2062207" y="2334925"/>
            <a:ext cx="416100" cy="431400"/>
          </a:xfrm>
          <a:prstGeom prst="roundRect">
            <a:avLst>
              <a:gd fmla="val 16667" name="adj"/>
            </a:avLst>
          </a:prstGeom>
          <a:noFill/>
          <a:ln>
            <a:noFill/>
          </a:ln>
        </p:spPr>
      </p:pic>
      <p:pic>
        <p:nvPicPr>
          <p:cNvPr descr="Screen Shot 2014-09-28 at 4.15.19 PM.png" id="481" name="Google Shape;481;p31">
            <a:hlinkClick r:id="rId15"/>
          </p:cNvPr>
          <p:cNvPicPr preferRelativeResize="0"/>
          <p:nvPr/>
        </p:nvPicPr>
        <p:blipFill rotWithShape="1">
          <a:blip r:embed="rId10">
            <a:alphaModFix/>
          </a:blip>
          <a:srcRect b="5743" l="6085" r="7229" t="4795"/>
          <a:stretch/>
        </p:blipFill>
        <p:spPr>
          <a:xfrm>
            <a:off x="2592000" y="2339894"/>
            <a:ext cx="416100" cy="421800"/>
          </a:xfrm>
          <a:prstGeom prst="roundRect">
            <a:avLst>
              <a:gd fmla="val 16667" name="adj"/>
            </a:avLst>
          </a:prstGeom>
          <a:noFill/>
          <a:ln>
            <a:noFill/>
          </a:ln>
        </p:spPr>
      </p:pic>
      <p:pic>
        <p:nvPicPr>
          <p:cNvPr descr="Learn how to create an infographic using Google Slides.  This tutorial demonstrates how to change your page layout and creating guidelines to block different sections of your infographic." id="482" name="Google Shape;482;p31" title="Infographics: Page Setup and Layout Creation">
            <a:hlinkClick r:id="rId16"/>
          </p:cNvPr>
          <p:cNvPicPr preferRelativeResize="0"/>
          <p:nvPr/>
        </p:nvPicPr>
        <p:blipFill>
          <a:blip r:embed="rId17">
            <a:alphaModFix/>
          </a:blip>
          <a:stretch>
            <a:fillRect/>
          </a:stretch>
        </p:blipFill>
        <p:spPr>
          <a:xfrm>
            <a:off x="5389775" y="4190274"/>
            <a:ext cx="1580000" cy="1185000"/>
          </a:xfrm>
          <a:prstGeom prst="rect">
            <a:avLst/>
          </a:prstGeom>
          <a:noFill/>
          <a:ln>
            <a:noFill/>
          </a:ln>
        </p:spPr>
      </p:pic>
      <p:sp>
        <p:nvSpPr>
          <p:cNvPr id="483" name="Google Shape;483;p31">
            <a:hlinkClick r:id="rId18"/>
          </p:cNvPr>
          <p:cNvSpPr txBox="1"/>
          <p:nvPr/>
        </p:nvSpPr>
        <p:spPr>
          <a:xfrm>
            <a:off x="5395550" y="5395550"/>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solidFill>
                  <a:srgbClr val="FFCB44"/>
                </a:solidFill>
                <a:uFill>
                  <a:noFill/>
                </a:uFill>
                <a:latin typeface="Calibri"/>
                <a:ea typeface="Calibri"/>
                <a:cs typeface="Calibri"/>
                <a:sym typeface="Calibri"/>
                <a:hlinkClick r:id="rId19">
                  <a:extLst>
                    <a:ext uri="{A12FA001-AC4F-418D-AE19-62706E023703}">
                      <ahyp:hlinkClr val="tx"/>
                    </a:ext>
                  </a:extLst>
                </a:hlinkClick>
              </a:rPr>
              <a:t>Slides Tutorials Playlist</a:t>
            </a:r>
            <a:endParaRPr sz="1700">
              <a:solidFill>
                <a:srgbClr val="FFCB44"/>
              </a:solidFill>
              <a:latin typeface="Calibri"/>
              <a:ea typeface="Calibri"/>
              <a:cs typeface="Calibri"/>
              <a:sym typeface="Calibri"/>
            </a:endParaRPr>
          </a:p>
        </p:txBody>
      </p:sp>
      <p:sp>
        <p:nvSpPr>
          <p:cNvPr id="484" name="Google Shape;484;p31"/>
          <p:cNvSpPr txBox="1"/>
          <p:nvPr/>
        </p:nvSpPr>
        <p:spPr>
          <a:xfrm>
            <a:off x="6251425" y="6635763"/>
            <a:ext cx="2038200" cy="7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Atma"/>
                <a:ea typeface="Atma"/>
                <a:cs typeface="Atma"/>
                <a:sym typeface="Atma"/>
              </a:rPr>
              <a:t>Templates</a:t>
            </a:r>
            <a:endParaRPr sz="2000">
              <a:latin typeface="Atma"/>
              <a:ea typeface="Atma"/>
              <a:cs typeface="Atma"/>
              <a:sym typeface="Atm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sp>
        <p:nvSpPr>
          <p:cNvPr id="203" name="Google Shape;203;p14"/>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rgbClr val="FFCB44"/>
                </a:solidFill>
                <a:latin typeface="Atma"/>
                <a:ea typeface="Atma"/>
                <a:cs typeface="Atma"/>
                <a:sym typeface="Atma"/>
              </a:rPr>
              <a:t>Build It!</a:t>
            </a:r>
            <a:endParaRPr b="1" sz="1500">
              <a:solidFill>
                <a:srgbClr val="FFCB44"/>
              </a:solidFill>
              <a:latin typeface="Atma"/>
              <a:ea typeface="Atma"/>
              <a:cs typeface="Atma"/>
              <a:sym typeface="Atma"/>
            </a:endParaRPr>
          </a:p>
        </p:txBody>
      </p:sp>
      <p:pic>
        <p:nvPicPr>
          <p:cNvPr id="204" name="Google Shape;204;p14">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205" name="Google Shape;205;p14"/>
          <p:cNvSpPr txBox="1"/>
          <p:nvPr/>
        </p:nvSpPr>
        <p:spPr>
          <a:xfrm>
            <a:off x="3185975" y="1809750"/>
            <a:ext cx="4166400" cy="9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Using household &amp; recycled items, build a model of what you’ve learned.</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id="206" name="Google Shape;206;p14"/>
          <p:cNvPicPr preferRelativeResize="0"/>
          <p:nvPr/>
        </p:nvPicPr>
        <p:blipFill>
          <a:blip r:embed="rId6">
            <a:alphaModFix/>
          </a:blip>
          <a:stretch>
            <a:fillRect/>
          </a:stretch>
        </p:blipFill>
        <p:spPr>
          <a:xfrm>
            <a:off x="625375" y="2175600"/>
            <a:ext cx="635550" cy="635550"/>
          </a:xfrm>
          <a:prstGeom prst="rect">
            <a:avLst/>
          </a:prstGeom>
          <a:noFill/>
          <a:ln>
            <a:noFill/>
          </a:ln>
        </p:spPr>
      </p:pic>
      <p:pic>
        <p:nvPicPr>
          <p:cNvPr id="207" name="Google Shape;207;p14"/>
          <p:cNvPicPr preferRelativeResize="0"/>
          <p:nvPr/>
        </p:nvPicPr>
        <p:blipFill>
          <a:blip r:embed="rId7">
            <a:alphaModFix/>
          </a:blip>
          <a:stretch>
            <a:fillRect/>
          </a:stretch>
        </p:blipFill>
        <p:spPr>
          <a:xfrm>
            <a:off x="2206400" y="2175600"/>
            <a:ext cx="635550" cy="635550"/>
          </a:xfrm>
          <a:prstGeom prst="rect">
            <a:avLst/>
          </a:prstGeom>
          <a:noFill/>
          <a:ln>
            <a:noFill/>
          </a:ln>
        </p:spPr>
      </p:pic>
      <p:sp>
        <p:nvSpPr>
          <p:cNvPr id="208" name="Google Shape;208;p14"/>
          <p:cNvSpPr txBox="1"/>
          <p:nvPr/>
        </p:nvSpPr>
        <p:spPr>
          <a:xfrm>
            <a:off x="2019275" y="1707925"/>
            <a:ext cx="10098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rgbClr val="FFCB44"/>
                </a:solidFill>
                <a:latin typeface="Atma"/>
                <a:ea typeface="Atma"/>
                <a:cs typeface="Atma"/>
                <a:sym typeface="Atma"/>
              </a:rPr>
              <a:t>Make</a:t>
            </a:r>
            <a:endParaRPr b="1" sz="1500">
              <a:solidFill>
                <a:srgbClr val="FFCB44"/>
              </a:solidFill>
              <a:latin typeface="Atma"/>
              <a:ea typeface="Atma"/>
              <a:cs typeface="Atma"/>
              <a:sym typeface="Atma"/>
            </a:endParaRPr>
          </a:p>
        </p:txBody>
      </p:sp>
      <p:pic>
        <p:nvPicPr>
          <p:cNvPr id="209" name="Google Shape;209;p14"/>
          <p:cNvPicPr preferRelativeResize="0"/>
          <p:nvPr/>
        </p:nvPicPr>
        <p:blipFill>
          <a:blip r:embed="rId8">
            <a:alphaModFix/>
          </a:blip>
          <a:stretch>
            <a:fillRect/>
          </a:stretch>
        </p:blipFill>
        <p:spPr>
          <a:xfrm>
            <a:off x="3185970" y="10151350"/>
            <a:ext cx="2299917" cy="2390775"/>
          </a:xfrm>
          <a:prstGeom prst="rect">
            <a:avLst/>
          </a:prstGeom>
          <a:noFill/>
          <a:ln>
            <a:noFill/>
          </a:ln>
        </p:spPr>
      </p:pic>
      <p:pic>
        <p:nvPicPr>
          <p:cNvPr id="210" name="Google Shape;210;p14"/>
          <p:cNvPicPr preferRelativeResize="0"/>
          <p:nvPr/>
        </p:nvPicPr>
        <p:blipFill>
          <a:blip r:embed="rId9">
            <a:alphaModFix/>
          </a:blip>
          <a:stretch>
            <a:fillRect/>
          </a:stretch>
        </p:blipFill>
        <p:spPr>
          <a:xfrm>
            <a:off x="1260925" y="10410834"/>
            <a:ext cx="1352400" cy="1550542"/>
          </a:xfrm>
          <a:prstGeom prst="rect">
            <a:avLst/>
          </a:prstGeom>
          <a:noFill/>
          <a:ln>
            <a:noFill/>
          </a:ln>
        </p:spPr>
      </p:pic>
      <p:pic>
        <p:nvPicPr>
          <p:cNvPr descr="Bitmoji Image" id="211" name="Google Shape;211;p14"/>
          <p:cNvPicPr preferRelativeResize="0"/>
          <p:nvPr/>
        </p:nvPicPr>
        <p:blipFill rotWithShape="1">
          <a:blip r:embed="rId10">
            <a:alphaModFix/>
          </a:blip>
          <a:srcRect b="0" l="0" r="31053" t="0"/>
          <a:stretch/>
        </p:blipFill>
        <p:spPr>
          <a:xfrm>
            <a:off x="-2178029" y="6134638"/>
            <a:ext cx="4596725" cy="6666975"/>
          </a:xfrm>
          <a:prstGeom prst="rect">
            <a:avLst/>
          </a:prstGeom>
          <a:noFill/>
          <a:ln>
            <a:noFill/>
          </a:ln>
        </p:spPr>
      </p:pic>
      <p:sp>
        <p:nvSpPr>
          <p:cNvPr id="212" name="Google Shape;212;p14"/>
          <p:cNvSpPr txBox="1"/>
          <p:nvPr/>
        </p:nvSpPr>
        <p:spPr>
          <a:xfrm>
            <a:off x="1566700" y="69264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213" name="Google Shape;213;p14"/>
          <p:cNvPicPr preferRelativeResize="0"/>
          <p:nvPr/>
        </p:nvPicPr>
        <p:blipFill>
          <a:blip r:embed="rId7">
            <a:alphaModFix/>
          </a:blip>
          <a:stretch>
            <a:fillRect/>
          </a:stretch>
        </p:blipFill>
        <p:spPr>
          <a:xfrm>
            <a:off x="6457950" y="6760125"/>
            <a:ext cx="635550" cy="635550"/>
          </a:xfrm>
          <a:prstGeom prst="rect">
            <a:avLst/>
          </a:prstGeom>
          <a:noFill/>
          <a:ln>
            <a:noFill/>
          </a:ln>
        </p:spPr>
      </p:pic>
      <p:pic>
        <p:nvPicPr>
          <p:cNvPr id="214" name="Google Shape;214;p14"/>
          <p:cNvPicPr preferRelativeResize="0"/>
          <p:nvPr/>
        </p:nvPicPr>
        <p:blipFill rotWithShape="1">
          <a:blip r:embed="rId11">
            <a:alphaModFix/>
          </a:blip>
          <a:srcRect b="21271" l="0" r="0" t="14523"/>
          <a:stretch/>
        </p:blipFill>
        <p:spPr>
          <a:xfrm>
            <a:off x="3778725" y="3674875"/>
            <a:ext cx="3195300" cy="2051550"/>
          </a:xfrm>
          <a:prstGeom prst="rect">
            <a:avLst/>
          </a:prstGeom>
          <a:noFill/>
          <a:ln>
            <a:noFill/>
          </a:ln>
        </p:spPr>
      </p:pic>
      <p:sp>
        <p:nvSpPr>
          <p:cNvPr id="215" name="Google Shape;215;p14"/>
          <p:cNvSpPr txBox="1"/>
          <p:nvPr/>
        </p:nvSpPr>
        <p:spPr>
          <a:xfrm>
            <a:off x="1632325" y="7148550"/>
            <a:ext cx="5407200" cy="7299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chemeClr val="dk1"/>
              </a:buClr>
              <a:buSzPts val="2300"/>
              <a:buFont typeface="Atma"/>
              <a:buChar char="❏"/>
            </a:pPr>
            <a:r>
              <a:rPr lang="en-US" sz="2300">
                <a:solidFill>
                  <a:schemeClr val="dk1"/>
                </a:solidFill>
                <a:latin typeface="Atma"/>
                <a:ea typeface="Atma"/>
                <a:cs typeface="Atma"/>
                <a:sym typeface="Atma"/>
              </a:rPr>
              <a:t>Pick something you’re learning  about in one of your classes </a:t>
            </a:r>
            <a:endParaRPr sz="2300">
              <a:solidFill>
                <a:schemeClr val="dk1"/>
              </a:solidFill>
              <a:latin typeface="Atma"/>
              <a:ea typeface="Atma"/>
              <a:cs typeface="Atma"/>
              <a:sym typeface="Atma"/>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Atma"/>
                <a:ea typeface="Atma"/>
                <a:cs typeface="Atma"/>
                <a:sym typeface="Atma"/>
              </a:rPr>
              <a:t>Using various recycled materials (paper, buttons, paper clips, straws, toothpicks, toilet paper/ paper towel roll, newspaper, paper bag, cardboard box, etc.)</a:t>
            </a:r>
            <a:endParaRPr sz="2300">
              <a:solidFill>
                <a:schemeClr val="dk1"/>
              </a:solidFill>
              <a:latin typeface="Atma"/>
              <a:ea typeface="Atma"/>
              <a:cs typeface="Atma"/>
              <a:sym typeface="Atma"/>
            </a:endParaRPr>
          </a:p>
          <a:p>
            <a:pPr indent="0" lvl="0" marL="457200" rtl="0" algn="l">
              <a:spcBef>
                <a:spcPts val="0"/>
              </a:spcBef>
              <a:spcAft>
                <a:spcPts val="0"/>
              </a:spcAft>
              <a:buNone/>
            </a:pPr>
            <a:r>
              <a:rPr lang="en-US" sz="2300">
                <a:solidFill>
                  <a:schemeClr val="dk1"/>
                </a:solidFill>
                <a:latin typeface="Atma"/>
                <a:ea typeface="Atma"/>
                <a:cs typeface="Atma"/>
                <a:sym typeface="Atma"/>
              </a:rPr>
              <a:t> </a:t>
            </a:r>
            <a:r>
              <a:rPr b="1" lang="en-US" sz="2300">
                <a:solidFill>
                  <a:schemeClr val="dk1"/>
                </a:solidFill>
                <a:latin typeface="Atma"/>
                <a:ea typeface="Atma"/>
                <a:cs typeface="Atma"/>
                <a:sym typeface="Atma"/>
              </a:rPr>
              <a:t>build a model</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8" name="Shape 488"/>
        <p:cNvGrpSpPr/>
        <p:nvPr/>
      </p:nvGrpSpPr>
      <p:grpSpPr>
        <a:xfrm>
          <a:off x="0" y="0"/>
          <a:ext cx="0" cy="0"/>
          <a:chOff x="0" y="0"/>
          <a:chExt cx="0" cy="0"/>
        </a:xfrm>
      </p:grpSpPr>
      <p:sp>
        <p:nvSpPr>
          <p:cNvPr id="489" name="Google Shape;489;p32"/>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Infographics</a:t>
            </a:r>
            <a:endParaRPr b="1">
              <a:solidFill>
                <a:srgbClr val="FFCB44"/>
              </a:solidFill>
              <a:latin typeface="Atma"/>
              <a:ea typeface="Atma"/>
              <a:cs typeface="Atma"/>
              <a:sym typeface="Atma"/>
            </a:endParaRPr>
          </a:p>
        </p:txBody>
      </p:sp>
      <p:sp>
        <p:nvSpPr>
          <p:cNvPr id="490" name="Google Shape;490;p32"/>
          <p:cNvSpPr txBox="1"/>
          <p:nvPr/>
        </p:nvSpPr>
        <p:spPr>
          <a:xfrm>
            <a:off x="1771500" y="1612675"/>
            <a:ext cx="12978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Thinglink</a:t>
            </a:r>
            <a:endParaRPr b="1" sz="1700">
              <a:solidFill>
                <a:srgbClr val="FFCB44"/>
              </a:solidFill>
              <a:latin typeface="Atma"/>
              <a:ea typeface="Atma"/>
              <a:cs typeface="Atma"/>
              <a:sym typeface="Atma"/>
            </a:endParaRPr>
          </a:p>
        </p:txBody>
      </p:sp>
      <p:pic>
        <p:nvPicPr>
          <p:cNvPr id="491" name="Google Shape;491;p32">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492" name="Google Shape;492;p32"/>
          <p:cNvSpPr txBox="1"/>
          <p:nvPr/>
        </p:nvSpPr>
        <p:spPr>
          <a:xfrm>
            <a:off x="3352800" y="1707925"/>
            <a:ext cx="4114500" cy="11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3F55AE"/>
                </a:solidFill>
                <a:latin typeface="Atma"/>
                <a:ea typeface="Atma"/>
                <a:cs typeface="Atma"/>
                <a:sym typeface="Atma"/>
              </a:rPr>
              <a:t>Make an infographic using </a:t>
            </a:r>
            <a:r>
              <a:rPr b="1" lang="en-US" sz="2400">
                <a:solidFill>
                  <a:srgbClr val="3F55AE"/>
                </a:solidFill>
                <a:latin typeface="Atma"/>
                <a:ea typeface="Atma"/>
                <a:cs typeface="Atma"/>
                <a:sym typeface="Atma"/>
              </a:rPr>
              <a:t>Thinglink</a:t>
            </a:r>
            <a:r>
              <a:rPr lang="en-US" sz="2400">
                <a:solidFill>
                  <a:srgbClr val="3F55AE"/>
                </a:solidFill>
                <a:latin typeface="Atma"/>
                <a:ea typeface="Atma"/>
                <a:cs typeface="Atma"/>
                <a:sym typeface="Atma"/>
              </a:rPr>
              <a:t> that links to pictures, videos, resources &amp; more. .</a:t>
            </a:r>
            <a:endParaRPr sz="2400">
              <a:solidFill>
                <a:srgbClr val="3F55AE"/>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100">
              <a:solidFill>
                <a:srgbClr val="3F55AE"/>
              </a:solidFill>
              <a:latin typeface="Atma"/>
              <a:ea typeface="Atma"/>
              <a:cs typeface="Atma"/>
              <a:sym typeface="Atma"/>
            </a:endParaRPr>
          </a:p>
        </p:txBody>
      </p:sp>
      <p:pic>
        <p:nvPicPr>
          <p:cNvPr id="493" name="Google Shape;493;p32"/>
          <p:cNvPicPr preferRelativeResize="0"/>
          <p:nvPr/>
        </p:nvPicPr>
        <p:blipFill>
          <a:blip r:embed="rId6">
            <a:alphaModFix/>
          </a:blip>
          <a:stretch>
            <a:fillRect/>
          </a:stretch>
        </p:blipFill>
        <p:spPr>
          <a:xfrm>
            <a:off x="603525" y="2176075"/>
            <a:ext cx="716850" cy="716850"/>
          </a:xfrm>
          <a:prstGeom prst="rect">
            <a:avLst/>
          </a:prstGeom>
          <a:noFill/>
          <a:ln>
            <a:noFill/>
          </a:ln>
        </p:spPr>
      </p:pic>
      <p:pic>
        <p:nvPicPr>
          <p:cNvPr id="494" name="Google Shape;494;p32">
            <a:hlinkClick r:id="rId7"/>
          </p:cNvPr>
          <p:cNvPicPr preferRelativeResize="0"/>
          <p:nvPr/>
        </p:nvPicPr>
        <p:blipFill rotWithShape="1">
          <a:blip r:embed="rId8">
            <a:alphaModFix/>
          </a:blip>
          <a:srcRect b="30880" l="34383" r="33277" t="6008"/>
          <a:stretch/>
        </p:blipFill>
        <p:spPr>
          <a:xfrm>
            <a:off x="2268899" y="2193575"/>
            <a:ext cx="642600" cy="627000"/>
          </a:xfrm>
          <a:prstGeom prst="roundRect">
            <a:avLst>
              <a:gd fmla="val 16667" name="adj"/>
            </a:avLst>
          </a:prstGeom>
          <a:noFill/>
          <a:ln>
            <a:noFill/>
          </a:ln>
        </p:spPr>
      </p:pic>
      <p:pic>
        <p:nvPicPr>
          <p:cNvPr descr="Bitmoji Image" id="495" name="Google Shape;495;p32"/>
          <p:cNvPicPr preferRelativeResize="0"/>
          <p:nvPr/>
        </p:nvPicPr>
        <p:blipFill rotWithShape="1">
          <a:blip r:embed="rId9">
            <a:alphaModFix/>
          </a:blip>
          <a:srcRect b="0" l="32792" r="25718" t="0"/>
          <a:stretch/>
        </p:blipFill>
        <p:spPr>
          <a:xfrm flipH="1" rot="-450225">
            <a:off x="-378080" y="6390660"/>
            <a:ext cx="2438409" cy="6114604"/>
          </a:xfrm>
          <a:prstGeom prst="rect">
            <a:avLst/>
          </a:prstGeom>
          <a:noFill/>
          <a:ln>
            <a:noFill/>
          </a:ln>
        </p:spPr>
      </p:pic>
      <p:sp>
        <p:nvSpPr>
          <p:cNvPr id="496" name="Google Shape;496;p32"/>
          <p:cNvSpPr txBox="1"/>
          <p:nvPr/>
        </p:nvSpPr>
        <p:spPr>
          <a:xfrm>
            <a:off x="1927075" y="69470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497" name="Google Shape;497;p32"/>
          <p:cNvPicPr preferRelativeResize="0"/>
          <p:nvPr/>
        </p:nvPicPr>
        <p:blipFill>
          <a:blip r:embed="rId10">
            <a:alphaModFix/>
          </a:blip>
          <a:stretch>
            <a:fillRect/>
          </a:stretch>
        </p:blipFill>
        <p:spPr>
          <a:xfrm>
            <a:off x="4483356" y="11116823"/>
            <a:ext cx="2140505" cy="1684774"/>
          </a:xfrm>
          <a:prstGeom prst="rect">
            <a:avLst/>
          </a:prstGeom>
          <a:noFill/>
          <a:ln>
            <a:noFill/>
          </a:ln>
        </p:spPr>
      </p:pic>
      <p:pic>
        <p:nvPicPr>
          <p:cNvPr id="498" name="Google Shape;498;p32">
            <a:hlinkClick r:id="rId11"/>
          </p:cNvPr>
          <p:cNvPicPr preferRelativeResize="0"/>
          <p:nvPr/>
        </p:nvPicPr>
        <p:blipFill rotWithShape="1">
          <a:blip r:embed="rId8">
            <a:alphaModFix/>
          </a:blip>
          <a:srcRect b="30880" l="34383" r="33277" t="6008"/>
          <a:stretch/>
        </p:blipFill>
        <p:spPr>
          <a:xfrm>
            <a:off x="5232299" y="11557350"/>
            <a:ext cx="642600" cy="627000"/>
          </a:xfrm>
          <a:prstGeom prst="roundRect">
            <a:avLst>
              <a:gd fmla="val 16667" name="adj"/>
            </a:avLst>
          </a:prstGeom>
          <a:noFill/>
          <a:ln>
            <a:noFill/>
          </a:ln>
        </p:spPr>
      </p:pic>
      <p:pic>
        <p:nvPicPr>
          <p:cNvPr descr="How to create a ThingLink from scratch with some simple steps. In this video we also look at the types of tags you can create and a few great examples for inspiration. &#10;&#10;Get started today with a free account at thinglink.com&#10;&#10;Please do not hesitate to get in touch with us if you have any questions at all.&#10;&#10;Please email sales@thinglink.com" id="499" name="Google Shape;499;p32" title="How to create a ThingLink!">
            <a:hlinkClick r:id="rId12"/>
          </p:cNvPr>
          <p:cNvPicPr preferRelativeResize="0"/>
          <p:nvPr/>
        </p:nvPicPr>
        <p:blipFill>
          <a:blip r:embed="rId13">
            <a:alphaModFix/>
          </a:blip>
          <a:stretch>
            <a:fillRect/>
          </a:stretch>
        </p:blipFill>
        <p:spPr>
          <a:xfrm>
            <a:off x="3836975" y="3720100"/>
            <a:ext cx="2889450" cy="21670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3" name="Shape 503"/>
        <p:cNvGrpSpPr/>
        <p:nvPr/>
      </p:nvGrpSpPr>
      <p:grpSpPr>
        <a:xfrm>
          <a:off x="0" y="0"/>
          <a:ext cx="0" cy="0"/>
          <a:chOff x="0" y="0"/>
          <a:chExt cx="0" cy="0"/>
        </a:xfrm>
      </p:grpSpPr>
      <p:sp>
        <p:nvSpPr>
          <p:cNvPr id="504" name="Google Shape;504;p33"/>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Infographics</a:t>
            </a:r>
            <a:endParaRPr b="1">
              <a:solidFill>
                <a:srgbClr val="FFCB44"/>
              </a:solidFill>
              <a:latin typeface="Atma"/>
              <a:ea typeface="Atma"/>
              <a:cs typeface="Atma"/>
              <a:sym typeface="Atma"/>
            </a:endParaRPr>
          </a:p>
        </p:txBody>
      </p:sp>
      <p:sp>
        <p:nvSpPr>
          <p:cNvPr id="505" name="Google Shape;505;p33"/>
          <p:cNvSpPr txBox="1"/>
          <p:nvPr/>
        </p:nvSpPr>
        <p:spPr>
          <a:xfrm>
            <a:off x="1913250" y="1593625"/>
            <a:ext cx="12978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Adobe Spark Post</a:t>
            </a:r>
            <a:endParaRPr b="1" sz="1700">
              <a:solidFill>
                <a:srgbClr val="FFCB44"/>
              </a:solidFill>
              <a:latin typeface="Atma"/>
              <a:ea typeface="Atma"/>
              <a:cs typeface="Atma"/>
              <a:sym typeface="Atma"/>
            </a:endParaRPr>
          </a:p>
        </p:txBody>
      </p:sp>
      <p:pic>
        <p:nvPicPr>
          <p:cNvPr id="506" name="Google Shape;506;p33">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507" name="Google Shape;507;p33"/>
          <p:cNvSpPr txBox="1"/>
          <p:nvPr/>
        </p:nvSpPr>
        <p:spPr>
          <a:xfrm>
            <a:off x="3352800" y="1707925"/>
            <a:ext cx="4114500" cy="11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300">
                <a:solidFill>
                  <a:srgbClr val="3F55AE"/>
                </a:solidFill>
                <a:latin typeface="Atma"/>
                <a:ea typeface="Atma"/>
                <a:cs typeface="Atma"/>
                <a:sym typeface="Atma"/>
              </a:rPr>
              <a:t>Create beautiful infographics using </a:t>
            </a:r>
            <a:r>
              <a:rPr b="1" lang="en-US" sz="2300">
                <a:solidFill>
                  <a:srgbClr val="3F55AE"/>
                </a:solidFill>
                <a:latin typeface="Atma"/>
                <a:ea typeface="Atma"/>
                <a:cs typeface="Atma"/>
                <a:sym typeface="Atma"/>
              </a:rPr>
              <a:t>Adobe Spark Post </a:t>
            </a:r>
            <a:r>
              <a:rPr lang="en-US" sz="2300">
                <a:solidFill>
                  <a:srgbClr val="3F55AE"/>
                </a:solidFill>
                <a:latin typeface="Atma"/>
                <a:ea typeface="Atma"/>
                <a:cs typeface="Atma"/>
                <a:sym typeface="Atma"/>
              </a:rPr>
              <a:t>to show off your knowledge.</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100">
              <a:solidFill>
                <a:srgbClr val="3F55AE"/>
              </a:solidFill>
              <a:latin typeface="Atma"/>
              <a:ea typeface="Atma"/>
              <a:cs typeface="Atma"/>
              <a:sym typeface="Atma"/>
            </a:endParaRPr>
          </a:p>
        </p:txBody>
      </p:sp>
      <p:pic>
        <p:nvPicPr>
          <p:cNvPr id="508" name="Google Shape;508;p33"/>
          <p:cNvPicPr preferRelativeResize="0"/>
          <p:nvPr/>
        </p:nvPicPr>
        <p:blipFill>
          <a:blip r:embed="rId6">
            <a:alphaModFix/>
          </a:blip>
          <a:stretch>
            <a:fillRect/>
          </a:stretch>
        </p:blipFill>
        <p:spPr>
          <a:xfrm>
            <a:off x="603525" y="2176075"/>
            <a:ext cx="716850" cy="716850"/>
          </a:xfrm>
          <a:prstGeom prst="rect">
            <a:avLst/>
          </a:prstGeom>
          <a:noFill/>
          <a:ln>
            <a:noFill/>
          </a:ln>
        </p:spPr>
      </p:pic>
      <p:pic>
        <p:nvPicPr>
          <p:cNvPr id="509" name="Google Shape;509;p33">
            <a:hlinkClick r:id="rId7"/>
          </p:cNvPr>
          <p:cNvPicPr preferRelativeResize="0"/>
          <p:nvPr/>
        </p:nvPicPr>
        <p:blipFill>
          <a:blip r:embed="rId8">
            <a:alphaModFix/>
          </a:blip>
          <a:stretch>
            <a:fillRect/>
          </a:stretch>
        </p:blipFill>
        <p:spPr>
          <a:xfrm>
            <a:off x="2279637" y="2254000"/>
            <a:ext cx="498900" cy="482400"/>
          </a:xfrm>
          <a:prstGeom prst="roundRect">
            <a:avLst>
              <a:gd fmla="val 16667" name="adj"/>
            </a:avLst>
          </a:prstGeom>
          <a:noFill/>
          <a:ln>
            <a:noFill/>
          </a:ln>
        </p:spPr>
      </p:pic>
      <p:grpSp>
        <p:nvGrpSpPr>
          <p:cNvPr id="510" name="Google Shape;510;p33"/>
          <p:cNvGrpSpPr/>
          <p:nvPr/>
        </p:nvGrpSpPr>
        <p:grpSpPr>
          <a:xfrm>
            <a:off x="-1138733" y="7058178"/>
            <a:ext cx="3764692" cy="6510259"/>
            <a:chOff x="-4248150" y="6134100"/>
            <a:chExt cx="3562350" cy="6457950"/>
          </a:xfrm>
        </p:grpSpPr>
        <p:pic>
          <p:nvPicPr>
            <p:cNvPr descr="off the charts" id="511" name="Google Shape;511;p33"/>
            <p:cNvPicPr preferRelativeResize="0"/>
            <p:nvPr/>
          </p:nvPicPr>
          <p:blipFill>
            <a:blip r:embed="rId9">
              <a:alphaModFix/>
            </a:blip>
            <a:stretch>
              <a:fillRect/>
            </a:stretch>
          </p:blipFill>
          <p:spPr>
            <a:xfrm>
              <a:off x="-4248150" y="6134100"/>
              <a:ext cx="3409950" cy="3409950"/>
            </a:xfrm>
            <a:prstGeom prst="rect">
              <a:avLst/>
            </a:prstGeom>
            <a:noFill/>
            <a:ln>
              <a:noFill/>
            </a:ln>
          </p:spPr>
        </p:pic>
        <p:pic>
          <p:nvPicPr>
            <p:cNvPr descr="Bitmoji Image" id="512" name="Google Shape;512;p33"/>
            <p:cNvPicPr preferRelativeResize="0"/>
            <p:nvPr/>
          </p:nvPicPr>
          <p:blipFill rotWithShape="1">
            <a:blip r:embed="rId10">
              <a:alphaModFix/>
            </a:blip>
            <a:srcRect b="0" l="24903" r="22411" t="42219"/>
            <a:stretch/>
          </p:blipFill>
          <p:spPr>
            <a:xfrm flipH="1">
              <a:off x="-3695700" y="9182100"/>
              <a:ext cx="3009900" cy="3409950"/>
            </a:xfrm>
            <a:prstGeom prst="rect">
              <a:avLst/>
            </a:prstGeom>
            <a:noFill/>
            <a:ln>
              <a:noFill/>
            </a:ln>
          </p:spPr>
        </p:pic>
      </p:grpSp>
      <p:sp>
        <p:nvSpPr>
          <p:cNvPr id="513" name="Google Shape;513;p33"/>
          <p:cNvSpPr txBox="1"/>
          <p:nvPr/>
        </p:nvSpPr>
        <p:spPr>
          <a:xfrm>
            <a:off x="2009150" y="69470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514" name="Google Shape;514;p33">
            <a:hlinkClick r:id="rId11"/>
          </p:cNvPr>
          <p:cNvPicPr preferRelativeResize="0"/>
          <p:nvPr/>
        </p:nvPicPr>
        <p:blipFill>
          <a:blip r:embed="rId8">
            <a:alphaModFix/>
          </a:blip>
          <a:stretch>
            <a:fillRect/>
          </a:stretch>
        </p:blipFill>
        <p:spPr>
          <a:xfrm>
            <a:off x="6457943" y="6700458"/>
            <a:ext cx="717000" cy="693000"/>
          </a:xfrm>
          <a:prstGeom prst="roundRect">
            <a:avLst>
              <a:gd fmla="val 16667" name="adj"/>
            </a:avLst>
          </a:prstGeom>
          <a:noFill/>
          <a:ln>
            <a:noFill/>
          </a:ln>
        </p:spPr>
      </p:pic>
      <p:pic>
        <p:nvPicPr>
          <p:cNvPr descr="You may have incredibly valuable data and information, but without strong visual storytelling, that data can fall flat and lose its meaning. Infographics can actually improve cognitive understanding by using graphics to enhance a human ability to see patterns and trends. If you're looking to...&#10;&#10;* Capture attention and earn engagement&#10;* Simplify hoards of numbers and information&#10;* Compel your audience in ways plain text just can't do&#10;&#10;...Infographics may be the visual ally your business needs. Bonus tip — infographics on Pinterest perform really well!&#10;&#10;Whether it's statistics, timelines, how-tos, process charts, or comparison infographics, this Adobe Spark tutorial will teach you how to create compelling, effective infographics using Spark Post on the desktop! &#10;&#10;1:00 Types of Infographics&#10;3:40 Basic Set-up on Spark Post&#10;3:42 How to Make a Process Infographic&#10;8:31 How to Make a Statistic Infographic&#10;10:19 Using Photos as Texture&#10;&#10;Ready to create with Adobe Spark? Start here: &#10;http://bit.ly/CreatewithAdobeSpark" id="515" name="Google Shape;515;p33" title="How to Make Infographics on Adobe Spark Post">
            <a:hlinkClick r:id="rId12"/>
          </p:cNvPr>
          <p:cNvPicPr preferRelativeResize="0"/>
          <p:nvPr/>
        </p:nvPicPr>
        <p:blipFill>
          <a:blip r:embed="rId13">
            <a:alphaModFix/>
          </a:blip>
          <a:stretch>
            <a:fillRect/>
          </a:stretch>
        </p:blipFill>
        <p:spPr>
          <a:xfrm>
            <a:off x="3760849" y="3683099"/>
            <a:ext cx="2989400" cy="2242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9" name="Shape 519"/>
        <p:cNvGrpSpPr/>
        <p:nvPr/>
      </p:nvGrpSpPr>
      <p:grpSpPr>
        <a:xfrm>
          <a:off x="0" y="0"/>
          <a:ext cx="0" cy="0"/>
          <a:chOff x="0" y="0"/>
          <a:chExt cx="0" cy="0"/>
        </a:xfrm>
      </p:grpSpPr>
      <p:sp>
        <p:nvSpPr>
          <p:cNvPr id="520" name="Google Shape;520;p34"/>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Coding</a:t>
            </a:r>
            <a:endParaRPr b="1">
              <a:solidFill>
                <a:srgbClr val="FFCB44"/>
              </a:solidFill>
              <a:latin typeface="Atma"/>
              <a:ea typeface="Atma"/>
              <a:cs typeface="Atma"/>
              <a:sym typeface="Atma"/>
            </a:endParaRPr>
          </a:p>
        </p:txBody>
      </p:sp>
      <p:sp>
        <p:nvSpPr>
          <p:cNvPr id="521" name="Google Shape;521;p34"/>
          <p:cNvSpPr txBox="1"/>
          <p:nvPr/>
        </p:nvSpPr>
        <p:spPr>
          <a:xfrm>
            <a:off x="1913250" y="1707925"/>
            <a:ext cx="12978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Scratch Jr</a:t>
            </a:r>
            <a:endParaRPr b="1" sz="1700">
              <a:solidFill>
                <a:srgbClr val="FFCB44"/>
              </a:solidFill>
              <a:latin typeface="Atma"/>
              <a:ea typeface="Atma"/>
              <a:cs typeface="Atma"/>
              <a:sym typeface="Atma"/>
            </a:endParaRPr>
          </a:p>
        </p:txBody>
      </p:sp>
      <p:pic>
        <p:nvPicPr>
          <p:cNvPr id="522" name="Google Shape;522;p34">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523" name="Google Shape;523;p34"/>
          <p:cNvSpPr txBox="1"/>
          <p:nvPr/>
        </p:nvSpPr>
        <p:spPr>
          <a:xfrm>
            <a:off x="3352800" y="1885950"/>
            <a:ext cx="4114500" cy="10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3F55AE"/>
                </a:solidFill>
                <a:latin typeface="Atma"/>
                <a:ea typeface="Atma"/>
                <a:cs typeface="Atma"/>
                <a:sym typeface="Atma"/>
              </a:rPr>
              <a:t>Using the </a:t>
            </a:r>
            <a:r>
              <a:rPr b="1" lang="en-US" sz="2400">
                <a:solidFill>
                  <a:srgbClr val="3F55AE"/>
                </a:solidFill>
                <a:latin typeface="Atma"/>
                <a:ea typeface="Atma"/>
                <a:cs typeface="Atma"/>
                <a:sym typeface="Atma"/>
              </a:rPr>
              <a:t>Scratch Jr app</a:t>
            </a:r>
            <a:r>
              <a:rPr lang="en-US" sz="2400">
                <a:solidFill>
                  <a:srgbClr val="3F55AE"/>
                </a:solidFill>
                <a:latin typeface="Atma"/>
                <a:ea typeface="Atma"/>
                <a:cs typeface="Atma"/>
                <a:sym typeface="Atma"/>
              </a:rPr>
              <a:t>,  code what you know about your topic.</a:t>
            </a:r>
            <a:endParaRPr b="1"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p:txBody>
      </p:sp>
      <p:pic>
        <p:nvPicPr>
          <p:cNvPr id="524" name="Google Shape;524;p34"/>
          <p:cNvPicPr preferRelativeResize="0"/>
          <p:nvPr/>
        </p:nvPicPr>
        <p:blipFill>
          <a:blip r:embed="rId6">
            <a:alphaModFix/>
          </a:blip>
          <a:stretch>
            <a:fillRect/>
          </a:stretch>
        </p:blipFill>
        <p:spPr>
          <a:xfrm>
            <a:off x="648450" y="2195725"/>
            <a:ext cx="627000" cy="627000"/>
          </a:xfrm>
          <a:prstGeom prst="ellipse">
            <a:avLst/>
          </a:prstGeom>
          <a:noFill/>
          <a:ln>
            <a:noFill/>
          </a:ln>
        </p:spPr>
      </p:pic>
      <p:pic>
        <p:nvPicPr>
          <p:cNvPr id="525" name="Google Shape;525;p34">
            <a:hlinkClick r:id="rId7"/>
          </p:cNvPr>
          <p:cNvPicPr preferRelativeResize="0"/>
          <p:nvPr/>
        </p:nvPicPr>
        <p:blipFill rotWithShape="1">
          <a:blip r:embed="rId8">
            <a:alphaModFix/>
          </a:blip>
          <a:srcRect b="20390" l="33302" r="32442" t="19033"/>
          <a:stretch/>
        </p:blipFill>
        <p:spPr>
          <a:xfrm>
            <a:off x="2196525" y="2221825"/>
            <a:ext cx="675000" cy="627000"/>
          </a:xfrm>
          <a:prstGeom prst="roundRect">
            <a:avLst>
              <a:gd fmla="val 16667" name="adj"/>
            </a:avLst>
          </a:prstGeom>
          <a:noFill/>
          <a:ln>
            <a:noFill/>
          </a:ln>
        </p:spPr>
      </p:pic>
      <p:sp>
        <p:nvSpPr>
          <p:cNvPr id="526" name="Google Shape;526;p34"/>
          <p:cNvSpPr txBox="1"/>
          <p:nvPr/>
        </p:nvSpPr>
        <p:spPr>
          <a:xfrm>
            <a:off x="2044750" y="6967600"/>
            <a:ext cx="4308300" cy="31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Atma"/>
                <a:ea typeface="Atma"/>
                <a:cs typeface="Atma"/>
                <a:sym typeface="Atma"/>
              </a:rPr>
              <a:t>Scratch Jr Coding Task:</a:t>
            </a:r>
            <a:endParaRPr b="1" sz="2400">
              <a:latin typeface="Atma"/>
              <a:ea typeface="Atma"/>
              <a:cs typeface="Atma"/>
              <a:sym typeface="Atma"/>
            </a:endParaRPr>
          </a:p>
        </p:txBody>
      </p:sp>
      <p:pic>
        <p:nvPicPr>
          <p:cNvPr id="527" name="Google Shape;527;p34"/>
          <p:cNvPicPr preferRelativeResize="0"/>
          <p:nvPr/>
        </p:nvPicPr>
        <p:blipFill>
          <a:blip r:embed="rId9">
            <a:alphaModFix/>
          </a:blip>
          <a:stretch>
            <a:fillRect/>
          </a:stretch>
        </p:blipFill>
        <p:spPr>
          <a:xfrm>
            <a:off x="2413700" y="7539150"/>
            <a:ext cx="3570401" cy="1799250"/>
          </a:xfrm>
          <a:prstGeom prst="rect">
            <a:avLst/>
          </a:prstGeom>
          <a:noFill/>
          <a:ln cap="flat" cmpd="sng" w="19050">
            <a:solidFill>
              <a:srgbClr val="434343"/>
            </a:solidFill>
            <a:prstDash val="solid"/>
            <a:round/>
            <a:headEnd len="sm" w="sm" type="none"/>
            <a:tailEnd len="sm" w="sm" type="none"/>
          </a:ln>
        </p:spPr>
      </p:pic>
      <p:grpSp>
        <p:nvGrpSpPr>
          <p:cNvPr id="528" name="Google Shape;528;p34"/>
          <p:cNvGrpSpPr/>
          <p:nvPr/>
        </p:nvGrpSpPr>
        <p:grpSpPr>
          <a:xfrm>
            <a:off x="-712975" y="6953250"/>
            <a:ext cx="4785925" cy="5600700"/>
            <a:chOff x="-5357425" y="5636250"/>
            <a:chExt cx="4785925" cy="5600700"/>
          </a:xfrm>
        </p:grpSpPr>
        <p:pic>
          <p:nvPicPr>
            <p:cNvPr id="529" name="Google Shape;529;p34"/>
            <p:cNvPicPr preferRelativeResize="0"/>
            <p:nvPr/>
          </p:nvPicPr>
          <p:blipFill rotWithShape="1">
            <a:blip r:embed="rId10">
              <a:alphaModFix/>
            </a:blip>
            <a:srcRect b="0" l="26535" r="0" t="0"/>
            <a:stretch/>
          </p:blipFill>
          <p:spPr>
            <a:xfrm>
              <a:off x="-4686000" y="5636250"/>
              <a:ext cx="4114500" cy="5600700"/>
            </a:xfrm>
            <a:prstGeom prst="rect">
              <a:avLst/>
            </a:prstGeom>
            <a:noFill/>
            <a:ln>
              <a:noFill/>
            </a:ln>
          </p:spPr>
        </p:pic>
        <p:pic>
          <p:nvPicPr>
            <p:cNvPr id="530" name="Google Shape;530;p34"/>
            <p:cNvPicPr preferRelativeResize="0"/>
            <p:nvPr/>
          </p:nvPicPr>
          <p:blipFill rotWithShape="1">
            <a:blip r:embed="rId11">
              <a:alphaModFix/>
            </a:blip>
            <a:srcRect b="0" l="10948" r="11675" t="0"/>
            <a:stretch/>
          </p:blipFill>
          <p:spPr>
            <a:xfrm rot="-2115186">
              <a:off x="-5095536" y="9461704"/>
              <a:ext cx="931122" cy="1203294"/>
            </a:xfrm>
            <a:prstGeom prst="rect">
              <a:avLst/>
            </a:prstGeom>
            <a:noFill/>
            <a:ln>
              <a:noFill/>
            </a:ln>
          </p:spPr>
        </p:pic>
      </p:grpSp>
      <p:pic>
        <p:nvPicPr>
          <p:cNvPr id="531" name="Google Shape;531;p34">
            <a:hlinkClick r:id="rId12"/>
          </p:cNvPr>
          <p:cNvPicPr preferRelativeResize="0"/>
          <p:nvPr/>
        </p:nvPicPr>
        <p:blipFill rotWithShape="1">
          <a:blip r:embed="rId8">
            <a:alphaModFix/>
          </a:blip>
          <a:srcRect b="20390" l="33302" r="32442" t="19033"/>
          <a:stretch/>
        </p:blipFill>
        <p:spPr>
          <a:xfrm rot="-1944288">
            <a:off x="-329078" y="11236771"/>
            <a:ext cx="675129" cy="627109"/>
          </a:xfrm>
          <a:prstGeom prst="roundRect">
            <a:avLst>
              <a:gd fmla="val 16667" name="adj"/>
            </a:avLst>
          </a:prstGeom>
          <a:noFill/>
          <a:ln>
            <a:noFill/>
          </a:ln>
        </p:spPr>
      </p:pic>
      <p:pic>
        <p:nvPicPr>
          <p:cNvPr descr="Scratch Jr. iPad Tutorial" id="532" name="Google Shape;532;p34" title="Scratch Jr. iPad Tutorial">
            <a:hlinkClick r:id="rId13"/>
          </p:cNvPr>
          <p:cNvPicPr preferRelativeResize="0"/>
          <p:nvPr/>
        </p:nvPicPr>
        <p:blipFill>
          <a:blip r:embed="rId14">
            <a:alphaModFix/>
          </a:blip>
          <a:stretch>
            <a:fillRect/>
          </a:stretch>
        </p:blipFill>
        <p:spPr>
          <a:xfrm>
            <a:off x="3933600" y="3726375"/>
            <a:ext cx="2952900" cy="2214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6" name="Shape 536"/>
        <p:cNvGrpSpPr/>
        <p:nvPr/>
      </p:nvGrpSpPr>
      <p:grpSpPr>
        <a:xfrm>
          <a:off x="0" y="0"/>
          <a:ext cx="0" cy="0"/>
          <a:chOff x="0" y="0"/>
          <a:chExt cx="0" cy="0"/>
        </a:xfrm>
      </p:grpSpPr>
      <p:sp>
        <p:nvSpPr>
          <p:cNvPr id="537" name="Google Shape;537;p35"/>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Coding</a:t>
            </a:r>
            <a:endParaRPr b="1">
              <a:solidFill>
                <a:srgbClr val="FFCB44"/>
              </a:solidFill>
              <a:latin typeface="Atma"/>
              <a:ea typeface="Atma"/>
              <a:cs typeface="Atma"/>
              <a:sym typeface="Atma"/>
            </a:endParaRPr>
          </a:p>
        </p:txBody>
      </p:sp>
      <p:sp>
        <p:nvSpPr>
          <p:cNvPr id="538" name="Google Shape;538;p35"/>
          <p:cNvSpPr txBox="1"/>
          <p:nvPr/>
        </p:nvSpPr>
        <p:spPr>
          <a:xfrm>
            <a:off x="1913250" y="1707925"/>
            <a:ext cx="12978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Scratch &amp; Google CS</a:t>
            </a:r>
            <a:endParaRPr b="1" sz="1700">
              <a:solidFill>
                <a:srgbClr val="FFCB44"/>
              </a:solidFill>
              <a:latin typeface="Atma"/>
              <a:ea typeface="Atma"/>
              <a:cs typeface="Atma"/>
              <a:sym typeface="Atma"/>
            </a:endParaRPr>
          </a:p>
        </p:txBody>
      </p:sp>
      <p:pic>
        <p:nvPicPr>
          <p:cNvPr id="539" name="Google Shape;539;p35">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540" name="Google Shape;540;p35"/>
          <p:cNvSpPr txBox="1"/>
          <p:nvPr/>
        </p:nvSpPr>
        <p:spPr>
          <a:xfrm>
            <a:off x="3352800" y="1815625"/>
            <a:ext cx="4114500" cy="10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100">
                <a:solidFill>
                  <a:srgbClr val="3F55AE"/>
                </a:solidFill>
                <a:latin typeface="Atma"/>
                <a:ea typeface="Atma"/>
                <a:cs typeface="Atma"/>
                <a:sym typeface="Atma"/>
              </a:rPr>
              <a:t>After learning through </a:t>
            </a:r>
            <a:r>
              <a:rPr b="1" lang="en-US" sz="2100">
                <a:solidFill>
                  <a:srgbClr val="3F55AE"/>
                </a:solidFill>
                <a:latin typeface="Atma"/>
                <a:ea typeface="Atma"/>
                <a:cs typeface="Atma"/>
                <a:sym typeface="Atma"/>
              </a:rPr>
              <a:t>CS First</a:t>
            </a:r>
            <a:r>
              <a:rPr lang="en-US" sz="2100">
                <a:solidFill>
                  <a:srgbClr val="3F55AE"/>
                </a:solidFill>
                <a:latin typeface="Atma"/>
                <a:ea typeface="Atma"/>
                <a:cs typeface="Atma"/>
                <a:sym typeface="Atma"/>
              </a:rPr>
              <a:t>,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rPr lang="en-US" sz="2100">
                <a:solidFill>
                  <a:srgbClr val="3F55AE"/>
                </a:solidFill>
                <a:latin typeface="Atma"/>
                <a:ea typeface="Atma"/>
                <a:cs typeface="Atma"/>
                <a:sym typeface="Atma"/>
              </a:rPr>
              <a:t>code a program in </a:t>
            </a:r>
            <a:r>
              <a:rPr b="1" lang="en-US" sz="2100">
                <a:solidFill>
                  <a:srgbClr val="3F55AE"/>
                </a:solidFill>
                <a:latin typeface="Atma"/>
                <a:ea typeface="Atma"/>
                <a:cs typeface="Atma"/>
                <a:sym typeface="Atma"/>
              </a:rPr>
              <a:t>Scratch</a:t>
            </a:r>
            <a:r>
              <a:rPr lang="en-US" sz="2100">
                <a:solidFill>
                  <a:srgbClr val="3F55AE"/>
                </a:solidFill>
                <a:latin typeface="Atma"/>
                <a:ea typeface="Atma"/>
                <a:cs typeface="Atma"/>
                <a:sym typeface="Atma"/>
              </a:rPr>
              <a:t> to show your content knowledge. </a:t>
            </a:r>
            <a:endParaRPr sz="2100">
              <a:solidFill>
                <a:srgbClr val="3F55AE"/>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3000">
              <a:solidFill>
                <a:srgbClr val="3F55AE"/>
              </a:solidFill>
              <a:latin typeface="Atma"/>
              <a:ea typeface="Atma"/>
              <a:cs typeface="Atma"/>
              <a:sym typeface="Atma"/>
            </a:endParaRPr>
          </a:p>
        </p:txBody>
      </p:sp>
      <p:pic>
        <p:nvPicPr>
          <p:cNvPr id="541" name="Google Shape;541;p35"/>
          <p:cNvPicPr preferRelativeResize="0"/>
          <p:nvPr/>
        </p:nvPicPr>
        <p:blipFill>
          <a:blip r:embed="rId6">
            <a:alphaModFix/>
          </a:blip>
          <a:stretch>
            <a:fillRect/>
          </a:stretch>
        </p:blipFill>
        <p:spPr>
          <a:xfrm>
            <a:off x="648450" y="2195725"/>
            <a:ext cx="627000" cy="627000"/>
          </a:xfrm>
          <a:prstGeom prst="ellipse">
            <a:avLst/>
          </a:prstGeom>
          <a:noFill/>
          <a:ln>
            <a:noFill/>
          </a:ln>
        </p:spPr>
      </p:pic>
      <p:pic>
        <p:nvPicPr>
          <p:cNvPr id="542" name="Google Shape;542;p35">
            <a:hlinkClick r:id="rId7"/>
          </p:cNvPr>
          <p:cNvPicPr preferRelativeResize="0"/>
          <p:nvPr/>
        </p:nvPicPr>
        <p:blipFill>
          <a:blip r:embed="rId8">
            <a:alphaModFix/>
          </a:blip>
          <a:stretch>
            <a:fillRect/>
          </a:stretch>
        </p:blipFill>
        <p:spPr>
          <a:xfrm>
            <a:off x="2025737" y="2295925"/>
            <a:ext cx="426600" cy="426600"/>
          </a:xfrm>
          <a:prstGeom prst="roundRect">
            <a:avLst>
              <a:gd fmla="val 16667" name="adj"/>
            </a:avLst>
          </a:prstGeom>
          <a:noFill/>
          <a:ln>
            <a:noFill/>
          </a:ln>
        </p:spPr>
      </p:pic>
      <p:pic>
        <p:nvPicPr>
          <p:cNvPr id="543" name="Google Shape;543;p35">
            <a:hlinkClick r:id="rId9"/>
          </p:cNvPr>
          <p:cNvPicPr preferRelativeResize="0"/>
          <p:nvPr/>
        </p:nvPicPr>
        <p:blipFill rotWithShape="1">
          <a:blip r:embed="rId10">
            <a:alphaModFix/>
          </a:blip>
          <a:srcRect b="20998" l="0" r="26128" t="0"/>
          <a:stretch/>
        </p:blipFill>
        <p:spPr>
          <a:xfrm>
            <a:off x="2532473" y="2334650"/>
            <a:ext cx="426600" cy="340525"/>
          </a:xfrm>
          <a:prstGeom prst="rect">
            <a:avLst/>
          </a:prstGeom>
          <a:noFill/>
          <a:ln>
            <a:noFill/>
          </a:ln>
        </p:spPr>
      </p:pic>
      <p:pic>
        <p:nvPicPr>
          <p:cNvPr id="544" name="Google Shape;544;p35"/>
          <p:cNvPicPr preferRelativeResize="0"/>
          <p:nvPr/>
        </p:nvPicPr>
        <p:blipFill>
          <a:blip r:embed="rId11">
            <a:alphaModFix/>
          </a:blip>
          <a:stretch>
            <a:fillRect/>
          </a:stretch>
        </p:blipFill>
        <p:spPr>
          <a:xfrm>
            <a:off x="-1017751" y="8963025"/>
            <a:ext cx="4114500" cy="4114500"/>
          </a:xfrm>
          <a:prstGeom prst="rect">
            <a:avLst/>
          </a:prstGeom>
          <a:noFill/>
          <a:ln>
            <a:noFill/>
          </a:ln>
        </p:spPr>
      </p:pic>
      <p:pic>
        <p:nvPicPr>
          <p:cNvPr descr="Bitmoji Image" id="545" name="Google Shape;545;p35"/>
          <p:cNvPicPr preferRelativeResize="0"/>
          <p:nvPr/>
        </p:nvPicPr>
        <p:blipFill rotWithShape="1">
          <a:blip r:embed="rId12">
            <a:alphaModFix/>
          </a:blip>
          <a:srcRect b="0" l="25453" r="22727" t="0"/>
          <a:stretch/>
        </p:blipFill>
        <p:spPr>
          <a:xfrm flipH="1">
            <a:off x="-190500" y="6836300"/>
            <a:ext cx="2818225" cy="5528825"/>
          </a:xfrm>
          <a:prstGeom prst="rect">
            <a:avLst/>
          </a:prstGeom>
          <a:noFill/>
          <a:ln>
            <a:noFill/>
          </a:ln>
        </p:spPr>
      </p:pic>
      <p:grpSp>
        <p:nvGrpSpPr>
          <p:cNvPr id="546" name="Google Shape;546;p35"/>
          <p:cNvGrpSpPr/>
          <p:nvPr/>
        </p:nvGrpSpPr>
        <p:grpSpPr>
          <a:xfrm>
            <a:off x="921174" y="9525120"/>
            <a:ext cx="2037908" cy="1604040"/>
            <a:chOff x="-7905750" y="4455150"/>
            <a:chExt cx="7467600" cy="4978400"/>
          </a:xfrm>
        </p:grpSpPr>
        <p:pic>
          <p:nvPicPr>
            <p:cNvPr id="547" name="Google Shape;547;p35"/>
            <p:cNvPicPr preferRelativeResize="0"/>
            <p:nvPr/>
          </p:nvPicPr>
          <p:blipFill>
            <a:blip r:embed="rId13">
              <a:alphaModFix/>
            </a:blip>
            <a:stretch>
              <a:fillRect/>
            </a:stretch>
          </p:blipFill>
          <p:spPr>
            <a:xfrm>
              <a:off x="-7905750" y="4455150"/>
              <a:ext cx="7467600" cy="4978400"/>
            </a:xfrm>
            <a:prstGeom prst="rect">
              <a:avLst/>
            </a:prstGeom>
            <a:noFill/>
            <a:ln>
              <a:noFill/>
            </a:ln>
          </p:spPr>
        </p:pic>
        <p:pic>
          <p:nvPicPr>
            <p:cNvPr id="548" name="Google Shape;548;p35"/>
            <p:cNvPicPr preferRelativeResize="0"/>
            <p:nvPr/>
          </p:nvPicPr>
          <p:blipFill rotWithShape="1">
            <a:blip r:embed="rId14">
              <a:alphaModFix/>
            </a:blip>
            <a:srcRect b="14126" l="0" r="2619" t="0"/>
            <a:stretch/>
          </p:blipFill>
          <p:spPr>
            <a:xfrm>
              <a:off x="-6686550" y="5048250"/>
              <a:ext cx="4953001" cy="3105150"/>
            </a:xfrm>
            <a:prstGeom prst="rect">
              <a:avLst/>
            </a:prstGeom>
            <a:noFill/>
            <a:ln>
              <a:noFill/>
            </a:ln>
          </p:spPr>
        </p:pic>
      </p:grpSp>
      <p:sp>
        <p:nvSpPr>
          <p:cNvPr id="549" name="Google Shape;549;p35"/>
          <p:cNvSpPr txBox="1"/>
          <p:nvPr/>
        </p:nvSpPr>
        <p:spPr>
          <a:xfrm>
            <a:off x="2260838" y="7336125"/>
            <a:ext cx="4308300" cy="3074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700">
              <a:solidFill>
                <a:schemeClr val="dk1"/>
              </a:solidFill>
              <a:latin typeface="Atma"/>
              <a:ea typeface="Atma"/>
              <a:cs typeface="Atma"/>
              <a:sym typeface="Atma"/>
            </a:endParaRPr>
          </a:p>
          <a:p>
            <a:pPr indent="-336550" lvl="0" marL="457200" rtl="0" algn="l">
              <a:lnSpc>
                <a:spcPct val="150000"/>
              </a:lnSpc>
              <a:spcBef>
                <a:spcPts val="0"/>
              </a:spcBef>
              <a:spcAft>
                <a:spcPts val="0"/>
              </a:spcAft>
              <a:buClr>
                <a:schemeClr val="dk1"/>
              </a:buClr>
              <a:buSzPts val="1700"/>
              <a:buFont typeface="Atma"/>
              <a:buChar char="❏"/>
            </a:pPr>
            <a:r>
              <a:rPr lang="en-US" sz="1700">
                <a:solidFill>
                  <a:schemeClr val="dk1"/>
                </a:solidFill>
                <a:latin typeface="Atma"/>
                <a:ea typeface="Atma"/>
                <a:cs typeface="Atma"/>
                <a:sym typeface="Atma"/>
              </a:rPr>
              <a:t>2- 3 Stage/backgrounds (setting)</a:t>
            </a:r>
            <a:endParaRPr sz="1700">
              <a:solidFill>
                <a:schemeClr val="dk1"/>
              </a:solidFill>
              <a:latin typeface="Atma"/>
              <a:ea typeface="Atma"/>
              <a:cs typeface="Atma"/>
              <a:sym typeface="Atma"/>
            </a:endParaRPr>
          </a:p>
          <a:p>
            <a:pPr indent="-336550" lvl="0" marL="457200" rtl="0" algn="l">
              <a:lnSpc>
                <a:spcPct val="150000"/>
              </a:lnSpc>
              <a:spcBef>
                <a:spcPts val="0"/>
              </a:spcBef>
              <a:spcAft>
                <a:spcPts val="0"/>
              </a:spcAft>
              <a:buClr>
                <a:schemeClr val="dk1"/>
              </a:buClr>
              <a:buSzPts val="1700"/>
              <a:buFont typeface="Atma"/>
              <a:buChar char="❏"/>
            </a:pPr>
            <a:r>
              <a:rPr lang="en-US" sz="1700">
                <a:solidFill>
                  <a:schemeClr val="dk1"/>
                </a:solidFill>
                <a:latin typeface="Atma"/>
                <a:ea typeface="Atma"/>
                <a:cs typeface="Atma"/>
                <a:sym typeface="Atma"/>
              </a:rPr>
              <a:t>2 Sprites (characters)</a:t>
            </a:r>
            <a:endParaRPr sz="1700">
              <a:solidFill>
                <a:schemeClr val="dk1"/>
              </a:solidFill>
              <a:latin typeface="Atma"/>
              <a:ea typeface="Atma"/>
              <a:cs typeface="Atma"/>
              <a:sym typeface="Atma"/>
            </a:endParaRPr>
          </a:p>
          <a:p>
            <a:pPr indent="-336550" lvl="0" marL="457200" rtl="0" algn="l">
              <a:lnSpc>
                <a:spcPct val="150000"/>
              </a:lnSpc>
              <a:spcBef>
                <a:spcPts val="0"/>
              </a:spcBef>
              <a:spcAft>
                <a:spcPts val="0"/>
              </a:spcAft>
              <a:buClr>
                <a:schemeClr val="dk1"/>
              </a:buClr>
              <a:buSzPts val="1700"/>
              <a:buFont typeface="Atma"/>
              <a:buChar char="❏"/>
            </a:pPr>
            <a:r>
              <a:rPr lang="en-US" sz="1700">
                <a:solidFill>
                  <a:schemeClr val="dk1"/>
                </a:solidFill>
                <a:latin typeface="Atma"/>
                <a:ea typeface="Atma"/>
                <a:cs typeface="Atma"/>
                <a:sym typeface="Atma"/>
              </a:rPr>
              <a:t>Movement</a:t>
            </a:r>
            <a:endParaRPr sz="1700">
              <a:solidFill>
                <a:schemeClr val="dk1"/>
              </a:solidFill>
              <a:latin typeface="Atma"/>
              <a:ea typeface="Atma"/>
              <a:cs typeface="Atma"/>
              <a:sym typeface="Atma"/>
            </a:endParaRPr>
          </a:p>
          <a:p>
            <a:pPr indent="-336550" lvl="0" marL="457200" rtl="0" algn="l">
              <a:lnSpc>
                <a:spcPct val="150000"/>
              </a:lnSpc>
              <a:spcBef>
                <a:spcPts val="0"/>
              </a:spcBef>
              <a:spcAft>
                <a:spcPts val="0"/>
              </a:spcAft>
              <a:buClr>
                <a:schemeClr val="dk1"/>
              </a:buClr>
              <a:buSzPts val="1700"/>
              <a:buFont typeface="Atma"/>
              <a:buChar char="❏"/>
            </a:pPr>
            <a:r>
              <a:rPr lang="en-US" sz="1700">
                <a:solidFill>
                  <a:schemeClr val="dk1"/>
                </a:solidFill>
                <a:latin typeface="Atma"/>
                <a:ea typeface="Atma"/>
                <a:cs typeface="Atma"/>
                <a:sym typeface="Atma"/>
              </a:rPr>
              <a:t>Sound </a:t>
            </a:r>
            <a:endParaRPr sz="1700">
              <a:solidFill>
                <a:schemeClr val="dk1"/>
              </a:solidFill>
              <a:latin typeface="Atma"/>
              <a:ea typeface="Atma"/>
              <a:cs typeface="Atma"/>
              <a:sym typeface="Atma"/>
            </a:endParaRPr>
          </a:p>
          <a:p>
            <a:pPr indent="-336550" lvl="0" marL="457200" rtl="0" algn="l">
              <a:lnSpc>
                <a:spcPct val="150000"/>
              </a:lnSpc>
              <a:spcBef>
                <a:spcPts val="0"/>
              </a:spcBef>
              <a:spcAft>
                <a:spcPts val="0"/>
              </a:spcAft>
              <a:buClr>
                <a:schemeClr val="dk1"/>
              </a:buClr>
              <a:buSzPts val="1700"/>
              <a:buFont typeface="Atma"/>
              <a:buChar char="❏"/>
            </a:pPr>
            <a:r>
              <a:rPr lang="en-US" sz="1700">
                <a:solidFill>
                  <a:schemeClr val="dk1"/>
                </a:solidFill>
                <a:latin typeface="Atma"/>
                <a:ea typeface="Atma"/>
                <a:cs typeface="Atma"/>
                <a:sym typeface="Atma"/>
              </a:rPr>
              <a:t>Dialogue (speech bubbles)</a:t>
            </a:r>
            <a:endParaRPr sz="1700">
              <a:solidFill>
                <a:schemeClr val="dk1"/>
              </a:solidFill>
              <a:latin typeface="Atma"/>
              <a:ea typeface="Atma"/>
              <a:cs typeface="Atma"/>
              <a:sym typeface="Atma"/>
            </a:endParaRPr>
          </a:p>
          <a:p>
            <a:pPr indent="0" lvl="0" marL="0" rtl="0" algn="l">
              <a:lnSpc>
                <a:spcPct val="150000"/>
              </a:lnSpc>
              <a:spcBef>
                <a:spcPts val="0"/>
              </a:spcBef>
              <a:spcAft>
                <a:spcPts val="0"/>
              </a:spcAft>
              <a:buNone/>
            </a:pPr>
            <a:r>
              <a:rPr lang="en-US" sz="1700">
                <a:solidFill>
                  <a:schemeClr val="dk1"/>
                </a:solidFill>
                <a:latin typeface="Atma"/>
                <a:ea typeface="Atma"/>
                <a:cs typeface="Atma"/>
                <a:sym typeface="Atma"/>
              </a:rPr>
              <a:t>               </a:t>
            </a:r>
            <a:endParaRPr sz="1700">
              <a:solidFill>
                <a:schemeClr val="dk1"/>
              </a:solidFill>
              <a:latin typeface="Atma"/>
              <a:ea typeface="Atma"/>
              <a:cs typeface="Atma"/>
              <a:sym typeface="Atma"/>
            </a:endParaRPr>
          </a:p>
          <a:p>
            <a:pPr indent="0" lvl="0" marL="0" rtl="0" algn="l">
              <a:lnSpc>
                <a:spcPct val="150000"/>
              </a:lnSpc>
              <a:spcBef>
                <a:spcPts val="0"/>
              </a:spcBef>
              <a:spcAft>
                <a:spcPts val="0"/>
              </a:spcAft>
              <a:buNone/>
            </a:pPr>
            <a:r>
              <a:rPr b="1" lang="en-US">
                <a:solidFill>
                  <a:schemeClr val="dk1"/>
                </a:solidFill>
                <a:latin typeface="Atma"/>
                <a:ea typeface="Atma"/>
                <a:cs typeface="Atma"/>
                <a:sym typeface="Atma"/>
              </a:rPr>
              <a:t>            Check out some student examples:</a:t>
            </a:r>
            <a:endParaRPr b="1">
              <a:solidFill>
                <a:schemeClr val="dk1"/>
              </a:solidFill>
              <a:latin typeface="Atma"/>
              <a:ea typeface="Atma"/>
              <a:cs typeface="Atma"/>
              <a:sym typeface="Atma"/>
            </a:endParaRPr>
          </a:p>
          <a:p>
            <a:pPr indent="0" lvl="0" marL="457200" rtl="0" algn="l">
              <a:lnSpc>
                <a:spcPct val="150000"/>
              </a:lnSpc>
              <a:spcBef>
                <a:spcPts val="0"/>
              </a:spcBef>
              <a:spcAft>
                <a:spcPts val="0"/>
              </a:spcAft>
              <a:buNone/>
            </a:pPr>
            <a:r>
              <a:t/>
            </a:r>
            <a:endParaRPr sz="1700">
              <a:latin typeface="Atma"/>
              <a:ea typeface="Atma"/>
              <a:cs typeface="Atma"/>
              <a:sym typeface="Atma"/>
            </a:endParaRPr>
          </a:p>
        </p:txBody>
      </p:sp>
      <p:pic>
        <p:nvPicPr>
          <p:cNvPr id="550" name="Google Shape;550;p35">
            <a:hlinkClick r:id="rId15"/>
          </p:cNvPr>
          <p:cNvPicPr preferRelativeResize="0"/>
          <p:nvPr/>
        </p:nvPicPr>
        <p:blipFill>
          <a:blip r:embed="rId8">
            <a:alphaModFix/>
          </a:blip>
          <a:stretch>
            <a:fillRect/>
          </a:stretch>
        </p:blipFill>
        <p:spPr>
          <a:xfrm>
            <a:off x="6334075" y="8017938"/>
            <a:ext cx="785400" cy="785400"/>
          </a:xfrm>
          <a:prstGeom prst="roundRect">
            <a:avLst>
              <a:gd fmla="val 16667" name="adj"/>
            </a:avLst>
          </a:prstGeom>
          <a:noFill/>
          <a:ln>
            <a:noFill/>
          </a:ln>
        </p:spPr>
      </p:pic>
      <p:pic>
        <p:nvPicPr>
          <p:cNvPr id="551" name="Google Shape;551;p35">
            <a:hlinkClick r:id="rId16"/>
          </p:cNvPr>
          <p:cNvPicPr preferRelativeResize="0"/>
          <p:nvPr/>
        </p:nvPicPr>
        <p:blipFill rotWithShape="1">
          <a:blip r:embed="rId10">
            <a:alphaModFix/>
          </a:blip>
          <a:srcRect b="20998" l="0" r="26128" t="0"/>
          <a:stretch/>
        </p:blipFill>
        <p:spPr>
          <a:xfrm>
            <a:off x="6334027" y="7097900"/>
            <a:ext cx="785489" cy="627000"/>
          </a:xfrm>
          <a:prstGeom prst="rect">
            <a:avLst/>
          </a:prstGeom>
          <a:noFill/>
          <a:ln>
            <a:noFill/>
          </a:ln>
        </p:spPr>
      </p:pic>
      <p:pic>
        <p:nvPicPr>
          <p:cNvPr id="552" name="Google Shape;552;p35"/>
          <p:cNvPicPr preferRelativeResize="0"/>
          <p:nvPr/>
        </p:nvPicPr>
        <p:blipFill>
          <a:blip r:embed="rId13">
            <a:alphaModFix/>
          </a:blip>
          <a:stretch>
            <a:fillRect/>
          </a:stretch>
        </p:blipFill>
        <p:spPr>
          <a:xfrm>
            <a:off x="2452314" y="10978778"/>
            <a:ext cx="1418926" cy="1116826"/>
          </a:xfrm>
          <a:prstGeom prst="rect">
            <a:avLst/>
          </a:prstGeom>
          <a:noFill/>
          <a:ln>
            <a:noFill/>
          </a:ln>
        </p:spPr>
      </p:pic>
      <p:pic>
        <p:nvPicPr>
          <p:cNvPr id="553" name="Google Shape;553;p35">
            <a:hlinkClick r:id="rId17"/>
          </p:cNvPr>
          <p:cNvPicPr preferRelativeResize="0"/>
          <p:nvPr/>
        </p:nvPicPr>
        <p:blipFill>
          <a:blip r:embed="rId18">
            <a:alphaModFix/>
          </a:blip>
          <a:stretch>
            <a:fillRect/>
          </a:stretch>
        </p:blipFill>
        <p:spPr>
          <a:xfrm>
            <a:off x="2736261" y="11141012"/>
            <a:ext cx="836014" cy="627000"/>
          </a:xfrm>
          <a:prstGeom prst="rect">
            <a:avLst/>
          </a:prstGeom>
          <a:noFill/>
          <a:ln>
            <a:noFill/>
          </a:ln>
        </p:spPr>
      </p:pic>
      <p:pic>
        <p:nvPicPr>
          <p:cNvPr id="554" name="Google Shape;554;p35"/>
          <p:cNvPicPr preferRelativeResize="0"/>
          <p:nvPr/>
        </p:nvPicPr>
        <p:blipFill>
          <a:blip r:embed="rId13">
            <a:alphaModFix/>
          </a:blip>
          <a:stretch>
            <a:fillRect/>
          </a:stretch>
        </p:blipFill>
        <p:spPr>
          <a:xfrm>
            <a:off x="5296125" y="10978775"/>
            <a:ext cx="1297800" cy="1007101"/>
          </a:xfrm>
          <a:prstGeom prst="rect">
            <a:avLst/>
          </a:prstGeom>
          <a:noFill/>
          <a:ln>
            <a:noFill/>
          </a:ln>
        </p:spPr>
      </p:pic>
      <p:pic>
        <p:nvPicPr>
          <p:cNvPr id="555" name="Google Shape;555;p35">
            <a:hlinkClick r:id="rId19"/>
          </p:cNvPr>
          <p:cNvPicPr preferRelativeResize="0"/>
          <p:nvPr/>
        </p:nvPicPr>
        <p:blipFill>
          <a:blip r:embed="rId20">
            <a:alphaModFix/>
          </a:blip>
          <a:stretch>
            <a:fillRect/>
          </a:stretch>
        </p:blipFill>
        <p:spPr>
          <a:xfrm>
            <a:off x="5535634" y="11131462"/>
            <a:ext cx="826480" cy="611113"/>
          </a:xfrm>
          <a:prstGeom prst="rect">
            <a:avLst/>
          </a:prstGeom>
          <a:noFill/>
          <a:ln>
            <a:noFill/>
          </a:ln>
        </p:spPr>
      </p:pic>
      <p:pic>
        <p:nvPicPr>
          <p:cNvPr id="556" name="Google Shape;556;p35"/>
          <p:cNvPicPr preferRelativeResize="0"/>
          <p:nvPr/>
        </p:nvPicPr>
        <p:blipFill>
          <a:blip r:embed="rId13">
            <a:alphaModFix/>
          </a:blip>
          <a:stretch>
            <a:fillRect/>
          </a:stretch>
        </p:blipFill>
        <p:spPr>
          <a:xfrm>
            <a:off x="3785312" y="10760913"/>
            <a:ext cx="1297800" cy="1007101"/>
          </a:xfrm>
          <a:prstGeom prst="rect">
            <a:avLst/>
          </a:prstGeom>
          <a:noFill/>
          <a:ln>
            <a:noFill/>
          </a:ln>
        </p:spPr>
      </p:pic>
      <p:pic>
        <p:nvPicPr>
          <p:cNvPr id="557" name="Google Shape;557;p35">
            <a:hlinkClick r:id="rId21"/>
          </p:cNvPr>
          <p:cNvPicPr preferRelativeResize="0"/>
          <p:nvPr/>
        </p:nvPicPr>
        <p:blipFill>
          <a:blip r:embed="rId22">
            <a:alphaModFix/>
          </a:blip>
          <a:stretch>
            <a:fillRect/>
          </a:stretch>
        </p:blipFill>
        <p:spPr>
          <a:xfrm>
            <a:off x="4011921" y="10908101"/>
            <a:ext cx="806134" cy="604593"/>
          </a:xfrm>
          <a:prstGeom prst="rect">
            <a:avLst/>
          </a:prstGeom>
          <a:noFill/>
          <a:ln>
            <a:noFill/>
          </a:ln>
        </p:spPr>
      </p:pic>
      <p:sp>
        <p:nvSpPr>
          <p:cNvPr id="558" name="Google Shape;558;p35"/>
          <p:cNvSpPr txBox="1"/>
          <p:nvPr/>
        </p:nvSpPr>
        <p:spPr>
          <a:xfrm>
            <a:off x="1580725" y="6946250"/>
            <a:ext cx="4586400" cy="785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US" sz="1700">
                <a:solidFill>
                  <a:schemeClr val="dk1"/>
                </a:solidFill>
                <a:latin typeface="Atma"/>
                <a:ea typeface="Atma"/>
                <a:cs typeface="Atma"/>
                <a:sym typeface="Atma"/>
              </a:rPr>
              <a:t>Yo</a:t>
            </a:r>
            <a:r>
              <a:rPr lang="en-US" sz="1700">
                <a:solidFill>
                  <a:schemeClr val="dk1"/>
                </a:solidFill>
                <a:latin typeface="Atma"/>
                <a:ea typeface="Atma"/>
                <a:cs typeface="Atma"/>
                <a:sym typeface="Atma"/>
              </a:rPr>
              <a:t>ur Scratch Project  should  teach the content clearly &amp; in detail and include:</a:t>
            </a:r>
            <a:endParaRPr>
              <a:latin typeface="Calibri"/>
              <a:ea typeface="Calibri"/>
              <a:cs typeface="Calibri"/>
              <a:sym typeface="Calibri"/>
            </a:endParaRPr>
          </a:p>
        </p:txBody>
      </p:sp>
      <p:pic>
        <p:nvPicPr>
          <p:cNvPr id="559" name="Google Shape;559;p35"/>
          <p:cNvPicPr preferRelativeResize="0"/>
          <p:nvPr/>
        </p:nvPicPr>
        <p:blipFill rotWithShape="1">
          <a:blip r:embed="rId23">
            <a:alphaModFix/>
          </a:blip>
          <a:srcRect b="21271" l="0" r="0" t="14523"/>
          <a:stretch/>
        </p:blipFill>
        <p:spPr>
          <a:xfrm>
            <a:off x="3778725" y="3674875"/>
            <a:ext cx="3195300" cy="2051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3" name="Shape 563"/>
        <p:cNvGrpSpPr/>
        <p:nvPr/>
      </p:nvGrpSpPr>
      <p:grpSpPr>
        <a:xfrm>
          <a:off x="0" y="0"/>
          <a:ext cx="0" cy="0"/>
          <a:chOff x="0" y="0"/>
          <a:chExt cx="0" cy="0"/>
        </a:xfrm>
      </p:grpSpPr>
      <p:pic>
        <p:nvPicPr>
          <p:cNvPr id="564" name="Google Shape;564;p36"/>
          <p:cNvPicPr preferRelativeResize="0"/>
          <p:nvPr/>
        </p:nvPicPr>
        <p:blipFill>
          <a:blip r:embed="rId4">
            <a:alphaModFix/>
          </a:blip>
          <a:stretch>
            <a:fillRect/>
          </a:stretch>
        </p:blipFill>
        <p:spPr>
          <a:xfrm>
            <a:off x="1933550" y="7966550"/>
            <a:ext cx="3855000" cy="2268925"/>
          </a:xfrm>
          <a:prstGeom prst="rect">
            <a:avLst/>
          </a:prstGeom>
          <a:noFill/>
          <a:ln>
            <a:noFill/>
          </a:ln>
        </p:spPr>
      </p:pic>
      <p:sp>
        <p:nvSpPr>
          <p:cNvPr id="565" name="Google Shape;565;p36"/>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Coding</a:t>
            </a:r>
            <a:endParaRPr b="1">
              <a:solidFill>
                <a:srgbClr val="FFCB44"/>
              </a:solidFill>
              <a:latin typeface="Atma"/>
              <a:ea typeface="Atma"/>
              <a:cs typeface="Atma"/>
              <a:sym typeface="Atma"/>
            </a:endParaRPr>
          </a:p>
        </p:txBody>
      </p:sp>
      <p:sp>
        <p:nvSpPr>
          <p:cNvPr id="566" name="Google Shape;566;p36"/>
          <p:cNvSpPr txBox="1"/>
          <p:nvPr/>
        </p:nvSpPr>
        <p:spPr>
          <a:xfrm>
            <a:off x="1592100" y="17079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Makey Makey</a:t>
            </a:r>
            <a:endParaRPr b="1" sz="1700">
              <a:solidFill>
                <a:srgbClr val="FFCB44"/>
              </a:solidFill>
              <a:latin typeface="Atma"/>
              <a:ea typeface="Atma"/>
              <a:cs typeface="Atma"/>
              <a:sym typeface="Atma"/>
            </a:endParaRPr>
          </a:p>
        </p:txBody>
      </p:sp>
      <p:pic>
        <p:nvPicPr>
          <p:cNvPr id="567" name="Google Shape;567;p36">
            <a:hlinkClick action="ppaction://hlinksldjump" r:id="rId5"/>
          </p:cNvPr>
          <p:cNvPicPr preferRelativeResize="0"/>
          <p:nvPr/>
        </p:nvPicPr>
        <p:blipFill>
          <a:blip r:embed="rId6">
            <a:alphaModFix/>
          </a:blip>
          <a:stretch>
            <a:fillRect/>
          </a:stretch>
        </p:blipFill>
        <p:spPr>
          <a:xfrm>
            <a:off x="6457950" y="9096375"/>
            <a:ext cx="1009649" cy="1314449"/>
          </a:xfrm>
          <a:prstGeom prst="rect">
            <a:avLst/>
          </a:prstGeom>
          <a:noFill/>
          <a:ln>
            <a:noFill/>
          </a:ln>
        </p:spPr>
      </p:pic>
      <p:sp>
        <p:nvSpPr>
          <p:cNvPr id="568" name="Google Shape;568;p36"/>
          <p:cNvSpPr txBox="1"/>
          <p:nvPr/>
        </p:nvSpPr>
        <p:spPr>
          <a:xfrm>
            <a:off x="3352800" y="1707925"/>
            <a:ext cx="4229100" cy="10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rgbClr val="3F55AE"/>
                </a:solidFill>
                <a:latin typeface="Atma"/>
                <a:ea typeface="Atma"/>
                <a:cs typeface="Atma"/>
                <a:sym typeface="Atma"/>
              </a:rPr>
              <a:t>Interactive Makey Makey Posters</a:t>
            </a:r>
            <a:endParaRPr b="1" sz="18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rPr lang="en-US" sz="1700">
                <a:solidFill>
                  <a:srgbClr val="3F55AE"/>
                </a:solidFill>
                <a:latin typeface="Atma"/>
                <a:ea typeface="Atma"/>
                <a:cs typeface="Atma"/>
                <a:sym typeface="Atma"/>
              </a:rPr>
              <a:t>Create a poster, code a program in </a:t>
            </a:r>
            <a:r>
              <a:rPr b="1" lang="en-US" sz="1700">
                <a:solidFill>
                  <a:srgbClr val="3F55AE"/>
                </a:solidFill>
                <a:latin typeface="Atma"/>
                <a:ea typeface="Atma"/>
                <a:cs typeface="Atma"/>
                <a:sym typeface="Atma"/>
              </a:rPr>
              <a:t>Scratch</a:t>
            </a:r>
            <a:r>
              <a:rPr lang="en-US" sz="1700">
                <a:solidFill>
                  <a:srgbClr val="3F55AE"/>
                </a:solidFill>
                <a:latin typeface="Atma"/>
                <a:ea typeface="Atma"/>
                <a:cs typeface="Atma"/>
                <a:sym typeface="Atma"/>
              </a:rPr>
              <a:t>, &amp; connect it all together with the </a:t>
            </a:r>
            <a:r>
              <a:rPr b="1" lang="en-US" sz="1700">
                <a:solidFill>
                  <a:srgbClr val="3F55AE"/>
                </a:solidFill>
                <a:latin typeface="Atma"/>
                <a:ea typeface="Atma"/>
                <a:cs typeface="Atma"/>
                <a:sym typeface="Atma"/>
              </a:rPr>
              <a:t>Makey Makey </a:t>
            </a:r>
            <a:r>
              <a:rPr lang="en-US" sz="1700">
                <a:solidFill>
                  <a:srgbClr val="3F55AE"/>
                </a:solidFill>
                <a:latin typeface="Atma"/>
                <a:ea typeface="Atma"/>
                <a:cs typeface="Atma"/>
                <a:sym typeface="Atma"/>
              </a:rPr>
              <a:t>circuit board.</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p:txBody>
      </p:sp>
      <p:pic>
        <p:nvPicPr>
          <p:cNvPr id="569" name="Google Shape;569;p36"/>
          <p:cNvPicPr preferRelativeResize="0"/>
          <p:nvPr/>
        </p:nvPicPr>
        <p:blipFill>
          <a:blip r:embed="rId7">
            <a:alphaModFix/>
          </a:blip>
          <a:stretch>
            <a:fillRect/>
          </a:stretch>
        </p:blipFill>
        <p:spPr>
          <a:xfrm>
            <a:off x="648450" y="2195725"/>
            <a:ext cx="627000" cy="627000"/>
          </a:xfrm>
          <a:prstGeom prst="ellipse">
            <a:avLst/>
          </a:prstGeom>
          <a:noFill/>
          <a:ln>
            <a:noFill/>
          </a:ln>
        </p:spPr>
      </p:pic>
      <p:pic>
        <p:nvPicPr>
          <p:cNvPr id="570" name="Google Shape;570;p36"/>
          <p:cNvPicPr preferRelativeResize="0"/>
          <p:nvPr/>
        </p:nvPicPr>
        <p:blipFill>
          <a:blip r:embed="rId8">
            <a:alphaModFix/>
          </a:blip>
          <a:stretch>
            <a:fillRect/>
          </a:stretch>
        </p:blipFill>
        <p:spPr>
          <a:xfrm>
            <a:off x="1933551" y="2195724"/>
            <a:ext cx="936209" cy="627000"/>
          </a:xfrm>
          <a:prstGeom prst="rect">
            <a:avLst/>
          </a:prstGeom>
          <a:noFill/>
          <a:ln>
            <a:noFill/>
          </a:ln>
        </p:spPr>
      </p:pic>
      <p:pic>
        <p:nvPicPr>
          <p:cNvPr descr="Bitmoji Image" id="571" name="Google Shape;571;p36"/>
          <p:cNvPicPr preferRelativeResize="0"/>
          <p:nvPr/>
        </p:nvPicPr>
        <p:blipFill rotWithShape="1">
          <a:blip r:embed="rId9">
            <a:alphaModFix/>
          </a:blip>
          <a:srcRect b="0" l="31023" r="24093" t="0"/>
          <a:stretch/>
        </p:blipFill>
        <p:spPr>
          <a:xfrm>
            <a:off x="-333450" y="6867525"/>
            <a:ext cx="2590800" cy="5772150"/>
          </a:xfrm>
          <a:prstGeom prst="rect">
            <a:avLst/>
          </a:prstGeom>
          <a:noFill/>
          <a:ln>
            <a:noFill/>
          </a:ln>
        </p:spPr>
      </p:pic>
      <p:pic>
        <p:nvPicPr>
          <p:cNvPr id="572" name="Google Shape;572;p36">
            <a:hlinkClick r:id="rId10"/>
          </p:cNvPr>
          <p:cNvPicPr preferRelativeResize="0"/>
          <p:nvPr/>
        </p:nvPicPr>
        <p:blipFill rotWithShape="1">
          <a:blip r:embed="rId11">
            <a:alphaModFix/>
          </a:blip>
          <a:srcRect b="0" l="0" r="15817" t="0"/>
          <a:stretch/>
        </p:blipFill>
        <p:spPr>
          <a:xfrm rot="45">
            <a:off x="3352812" y="7040175"/>
            <a:ext cx="1277880" cy="853855"/>
          </a:xfrm>
          <a:prstGeom prst="rect">
            <a:avLst/>
          </a:prstGeom>
          <a:noFill/>
          <a:ln>
            <a:noFill/>
          </a:ln>
          <a:effectLst>
            <a:outerShdw blurRad="57150" rotWithShape="0" algn="bl" dir="5400000" dist="19050">
              <a:srgbClr val="000000">
                <a:alpha val="50000"/>
              </a:srgbClr>
            </a:outerShdw>
          </a:effectLst>
        </p:spPr>
      </p:pic>
      <p:sp>
        <p:nvSpPr>
          <p:cNvPr id="573" name="Google Shape;573;p36"/>
          <p:cNvSpPr txBox="1"/>
          <p:nvPr/>
        </p:nvSpPr>
        <p:spPr>
          <a:xfrm>
            <a:off x="1771500" y="7153600"/>
            <a:ext cx="1619100" cy="6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Atma"/>
                <a:ea typeface="Atma"/>
                <a:cs typeface="Atma"/>
                <a:sym typeface="Atma"/>
              </a:rPr>
              <a:t>Lesson Here:</a:t>
            </a:r>
            <a:endParaRPr sz="2400">
              <a:solidFill>
                <a:srgbClr val="FF0000"/>
              </a:solidFill>
              <a:latin typeface="Atma"/>
              <a:ea typeface="Atma"/>
              <a:cs typeface="Atma"/>
              <a:sym typeface="Atma"/>
            </a:endParaRPr>
          </a:p>
        </p:txBody>
      </p:sp>
      <p:pic>
        <p:nvPicPr>
          <p:cNvPr id="574" name="Google Shape;574;p36"/>
          <p:cNvPicPr preferRelativeResize="0"/>
          <p:nvPr/>
        </p:nvPicPr>
        <p:blipFill>
          <a:blip r:embed="rId8">
            <a:alphaModFix/>
          </a:blip>
          <a:stretch>
            <a:fillRect/>
          </a:stretch>
        </p:blipFill>
        <p:spPr>
          <a:xfrm>
            <a:off x="6182051" y="6686274"/>
            <a:ext cx="936209" cy="627000"/>
          </a:xfrm>
          <a:prstGeom prst="rect">
            <a:avLst/>
          </a:prstGeom>
          <a:noFill/>
          <a:ln>
            <a:noFill/>
          </a:ln>
        </p:spPr>
      </p:pic>
      <p:pic>
        <p:nvPicPr>
          <p:cNvPr id="575" name="Google Shape;575;p36"/>
          <p:cNvPicPr preferRelativeResize="0"/>
          <p:nvPr/>
        </p:nvPicPr>
        <p:blipFill>
          <a:blip r:embed="rId12">
            <a:alphaModFix/>
          </a:blip>
          <a:stretch>
            <a:fillRect/>
          </a:stretch>
        </p:blipFill>
        <p:spPr>
          <a:xfrm rot="-166372">
            <a:off x="3408320" y="10820672"/>
            <a:ext cx="2026389" cy="1452259"/>
          </a:xfrm>
          <a:prstGeom prst="rect">
            <a:avLst/>
          </a:prstGeom>
          <a:noFill/>
          <a:ln>
            <a:noFill/>
          </a:ln>
        </p:spPr>
      </p:pic>
      <p:pic>
        <p:nvPicPr>
          <p:cNvPr id="576" name="Google Shape;576;p36"/>
          <p:cNvPicPr preferRelativeResize="0"/>
          <p:nvPr/>
        </p:nvPicPr>
        <p:blipFill rotWithShape="1">
          <a:blip r:embed="rId13">
            <a:alphaModFix/>
          </a:blip>
          <a:srcRect b="0" l="0" r="0" t="19916"/>
          <a:stretch/>
        </p:blipFill>
        <p:spPr>
          <a:xfrm rot="-1772524">
            <a:off x="4441832" y="11330442"/>
            <a:ext cx="1869084" cy="1548693"/>
          </a:xfrm>
          <a:prstGeom prst="rect">
            <a:avLst/>
          </a:prstGeom>
          <a:noFill/>
          <a:ln>
            <a:noFill/>
          </a:ln>
        </p:spPr>
      </p:pic>
      <p:pic>
        <p:nvPicPr>
          <p:cNvPr id="577" name="Google Shape;577;p36"/>
          <p:cNvPicPr preferRelativeResize="0"/>
          <p:nvPr/>
        </p:nvPicPr>
        <p:blipFill rotWithShape="1">
          <a:blip r:embed="rId14">
            <a:alphaModFix/>
          </a:blip>
          <a:srcRect b="21271" l="0" r="0" t="14523"/>
          <a:stretch/>
        </p:blipFill>
        <p:spPr>
          <a:xfrm>
            <a:off x="3778725" y="3674875"/>
            <a:ext cx="3195300" cy="2051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1" name="Shape 581"/>
        <p:cNvGrpSpPr/>
        <p:nvPr/>
      </p:nvGrpSpPr>
      <p:grpSpPr>
        <a:xfrm>
          <a:off x="0" y="0"/>
          <a:ext cx="0" cy="0"/>
          <a:chOff x="0" y="0"/>
          <a:chExt cx="0" cy="0"/>
        </a:xfrm>
      </p:grpSpPr>
      <p:sp>
        <p:nvSpPr>
          <p:cNvPr id="582" name="Google Shape;582;p37"/>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Coding</a:t>
            </a:r>
            <a:endParaRPr b="1">
              <a:solidFill>
                <a:srgbClr val="FFCB44"/>
              </a:solidFill>
              <a:latin typeface="Atma"/>
              <a:ea typeface="Atma"/>
              <a:cs typeface="Atma"/>
              <a:sym typeface="Atma"/>
            </a:endParaRPr>
          </a:p>
        </p:txBody>
      </p:sp>
      <p:sp>
        <p:nvSpPr>
          <p:cNvPr id="583" name="Google Shape;583;p37"/>
          <p:cNvSpPr txBox="1"/>
          <p:nvPr/>
        </p:nvSpPr>
        <p:spPr>
          <a:xfrm>
            <a:off x="1592100" y="17079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CoSpaces</a:t>
            </a:r>
            <a:endParaRPr b="1" sz="1700">
              <a:solidFill>
                <a:srgbClr val="FFCB44"/>
              </a:solidFill>
              <a:latin typeface="Atma"/>
              <a:ea typeface="Atma"/>
              <a:cs typeface="Atma"/>
              <a:sym typeface="Atma"/>
            </a:endParaRPr>
          </a:p>
        </p:txBody>
      </p:sp>
      <p:pic>
        <p:nvPicPr>
          <p:cNvPr id="584" name="Google Shape;584;p37">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585" name="Google Shape;585;p37"/>
          <p:cNvSpPr txBox="1"/>
          <p:nvPr/>
        </p:nvSpPr>
        <p:spPr>
          <a:xfrm>
            <a:off x="3352800" y="1707925"/>
            <a:ext cx="4114800" cy="10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Design your virtual reality space  using </a:t>
            </a:r>
            <a:r>
              <a:rPr b="1" lang="en-US" sz="2200">
                <a:solidFill>
                  <a:srgbClr val="3F55AE"/>
                </a:solidFill>
                <a:latin typeface="Atma"/>
                <a:ea typeface="Atma"/>
                <a:cs typeface="Atma"/>
                <a:sym typeface="Atma"/>
              </a:rPr>
              <a:t>CoSpaces </a:t>
            </a:r>
            <a:r>
              <a:rPr lang="en-US" sz="2200">
                <a:solidFill>
                  <a:srgbClr val="3F55AE"/>
                </a:solidFill>
                <a:latin typeface="Atma"/>
                <a:ea typeface="Atma"/>
                <a:cs typeface="Atma"/>
                <a:sym typeface="Atma"/>
              </a:rPr>
              <a:t>&amp; use your coding skills to impress!</a:t>
            </a:r>
            <a:endParaRPr sz="2200">
              <a:solidFill>
                <a:srgbClr val="3F55AE"/>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p:txBody>
      </p:sp>
      <p:pic>
        <p:nvPicPr>
          <p:cNvPr id="586" name="Google Shape;586;p37"/>
          <p:cNvPicPr preferRelativeResize="0"/>
          <p:nvPr/>
        </p:nvPicPr>
        <p:blipFill>
          <a:blip r:embed="rId6">
            <a:alphaModFix/>
          </a:blip>
          <a:stretch>
            <a:fillRect/>
          </a:stretch>
        </p:blipFill>
        <p:spPr>
          <a:xfrm>
            <a:off x="648450" y="2195725"/>
            <a:ext cx="627000" cy="627000"/>
          </a:xfrm>
          <a:prstGeom prst="ellipse">
            <a:avLst/>
          </a:prstGeom>
          <a:noFill/>
          <a:ln>
            <a:noFill/>
          </a:ln>
        </p:spPr>
      </p:pic>
      <p:pic>
        <p:nvPicPr>
          <p:cNvPr id="587" name="Google Shape;587;p37">
            <a:hlinkClick r:id="rId7"/>
          </p:cNvPr>
          <p:cNvPicPr preferRelativeResize="0"/>
          <p:nvPr/>
        </p:nvPicPr>
        <p:blipFill>
          <a:blip r:embed="rId8">
            <a:alphaModFix/>
          </a:blip>
          <a:stretch>
            <a:fillRect/>
          </a:stretch>
        </p:blipFill>
        <p:spPr>
          <a:xfrm>
            <a:off x="2088150" y="2195724"/>
            <a:ext cx="627000" cy="627000"/>
          </a:xfrm>
          <a:prstGeom prst="roundRect">
            <a:avLst>
              <a:gd fmla="val 16667" name="adj"/>
            </a:avLst>
          </a:prstGeom>
          <a:noFill/>
          <a:ln>
            <a:noFill/>
          </a:ln>
        </p:spPr>
      </p:pic>
      <p:grpSp>
        <p:nvGrpSpPr>
          <p:cNvPr id="588" name="Google Shape;588;p37"/>
          <p:cNvGrpSpPr/>
          <p:nvPr/>
        </p:nvGrpSpPr>
        <p:grpSpPr>
          <a:xfrm>
            <a:off x="-305119" y="7105512"/>
            <a:ext cx="2639080" cy="5457309"/>
            <a:chOff x="-6877050" y="4371975"/>
            <a:chExt cx="3009900" cy="6038850"/>
          </a:xfrm>
        </p:grpSpPr>
        <p:pic>
          <p:nvPicPr>
            <p:cNvPr descr="Bitmoji Image" id="589" name="Google Shape;589;p37"/>
            <p:cNvPicPr preferRelativeResize="0"/>
            <p:nvPr/>
          </p:nvPicPr>
          <p:blipFill rotWithShape="1">
            <a:blip r:embed="rId9">
              <a:alphaModFix/>
            </a:blip>
            <a:srcRect b="0" l="25923" r="29061" t="9690"/>
            <a:stretch/>
          </p:blipFill>
          <p:spPr>
            <a:xfrm>
              <a:off x="-6877050" y="4371975"/>
              <a:ext cx="3009900" cy="6038850"/>
            </a:xfrm>
            <a:prstGeom prst="rect">
              <a:avLst/>
            </a:prstGeom>
            <a:noFill/>
            <a:ln>
              <a:noFill/>
            </a:ln>
          </p:spPr>
        </p:pic>
        <p:pic>
          <p:nvPicPr>
            <p:cNvPr id="590" name="Google Shape;590;p37"/>
            <p:cNvPicPr preferRelativeResize="0"/>
            <p:nvPr/>
          </p:nvPicPr>
          <p:blipFill rotWithShape="1">
            <a:blip r:embed="rId10">
              <a:alphaModFix/>
            </a:blip>
            <a:srcRect b="9882" l="21832" r="0" t="38509"/>
            <a:stretch/>
          </p:blipFill>
          <p:spPr>
            <a:xfrm rot="-267341">
              <a:off x="-6122783" y="5169732"/>
              <a:ext cx="1687368" cy="851912"/>
            </a:xfrm>
            <a:prstGeom prst="rect">
              <a:avLst/>
            </a:prstGeom>
            <a:noFill/>
            <a:ln>
              <a:noFill/>
            </a:ln>
          </p:spPr>
        </p:pic>
      </p:grpSp>
      <p:sp>
        <p:nvSpPr>
          <p:cNvPr id="591" name="Google Shape;591;p37"/>
          <p:cNvSpPr txBox="1"/>
          <p:nvPr/>
        </p:nvSpPr>
        <p:spPr>
          <a:xfrm>
            <a:off x="2333950" y="698812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592" name="Google Shape;592;p37">
            <a:hlinkClick r:id="rId11"/>
          </p:cNvPr>
          <p:cNvPicPr preferRelativeResize="0"/>
          <p:nvPr/>
        </p:nvPicPr>
        <p:blipFill>
          <a:blip r:embed="rId8">
            <a:alphaModFix/>
          </a:blip>
          <a:stretch>
            <a:fillRect/>
          </a:stretch>
        </p:blipFill>
        <p:spPr>
          <a:xfrm>
            <a:off x="6457950" y="6697400"/>
            <a:ext cx="715800" cy="715800"/>
          </a:xfrm>
          <a:prstGeom prst="roundRect">
            <a:avLst>
              <a:gd fmla="val 16667" name="adj"/>
            </a:avLst>
          </a:prstGeom>
          <a:noFill/>
          <a:ln>
            <a:noFill/>
          </a:ln>
        </p:spPr>
      </p:pic>
      <p:pic>
        <p:nvPicPr>
          <p:cNvPr id="593" name="Google Shape;593;p37">
            <a:hlinkClick r:id="rId12"/>
          </p:cNvPr>
          <p:cNvPicPr preferRelativeResize="0"/>
          <p:nvPr/>
        </p:nvPicPr>
        <p:blipFill>
          <a:blip r:embed="rId13">
            <a:alphaModFix/>
          </a:blip>
          <a:stretch>
            <a:fillRect/>
          </a:stretch>
        </p:blipFill>
        <p:spPr>
          <a:xfrm>
            <a:off x="8276838" y="10009023"/>
            <a:ext cx="3347899" cy="2510899"/>
          </a:xfrm>
          <a:prstGeom prst="rect">
            <a:avLst/>
          </a:prstGeom>
          <a:noFill/>
          <a:ln>
            <a:noFill/>
          </a:ln>
        </p:spPr>
      </p:pic>
      <p:pic>
        <p:nvPicPr>
          <p:cNvPr id="594" name="Google Shape;594;p37"/>
          <p:cNvPicPr preferRelativeResize="0"/>
          <p:nvPr/>
        </p:nvPicPr>
        <p:blipFill>
          <a:blip r:embed="rId14">
            <a:alphaModFix/>
          </a:blip>
          <a:stretch>
            <a:fillRect/>
          </a:stretch>
        </p:blipFill>
        <p:spPr>
          <a:xfrm>
            <a:off x="2909514" y="10978778"/>
            <a:ext cx="1418926" cy="1116826"/>
          </a:xfrm>
          <a:prstGeom prst="rect">
            <a:avLst/>
          </a:prstGeom>
          <a:noFill/>
          <a:ln>
            <a:noFill/>
          </a:ln>
        </p:spPr>
      </p:pic>
      <p:pic>
        <p:nvPicPr>
          <p:cNvPr id="595" name="Google Shape;595;p37"/>
          <p:cNvPicPr preferRelativeResize="0"/>
          <p:nvPr/>
        </p:nvPicPr>
        <p:blipFill>
          <a:blip r:embed="rId14">
            <a:alphaModFix/>
          </a:blip>
          <a:stretch>
            <a:fillRect/>
          </a:stretch>
        </p:blipFill>
        <p:spPr>
          <a:xfrm>
            <a:off x="5753325" y="10978775"/>
            <a:ext cx="1297800" cy="1007101"/>
          </a:xfrm>
          <a:prstGeom prst="rect">
            <a:avLst/>
          </a:prstGeom>
          <a:noFill/>
          <a:ln>
            <a:noFill/>
          </a:ln>
        </p:spPr>
      </p:pic>
      <p:pic>
        <p:nvPicPr>
          <p:cNvPr id="596" name="Google Shape;596;p37"/>
          <p:cNvPicPr preferRelativeResize="0"/>
          <p:nvPr/>
        </p:nvPicPr>
        <p:blipFill>
          <a:blip r:embed="rId14">
            <a:alphaModFix/>
          </a:blip>
          <a:stretch>
            <a:fillRect/>
          </a:stretch>
        </p:blipFill>
        <p:spPr>
          <a:xfrm>
            <a:off x="4242512" y="10760913"/>
            <a:ext cx="1297800" cy="1007101"/>
          </a:xfrm>
          <a:prstGeom prst="rect">
            <a:avLst/>
          </a:prstGeom>
          <a:noFill/>
          <a:ln>
            <a:noFill/>
          </a:ln>
        </p:spPr>
      </p:pic>
      <p:sp>
        <p:nvSpPr>
          <p:cNvPr id="597" name="Google Shape;597;p37"/>
          <p:cNvSpPr txBox="1"/>
          <p:nvPr/>
        </p:nvSpPr>
        <p:spPr>
          <a:xfrm>
            <a:off x="2144950" y="10079325"/>
            <a:ext cx="4686300" cy="347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US">
                <a:solidFill>
                  <a:schemeClr val="dk1"/>
                </a:solidFill>
                <a:latin typeface="Atma"/>
                <a:ea typeface="Atma"/>
                <a:cs typeface="Atma"/>
                <a:sym typeface="Atma"/>
              </a:rPr>
              <a:t>            Check out some student examples:</a:t>
            </a:r>
            <a:endParaRPr b="1">
              <a:solidFill>
                <a:schemeClr val="dk1"/>
              </a:solidFill>
              <a:latin typeface="Atma"/>
              <a:ea typeface="Atma"/>
              <a:cs typeface="Atma"/>
              <a:sym typeface="Atma"/>
            </a:endParaRPr>
          </a:p>
        </p:txBody>
      </p:sp>
      <p:pic>
        <p:nvPicPr>
          <p:cNvPr id="598" name="Google Shape;598;p37">
            <a:hlinkClick r:id="rId15"/>
          </p:cNvPr>
          <p:cNvPicPr preferRelativeResize="0"/>
          <p:nvPr/>
        </p:nvPicPr>
        <p:blipFill>
          <a:blip r:embed="rId16">
            <a:alphaModFix/>
          </a:blip>
          <a:stretch>
            <a:fillRect/>
          </a:stretch>
        </p:blipFill>
        <p:spPr>
          <a:xfrm>
            <a:off x="3204325" y="11179288"/>
            <a:ext cx="825149" cy="715800"/>
          </a:xfrm>
          <a:prstGeom prst="rect">
            <a:avLst/>
          </a:prstGeom>
          <a:noFill/>
          <a:ln>
            <a:noFill/>
          </a:ln>
        </p:spPr>
      </p:pic>
      <p:pic>
        <p:nvPicPr>
          <p:cNvPr id="599" name="Google Shape;599;p37"/>
          <p:cNvPicPr preferRelativeResize="0"/>
          <p:nvPr/>
        </p:nvPicPr>
        <p:blipFill>
          <a:blip r:embed="rId10">
            <a:alphaModFix/>
          </a:blip>
          <a:stretch>
            <a:fillRect/>
          </a:stretch>
        </p:blipFill>
        <p:spPr>
          <a:xfrm>
            <a:off x="1911150" y="11223750"/>
            <a:ext cx="1441650" cy="1441650"/>
          </a:xfrm>
          <a:prstGeom prst="rect">
            <a:avLst/>
          </a:prstGeom>
          <a:noFill/>
          <a:ln>
            <a:noFill/>
          </a:ln>
        </p:spPr>
      </p:pic>
      <p:pic>
        <p:nvPicPr>
          <p:cNvPr id="600" name="Google Shape;600;p37"/>
          <p:cNvPicPr preferRelativeResize="0"/>
          <p:nvPr/>
        </p:nvPicPr>
        <p:blipFill>
          <a:blip r:embed="rId10">
            <a:alphaModFix/>
          </a:blip>
          <a:stretch>
            <a:fillRect/>
          </a:stretch>
        </p:blipFill>
        <p:spPr>
          <a:xfrm rot="-2237592">
            <a:off x="1680825" y="10934375"/>
            <a:ext cx="1441651" cy="1441651"/>
          </a:xfrm>
          <a:prstGeom prst="rect">
            <a:avLst/>
          </a:prstGeom>
          <a:noFill/>
          <a:ln>
            <a:noFill/>
          </a:ln>
        </p:spPr>
      </p:pic>
      <p:pic>
        <p:nvPicPr>
          <p:cNvPr id="601" name="Google Shape;601;p37">
            <a:hlinkClick r:id="rId17"/>
          </p:cNvPr>
          <p:cNvPicPr preferRelativeResize="0"/>
          <p:nvPr/>
        </p:nvPicPr>
        <p:blipFill>
          <a:blip r:embed="rId18">
            <a:alphaModFix/>
          </a:blip>
          <a:stretch>
            <a:fillRect/>
          </a:stretch>
        </p:blipFill>
        <p:spPr>
          <a:xfrm>
            <a:off x="4533500" y="10978775"/>
            <a:ext cx="715800" cy="523125"/>
          </a:xfrm>
          <a:prstGeom prst="rect">
            <a:avLst/>
          </a:prstGeom>
          <a:noFill/>
          <a:ln>
            <a:noFill/>
          </a:ln>
        </p:spPr>
      </p:pic>
      <p:pic>
        <p:nvPicPr>
          <p:cNvPr id="602" name="Google Shape;602;p37">
            <a:hlinkClick r:id="rId19"/>
          </p:cNvPr>
          <p:cNvPicPr preferRelativeResize="0"/>
          <p:nvPr/>
        </p:nvPicPr>
        <p:blipFill>
          <a:blip r:embed="rId20">
            <a:alphaModFix/>
          </a:blip>
          <a:stretch>
            <a:fillRect/>
          </a:stretch>
        </p:blipFill>
        <p:spPr>
          <a:xfrm>
            <a:off x="5989651" y="11159475"/>
            <a:ext cx="825149" cy="645700"/>
          </a:xfrm>
          <a:prstGeom prst="rect">
            <a:avLst/>
          </a:prstGeom>
          <a:noFill/>
          <a:ln>
            <a:noFill/>
          </a:ln>
        </p:spPr>
      </p:pic>
      <p:pic>
        <p:nvPicPr>
          <p:cNvPr descr="In this tutorial, students learn how to use CoSpaces Edu for the first time!&#10;&#10;Jump to a specific topic:&#10;00:10 - Joining CoSpaces Edu&#10;00:55 - Student Free Play / Creating a CoSpace&#10;02:35 - Exploring a CoSpace&#10;&#10;Learn more: cospaces.io/edu&#10;&#10;Forum: forum.edu.cospaces.io/&#10;Facebook: www.facebook.com/cospaces/&#10;Twitter: twitter.com/cospaces_edu&#10;Blog: blog.cospaces.io/" id="603" name="Google Shape;603;p37" title="CoSpaces Edu for beginners - Student tutorial">
            <a:hlinkClick r:id="rId21"/>
          </p:cNvPr>
          <p:cNvPicPr preferRelativeResize="0"/>
          <p:nvPr/>
        </p:nvPicPr>
        <p:blipFill>
          <a:blip r:embed="rId22">
            <a:alphaModFix/>
          </a:blip>
          <a:stretch>
            <a:fillRect/>
          </a:stretch>
        </p:blipFill>
        <p:spPr>
          <a:xfrm>
            <a:off x="3675175" y="3744238"/>
            <a:ext cx="2952900" cy="2214675"/>
          </a:xfrm>
          <a:prstGeom prst="rect">
            <a:avLst/>
          </a:prstGeom>
          <a:noFill/>
          <a:ln>
            <a:noFill/>
          </a:ln>
        </p:spPr>
      </p:pic>
      <p:pic>
        <p:nvPicPr>
          <p:cNvPr id="604" name="Google Shape;604;p37">
            <a:hlinkClick r:id="rId23"/>
          </p:cNvPr>
          <p:cNvPicPr preferRelativeResize="0"/>
          <p:nvPr/>
        </p:nvPicPr>
        <p:blipFill>
          <a:blip r:embed="rId24">
            <a:alphaModFix/>
          </a:blip>
          <a:stretch>
            <a:fillRect/>
          </a:stretch>
        </p:blipFill>
        <p:spPr>
          <a:xfrm>
            <a:off x="7982184" y="7401225"/>
            <a:ext cx="3937216" cy="2214675"/>
          </a:xfrm>
          <a:prstGeom prst="rect">
            <a:avLst/>
          </a:prstGeom>
          <a:noFill/>
          <a:ln>
            <a:noFill/>
          </a:ln>
        </p:spPr>
      </p:pic>
      <p:sp>
        <p:nvSpPr>
          <p:cNvPr id="605" name="Google Shape;605;p37"/>
          <p:cNvSpPr txBox="1"/>
          <p:nvPr/>
        </p:nvSpPr>
        <p:spPr>
          <a:xfrm>
            <a:off x="8624725" y="6808700"/>
            <a:ext cx="3000000" cy="7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solidFill>
                  <a:srgbClr val="3F55AE"/>
                </a:solidFill>
                <a:latin typeface="Atma"/>
                <a:ea typeface="Atma"/>
                <a:cs typeface="Atma"/>
                <a:sym typeface="Atma"/>
              </a:rPr>
              <a:t>For Teachers:</a:t>
            </a:r>
            <a:endParaRPr b="1" sz="3000">
              <a:solidFill>
                <a:srgbClr val="3F55AE"/>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9" name="Shape 609"/>
        <p:cNvGrpSpPr/>
        <p:nvPr/>
      </p:nvGrpSpPr>
      <p:grpSpPr>
        <a:xfrm>
          <a:off x="0" y="0"/>
          <a:ext cx="0" cy="0"/>
          <a:chOff x="0" y="0"/>
          <a:chExt cx="0" cy="0"/>
        </a:xfrm>
      </p:grpSpPr>
      <p:sp>
        <p:nvSpPr>
          <p:cNvPr id="610" name="Google Shape;610;p38"/>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Movie Making</a:t>
            </a:r>
            <a:endParaRPr b="1">
              <a:solidFill>
                <a:srgbClr val="FFCB44"/>
              </a:solidFill>
              <a:latin typeface="Atma"/>
              <a:ea typeface="Atma"/>
              <a:cs typeface="Atma"/>
              <a:sym typeface="Atma"/>
            </a:endParaRPr>
          </a:p>
        </p:txBody>
      </p:sp>
      <p:sp>
        <p:nvSpPr>
          <p:cNvPr id="611" name="Google Shape;611;p38"/>
          <p:cNvSpPr txBox="1"/>
          <p:nvPr/>
        </p:nvSpPr>
        <p:spPr>
          <a:xfrm>
            <a:off x="1592100" y="17079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Green Screen</a:t>
            </a:r>
            <a:endParaRPr b="1" sz="1700">
              <a:solidFill>
                <a:srgbClr val="FFCB44"/>
              </a:solidFill>
              <a:latin typeface="Atma"/>
              <a:ea typeface="Atma"/>
              <a:cs typeface="Atma"/>
              <a:sym typeface="Atma"/>
            </a:endParaRPr>
          </a:p>
        </p:txBody>
      </p:sp>
      <p:pic>
        <p:nvPicPr>
          <p:cNvPr id="612" name="Google Shape;612;p38">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613" name="Google Shape;613;p38"/>
          <p:cNvSpPr txBox="1"/>
          <p:nvPr/>
        </p:nvSpPr>
        <p:spPr>
          <a:xfrm>
            <a:off x="3352800" y="1707925"/>
            <a:ext cx="4114800" cy="10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Show what you know through the magic of green screen using the </a:t>
            </a:r>
            <a:r>
              <a:rPr b="1" lang="en-US" sz="2200">
                <a:solidFill>
                  <a:srgbClr val="3F55AE"/>
                </a:solidFill>
                <a:latin typeface="Atma"/>
                <a:ea typeface="Atma"/>
                <a:cs typeface="Atma"/>
                <a:sym typeface="Atma"/>
              </a:rPr>
              <a:t>DoInk Green Screen app.</a:t>
            </a:r>
            <a:endParaRPr b="1" sz="2200">
              <a:solidFill>
                <a:srgbClr val="3F55AE"/>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700">
              <a:solidFill>
                <a:srgbClr val="3F55AE"/>
              </a:solidFill>
              <a:latin typeface="Atma"/>
              <a:ea typeface="Atma"/>
              <a:cs typeface="Atma"/>
              <a:sym typeface="Atma"/>
            </a:endParaRPr>
          </a:p>
        </p:txBody>
      </p:sp>
      <p:pic>
        <p:nvPicPr>
          <p:cNvPr id="614" name="Google Shape;614;p38"/>
          <p:cNvPicPr preferRelativeResize="0"/>
          <p:nvPr/>
        </p:nvPicPr>
        <p:blipFill>
          <a:blip r:embed="rId6">
            <a:alphaModFix/>
          </a:blip>
          <a:stretch>
            <a:fillRect/>
          </a:stretch>
        </p:blipFill>
        <p:spPr>
          <a:xfrm>
            <a:off x="648450" y="2209000"/>
            <a:ext cx="627000" cy="627000"/>
          </a:xfrm>
          <a:prstGeom prst="rect">
            <a:avLst/>
          </a:prstGeom>
          <a:noFill/>
          <a:ln>
            <a:noFill/>
          </a:ln>
        </p:spPr>
      </p:pic>
      <p:pic>
        <p:nvPicPr>
          <p:cNvPr id="615" name="Google Shape;615;p38">
            <a:hlinkClick r:id="rId7"/>
          </p:cNvPr>
          <p:cNvPicPr preferRelativeResize="0"/>
          <p:nvPr/>
        </p:nvPicPr>
        <p:blipFill rotWithShape="1">
          <a:blip r:embed="rId8">
            <a:alphaModFix/>
          </a:blip>
          <a:srcRect b="19128" l="33644" r="33990" t="17193"/>
          <a:stretch/>
        </p:blipFill>
        <p:spPr>
          <a:xfrm>
            <a:off x="2136600" y="2148400"/>
            <a:ext cx="627000" cy="648000"/>
          </a:xfrm>
          <a:prstGeom prst="roundRect">
            <a:avLst>
              <a:gd fmla="val 16667" name="adj"/>
            </a:avLst>
          </a:prstGeom>
          <a:noFill/>
          <a:ln>
            <a:noFill/>
          </a:ln>
        </p:spPr>
      </p:pic>
      <p:pic>
        <p:nvPicPr>
          <p:cNvPr id="616" name="Google Shape;616;p38"/>
          <p:cNvPicPr preferRelativeResize="0"/>
          <p:nvPr/>
        </p:nvPicPr>
        <p:blipFill rotWithShape="1">
          <a:blip r:embed="rId9">
            <a:alphaModFix/>
          </a:blip>
          <a:srcRect b="45720" l="0" r="0" t="0"/>
          <a:stretch/>
        </p:blipFill>
        <p:spPr>
          <a:xfrm rot="5400000">
            <a:off x="33300" y="6691350"/>
            <a:ext cx="3524250" cy="3590850"/>
          </a:xfrm>
          <a:prstGeom prst="rect">
            <a:avLst/>
          </a:prstGeom>
          <a:noFill/>
          <a:ln>
            <a:noFill/>
          </a:ln>
        </p:spPr>
      </p:pic>
      <p:pic>
        <p:nvPicPr>
          <p:cNvPr id="617" name="Google Shape;617;p38"/>
          <p:cNvPicPr preferRelativeResize="0"/>
          <p:nvPr/>
        </p:nvPicPr>
        <p:blipFill rotWithShape="1">
          <a:blip r:embed="rId10">
            <a:alphaModFix/>
          </a:blip>
          <a:srcRect b="0" l="42922" r="0" t="74046"/>
          <a:stretch/>
        </p:blipFill>
        <p:spPr>
          <a:xfrm>
            <a:off x="0" y="10248900"/>
            <a:ext cx="4000499" cy="1600201"/>
          </a:xfrm>
          <a:prstGeom prst="rect">
            <a:avLst/>
          </a:prstGeom>
          <a:noFill/>
          <a:ln>
            <a:noFill/>
          </a:ln>
        </p:spPr>
      </p:pic>
      <p:grpSp>
        <p:nvGrpSpPr>
          <p:cNvPr id="618" name="Google Shape;618;p38"/>
          <p:cNvGrpSpPr/>
          <p:nvPr/>
        </p:nvGrpSpPr>
        <p:grpSpPr>
          <a:xfrm>
            <a:off x="-676725" y="6829279"/>
            <a:ext cx="3277349" cy="5848626"/>
            <a:chOff x="-4400550" y="6915150"/>
            <a:chExt cx="3488026" cy="6038850"/>
          </a:xfrm>
        </p:grpSpPr>
        <p:pic>
          <p:nvPicPr>
            <p:cNvPr descr="Bitmoji Image" id="619" name="Google Shape;619;p38"/>
            <p:cNvPicPr preferRelativeResize="0"/>
            <p:nvPr/>
          </p:nvPicPr>
          <p:blipFill rotWithShape="1">
            <a:blip r:embed="rId11">
              <a:alphaModFix/>
            </a:blip>
            <a:srcRect b="0" l="18292" r="24292" t="0"/>
            <a:stretch/>
          </p:blipFill>
          <p:spPr>
            <a:xfrm>
              <a:off x="-4400550" y="6915150"/>
              <a:ext cx="3467100" cy="6038850"/>
            </a:xfrm>
            <a:prstGeom prst="rect">
              <a:avLst/>
            </a:prstGeom>
            <a:noFill/>
            <a:ln>
              <a:noFill/>
            </a:ln>
          </p:spPr>
        </p:pic>
        <p:pic>
          <p:nvPicPr>
            <p:cNvPr id="620" name="Google Shape;620;p38"/>
            <p:cNvPicPr preferRelativeResize="0"/>
            <p:nvPr/>
          </p:nvPicPr>
          <p:blipFill rotWithShape="1">
            <a:blip r:embed="rId12">
              <a:alphaModFix/>
            </a:blip>
            <a:srcRect b="0" l="10948" r="11675" t="0"/>
            <a:stretch/>
          </p:blipFill>
          <p:spPr>
            <a:xfrm rot="-2556509">
              <a:off x="-1988117" y="8677121"/>
              <a:ext cx="823937" cy="1064782"/>
            </a:xfrm>
            <a:prstGeom prst="rect">
              <a:avLst/>
            </a:prstGeom>
            <a:noFill/>
            <a:ln>
              <a:noFill/>
            </a:ln>
          </p:spPr>
        </p:pic>
      </p:grpSp>
      <p:sp>
        <p:nvSpPr>
          <p:cNvPr id="621" name="Google Shape;621;p38"/>
          <p:cNvSpPr txBox="1"/>
          <p:nvPr/>
        </p:nvSpPr>
        <p:spPr>
          <a:xfrm>
            <a:off x="2136600" y="705360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622" name="Google Shape;622;p38">
            <a:hlinkClick r:id="rId13"/>
          </p:cNvPr>
          <p:cNvPicPr preferRelativeResize="0"/>
          <p:nvPr/>
        </p:nvPicPr>
        <p:blipFill rotWithShape="1">
          <a:blip r:embed="rId8">
            <a:alphaModFix/>
          </a:blip>
          <a:srcRect b="19128" l="33644" r="33990" t="17193"/>
          <a:stretch/>
        </p:blipFill>
        <p:spPr>
          <a:xfrm rot="-2425868">
            <a:off x="1808508" y="8842637"/>
            <a:ext cx="383481" cy="396692"/>
          </a:xfrm>
          <a:prstGeom prst="roundRect">
            <a:avLst>
              <a:gd fmla="val 0" name="adj"/>
            </a:avLst>
          </a:prstGeom>
          <a:noFill/>
          <a:ln>
            <a:noFill/>
          </a:ln>
        </p:spPr>
      </p:pic>
      <p:pic>
        <p:nvPicPr>
          <p:cNvPr descr="https://itunes.apple.com/us/app/green-screen-by-do-ink/id730091131?mt=8 https://itunes.apple.com/us/app/green-screen-by-do-ink/id730091131?mt=8 The #1 Green Screen app for the iPad in Education, now available for the iPhone too! Green Screen by Do Ink makes it easy to create incredible green screen videos and photos. Classroom-tested by kids and teachers, this app emphasizes ease-of-use and simplicity while still enabling fantastic results. With Green Screen by Do Ink, you can tell a story, explain an idea, and express yourself in truly creative and unique ways.&#10;&#10;You know what a &quot;green screen&quot; effect is, right? It's used in the movies to make it look like the actors have landed on an alien planet, and it's used on TV to make it look like your local news announcer is standing in front of a weather map. The green screen effect works by combining images from multiple sources into a single video. These images can come from photos or videos in your camera roll, or from the live video camera. &#10;&#10;FEATURES&#10;&#10;• use the live video camera, or import prerecorded videos, photos, and artwork&#10;• combine up to 3 image sources at a time&#10;• record videos in high definition or standard definition formats&#10;• capture still photos and save them to the camera roll&#10;• scrollable timeline makes it easy to sequence your videos and photos&#10;• trim videos on the timeline to keep only the parts you want&#10;• move, scale, and rotate image sources&#10;• color picker tool makes it easy to set the chroma key color&#10;• crop and mask tools to remove unwanted areas in your image sources&#10;• mix audio tracks from your videos and from the live camera&#10;• save videos and images to your camera roll, or to cloud-based storage services such as Dropbox and Google Drive&#10;• export Green Screen project files for archiving or for sharing with others&#10;&#10;Making videos with Green Screen by Do Ink is fun, and you can use it to make movies that entertain and amaze. But there are loads of practical uses for this app, too! Use it to explain ideas visually, to make more compelling presentations, to tell stories that engage your audience. Whether it’s for fun, for school, or for work, Green Screen by Do Ink makes it easy to express yourself in a unique and captivating way. See examples at www.pinterest.com/doink0040/&#10;&#10;REVIEWS&#10;&#10;&quot;Versatile, easy to use movie maker yields great results...numerous uses for student projects...kids will have a blast using their imaginations..&quot; – Common Sense Media, Graphite.&#10;&#10;&quot;Every kid I tried this with loves it as well as their parents...Use Green Screen as part of a project based learning unit...highly recommended..&quot; –Teachers With Apps&#10;&#10;&quot;Already becoming one of my favorite classroom apps.&quot; – EdTech Junkies&#10;&#10;&quot;Green Screening and creativity go hand-in-hand.. with the amazing DoInk Green Screen app for the iPad.&quot; – UKedChat&#10;&#10;&quot;Recording in it is easy as pie and can be used in elementary, middle or high school.&quot; – Examiner.com&#10;&#10;Do Ink's excellent Green Screen app is a fantastic addition to the amateur film maker's armory.&quot; – iPad Insight&#10;&#10;&quot;Single best green screen app ever produced...&quot; – iPadEducators&#10;&#10;ABOUT DO INK&#10;&#10;Created by the team who also created the Animation and Drawing by Do Ink app for the iPad, featured in App Store Essentials: Painting and Drawing&quot; and recipient of the Editor's Choice Award from Children's Technology Review.&#10;&#10;Read case studies and lesson plans from teachers using Green Screen by DoInk at blog.doink.com &#10;&#10;Connect with us on Twitter twitter.com/DoInkTweets&#10;&#10;Please send any suggestions, feedback or questions to support@doink.com.&#10;&#10;Photo &amp; Illustration Credits:&#10;HD 188753: Triple Sunset, courtesy NASA/JPL-Caltech.&#10;&#10;Thanks to the following people for sharing photos used in this video under the Creative Commons Attribution (CC BY 2.0) and Creative Commons Attribution-ShareAlike (CC BY-SA 2.0) licenses:&#10;Michael Hicks, MIT Building 10 (CC BY-SA 2.0)&#10;Liz Lawley, Mount Rushmore (CC BY-SA 2.0)&#10;Keith Roper, Great Wall of China (CC BY 2.0)&#10;Artur Staszewski, Eiffel Tower from Seine (CC BY-SA 2.0)&#10;Keith Yahl, Sphinx (CC BY 2.0)" id="623" name="Google Shape;623;p38" title="Green Screen by DoInk App Enables Creation of Green Screen Effects on iPad &amp; iPhone">
            <a:hlinkClick r:id="rId14"/>
          </p:cNvPr>
          <p:cNvPicPr preferRelativeResize="0"/>
          <p:nvPr/>
        </p:nvPicPr>
        <p:blipFill>
          <a:blip r:embed="rId15">
            <a:alphaModFix/>
          </a:blip>
          <a:stretch>
            <a:fillRect/>
          </a:stretch>
        </p:blipFill>
        <p:spPr>
          <a:xfrm>
            <a:off x="3882792" y="3850712"/>
            <a:ext cx="2756284" cy="2067213"/>
          </a:xfrm>
          <a:prstGeom prst="rect">
            <a:avLst/>
          </a:prstGeom>
          <a:noFill/>
          <a:ln>
            <a:noFill/>
          </a:ln>
        </p:spPr>
      </p:pic>
      <p:pic>
        <p:nvPicPr>
          <p:cNvPr id="624" name="Google Shape;624;p38">
            <a:hlinkClick r:id="rId16"/>
          </p:cNvPr>
          <p:cNvPicPr preferRelativeResize="0"/>
          <p:nvPr/>
        </p:nvPicPr>
        <p:blipFill>
          <a:blip r:embed="rId17">
            <a:alphaModFix/>
          </a:blip>
          <a:stretch>
            <a:fillRect/>
          </a:stretch>
        </p:blipFill>
        <p:spPr>
          <a:xfrm>
            <a:off x="3296488" y="6889125"/>
            <a:ext cx="2139721" cy="3524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8" name="Shape 628"/>
        <p:cNvGrpSpPr/>
        <p:nvPr/>
      </p:nvGrpSpPr>
      <p:grpSpPr>
        <a:xfrm>
          <a:off x="0" y="0"/>
          <a:ext cx="0" cy="0"/>
          <a:chOff x="0" y="0"/>
          <a:chExt cx="0" cy="0"/>
        </a:xfrm>
      </p:grpSpPr>
      <p:sp>
        <p:nvSpPr>
          <p:cNvPr id="629" name="Google Shape;629;p39"/>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Movie Making</a:t>
            </a:r>
            <a:endParaRPr b="1">
              <a:solidFill>
                <a:srgbClr val="FFCB44"/>
              </a:solidFill>
              <a:latin typeface="Atma"/>
              <a:ea typeface="Atma"/>
              <a:cs typeface="Atma"/>
              <a:sym typeface="Atma"/>
            </a:endParaRPr>
          </a:p>
        </p:txBody>
      </p:sp>
      <p:sp>
        <p:nvSpPr>
          <p:cNvPr id="630" name="Google Shape;630;p39"/>
          <p:cNvSpPr txBox="1"/>
          <p:nvPr/>
        </p:nvSpPr>
        <p:spPr>
          <a:xfrm>
            <a:off x="1592100" y="17079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iMovie</a:t>
            </a:r>
            <a:endParaRPr b="1" sz="1700">
              <a:solidFill>
                <a:srgbClr val="FFCB44"/>
              </a:solidFill>
              <a:latin typeface="Atma"/>
              <a:ea typeface="Atma"/>
              <a:cs typeface="Atma"/>
              <a:sym typeface="Atma"/>
            </a:endParaRPr>
          </a:p>
        </p:txBody>
      </p:sp>
      <p:pic>
        <p:nvPicPr>
          <p:cNvPr id="631" name="Google Shape;631;p39">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632" name="Google Shape;632;p39"/>
          <p:cNvSpPr txBox="1"/>
          <p:nvPr/>
        </p:nvSpPr>
        <p:spPr>
          <a:xfrm>
            <a:off x="3352800" y="1847850"/>
            <a:ext cx="4114800" cy="86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500">
                <a:solidFill>
                  <a:srgbClr val="3F55AE"/>
                </a:solidFill>
                <a:latin typeface="Atma"/>
                <a:ea typeface="Atma"/>
                <a:cs typeface="Atma"/>
                <a:sym typeface="Atma"/>
              </a:rPr>
              <a:t>Direct your own movie about the topic using the </a:t>
            </a:r>
            <a:r>
              <a:rPr b="1" lang="en-US" sz="2500">
                <a:solidFill>
                  <a:srgbClr val="3F55AE"/>
                </a:solidFill>
                <a:latin typeface="Atma"/>
                <a:ea typeface="Atma"/>
                <a:cs typeface="Atma"/>
                <a:sym typeface="Atma"/>
              </a:rPr>
              <a:t>iMovie app.</a:t>
            </a:r>
            <a:endParaRPr b="1"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p:txBody>
      </p:sp>
      <p:pic>
        <p:nvPicPr>
          <p:cNvPr id="633" name="Google Shape;633;p39"/>
          <p:cNvPicPr preferRelativeResize="0"/>
          <p:nvPr/>
        </p:nvPicPr>
        <p:blipFill>
          <a:blip r:embed="rId6">
            <a:alphaModFix/>
          </a:blip>
          <a:stretch>
            <a:fillRect/>
          </a:stretch>
        </p:blipFill>
        <p:spPr>
          <a:xfrm>
            <a:off x="648450" y="2209000"/>
            <a:ext cx="627000" cy="627000"/>
          </a:xfrm>
          <a:prstGeom prst="rect">
            <a:avLst/>
          </a:prstGeom>
          <a:noFill/>
          <a:ln>
            <a:noFill/>
          </a:ln>
        </p:spPr>
      </p:pic>
      <p:pic>
        <p:nvPicPr>
          <p:cNvPr descr="Picture" id="634" name="Google Shape;634;p39">
            <a:hlinkClick r:id="rId7"/>
          </p:cNvPr>
          <p:cNvPicPr preferRelativeResize="0"/>
          <p:nvPr/>
        </p:nvPicPr>
        <p:blipFill rotWithShape="1">
          <a:blip r:embed="rId8">
            <a:alphaModFix/>
          </a:blip>
          <a:srcRect b="13031" l="12276" r="13726" t="10405"/>
          <a:stretch/>
        </p:blipFill>
        <p:spPr>
          <a:xfrm>
            <a:off x="2168400" y="2180639"/>
            <a:ext cx="627000" cy="683700"/>
          </a:xfrm>
          <a:prstGeom prst="roundRect">
            <a:avLst>
              <a:gd fmla="val 16667" name="adj"/>
            </a:avLst>
          </a:prstGeom>
          <a:noFill/>
          <a:ln>
            <a:noFill/>
          </a:ln>
        </p:spPr>
      </p:pic>
      <p:pic>
        <p:nvPicPr>
          <p:cNvPr descr="Bitmoji Image" id="635" name="Google Shape;635;p39"/>
          <p:cNvPicPr preferRelativeResize="0"/>
          <p:nvPr/>
        </p:nvPicPr>
        <p:blipFill>
          <a:blip r:embed="rId9">
            <a:alphaModFix/>
          </a:blip>
          <a:stretch>
            <a:fillRect/>
          </a:stretch>
        </p:blipFill>
        <p:spPr>
          <a:xfrm>
            <a:off x="-628650" y="8820150"/>
            <a:ext cx="3981450" cy="3981450"/>
          </a:xfrm>
          <a:prstGeom prst="rect">
            <a:avLst/>
          </a:prstGeom>
          <a:noFill/>
          <a:ln>
            <a:noFill/>
          </a:ln>
        </p:spPr>
      </p:pic>
      <p:sp>
        <p:nvSpPr>
          <p:cNvPr id="636" name="Google Shape;636;p39"/>
          <p:cNvSpPr txBox="1"/>
          <p:nvPr/>
        </p:nvSpPr>
        <p:spPr>
          <a:xfrm>
            <a:off x="2009125" y="69265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637" name="Google Shape;637;p39"/>
          <p:cNvPicPr preferRelativeResize="0"/>
          <p:nvPr/>
        </p:nvPicPr>
        <p:blipFill rotWithShape="1">
          <a:blip r:embed="rId10">
            <a:alphaModFix/>
          </a:blip>
          <a:srcRect b="0" l="10948" r="11675" t="0"/>
          <a:stretch/>
        </p:blipFill>
        <p:spPr>
          <a:xfrm rot="-282136">
            <a:off x="2445689" y="11601102"/>
            <a:ext cx="728173" cy="941024"/>
          </a:xfrm>
          <a:prstGeom prst="rect">
            <a:avLst/>
          </a:prstGeom>
          <a:noFill/>
          <a:ln>
            <a:noFill/>
          </a:ln>
        </p:spPr>
      </p:pic>
      <p:pic>
        <p:nvPicPr>
          <p:cNvPr descr="Picture" id="638" name="Google Shape;638;p39">
            <a:hlinkClick r:id="rId11"/>
          </p:cNvPr>
          <p:cNvPicPr preferRelativeResize="0"/>
          <p:nvPr/>
        </p:nvPicPr>
        <p:blipFill rotWithShape="1">
          <a:blip r:embed="rId8">
            <a:alphaModFix/>
          </a:blip>
          <a:srcRect b="13031" l="12276" r="13726" t="10405"/>
          <a:stretch/>
        </p:blipFill>
        <p:spPr>
          <a:xfrm>
            <a:off x="2590322" y="11832375"/>
            <a:ext cx="438900" cy="478500"/>
          </a:xfrm>
          <a:prstGeom prst="roundRect">
            <a:avLst>
              <a:gd fmla="val 16667" name="adj"/>
            </a:avLst>
          </a:prstGeom>
          <a:noFill/>
          <a:ln>
            <a:noFill/>
          </a:ln>
        </p:spPr>
      </p:pic>
      <p:pic>
        <p:nvPicPr>
          <p:cNvPr descr="A tutorial for iMovie for iOS. Check out one of the most popular video editors for iOS. Apple’s movie editing app is surprisingly capable, with many good features hidden away under the minimalist design. &#10;&#10;Watch Part 2 here:&#10;https://www.youtube.com/watch?v=aGs4l69WRtY&#10;&#10;Support Bit By Byte and follow:&#10;Facebook: http://www.facebook.com/BitByteHD&#10;Instagram: http://instagram.com/BitByteHD&#10;Twitter: http://twitter.com/BitByteHD&#10;&#10;Tutorial Contents:&#10;0:00-0:30 Intro&#10;0:30-1:31 Viewing Media (Video/Projects/Theatre)&#10;1:31-2:05 Importing Media&#10;2:05-3:00 UI Overview&#10;3:00-3:57 Project Settings (Filters/Themes/Theme Music/Fade In and Out/Speed and Pitch Toggle)&#10;3:57-4:16 Record Voiceovers/Record Video&#10;4:16-4:58 Navigating the timeline, zooming, play/pause/rewind/skip ahead&#10;4:58-5:18 Keyboard Shortcuts&#10;5:18-5:34 Rearranging Clips&#10;5:34-5:59 Trimming Clips&#10;5:59-6:20 Rotating Clips&#10;6:20-6:51 Splitting Clips&#10;6:51-7:11 Undo/Redo&#10;7:11-7:34 Detaching Audio&#10;7:34-7:42 Duplicating Clips&#10;7:42-9:22 Change Speed/Speed Ramps/Freeze Clip&#10;9:22-9:32 Change Clip Volume&#10;9:32-11:25 Titles/Text&#10;11:25-11:54 Clip Filters&#10;11:54-12:06 Deleting Clips&#10;12:06-14:25 Editing Transitions/Transition Placement&#10;14:25-17:04 Overlaying Clips/Split Screen&#10;17:04-17:42 Waveform Preview/Detaching Audio &#10;17:42-18:02 Trimming and Splitting Audio&#10;18:02-18:50 Background/Foreground Audio&#10;18:50-19:16 Audio Speed&#10;19:16-19:50 Volume/Audio Fade In/Out&#10;19:50-19:59 Deleting Audio&#10;19:59-22:55 Trailers&#10;22:55-24:30 Export Options/Sharing&#10;24:30-25:11 Using an External Display&#10;25:11-25:40 End&#10;&#10;Like this video? Click the link to subscribe!&#10;https://www.youtube.com/user/TVTechTech?sub_confirmation=1&#10;&#10;-My Gear-&#10;Main Camera (Panasonic GH5)&#10;US: http://amzn.to/2DmyEMw - UK: http://amzn.to/2BLjvEi&#10;&#10;Second Camera (Leica D-Lux Typ 109)&#10;US: http://amzn.to/2zDJtrq - UK: http://amzn.to/2l9MzyX&#10;&#10;Tripod (Manfrotto 190 GO!)&#10;US: http://amzn.to/2DmM23d - UK: http://amzn.to/2l9bceY&#10;&#10;Fluid Head (Manfrotto Pro Video Head)&#10;US: http://amzn.to/2zEw2au - UK: http://amzn.to/2zDPjcn&#10;&#10;Lighting (Neewer Bi-color 480 LED)&#10;US: http://amzn.to/2CeuwPr - UK: http://amzn.to/2E2AoMc&#10;&#10;Outdoor Mic (Rode VideoMicro)&#10;US: http://amzn.to/2E4XC4s - UK: http://amzn.to/2zEQ1G4&#10;&#10;Audio Recorder (Zoom H5)&#10;US: http://amzn.to/2zEhtnq - UK: http://amzn.to/2zEEIhf&#10;&#10;Main Mic (Zoom Stereo Shotgun)&#10;US: http://amzn.to/2BKjsIV - UK: http://amzn.to/2Cf2JhX&#10;&#10;Mobile Gimbal (DJI Osmo Mobile)&#10;US: http://amzn.to/2DoEAVn - UK: http://amzn.to/2CeuF5C&#10;&#10;Get 20GB of FREE cloud storage: https://copy.com?r=luz428&#10;&#10;Get $30 off your first year of hosting at DreamHost: http://goo.gl/Q1597p&#10;Use the Promo Code: TECHTECH30" id="639" name="Google Shape;639;p39" title="iMovie for iPad Tutorial Part 1">
            <a:hlinkClick r:id="rId12"/>
          </p:cNvPr>
          <p:cNvPicPr preferRelativeResize="0"/>
          <p:nvPr/>
        </p:nvPicPr>
        <p:blipFill>
          <a:blip r:embed="rId13">
            <a:alphaModFix/>
          </a:blip>
          <a:stretch>
            <a:fillRect/>
          </a:stretch>
        </p:blipFill>
        <p:spPr>
          <a:xfrm>
            <a:off x="3983075" y="3750517"/>
            <a:ext cx="2854244" cy="2140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3" name="Shape 643"/>
        <p:cNvGrpSpPr/>
        <p:nvPr/>
      </p:nvGrpSpPr>
      <p:grpSpPr>
        <a:xfrm>
          <a:off x="0" y="0"/>
          <a:ext cx="0" cy="0"/>
          <a:chOff x="0" y="0"/>
          <a:chExt cx="0" cy="0"/>
        </a:xfrm>
      </p:grpSpPr>
      <p:sp>
        <p:nvSpPr>
          <p:cNvPr id="644" name="Google Shape;644;p40"/>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Movie Making</a:t>
            </a:r>
            <a:endParaRPr b="1">
              <a:solidFill>
                <a:srgbClr val="FFCB44"/>
              </a:solidFill>
              <a:latin typeface="Atma"/>
              <a:ea typeface="Atma"/>
              <a:cs typeface="Atma"/>
              <a:sym typeface="Atma"/>
            </a:endParaRPr>
          </a:p>
        </p:txBody>
      </p:sp>
      <p:sp>
        <p:nvSpPr>
          <p:cNvPr id="645" name="Google Shape;645;p40"/>
          <p:cNvSpPr txBox="1"/>
          <p:nvPr/>
        </p:nvSpPr>
        <p:spPr>
          <a:xfrm>
            <a:off x="1592100" y="17079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WeVideo</a:t>
            </a:r>
            <a:endParaRPr b="1" sz="1700">
              <a:solidFill>
                <a:srgbClr val="FFCB44"/>
              </a:solidFill>
              <a:latin typeface="Atma"/>
              <a:ea typeface="Atma"/>
              <a:cs typeface="Atma"/>
              <a:sym typeface="Atma"/>
            </a:endParaRPr>
          </a:p>
        </p:txBody>
      </p:sp>
      <p:pic>
        <p:nvPicPr>
          <p:cNvPr id="646" name="Google Shape;646;p40">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647" name="Google Shape;647;p40"/>
          <p:cNvSpPr txBox="1"/>
          <p:nvPr/>
        </p:nvSpPr>
        <p:spPr>
          <a:xfrm>
            <a:off x="3211200" y="1847850"/>
            <a:ext cx="4256400" cy="86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100">
                <a:solidFill>
                  <a:srgbClr val="3F55AE"/>
                </a:solidFill>
                <a:latin typeface="Atma"/>
                <a:ea typeface="Atma"/>
                <a:cs typeface="Atma"/>
                <a:sym typeface="Atma"/>
              </a:rPr>
              <a:t>Direct your own movie about the topic using the incredible </a:t>
            </a:r>
            <a:r>
              <a:rPr b="1" lang="en-US" sz="2100">
                <a:solidFill>
                  <a:srgbClr val="3F55AE"/>
                </a:solidFill>
                <a:latin typeface="Atma"/>
                <a:ea typeface="Atma"/>
                <a:cs typeface="Atma"/>
                <a:sym typeface="Atma"/>
              </a:rPr>
              <a:t>WeVideo </a:t>
            </a:r>
            <a:r>
              <a:rPr lang="en-US" sz="2100">
                <a:solidFill>
                  <a:srgbClr val="3F55AE"/>
                </a:solidFill>
                <a:latin typeface="Atma"/>
                <a:ea typeface="Atma"/>
                <a:cs typeface="Atma"/>
                <a:sym typeface="Atma"/>
              </a:rPr>
              <a:t>platform.</a:t>
            </a:r>
            <a:endParaRPr b="1"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p:txBody>
      </p:sp>
      <p:pic>
        <p:nvPicPr>
          <p:cNvPr id="648" name="Google Shape;648;p40"/>
          <p:cNvPicPr preferRelativeResize="0"/>
          <p:nvPr/>
        </p:nvPicPr>
        <p:blipFill>
          <a:blip r:embed="rId6">
            <a:alphaModFix/>
          </a:blip>
          <a:stretch>
            <a:fillRect/>
          </a:stretch>
        </p:blipFill>
        <p:spPr>
          <a:xfrm>
            <a:off x="648450" y="2209000"/>
            <a:ext cx="627000" cy="627000"/>
          </a:xfrm>
          <a:prstGeom prst="rect">
            <a:avLst/>
          </a:prstGeom>
          <a:noFill/>
          <a:ln>
            <a:noFill/>
          </a:ln>
        </p:spPr>
      </p:pic>
      <p:pic>
        <p:nvPicPr>
          <p:cNvPr id="649" name="Google Shape;649;p40">
            <a:hlinkClick r:id="rId7"/>
          </p:cNvPr>
          <p:cNvPicPr preferRelativeResize="0"/>
          <p:nvPr/>
        </p:nvPicPr>
        <p:blipFill rotWithShape="1">
          <a:blip r:embed="rId8">
            <a:alphaModFix/>
          </a:blip>
          <a:srcRect b="37994" l="18981" r="18062" t="7533"/>
          <a:stretch/>
        </p:blipFill>
        <p:spPr>
          <a:xfrm>
            <a:off x="2088150" y="2236593"/>
            <a:ext cx="627000" cy="571800"/>
          </a:xfrm>
          <a:prstGeom prst="roundRect">
            <a:avLst>
              <a:gd fmla="val 16667" name="adj"/>
            </a:avLst>
          </a:prstGeom>
          <a:noFill/>
          <a:ln>
            <a:noFill/>
          </a:ln>
        </p:spPr>
      </p:pic>
      <p:pic>
        <p:nvPicPr>
          <p:cNvPr id="650" name="Google Shape;650;p40"/>
          <p:cNvPicPr preferRelativeResize="0"/>
          <p:nvPr/>
        </p:nvPicPr>
        <p:blipFill>
          <a:blip r:embed="rId9">
            <a:alphaModFix/>
          </a:blip>
          <a:stretch>
            <a:fillRect/>
          </a:stretch>
        </p:blipFill>
        <p:spPr>
          <a:xfrm>
            <a:off x="0" y="7972425"/>
            <a:ext cx="2590800" cy="4362450"/>
          </a:xfrm>
          <a:prstGeom prst="rect">
            <a:avLst/>
          </a:prstGeom>
          <a:noFill/>
          <a:ln>
            <a:noFill/>
          </a:ln>
        </p:spPr>
      </p:pic>
      <p:pic>
        <p:nvPicPr>
          <p:cNvPr descr="Bitmoji Image" id="651" name="Google Shape;651;p40"/>
          <p:cNvPicPr preferRelativeResize="0"/>
          <p:nvPr/>
        </p:nvPicPr>
        <p:blipFill rotWithShape="1">
          <a:blip r:embed="rId10">
            <a:alphaModFix/>
          </a:blip>
          <a:srcRect b="0" l="22965" r="35885" t="0"/>
          <a:stretch/>
        </p:blipFill>
        <p:spPr>
          <a:xfrm>
            <a:off x="-795600" y="6686550"/>
            <a:ext cx="2700450" cy="6562725"/>
          </a:xfrm>
          <a:prstGeom prst="rect">
            <a:avLst/>
          </a:prstGeom>
          <a:noFill/>
          <a:ln>
            <a:noFill/>
          </a:ln>
        </p:spPr>
      </p:pic>
      <p:sp>
        <p:nvSpPr>
          <p:cNvPr id="652" name="Google Shape;652;p40"/>
          <p:cNvSpPr txBox="1"/>
          <p:nvPr/>
        </p:nvSpPr>
        <p:spPr>
          <a:xfrm>
            <a:off x="2027250" y="69265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653" name="Google Shape;653;p40">
            <a:hlinkClick r:id="rId11"/>
          </p:cNvPr>
          <p:cNvPicPr preferRelativeResize="0"/>
          <p:nvPr/>
        </p:nvPicPr>
        <p:blipFill rotWithShape="1">
          <a:blip r:embed="rId8">
            <a:alphaModFix/>
          </a:blip>
          <a:srcRect b="37994" l="18981" r="18062" t="7533"/>
          <a:stretch/>
        </p:blipFill>
        <p:spPr>
          <a:xfrm>
            <a:off x="6457950" y="6686543"/>
            <a:ext cx="627000" cy="571800"/>
          </a:xfrm>
          <a:prstGeom prst="roundRect">
            <a:avLst>
              <a:gd fmla="val 16667" name="adj"/>
            </a:avLst>
          </a:prstGeom>
          <a:noFill/>
          <a:ln>
            <a:noFill/>
          </a:ln>
        </p:spPr>
      </p:pic>
      <p:pic>
        <p:nvPicPr>
          <p:cNvPr descr="In this video we invite Jamie Keet from Teacher's Tech over to explore the features of WeVideo and how it can be used in the classroom with Students and Teachers.&#10;&#10;It's an incredible platform for Cloud based Video editing.&#10;Check it out today: http://share.wevideo.com/zzlls !&#10;&#10;I also want to thank Jamie over at Teacher's Tech: https://www.youtube.com/channel/UCO66zvpQorlNfs_7hFCfmaw&#10;&#10;If you have a minute, go and check out his channel full of amazing instructional videos!&#10;&#10;🔴 Don't forget to SUBSCRIBE today for more videos! &#10;http://bit.ly/FlippedYT&#10;Check out my Video on his Channel: https://youtu.be/bj4CI3jdDWA&#10;&#10;Share this video with a friend: https://youtu.be/Mr3_lNfNMOs&#10;&#10;🔴 AFFILIATE LINKS: &#10;(These really help make our content better at No extra cost to you)&#10;My videos are made with Techsmith Camtasia.&#10;Get this amazing software here: http://tools.eduflip.net/Techsmith&#10;&#10;✅ CHECK out MY PRE-SELECTED list of my ALL-TIME Favourite EDTECH TOOLS:&#10;https://www.amazon.com/shop/flippedclassroomtutorials&#10;&#10;Disclaimer: Some of these links are affiliate links where I'll earn a small commission if you make a purchase at no additional cost to you. Some links will link out to one of my websites. These videos have been made for educational purposes and all views or opinions expressed are my own.&#10;&#10;🔴 Find me on SOCIAL MEDIA:&#10;My Official EduFlip Website: http://eduflip.net&#10;Follow me on Twitter: https://twitter.com/sdcthailand&#10;Find me on Facebook: http://bit.ly/FlippedFacebook&#10;&#10;🔴 get CLASSROOM RESOURCES today:&#10;My TPT Store: https://www.teacherspayteachers.com/Store/Eduflip" id="654" name="Google Shape;654;p40" title="How to use WeVideo with students and teachers">
            <a:hlinkClick r:id="rId12"/>
          </p:cNvPr>
          <p:cNvPicPr preferRelativeResize="0"/>
          <p:nvPr/>
        </p:nvPicPr>
        <p:blipFill>
          <a:blip r:embed="rId13">
            <a:alphaModFix/>
          </a:blip>
          <a:stretch>
            <a:fillRect/>
          </a:stretch>
        </p:blipFill>
        <p:spPr>
          <a:xfrm>
            <a:off x="3871825" y="3688175"/>
            <a:ext cx="2991781" cy="2243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p41"/>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Movie Making</a:t>
            </a:r>
            <a:endParaRPr b="1">
              <a:solidFill>
                <a:srgbClr val="FFCB44"/>
              </a:solidFill>
              <a:latin typeface="Atma"/>
              <a:ea typeface="Atma"/>
              <a:cs typeface="Atma"/>
              <a:sym typeface="Atma"/>
            </a:endParaRPr>
          </a:p>
        </p:txBody>
      </p:sp>
      <p:sp>
        <p:nvSpPr>
          <p:cNvPr id="660" name="Google Shape;660;p41"/>
          <p:cNvSpPr txBox="1"/>
          <p:nvPr/>
        </p:nvSpPr>
        <p:spPr>
          <a:xfrm>
            <a:off x="1579800" y="16317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Adobe Spark Video</a:t>
            </a:r>
            <a:endParaRPr b="1" sz="1700">
              <a:solidFill>
                <a:srgbClr val="FFCB44"/>
              </a:solidFill>
              <a:latin typeface="Atma"/>
              <a:ea typeface="Atma"/>
              <a:cs typeface="Atma"/>
              <a:sym typeface="Atma"/>
            </a:endParaRPr>
          </a:p>
        </p:txBody>
      </p:sp>
      <p:pic>
        <p:nvPicPr>
          <p:cNvPr id="661" name="Google Shape;661;p41">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662" name="Google Shape;662;p41"/>
          <p:cNvSpPr txBox="1"/>
          <p:nvPr/>
        </p:nvSpPr>
        <p:spPr>
          <a:xfrm>
            <a:off x="3211200" y="1847850"/>
            <a:ext cx="4256400" cy="86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300">
                <a:solidFill>
                  <a:srgbClr val="3F55AE"/>
                </a:solidFill>
                <a:latin typeface="Atma"/>
                <a:ea typeface="Atma"/>
                <a:cs typeface="Atma"/>
                <a:sym typeface="Atma"/>
              </a:rPr>
              <a:t>Create beautiful videos using </a:t>
            </a:r>
            <a:r>
              <a:rPr b="1" lang="en-US" sz="2300">
                <a:solidFill>
                  <a:srgbClr val="3F55AE"/>
                </a:solidFill>
                <a:latin typeface="Atma"/>
                <a:ea typeface="Atma"/>
                <a:cs typeface="Atma"/>
                <a:sym typeface="Atma"/>
              </a:rPr>
              <a:t>Adobe Spark Video’s </a:t>
            </a:r>
            <a:r>
              <a:rPr lang="en-US" sz="2300">
                <a:solidFill>
                  <a:srgbClr val="3F55AE"/>
                </a:solidFill>
                <a:latin typeface="Atma"/>
                <a:ea typeface="Atma"/>
                <a:cs typeface="Atma"/>
                <a:sym typeface="Atma"/>
              </a:rPr>
              <a:t>web platform.</a:t>
            </a:r>
            <a:endParaRPr b="1"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6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20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900">
              <a:solidFill>
                <a:srgbClr val="3F55AE"/>
              </a:solidFill>
              <a:latin typeface="Atma"/>
              <a:ea typeface="Atma"/>
              <a:cs typeface="Atma"/>
              <a:sym typeface="Atma"/>
            </a:endParaRPr>
          </a:p>
        </p:txBody>
      </p:sp>
      <p:pic>
        <p:nvPicPr>
          <p:cNvPr id="663" name="Google Shape;663;p41"/>
          <p:cNvPicPr preferRelativeResize="0"/>
          <p:nvPr/>
        </p:nvPicPr>
        <p:blipFill>
          <a:blip r:embed="rId6">
            <a:alphaModFix/>
          </a:blip>
          <a:stretch>
            <a:fillRect/>
          </a:stretch>
        </p:blipFill>
        <p:spPr>
          <a:xfrm>
            <a:off x="648450" y="2209000"/>
            <a:ext cx="627000" cy="627000"/>
          </a:xfrm>
          <a:prstGeom prst="rect">
            <a:avLst/>
          </a:prstGeom>
          <a:noFill/>
          <a:ln>
            <a:noFill/>
          </a:ln>
        </p:spPr>
      </p:pic>
      <p:pic>
        <p:nvPicPr>
          <p:cNvPr id="664" name="Google Shape;664;p41">
            <a:hlinkClick r:id="rId7"/>
          </p:cNvPr>
          <p:cNvPicPr preferRelativeResize="0"/>
          <p:nvPr/>
        </p:nvPicPr>
        <p:blipFill>
          <a:blip r:embed="rId8">
            <a:alphaModFix/>
          </a:blip>
          <a:stretch>
            <a:fillRect/>
          </a:stretch>
        </p:blipFill>
        <p:spPr>
          <a:xfrm>
            <a:off x="2174702" y="2273380"/>
            <a:ext cx="581700" cy="562500"/>
          </a:xfrm>
          <a:prstGeom prst="roundRect">
            <a:avLst>
              <a:gd fmla="val 16667" name="adj"/>
            </a:avLst>
          </a:prstGeom>
          <a:noFill/>
          <a:ln>
            <a:noFill/>
          </a:ln>
        </p:spPr>
      </p:pic>
      <p:pic>
        <p:nvPicPr>
          <p:cNvPr id="665" name="Google Shape;665;p41"/>
          <p:cNvPicPr preferRelativeResize="0"/>
          <p:nvPr/>
        </p:nvPicPr>
        <p:blipFill>
          <a:blip r:embed="rId9">
            <a:alphaModFix/>
          </a:blip>
          <a:stretch>
            <a:fillRect/>
          </a:stretch>
        </p:blipFill>
        <p:spPr>
          <a:xfrm>
            <a:off x="-1351400" y="7981950"/>
            <a:ext cx="5217250" cy="5217250"/>
          </a:xfrm>
          <a:prstGeom prst="rect">
            <a:avLst/>
          </a:prstGeom>
          <a:noFill/>
          <a:ln>
            <a:noFill/>
          </a:ln>
        </p:spPr>
      </p:pic>
      <p:sp>
        <p:nvSpPr>
          <p:cNvPr id="666" name="Google Shape;666;p41"/>
          <p:cNvSpPr txBox="1"/>
          <p:nvPr/>
        </p:nvSpPr>
        <p:spPr>
          <a:xfrm>
            <a:off x="1619350" y="69470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667" name="Google Shape;667;p41">
            <a:hlinkClick r:id="rId10"/>
          </p:cNvPr>
          <p:cNvPicPr preferRelativeResize="0"/>
          <p:nvPr/>
        </p:nvPicPr>
        <p:blipFill>
          <a:blip r:embed="rId8">
            <a:alphaModFix/>
          </a:blip>
          <a:stretch>
            <a:fillRect/>
          </a:stretch>
        </p:blipFill>
        <p:spPr>
          <a:xfrm>
            <a:off x="6551602" y="6651930"/>
            <a:ext cx="581700" cy="562500"/>
          </a:xfrm>
          <a:prstGeom prst="roundRect">
            <a:avLst>
              <a:gd fmla="val 16667" name="adj"/>
            </a:avLst>
          </a:prstGeom>
          <a:noFill/>
          <a:ln>
            <a:noFill/>
          </a:ln>
        </p:spPr>
      </p:pic>
      <p:pic>
        <p:nvPicPr>
          <p:cNvPr descr="Tanya Avrith shows you how to easily create compelling video presentations in minutes using Adobe Spark Video.&#10;&#10;This tutorial is part of a free Adobe lesson and resource pack, created to support professional learning workshops and educator trainings. You can find the full resource pack on the Adobe Education Exchange: https://adobe.ly/2VaUsHm&#10;&#10;Adobe Spark is available for free on browser and tablet. Get started here: https://adobe.ly/2PZlSvo&#10;&#10;Subscribe now for more educational content from Adobe: http://bit.ly/2Q0mMaS&#10;&#10;Connect with us:&#10;- Facebook: https://bit.ly/3cBTBF2&#10;- Twitter: https://bit.ly/3atEDzk&#10;- Instagram: http://bit.ly/2EuPrjm&#10;&#10;#AdobeEducation #CreateEdu #AdobeSpark #AdobeEduCreative" id="668" name="Google Shape;668;p41" title="Get Started with Adobe Spark Video (for Educator Workshops)">
            <a:hlinkClick r:id="rId11"/>
          </p:cNvPr>
          <p:cNvPicPr preferRelativeResize="0"/>
          <p:nvPr/>
        </p:nvPicPr>
        <p:blipFill>
          <a:blip r:embed="rId12">
            <a:alphaModFix/>
          </a:blip>
          <a:stretch>
            <a:fillRect/>
          </a:stretch>
        </p:blipFill>
        <p:spPr>
          <a:xfrm>
            <a:off x="3767100" y="3651887"/>
            <a:ext cx="3144600" cy="2358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15"/>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FFCB44"/>
                </a:solidFill>
                <a:latin typeface="Atma"/>
                <a:ea typeface="Atma"/>
                <a:cs typeface="Atma"/>
                <a:sym typeface="Atma"/>
              </a:rPr>
              <a:t>Build It!</a:t>
            </a:r>
            <a:endParaRPr b="1" sz="1800">
              <a:solidFill>
                <a:srgbClr val="FFCB44"/>
              </a:solidFill>
              <a:latin typeface="Atma"/>
              <a:ea typeface="Atma"/>
              <a:cs typeface="Atma"/>
              <a:sym typeface="Atma"/>
            </a:endParaRPr>
          </a:p>
        </p:txBody>
      </p:sp>
      <p:pic>
        <p:nvPicPr>
          <p:cNvPr id="221" name="Google Shape;221;p15">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222" name="Google Shape;222;p15"/>
          <p:cNvSpPr txBox="1"/>
          <p:nvPr/>
        </p:nvSpPr>
        <p:spPr>
          <a:xfrm>
            <a:off x="3185975" y="1809750"/>
            <a:ext cx="4166400" cy="9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3F55AE"/>
                </a:solidFill>
                <a:latin typeface="Atma"/>
                <a:ea typeface="Atma"/>
                <a:cs typeface="Atma"/>
                <a:sym typeface="Atma"/>
              </a:rPr>
              <a:t>Draw, sketchnote, or diagram your understanding of the concept.</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id="223" name="Google Shape;223;p15"/>
          <p:cNvPicPr preferRelativeResize="0"/>
          <p:nvPr/>
        </p:nvPicPr>
        <p:blipFill>
          <a:blip r:embed="rId6">
            <a:alphaModFix/>
          </a:blip>
          <a:stretch>
            <a:fillRect/>
          </a:stretch>
        </p:blipFill>
        <p:spPr>
          <a:xfrm>
            <a:off x="625375" y="2175600"/>
            <a:ext cx="635550" cy="635550"/>
          </a:xfrm>
          <a:prstGeom prst="rect">
            <a:avLst/>
          </a:prstGeom>
          <a:noFill/>
          <a:ln>
            <a:noFill/>
          </a:ln>
        </p:spPr>
      </p:pic>
      <p:sp>
        <p:nvSpPr>
          <p:cNvPr id="224" name="Google Shape;224;p15"/>
          <p:cNvSpPr txBox="1"/>
          <p:nvPr/>
        </p:nvSpPr>
        <p:spPr>
          <a:xfrm>
            <a:off x="2019275" y="1707925"/>
            <a:ext cx="10098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FFCB44"/>
                </a:solidFill>
                <a:latin typeface="Atma"/>
                <a:ea typeface="Atma"/>
                <a:cs typeface="Atma"/>
                <a:sym typeface="Atma"/>
              </a:rPr>
              <a:t>Design</a:t>
            </a:r>
            <a:endParaRPr b="1" sz="1700">
              <a:solidFill>
                <a:srgbClr val="FFCB44"/>
              </a:solidFill>
              <a:latin typeface="Atma"/>
              <a:ea typeface="Atma"/>
              <a:cs typeface="Atma"/>
              <a:sym typeface="Atma"/>
            </a:endParaRPr>
          </a:p>
        </p:txBody>
      </p:sp>
      <p:pic>
        <p:nvPicPr>
          <p:cNvPr id="225" name="Google Shape;225;p15"/>
          <p:cNvPicPr preferRelativeResize="0"/>
          <p:nvPr/>
        </p:nvPicPr>
        <p:blipFill>
          <a:blip r:embed="rId7">
            <a:alphaModFix/>
          </a:blip>
          <a:stretch>
            <a:fillRect/>
          </a:stretch>
        </p:blipFill>
        <p:spPr>
          <a:xfrm>
            <a:off x="2130073" y="2220781"/>
            <a:ext cx="545175" cy="545175"/>
          </a:xfrm>
          <a:prstGeom prst="rect">
            <a:avLst/>
          </a:prstGeom>
          <a:noFill/>
          <a:ln>
            <a:noFill/>
          </a:ln>
        </p:spPr>
      </p:pic>
      <p:grpSp>
        <p:nvGrpSpPr>
          <p:cNvPr id="226" name="Google Shape;226;p15"/>
          <p:cNvGrpSpPr/>
          <p:nvPr/>
        </p:nvGrpSpPr>
        <p:grpSpPr>
          <a:xfrm>
            <a:off x="-2530050" y="6681213"/>
            <a:ext cx="7142725" cy="6144775"/>
            <a:chOff x="-8303725" y="6656825"/>
            <a:chExt cx="7142725" cy="6144775"/>
          </a:xfrm>
        </p:grpSpPr>
        <p:pic>
          <p:nvPicPr>
            <p:cNvPr descr="Bitmoji Image" id="227" name="Google Shape;227;p15"/>
            <p:cNvPicPr preferRelativeResize="0"/>
            <p:nvPr/>
          </p:nvPicPr>
          <p:blipFill rotWithShape="1">
            <a:blip r:embed="rId8">
              <a:alphaModFix/>
            </a:blip>
            <a:srcRect b="0" l="0" r="0" t="43993"/>
            <a:stretch/>
          </p:blipFill>
          <p:spPr>
            <a:xfrm>
              <a:off x="-8303725" y="8801100"/>
              <a:ext cx="7142725" cy="4000500"/>
            </a:xfrm>
            <a:prstGeom prst="rect">
              <a:avLst/>
            </a:prstGeom>
            <a:noFill/>
            <a:ln>
              <a:noFill/>
            </a:ln>
          </p:spPr>
        </p:pic>
        <p:pic>
          <p:nvPicPr>
            <p:cNvPr descr="Bitmoji Image" id="228" name="Google Shape;228;p15"/>
            <p:cNvPicPr preferRelativeResize="0"/>
            <p:nvPr/>
          </p:nvPicPr>
          <p:blipFill rotWithShape="1">
            <a:blip r:embed="rId9">
              <a:alphaModFix/>
            </a:blip>
            <a:srcRect b="0" l="6555" r="11805" t="0"/>
            <a:stretch/>
          </p:blipFill>
          <p:spPr>
            <a:xfrm>
              <a:off x="-6400800" y="6656825"/>
              <a:ext cx="3135525" cy="3840500"/>
            </a:xfrm>
            <a:prstGeom prst="rect">
              <a:avLst/>
            </a:prstGeom>
            <a:noFill/>
            <a:ln>
              <a:noFill/>
            </a:ln>
          </p:spPr>
        </p:pic>
      </p:grpSp>
      <p:sp>
        <p:nvSpPr>
          <p:cNvPr id="229" name="Google Shape;229;p15"/>
          <p:cNvSpPr txBox="1"/>
          <p:nvPr/>
        </p:nvSpPr>
        <p:spPr>
          <a:xfrm>
            <a:off x="2023900" y="69264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230" name="Google Shape;230;p15"/>
          <p:cNvPicPr preferRelativeResize="0"/>
          <p:nvPr/>
        </p:nvPicPr>
        <p:blipFill>
          <a:blip r:embed="rId7">
            <a:alphaModFix/>
          </a:blip>
          <a:stretch>
            <a:fillRect/>
          </a:stretch>
        </p:blipFill>
        <p:spPr>
          <a:xfrm>
            <a:off x="6690186" y="6681231"/>
            <a:ext cx="545175" cy="545175"/>
          </a:xfrm>
          <a:prstGeom prst="rect">
            <a:avLst/>
          </a:prstGeom>
          <a:noFill/>
          <a:ln>
            <a:noFill/>
          </a:ln>
        </p:spPr>
      </p:pic>
      <p:sp>
        <p:nvSpPr>
          <p:cNvPr id="231" name="Google Shape;231;p15"/>
          <p:cNvSpPr txBox="1"/>
          <p:nvPr/>
        </p:nvSpPr>
        <p:spPr>
          <a:xfrm>
            <a:off x="1735475" y="7064350"/>
            <a:ext cx="5390100" cy="27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600">
                <a:solidFill>
                  <a:schemeClr val="dk1"/>
                </a:solidFill>
                <a:latin typeface="Atma"/>
                <a:ea typeface="Atma"/>
                <a:cs typeface="Atma"/>
                <a:sym typeface="Atma"/>
              </a:rPr>
              <a:t>What is the </a:t>
            </a:r>
            <a:r>
              <a:rPr b="1" lang="en-US" sz="2600" u="sng">
                <a:solidFill>
                  <a:schemeClr val="hlink"/>
                </a:solidFill>
                <a:latin typeface="Atma"/>
                <a:ea typeface="Atma"/>
                <a:cs typeface="Atma"/>
                <a:sym typeface="Atma"/>
                <a:hlinkClick r:id="rId10"/>
              </a:rPr>
              <a:t>design process</a:t>
            </a:r>
            <a:r>
              <a:rPr b="1" lang="en-US" sz="2600">
                <a:solidFill>
                  <a:schemeClr val="dk1"/>
                </a:solidFill>
                <a:latin typeface="Atma"/>
                <a:ea typeface="Atma"/>
                <a:cs typeface="Atma"/>
                <a:sym typeface="Atma"/>
              </a:rPr>
              <a:t>?</a:t>
            </a:r>
            <a:endParaRPr b="1" sz="2600">
              <a:solidFill>
                <a:schemeClr val="dk1"/>
              </a:solidFill>
              <a:latin typeface="Atma"/>
              <a:ea typeface="Atma"/>
              <a:cs typeface="Atma"/>
              <a:sym typeface="Atma"/>
            </a:endParaRPr>
          </a:p>
          <a:p>
            <a:pPr indent="-368300" lvl="0" marL="914400" rtl="0" algn="l">
              <a:spcBef>
                <a:spcPts val="0"/>
              </a:spcBef>
              <a:spcAft>
                <a:spcPts val="0"/>
              </a:spcAft>
              <a:buClr>
                <a:schemeClr val="dk1"/>
              </a:buClr>
              <a:buSzPts val="2200"/>
              <a:buFont typeface="Atma"/>
              <a:buChar char="❏"/>
            </a:pPr>
            <a:r>
              <a:rPr lang="en-US" sz="2200">
                <a:solidFill>
                  <a:schemeClr val="dk1"/>
                </a:solidFill>
                <a:latin typeface="Atma"/>
                <a:ea typeface="Atma"/>
                <a:cs typeface="Atma"/>
                <a:sym typeface="Atma"/>
              </a:rPr>
              <a:t>Click the link up above, review the poster listing the design process steps.</a:t>
            </a:r>
            <a:endParaRPr sz="2200">
              <a:solidFill>
                <a:schemeClr val="dk1"/>
              </a:solidFill>
              <a:latin typeface="Atma"/>
              <a:ea typeface="Atma"/>
              <a:cs typeface="Atma"/>
              <a:sym typeface="Atma"/>
            </a:endParaRPr>
          </a:p>
          <a:p>
            <a:pPr indent="-368300" lvl="0" marL="914400" rtl="0" algn="l">
              <a:spcBef>
                <a:spcPts val="0"/>
              </a:spcBef>
              <a:spcAft>
                <a:spcPts val="0"/>
              </a:spcAft>
              <a:buClr>
                <a:schemeClr val="dk1"/>
              </a:buClr>
              <a:buSzPts val="2200"/>
              <a:buFont typeface="Atma"/>
              <a:buChar char="❏"/>
            </a:pPr>
            <a:r>
              <a:rPr lang="en-US" sz="2200">
                <a:solidFill>
                  <a:schemeClr val="dk1"/>
                </a:solidFill>
                <a:latin typeface="Atma"/>
                <a:ea typeface="Atma"/>
                <a:cs typeface="Atma"/>
                <a:sym typeface="Atma"/>
              </a:rPr>
              <a:t>Draw, create a sketchnote or a diagram listing and explaining the 6 steps in the design process</a:t>
            </a:r>
            <a:endParaRPr sz="2200">
              <a:solidFill>
                <a:schemeClr val="dk1"/>
              </a:solidFill>
              <a:latin typeface="Atma"/>
              <a:ea typeface="Atma"/>
              <a:cs typeface="Atma"/>
              <a:sym typeface="Atma"/>
            </a:endParaRPr>
          </a:p>
          <a:p>
            <a:pPr indent="0" lvl="0" marL="0" rtl="0" algn="l">
              <a:spcBef>
                <a:spcPts val="0"/>
              </a:spcBef>
              <a:spcAft>
                <a:spcPts val="0"/>
              </a:spcAft>
              <a:buNone/>
            </a:pPr>
            <a:r>
              <a:t/>
            </a:r>
            <a:endParaRPr>
              <a:latin typeface="Calibri"/>
              <a:ea typeface="Calibri"/>
              <a:cs typeface="Calibri"/>
              <a:sym typeface="Calibri"/>
            </a:endParaRPr>
          </a:p>
        </p:txBody>
      </p:sp>
      <p:pic>
        <p:nvPicPr>
          <p:cNvPr descr="So, how do we go about being engineers? In this episode of Crash Course Kids, Sabrina talks to us about the Engineering Process and why we should do things in order, as well as many of the questions we should ask along the way. &#10;&#10;This first series is based on 5th grade science. We're super excited and hope you enjoy Crash Course Kids!&#10;&#10;///Standards Used in This Video///&#10;3-5-ETS1-1. Define a simple design problem reflecting a need or a want that includes specified criteria for success and constraints on materials, time, or cost.&#10;&#10;Want to find Crash Course elsewhere on the internet?&#10;Crash Course Main Channel: https://www.youtube.com/crashcourse&#10;Facebook - https://www.facebook.com/YouTubeCrashCourse&#10;Twitter - http://www.twitter.com/thecrashcourse&#10;Tumblr - http://thecrashcourse.tumblr.com&#10;&#10;Credits...&#10;&#10;Executive Producers: John &amp; Hank Green&#10;Producer &amp; Editor: Nicholas Jenkins&#10;Cinematographer &amp; Director: Michael Aranda&#10;Host: Sabrina Cruz&#10;Script Supervisor: Mickie Halpern&#10;Writer: Kay Boatner&#10;Consultant: Shelby Alinsky&#10;Script Editor: Blake de Pastino&#10;&#10;Thought Cafe Team:&#10;Stephanie Bailis&#10;Cody Brown&#10;Suzanna Brusikiewicz&#10;Jonathan Corbiere&#10;Nick Counter&#10;Kelsey Heinrichs&#10;Jack Kenedy&#10;Corey MacDonald&#10;Tyler Sammy&#10;Nikkie Stinchcombe &#10;James Tuer&#10;Adam Winnik" id="232" name="Google Shape;232;p15" title="The Engineering Process: Crash Course Kids #12.2">
            <a:hlinkClick r:id="rId11"/>
          </p:cNvPr>
          <p:cNvPicPr preferRelativeResize="0"/>
          <p:nvPr/>
        </p:nvPicPr>
        <p:blipFill>
          <a:blip r:embed="rId12">
            <a:alphaModFix/>
          </a:blip>
          <a:stretch>
            <a:fillRect/>
          </a:stretch>
        </p:blipFill>
        <p:spPr>
          <a:xfrm>
            <a:off x="4007750" y="3738059"/>
            <a:ext cx="2522850" cy="18921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2" name="Shape 672"/>
        <p:cNvGrpSpPr/>
        <p:nvPr/>
      </p:nvGrpSpPr>
      <p:grpSpPr>
        <a:xfrm>
          <a:off x="0" y="0"/>
          <a:ext cx="0" cy="0"/>
          <a:chOff x="0" y="0"/>
          <a:chExt cx="0" cy="0"/>
        </a:xfrm>
      </p:grpSpPr>
      <p:sp>
        <p:nvSpPr>
          <p:cNvPr id="673" name="Google Shape;673;p42"/>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Stop Motion</a:t>
            </a:r>
            <a:endParaRPr b="1">
              <a:solidFill>
                <a:srgbClr val="FFCB44"/>
              </a:solidFill>
              <a:latin typeface="Atma"/>
              <a:ea typeface="Atma"/>
              <a:cs typeface="Atma"/>
              <a:sym typeface="Atma"/>
            </a:endParaRPr>
          </a:p>
        </p:txBody>
      </p:sp>
      <p:sp>
        <p:nvSpPr>
          <p:cNvPr id="674" name="Google Shape;674;p42"/>
          <p:cNvSpPr txBox="1"/>
          <p:nvPr/>
        </p:nvSpPr>
        <p:spPr>
          <a:xfrm>
            <a:off x="1579800" y="16317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Flipbook/ Comic</a:t>
            </a:r>
            <a:endParaRPr b="1" sz="1700">
              <a:solidFill>
                <a:srgbClr val="FFCB44"/>
              </a:solidFill>
              <a:latin typeface="Atma"/>
              <a:ea typeface="Atma"/>
              <a:cs typeface="Atma"/>
              <a:sym typeface="Atma"/>
            </a:endParaRPr>
          </a:p>
        </p:txBody>
      </p:sp>
      <p:pic>
        <p:nvPicPr>
          <p:cNvPr id="675" name="Google Shape;675;p42">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676" name="Google Shape;676;p42"/>
          <p:cNvSpPr txBox="1"/>
          <p:nvPr/>
        </p:nvSpPr>
        <p:spPr>
          <a:xfrm>
            <a:off x="3198900" y="1707925"/>
            <a:ext cx="4256400" cy="86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100">
                <a:solidFill>
                  <a:srgbClr val="3F55AE"/>
                </a:solidFill>
                <a:latin typeface="Atma"/>
                <a:ea typeface="Atma"/>
                <a:cs typeface="Atma"/>
                <a:sym typeface="Atma"/>
              </a:rPr>
              <a:t>Create a paper flip book or comic strip teaching what you know about the concept.</a:t>
            </a:r>
            <a:endParaRPr b="1"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p:txBody>
      </p:sp>
      <p:pic>
        <p:nvPicPr>
          <p:cNvPr id="677" name="Google Shape;677;p42"/>
          <p:cNvPicPr preferRelativeResize="0"/>
          <p:nvPr/>
        </p:nvPicPr>
        <p:blipFill>
          <a:blip r:embed="rId6">
            <a:alphaModFix/>
          </a:blip>
          <a:stretch>
            <a:fillRect/>
          </a:stretch>
        </p:blipFill>
        <p:spPr>
          <a:xfrm>
            <a:off x="648450" y="2199998"/>
            <a:ext cx="627000" cy="627000"/>
          </a:xfrm>
          <a:prstGeom prst="rect">
            <a:avLst/>
          </a:prstGeom>
          <a:noFill/>
          <a:ln>
            <a:noFill/>
          </a:ln>
        </p:spPr>
      </p:pic>
      <p:pic>
        <p:nvPicPr>
          <p:cNvPr id="678" name="Google Shape;678;p42">
            <a:hlinkClick action="ppaction://hlinksldjump" r:id="rId7"/>
          </p:cNvPr>
          <p:cNvPicPr preferRelativeResize="0"/>
          <p:nvPr/>
        </p:nvPicPr>
        <p:blipFill>
          <a:blip r:embed="rId8">
            <a:alphaModFix/>
          </a:blip>
          <a:stretch>
            <a:fillRect/>
          </a:stretch>
        </p:blipFill>
        <p:spPr>
          <a:xfrm>
            <a:off x="2162400" y="2286549"/>
            <a:ext cx="453900" cy="453900"/>
          </a:xfrm>
          <a:prstGeom prst="rect">
            <a:avLst/>
          </a:prstGeom>
          <a:noFill/>
          <a:ln>
            <a:noFill/>
          </a:ln>
        </p:spPr>
      </p:pic>
      <p:pic>
        <p:nvPicPr>
          <p:cNvPr descr="Bitmoji Image" id="679" name="Google Shape;679;p42"/>
          <p:cNvPicPr preferRelativeResize="0"/>
          <p:nvPr/>
        </p:nvPicPr>
        <p:blipFill rotWithShape="1">
          <a:blip r:embed="rId9">
            <a:alphaModFix/>
          </a:blip>
          <a:srcRect b="0" l="30117" r="30701" t="0"/>
          <a:stretch/>
        </p:blipFill>
        <p:spPr>
          <a:xfrm>
            <a:off x="-171450" y="6496050"/>
            <a:ext cx="2552700" cy="6515100"/>
          </a:xfrm>
          <a:prstGeom prst="rect">
            <a:avLst/>
          </a:prstGeom>
          <a:noFill/>
          <a:ln>
            <a:noFill/>
          </a:ln>
        </p:spPr>
      </p:pic>
      <p:pic>
        <p:nvPicPr>
          <p:cNvPr id="680" name="Google Shape;680;p42"/>
          <p:cNvPicPr preferRelativeResize="0"/>
          <p:nvPr/>
        </p:nvPicPr>
        <p:blipFill>
          <a:blip r:embed="rId10">
            <a:alphaModFix/>
          </a:blip>
          <a:stretch>
            <a:fillRect/>
          </a:stretch>
        </p:blipFill>
        <p:spPr>
          <a:xfrm rot="-1452963">
            <a:off x="1527197" y="10904440"/>
            <a:ext cx="737731" cy="737720"/>
          </a:xfrm>
          <a:prstGeom prst="rect">
            <a:avLst/>
          </a:prstGeom>
          <a:noFill/>
          <a:ln>
            <a:noFill/>
          </a:ln>
        </p:spPr>
      </p:pic>
      <p:sp>
        <p:nvSpPr>
          <p:cNvPr id="681" name="Google Shape;681;p42"/>
          <p:cNvSpPr txBox="1"/>
          <p:nvPr/>
        </p:nvSpPr>
        <p:spPr>
          <a:xfrm>
            <a:off x="1886050" y="696760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682" name="Google Shape;682;p42">
            <a:hlinkClick action="ppaction://hlinksldjump" r:id="rId11"/>
          </p:cNvPr>
          <p:cNvPicPr preferRelativeResize="0"/>
          <p:nvPr/>
        </p:nvPicPr>
        <p:blipFill>
          <a:blip r:embed="rId8">
            <a:alphaModFix/>
          </a:blip>
          <a:stretch>
            <a:fillRect/>
          </a:stretch>
        </p:blipFill>
        <p:spPr>
          <a:xfrm>
            <a:off x="6457950" y="6808725"/>
            <a:ext cx="627000" cy="627000"/>
          </a:xfrm>
          <a:prstGeom prst="rect">
            <a:avLst/>
          </a:prstGeom>
          <a:noFill/>
          <a:ln>
            <a:noFill/>
          </a:ln>
        </p:spPr>
      </p:pic>
      <p:pic>
        <p:nvPicPr>
          <p:cNvPr id="683" name="Google Shape;683;p42"/>
          <p:cNvPicPr preferRelativeResize="0"/>
          <p:nvPr/>
        </p:nvPicPr>
        <p:blipFill>
          <a:blip r:embed="rId12">
            <a:alphaModFix/>
          </a:blip>
          <a:stretch>
            <a:fillRect/>
          </a:stretch>
        </p:blipFill>
        <p:spPr>
          <a:xfrm rot="1082958">
            <a:off x="5427253" y="11548455"/>
            <a:ext cx="864246" cy="901565"/>
          </a:xfrm>
          <a:prstGeom prst="rect">
            <a:avLst/>
          </a:prstGeom>
          <a:noFill/>
          <a:ln>
            <a:noFill/>
          </a:ln>
        </p:spPr>
      </p:pic>
      <p:pic>
        <p:nvPicPr>
          <p:cNvPr id="684" name="Google Shape;684;p42"/>
          <p:cNvPicPr preferRelativeResize="0"/>
          <p:nvPr/>
        </p:nvPicPr>
        <p:blipFill>
          <a:blip r:embed="rId12">
            <a:alphaModFix/>
          </a:blip>
          <a:stretch>
            <a:fillRect/>
          </a:stretch>
        </p:blipFill>
        <p:spPr>
          <a:xfrm rot="627045">
            <a:off x="5668703" y="11548455"/>
            <a:ext cx="864245" cy="901565"/>
          </a:xfrm>
          <a:prstGeom prst="rect">
            <a:avLst/>
          </a:prstGeom>
          <a:noFill/>
          <a:ln>
            <a:noFill/>
          </a:ln>
        </p:spPr>
      </p:pic>
      <p:pic>
        <p:nvPicPr>
          <p:cNvPr id="685" name="Google Shape;685;p42"/>
          <p:cNvPicPr preferRelativeResize="0"/>
          <p:nvPr/>
        </p:nvPicPr>
        <p:blipFill>
          <a:blip r:embed="rId12">
            <a:alphaModFix/>
          </a:blip>
          <a:stretch>
            <a:fillRect/>
          </a:stretch>
        </p:blipFill>
        <p:spPr>
          <a:xfrm rot="17">
            <a:off x="5594103" y="11761005"/>
            <a:ext cx="864246" cy="901565"/>
          </a:xfrm>
          <a:prstGeom prst="rect">
            <a:avLst/>
          </a:prstGeom>
          <a:noFill/>
          <a:ln>
            <a:noFill/>
          </a:ln>
        </p:spPr>
      </p:pic>
      <p:pic>
        <p:nvPicPr>
          <p:cNvPr descr="In this video I teach you how to get started making flipbooks.&#10;📦 Get my Flipbook Kit here:  http://andymation.shop&#10;🎶 Music I Use:  http://share.epidemicsound.com/andymation&#10;📷 My Camera:  http://geni.us/RtrBa4x&#10;🎙 My Main Mic:  http://geni.us/1sjs9&#10;✒️ Basic Copic Marker Set:  http://geni.us/2uaZL&#10;❤️ The Best Stop-motion Software:  http://geni.us/WiRCEbD&#10;✒️ Pens I Use:  http://geni.us/iFxqJE&#10;✍️ Mechanical Pencils I Use:  http://geni.us/AWMv&#10;&#10;About me: I am a stop-motion animator and worked on the movies Kubo and the Two Strings, The Boxtrolls, ParaNorman, and Missing Link.&#10;&#10;📬 Send me stuff:&#10;7325 NE Imbrie Dr #250&#10;Hillsboro, OR 97124&#10;USA&#10;&#10;The flipbook shown at the end of this video with the cartoon dog was drawn by Anthony Holden.&#10;&#10;Disclaimer: By using the above affiliate links I may make a small commission, which helps me make more videos and support this channel. Thank you!" id="686" name="Google Shape;686;p42" title="How to MAKE A FLIPBOOK">
            <a:hlinkClick r:id="rId13"/>
          </p:cNvPr>
          <p:cNvPicPr preferRelativeResize="0"/>
          <p:nvPr/>
        </p:nvPicPr>
        <p:blipFill>
          <a:blip r:embed="rId14">
            <a:alphaModFix/>
          </a:blip>
          <a:stretch>
            <a:fillRect/>
          </a:stretch>
        </p:blipFill>
        <p:spPr>
          <a:xfrm>
            <a:off x="3555325" y="4073651"/>
            <a:ext cx="1619100" cy="1214336"/>
          </a:xfrm>
          <a:prstGeom prst="rect">
            <a:avLst/>
          </a:prstGeom>
          <a:noFill/>
          <a:ln>
            <a:noFill/>
          </a:ln>
        </p:spPr>
      </p:pic>
      <p:pic>
        <p:nvPicPr>
          <p:cNvPr descr="Full Playlist: https://www.youtube.com/playlist?list=PLLALQuK1NDriZ7JgmfxOc40hRTnYSt6Gx&#10;-&#10;-&#10;Watch more How to Do Stop Motion Animation videos: http://www.howcast.com/videos/514866-How-to-Storyboard-Your-Animation-Stop-Motion&#10;&#10;&#10;&#10;So you don't always have to make a plan when you're creating a stop motion animation, but it's a pretty good idea to go in with a plan. And one way to plan is by creating a storyboard. Many film directors use storyboards, and they use different styles of storyboards. what a storyboard basically is is a piece of paper with panels drawn out. They represent a frame or a shot of your film, and there can be any amount of space for you to take notes as the director. How much you draw in your panel, how many notes you take, is up to you. &#10;&#10;You're the one planning the film. It doesn't have to be a perfect, beautiful masterpiece. What it has to be is a clear map, a way for you to get through your film, something to go back to if you ever get lost or lose focus. So we'll put a title for our film up here in the space provided. We'll call it &quot;Duck.&quot; And we'll go in here to our first shot, and we're going to decide that our first shot is just the water. So we see the line here for water, and we could put a little sun in the sky because maybe the sun is out. And we'll number this shot 1, and maybe it's going to be the same shot, so we'll call it 1A. And we'll say &quot;Water Peaceful,&quot; if you want to describe the mood. Again, it's up to the director. It's up to the person making the storyboards how they choose to do it. In shot 1B, our duck will begin to come into the frame. &#10;&#10;So we'll draw just the head of the duck coming in there, and maybe a little arrow pointing to show that the duck is moving. &quot;Duck enters.&quot; It's the same shot, sort of the third part of it. The duck has fully arrived, and we show that he's arrived. &quot;Duck quacks.&quot; And we make little lines. That's a symbol to show that he's quacking. It's a simple drawing, but if I were to try and animate this sequence, I would know where to begin and how to move through it. So making a storyboard is a great way to plan out your animation." id="687" name="Google Shape;687;p42" title="How to Storyboard Your Animation | Stop Motion">
            <a:hlinkClick r:id="rId15"/>
          </p:cNvPr>
          <p:cNvPicPr preferRelativeResize="0"/>
          <p:nvPr/>
        </p:nvPicPr>
        <p:blipFill>
          <a:blip r:embed="rId16">
            <a:alphaModFix/>
          </a:blip>
          <a:stretch>
            <a:fillRect/>
          </a:stretch>
        </p:blipFill>
        <p:spPr>
          <a:xfrm>
            <a:off x="5465152" y="4208924"/>
            <a:ext cx="1300541" cy="975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1" name="Shape 691"/>
        <p:cNvGrpSpPr/>
        <p:nvPr/>
      </p:nvGrpSpPr>
      <p:grpSpPr>
        <a:xfrm>
          <a:off x="0" y="0"/>
          <a:ext cx="0" cy="0"/>
          <a:chOff x="0" y="0"/>
          <a:chExt cx="0" cy="0"/>
        </a:xfrm>
      </p:grpSpPr>
      <p:sp>
        <p:nvSpPr>
          <p:cNvPr id="692" name="Google Shape;692;p43"/>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Stop Motion</a:t>
            </a:r>
            <a:endParaRPr b="1">
              <a:solidFill>
                <a:srgbClr val="FFCB44"/>
              </a:solidFill>
              <a:latin typeface="Atma"/>
              <a:ea typeface="Atma"/>
              <a:cs typeface="Atma"/>
              <a:sym typeface="Atma"/>
            </a:endParaRPr>
          </a:p>
        </p:txBody>
      </p:sp>
      <p:sp>
        <p:nvSpPr>
          <p:cNvPr id="693" name="Google Shape;693;p43"/>
          <p:cNvSpPr txBox="1"/>
          <p:nvPr/>
        </p:nvSpPr>
        <p:spPr>
          <a:xfrm>
            <a:off x="1579800" y="16317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Google Slides</a:t>
            </a:r>
            <a:endParaRPr b="1" sz="1700">
              <a:solidFill>
                <a:srgbClr val="FFCB44"/>
              </a:solidFill>
              <a:latin typeface="Atma"/>
              <a:ea typeface="Atma"/>
              <a:cs typeface="Atma"/>
              <a:sym typeface="Atma"/>
            </a:endParaRPr>
          </a:p>
        </p:txBody>
      </p:sp>
      <p:pic>
        <p:nvPicPr>
          <p:cNvPr id="694" name="Google Shape;694;p43">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695" name="Google Shape;695;p43"/>
          <p:cNvSpPr txBox="1"/>
          <p:nvPr/>
        </p:nvSpPr>
        <p:spPr>
          <a:xfrm>
            <a:off x="3198900" y="1948225"/>
            <a:ext cx="4256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500">
                <a:solidFill>
                  <a:srgbClr val="3F55AE"/>
                </a:solidFill>
                <a:latin typeface="Atma"/>
                <a:ea typeface="Atma"/>
                <a:cs typeface="Atma"/>
                <a:sym typeface="Atma"/>
              </a:rPr>
              <a:t>Use </a:t>
            </a:r>
            <a:r>
              <a:rPr b="1" lang="en-US" sz="2500">
                <a:solidFill>
                  <a:srgbClr val="3F55AE"/>
                </a:solidFill>
                <a:latin typeface="Atma"/>
                <a:ea typeface="Atma"/>
                <a:cs typeface="Atma"/>
                <a:sym typeface="Atma"/>
              </a:rPr>
              <a:t>Google Slides</a:t>
            </a:r>
            <a:r>
              <a:rPr lang="en-US" sz="2500">
                <a:solidFill>
                  <a:srgbClr val="3F55AE"/>
                </a:solidFill>
                <a:latin typeface="Atma"/>
                <a:ea typeface="Atma"/>
                <a:cs typeface="Atma"/>
                <a:sym typeface="Atma"/>
              </a:rPr>
              <a:t> to create an animation StopMotion style!</a:t>
            </a:r>
            <a:endParaRPr b="1"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p:txBody>
      </p:sp>
      <p:pic>
        <p:nvPicPr>
          <p:cNvPr id="696" name="Google Shape;696;p43"/>
          <p:cNvPicPr preferRelativeResize="0"/>
          <p:nvPr/>
        </p:nvPicPr>
        <p:blipFill>
          <a:blip r:embed="rId6">
            <a:alphaModFix/>
          </a:blip>
          <a:stretch>
            <a:fillRect/>
          </a:stretch>
        </p:blipFill>
        <p:spPr>
          <a:xfrm>
            <a:off x="648450" y="2199998"/>
            <a:ext cx="627000" cy="627000"/>
          </a:xfrm>
          <a:prstGeom prst="rect">
            <a:avLst/>
          </a:prstGeom>
          <a:noFill/>
          <a:ln>
            <a:noFill/>
          </a:ln>
        </p:spPr>
      </p:pic>
      <p:pic>
        <p:nvPicPr>
          <p:cNvPr descr="Screen Shot 2014-09-28 at 4.15.19 PM.png" id="697" name="Google Shape;697;p43"/>
          <p:cNvPicPr preferRelativeResize="0"/>
          <p:nvPr/>
        </p:nvPicPr>
        <p:blipFill rotWithShape="1">
          <a:blip r:embed="rId7">
            <a:alphaModFix/>
          </a:blip>
          <a:srcRect b="7368" l="8226" r="8000" t="5539"/>
          <a:stretch/>
        </p:blipFill>
        <p:spPr>
          <a:xfrm>
            <a:off x="2234813" y="2200000"/>
            <a:ext cx="500700" cy="627000"/>
          </a:xfrm>
          <a:prstGeom prst="roundRect">
            <a:avLst>
              <a:gd fmla="val 16667" name="adj"/>
            </a:avLst>
          </a:prstGeom>
          <a:noFill/>
          <a:ln>
            <a:noFill/>
          </a:ln>
        </p:spPr>
      </p:pic>
      <p:pic>
        <p:nvPicPr>
          <p:cNvPr id="698" name="Google Shape;698;p43"/>
          <p:cNvPicPr preferRelativeResize="0"/>
          <p:nvPr/>
        </p:nvPicPr>
        <p:blipFill>
          <a:blip r:embed="rId8">
            <a:alphaModFix/>
          </a:blip>
          <a:stretch>
            <a:fillRect/>
          </a:stretch>
        </p:blipFill>
        <p:spPr>
          <a:xfrm>
            <a:off x="-1095301" y="8748850"/>
            <a:ext cx="4114500" cy="4114500"/>
          </a:xfrm>
          <a:prstGeom prst="rect">
            <a:avLst/>
          </a:prstGeom>
          <a:noFill/>
          <a:ln>
            <a:noFill/>
          </a:ln>
        </p:spPr>
      </p:pic>
      <p:pic>
        <p:nvPicPr>
          <p:cNvPr descr="Bitmoji Image" id="699" name="Google Shape;699;p43"/>
          <p:cNvPicPr preferRelativeResize="0"/>
          <p:nvPr/>
        </p:nvPicPr>
        <p:blipFill rotWithShape="1">
          <a:blip r:embed="rId9">
            <a:alphaModFix/>
          </a:blip>
          <a:srcRect b="0" l="27998" r="18200" t="0"/>
          <a:stretch/>
        </p:blipFill>
        <p:spPr>
          <a:xfrm flipH="1">
            <a:off x="-418150" y="6381750"/>
            <a:ext cx="2969500" cy="5938975"/>
          </a:xfrm>
          <a:prstGeom prst="rect">
            <a:avLst/>
          </a:prstGeom>
          <a:noFill/>
          <a:ln>
            <a:noFill/>
          </a:ln>
        </p:spPr>
      </p:pic>
      <p:pic>
        <p:nvPicPr>
          <p:cNvPr id="700" name="Google Shape;700;p43"/>
          <p:cNvPicPr preferRelativeResize="0"/>
          <p:nvPr/>
        </p:nvPicPr>
        <p:blipFill>
          <a:blip r:embed="rId10">
            <a:alphaModFix/>
          </a:blip>
          <a:stretch>
            <a:fillRect/>
          </a:stretch>
        </p:blipFill>
        <p:spPr>
          <a:xfrm>
            <a:off x="981299" y="9353670"/>
            <a:ext cx="2037907" cy="1604040"/>
          </a:xfrm>
          <a:prstGeom prst="rect">
            <a:avLst/>
          </a:prstGeom>
          <a:noFill/>
          <a:ln>
            <a:noFill/>
          </a:ln>
        </p:spPr>
      </p:pic>
      <p:sp>
        <p:nvSpPr>
          <p:cNvPr id="701" name="Google Shape;701;p43"/>
          <p:cNvSpPr txBox="1"/>
          <p:nvPr/>
        </p:nvSpPr>
        <p:spPr>
          <a:xfrm>
            <a:off x="2234825" y="69265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descr="Screen Shot 2014-09-28 at 4.15.19 PM.png" id="702" name="Google Shape;702;p43"/>
          <p:cNvPicPr preferRelativeResize="0"/>
          <p:nvPr/>
        </p:nvPicPr>
        <p:blipFill rotWithShape="1">
          <a:blip r:embed="rId7">
            <a:alphaModFix/>
          </a:blip>
          <a:srcRect b="7368" l="8226" r="8000" t="5539"/>
          <a:stretch/>
        </p:blipFill>
        <p:spPr>
          <a:xfrm>
            <a:off x="1749888" y="9783813"/>
            <a:ext cx="500700" cy="627000"/>
          </a:xfrm>
          <a:prstGeom prst="roundRect">
            <a:avLst>
              <a:gd fmla="val 16667" name="adj"/>
            </a:avLst>
          </a:prstGeom>
          <a:noFill/>
          <a:ln>
            <a:noFill/>
          </a:ln>
        </p:spPr>
      </p:pic>
      <p:pic>
        <p:nvPicPr>
          <p:cNvPr id="703" name="Google Shape;703;p43" title="How to create stop motion animations with Google Slides">
            <a:hlinkClick r:id="rId11"/>
          </p:cNvPr>
          <p:cNvPicPr preferRelativeResize="0"/>
          <p:nvPr/>
        </p:nvPicPr>
        <p:blipFill>
          <a:blip r:embed="rId12">
            <a:alphaModFix/>
          </a:blip>
          <a:stretch>
            <a:fillRect/>
          </a:stretch>
        </p:blipFill>
        <p:spPr>
          <a:xfrm>
            <a:off x="3579425" y="4279201"/>
            <a:ext cx="1619100" cy="1214311"/>
          </a:xfrm>
          <a:prstGeom prst="rect">
            <a:avLst/>
          </a:prstGeom>
          <a:noFill/>
          <a:ln>
            <a:noFill/>
          </a:ln>
        </p:spPr>
      </p:pic>
      <p:pic>
        <p:nvPicPr>
          <p:cNvPr descr="Shorter version with no music: https://www.youtube.com/watch?v=LuSsIHeY5C8&#10;&#10;Want to infuse a lesson in the classroom with student-created animation? How about teacher-created animation? (Not a teacher or a student? This will still show you the ways!) &#10;&#10;Google Slides is such an easy way to put your ideas into motion on the screen. &#10;&#10;In this video, you'll learn how to create your own animation INCLUDING the fun extra features you can add to it, how to present it AND how it can be used in the classroom. &#10;&#10;How could you plug Slides animation in your class? Share in the comments below! This video is brought to you by Ditch That Textbook (DitchThatTextbook.com)." id="704" name="Google Shape;704;p43" title="EASY stop-motion animation with Google Slides">
            <a:hlinkClick r:id="rId13"/>
          </p:cNvPr>
          <p:cNvPicPr preferRelativeResize="0"/>
          <p:nvPr/>
        </p:nvPicPr>
        <p:blipFill>
          <a:blip r:embed="rId14">
            <a:alphaModFix/>
          </a:blip>
          <a:stretch>
            <a:fillRect/>
          </a:stretch>
        </p:blipFill>
        <p:spPr>
          <a:xfrm>
            <a:off x="5416025" y="4279200"/>
            <a:ext cx="1619100" cy="12143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8" name="Shape 708"/>
        <p:cNvGrpSpPr/>
        <p:nvPr/>
      </p:nvGrpSpPr>
      <p:grpSpPr>
        <a:xfrm>
          <a:off x="0" y="0"/>
          <a:ext cx="0" cy="0"/>
          <a:chOff x="0" y="0"/>
          <a:chExt cx="0" cy="0"/>
        </a:xfrm>
      </p:grpSpPr>
      <p:sp>
        <p:nvSpPr>
          <p:cNvPr id="709" name="Google Shape;709;p44"/>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Stop Motion</a:t>
            </a:r>
            <a:endParaRPr b="1">
              <a:solidFill>
                <a:srgbClr val="FFCB44"/>
              </a:solidFill>
              <a:latin typeface="Atma"/>
              <a:ea typeface="Atma"/>
              <a:cs typeface="Atma"/>
              <a:sym typeface="Atma"/>
            </a:endParaRPr>
          </a:p>
        </p:txBody>
      </p:sp>
      <p:sp>
        <p:nvSpPr>
          <p:cNvPr id="710" name="Google Shape;710;p44"/>
          <p:cNvSpPr txBox="1"/>
          <p:nvPr/>
        </p:nvSpPr>
        <p:spPr>
          <a:xfrm>
            <a:off x="1579800" y="16317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StopMotion Studio</a:t>
            </a:r>
            <a:endParaRPr b="1" sz="1700">
              <a:solidFill>
                <a:srgbClr val="FFCB44"/>
              </a:solidFill>
              <a:latin typeface="Atma"/>
              <a:ea typeface="Atma"/>
              <a:cs typeface="Atma"/>
              <a:sym typeface="Atma"/>
            </a:endParaRPr>
          </a:p>
        </p:txBody>
      </p:sp>
      <p:pic>
        <p:nvPicPr>
          <p:cNvPr id="711" name="Google Shape;711;p44">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712" name="Google Shape;712;p44"/>
          <p:cNvSpPr txBox="1"/>
          <p:nvPr/>
        </p:nvSpPr>
        <p:spPr>
          <a:xfrm>
            <a:off x="3198900" y="1790700"/>
            <a:ext cx="4256400" cy="7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Show what you know by animating  your movie using the</a:t>
            </a:r>
            <a:r>
              <a:rPr b="1" lang="en-US" sz="2200">
                <a:solidFill>
                  <a:srgbClr val="3F55AE"/>
                </a:solidFill>
                <a:latin typeface="Atma"/>
                <a:ea typeface="Atma"/>
                <a:cs typeface="Atma"/>
                <a:sym typeface="Atma"/>
              </a:rPr>
              <a:t> StopMotion Studio app.</a:t>
            </a:r>
            <a:endParaRPr b="1"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p:txBody>
      </p:sp>
      <p:pic>
        <p:nvPicPr>
          <p:cNvPr id="713" name="Google Shape;713;p44"/>
          <p:cNvPicPr preferRelativeResize="0"/>
          <p:nvPr/>
        </p:nvPicPr>
        <p:blipFill>
          <a:blip r:embed="rId6">
            <a:alphaModFix/>
          </a:blip>
          <a:stretch>
            <a:fillRect/>
          </a:stretch>
        </p:blipFill>
        <p:spPr>
          <a:xfrm>
            <a:off x="648450" y="2199998"/>
            <a:ext cx="627000" cy="627000"/>
          </a:xfrm>
          <a:prstGeom prst="rect">
            <a:avLst/>
          </a:prstGeom>
          <a:noFill/>
          <a:ln>
            <a:noFill/>
          </a:ln>
        </p:spPr>
      </p:pic>
      <p:pic>
        <p:nvPicPr>
          <p:cNvPr id="714" name="Google Shape;714;p44">
            <a:hlinkClick action="ppaction://hlinksldjump" r:id="rId7"/>
          </p:cNvPr>
          <p:cNvPicPr preferRelativeResize="0"/>
          <p:nvPr/>
        </p:nvPicPr>
        <p:blipFill>
          <a:blip r:embed="rId8">
            <a:alphaModFix/>
          </a:blip>
          <a:stretch>
            <a:fillRect/>
          </a:stretch>
        </p:blipFill>
        <p:spPr>
          <a:xfrm>
            <a:off x="2171700" y="2200000"/>
            <a:ext cx="627000" cy="627000"/>
          </a:xfrm>
          <a:prstGeom prst="roundRect">
            <a:avLst>
              <a:gd fmla="val 16667" name="adj"/>
            </a:avLst>
          </a:prstGeom>
          <a:noFill/>
          <a:ln>
            <a:noFill/>
          </a:ln>
        </p:spPr>
      </p:pic>
      <p:pic>
        <p:nvPicPr>
          <p:cNvPr descr="Bitmoji Image" id="715" name="Google Shape;715;p44"/>
          <p:cNvPicPr preferRelativeResize="0"/>
          <p:nvPr/>
        </p:nvPicPr>
        <p:blipFill rotWithShape="1">
          <a:blip r:embed="rId9">
            <a:alphaModFix/>
          </a:blip>
          <a:srcRect b="0" l="26666" r="23331" t="0"/>
          <a:stretch/>
        </p:blipFill>
        <p:spPr>
          <a:xfrm>
            <a:off x="-344550" y="6069500"/>
            <a:ext cx="3143250" cy="6286500"/>
          </a:xfrm>
          <a:prstGeom prst="rect">
            <a:avLst/>
          </a:prstGeom>
          <a:noFill/>
          <a:ln>
            <a:noFill/>
          </a:ln>
        </p:spPr>
      </p:pic>
      <p:pic>
        <p:nvPicPr>
          <p:cNvPr id="716" name="Google Shape;716;p44"/>
          <p:cNvPicPr preferRelativeResize="0"/>
          <p:nvPr/>
        </p:nvPicPr>
        <p:blipFill rotWithShape="1">
          <a:blip r:embed="rId10">
            <a:alphaModFix/>
          </a:blip>
          <a:srcRect b="0" l="10948" r="11675" t="0"/>
          <a:stretch/>
        </p:blipFill>
        <p:spPr>
          <a:xfrm rot="852551">
            <a:off x="2025264" y="7049478"/>
            <a:ext cx="728172" cy="941024"/>
          </a:xfrm>
          <a:prstGeom prst="rect">
            <a:avLst/>
          </a:prstGeom>
          <a:noFill/>
          <a:ln>
            <a:noFill/>
          </a:ln>
        </p:spPr>
      </p:pic>
      <p:sp>
        <p:nvSpPr>
          <p:cNvPr id="717" name="Google Shape;717;p44"/>
          <p:cNvSpPr txBox="1"/>
          <p:nvPr/>
        </p:nvSpPr>
        <p:spPr>
          <a:xfrm>
            <a:off x="2857775" y="6974500"/>
            <a:ext cx="36222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718" name="Google Shape;718;p44">
            <a:hlinkClick r:id="rId11"/>
          </p:cNvPr>
          <p:cNvPicPr preferRelativeResize="0"/>
          <p:nvPr/>
        </p:nvPicPr>
        <p:blipFill>
          <a:blip r:embed="rId8">
            <a:alphaModFix/>
          </a:blip>
          <a:stretch>
            <a:fillRect/>
          </a:stretch>
        </p:blipFill>
        <p:spPr>
          <a:xfrm rot="700392">
            <a:off x="2115148" y="7254233"/>
            <a:ext cx="538232" cy="538232"/>
          </a:xfrm>
          <a:prstGeom prst="roundRect">
            <a:avLst>
              <a:gd fmla="val 16667" name="adj"/>
            </a:avLst>
          </a:prstGeom>
          <a:noFill/>
          <a:ln>
            <a:noFill/>
          </a:ln>
        </p:spPr>
      </p:pic>
      <p:pic>
        <p:nvPicPr>
          <p:cNvPr descr="A quick intro to the Stop-Motion Studio App available on iOS for the iPad and iPhone. Click the link below to download for your device.&#10;&#10;Stop Motion Studio App: https://itunes.apple.com/us/app/stop-motion-studio/id441651297?mt=8" id="719" name="Google Shape;719;p44" title="Stop-Motion App Tutorial">
            <a:hlinkClick r:id="rId12"/>
          </p:cNvPr>
          <p:cNvPicPr preferRelativeResize="0"/>
          <p:nvPr/>
        </p:nvPicPr>
        <p:blipFill>
          <a:blip r:embed="rId13">
            <a:alphaModFix/>
          </a:blip>
          <a:stretch>
            <a:fillRect/>
          </a:stretch>
        </p:blipFill>
        <p:spPr>
          <a:xfrm>
            <a:off x="3755473" y="3577080"/>
            <a:ext cx="3143250" cy="23574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3" name="Shape 723"/>
        <p:cNvGrpSpPr/>
        <p:nvPr/>
      </p:nvGrpSpPr>
      <p:grpSpPr>
        <a:xfrm>
          <a:off x="0" y="0"/>
          <a:ext cx="0" cy="0"/>
          <a:chOff x="0" y="0"/>
          <a:chExt cx="0" cy="0"/>
        </a:xfrm>
      </p:grpSpPr>
      <p:sp>
        <p:nvSpPr>
          <p:cNvPr id="724" name="Google Shape;724;p45"/>
          <p:cNvSpPr txBox="1"/>
          <p:nvPr/>
        </p:nvSpPr>
        <p:spPr>
          <a:xfrm>
            <a:off x="152400" y="1707925"/>
            <a:ext cx="16191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B44"/>
                </a:solidFill>
                <a:latin typeface="Atma"/>
                <a:ea typeface="Atma"/>
                <a:cs typeface="Atma"/>
                <a:sym typeface="Atma"/>
              </a:rPr>
              <a:t>Stop Motion</a:t>
            </a:r>
            <a:endParaRPr b="1">
              <a:solidFill>
                <a:srgbClr val="FFCB44"/>
              </a:solidFill>
              <a:latin typeface="Atma"/>
              <a:ea typeface="Atma"/>
              <a:cs typeface="Atma"/>
              <a:sym typeface="Atma"/>
            </a:endParaRPr>
          </a:p>
        </p:txBody>
      </p:sp>
      <p:sp>
        <p:nvSpPr>
          <p:cNvPr id="725" name="Google Shape;725;p45"/>
          <p:cNvSpPr txBox="1"/>
          <p:nvPr/>
        </p:nvSpPr>
        <p:spPr>
          <a:xfrm>
            <a:off x="1579800" y="1631725"/>
            <a:ext cx="16191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CB44"/>
                </a:solidFill>
                <a:latin typeface="Atma"/>
                <a:ea typeface="Atma"/>
                <a:cs typeface="Atma"/>
                <a:sym typeface="Atma"/>
              </a:rPr>
              <a:t>Claymation</a:t>
            </a:r>
            <a:endParaRPr b="1" sz="1700">
              <a:solidFill>
                <a:srgbClr val="FFCB44"/>
              </a:solidFill>
              <a:latin typeface="Atma"/>
              <a:ea typeface="Atma"/>
              <a:cs typeface="Atma"/>
              <a:sym typeface="Atma"/>
            </a:endParaRPr>
          </a:p>
        </p:txBody>
      </p:sp>
      <p:pic>
        <p:nvPicPr>
          <p:cNvPr id="726" name="Google Shape;726;p45">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727" name="Google Shape;727;p45"/>
          <p:cNvSpPr txBox="1"/>
          <p:nvPr/>
        </p:nvSpPr>
        <p:spPr>
          <a:xfrm>
            <a:off x="3198900" y="1790700"/>
            <a:ext cx="4256400" cy="7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chemeClr val="dk1"/>
                </a:solidFill>
                <a:latin typeface="Atma"/>
                <a:ea typeface="Atma"/>
                <a:cs typeface="Atma"/>
                <a:sym typeface="Atma"/>
              </a:rPr>
              <a:t>Create your characters with clay/play dough, set the scene &amp; make your stop motion come to life!</a:t>
            </a:r>
            <a:endParaRPr b="1" sz="2200">
              <a:solidFill>
                <a:schemeClr val="dk1"/>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1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l">
              <a:spcBef>
                <a:spcPts val="0"/>
              </a:spcBef>
              <a:spcAft>
                <a:spcPts val="0"/>
              </a:spcAft>
              <a:buClr>
                <a:schemeClr val="dk1"/>
              </a:buClr>
              <a:buSzPts val="1100"/>
              <a:buFont typeface="Arial"/>
              <a:buNone/>
            </a:pPr>
            <a:r>
              <a:t/>
            </a:r>
            <a:endParaRPr b="1" sz="19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1800">
              <a:solidFill>
                <a:srgbClr val="3F55AE"/>
              </a:solidFill>
              <a:latin typeface="Atma"/>
              <a:ea typeface="Atma"/>
              <a:cs typeface="Atma"/>
              <a:sym typeface="Atma"/>
            </a:endParaRPr>
          </a:p>
        </p:txBody>
      </p:sp>
      <p:pic>
        <p:nvPicPr>
          <p:cNvPr id="728" name="Google Shape;728;p45"/>
          <p:cNvPicPr preferRelativeResize="0"/>
          <p:nvPr/>
        </p:nvPicPr>
        <p:blipFill>
          <a:blip r:embed="rId6">
            <a:alphaModFix/>
          </a:blip>
          <a:stretch>
            <a:fillRect/>
          </a:stretch>
        </p:blipFill>
        <p:spPr>
          <a:xfrm>
            <a:off x="648450" y="2199998"/>
            <a:ext cx="627000" cy="627000"/>
          </a:xfrm>
          <a:prstGeom prst="rect">
            <a:avLst/>
          </a:prstGeom>
          <a:noFill/>
          <a:ln>
            <a:noFill/>
          </a:ln>
        </p:spPr>
      </p:pic>
      <p:pic>
        <p:nvPicPr>
          <p:cNvPr id="729" name="Google Shape;729;p45">
            <a:hlinkClick r:id="rId7"/>
          </p:cNvPr>
          <p:cNvPicPr preferRelativeResize="0"/>
          <p:nvPr/>
        </p:nvPicPr>
        <p:blipFill>
          <a:blip r:embed="rId8">
            <a:alphaModFix/>
          </a:blip>
          <a:stretch>
            <a:fillRect/>
          </a:stretch>
        </p:blipFill>
        <p:spPr>
          <a:xfrm>
            <a:off x="2534453" y="2283109"/>
            <a:ext cx="418200" cy="460800"/>
          </a:xfrm>
          <a:prstGeom prst="roundRect">
            <a:avLst>
              <a:gd fmla="val 16667" name="adj"/>
            </a:avLst>
          </a:prstGeom>
          <a:noFill/>
          <a:ln>
            <a:noFill/>
          </a:ln>
        </p:spPr>
      </p:pic>
      <p:pic>
        <p:nvPicPr>
          <p:cNvPr id="730" name="Google Shape;730;p45"/>
          <p:cNvPicPr preferRelativeResize="0"/>
          <p:nvPr/>
        </p:nvPicPr>
        <p:blipFill>
          <a:blip r:embed="rId9">
            <a:alphaModFix/>
          </a:blip>
          <a:stretch>
            <a:fillRect/>
          </a:stretch>
        </p:blipFill>
        <p:spPr>
          <a:xfrm>
            <a:off x="2028075" y="2283099"/>
            <a:ext cx="418200" cy="460800"/>
          </a:xfrm>
          <a:prstGeom prst="ellipse">
            <a:avLst/>
          </a:prstGeom>
          <a:noFill/>
          <a:ln>
            <a:noFill/>
          </a:ln>
        </p:spPr>
      </p:pic>
      <p:grpSp>
        <p:nvGrpSpPr>
          <p:cNvPr id="731" name="Google Shape;731;p45"/>
          <p:cNvGrpSpPr/>
          <p:nvPr/>
        </p:nvGrpSpPr>
        <p:grpSpPr>
          <a:xfrm>
            <a:off x="-2114672" y="5734017"/>
            <a:ext cx="5313525" cy="7067472"/>
            <a:chOff x="-9008950" y="3063750"/>
            <a:chExt cx="5541849" cy="7261350"/>
          </a:xfrm>
        </p:grpSpPr>
        <p:pic>
          <p:nvPicPr>
            <p:cNvPr descr="Bitmoji Image" id="732" name="Google Shape;732;p45"/>
            <p:cNvPicPr preferRelativeResize="0"/>
            <p:nvPr/>
          </p:nvPicPr>
          <p:blipFill rotWithShape="1">
            <a:blip r:embed="rId10">
              <a:alphaModFix/>
            </a:blip>
            <a:srcRect b="0" l="22818" r="23377" t="0"/>
            <a:stretch/>
          </p:blipFill>
          <p:spPr>
            <a:xfrm>
              <a:off x="-7105650" y="3562350"/>
              <a:ext cx="3638550" cy="6762750"/>
            </a:xfrm>
            <a:prstGeom prst="rect">
              <a:avLst/>
            </a:prstGeom>
            <a:noFill/>
            <a:ln>
              <a:noFill/>
            </a:ln>
          </p:spPr>
        </p:pic>
        <p:pic>
          <p:nvPicPr>
            <p:cNvPr descr="Bitmoji Image" id="733" name="Google Shape;733;p45"/>
            <p:cNvPicPr preferRelativeResize="0"/>
            <p:nvPr/>
          </p:nvPicPr>
          <p:blipFill rotWithShape="1">
            <a:blip r:embed="rId11">
              <a:alphaModFix/>
            </a:blip>
            <a:srcRect b="61419" l="0" r="45244" t="0"/>
            <a:stretch/>
          </p:blipFill>
          <p:spPr>
            <a:xfrm rot="669598">
              <a:off x="-8782168" y="3411697"/>
              <a:ext cx="3861236" cy="2720657"/>
            </a:xfrm>
            <a:prstGeom prst="rect">
              <a:avLst/>
            </a:prstGeom>
            <a:noFill/>
            <a:ln>
              <a:noFill/>
            </a:ln>
          </p:spPr>
        </p:pic>
      </p:grpSp>
      <p:pic>
        <p:nvPicPr>
          <p:cNvPr id="734" name="Google Shape;734;p45"/>
          <p:cNvPicPr preferRelativeResize="0"/>
          <p:nvPr/>
        </p:nvPicPr>
        <p:blipFill rotWithShape="1">
          <a:blip r:embed="rId12">
            <a:alphaModFix/>
          </a:blip>
          <a:srcRect b="13388" l="21944" r="20322" t="23488"/>
          <a:stretch/>
        </p:blipFill>
        <p:spPr>
          <a:xfrm>
            <a:off x="2325650" y="8572500"/>
            <a:ext cx="627001" cy="817002"/>
          </a:xfrm>
          <a:prstGeom prst="rect">
            <a:avLst/>
          </a:prstGeom>
          <a:noFill/>
          <a:ln>
            <a:noFill/>
          </a:ln>
        </p:spPr>
      </p:pic>
      <p:sp>
        <p:nvSpPr>
          <p:cNvPr id="735" name="Google Shape;735;p45"/>
          <p:cNvSpPr txBox="1"/>
          <p:nvPr/>
        </p:nvSpPr>
        <p:spPr>
          <a:xfrm>
            <a:off x="2149650" y="688552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736" name="Google Shape;736;p45">
            <a:hlinkClick r:id="rId13"/>
          </p:cNvPr>
          <p:cNvPicPr preferRelativeResize="0"/>
          <p:nvPr/>
        </p:nvPicPr>
        <p:blipFill>
          <a:blip r:embed="rId8">
            <a:alphaModFix/>
          </a:blip>
          <a:stretch>
            <a:fillRect/>
          </a:stretch>
        </p:blipFill>
        <p:spPr>
          <a:xfrm>
            <a:off x="6561974" y="6613153"/>
            <a:ext cx="627000" cy="690900"/>
          </a:xfrm>
          <a:prstGeom prst="roundRect">
            <a:avLst>
              <a:gd fmla="val 16667" name="adj"/>
            </a:avLst>
          </a:prstGeom>
          <a:noFill/>
          <a:ln>
            <a:noFill/>
          </a:ln>
        </p:spPr>
      </p:pic>
      <p:pic>
        <p:nvPicPr>
          <p:cNvPr descr="A quick intro to the Stop-Motion Studio App available on iOS for the iPad and iPhone. Click the link below to download for your device.&#10;&#10;Stop Motion Studio App: https://itunes.apple.com/us/app/stop-motion-studio/id441651297?mt=8" id="737" name="Google Shape;737;p45" title="Stop-Motion App Tutorial">
            <a:hlinkClick r:id="rId14"/>
          </p:cNvPr>
          <p:cNvPicPr preferRelativeResize="0"/>
          <p:nvPr/>
        </p:nvPicPr>
        <p:blipFill>
          <a:blip r:embed="rId15">
            <a:alphaModFix/>
          </a:blip>
          <a:stretch>
            <a:fillRect/>
          </a:stretch>
        </p:blipFill>
        <p:spPr>
          <a:xfrm>
            <a:off x="5404650" y="4291900"/>
            <a:ext cx="1619100" cy="1214339"/>
          </a:xfrm>
          <a:prstGeom prst="rect">
            <a:avLst/>
          </a:prstGeom>
          <a:noFill/>
          <a:ln>
            <a:noFill/>
          </a:ln>
        </p:spPr>
      </p:pic>
      <p:pic>
        <p:nvPicPr>
          <p:cNvPr descr="Full Playlist: https://www.youtube.com/playlist?list=PLLALQuK1NDriZ7JgmfxOc40hRTnYSt6Gx&#10;-&#10;-&#10;Watch more How to Do Stop Motion Animation videos: http://www.howcast.com/videos/514869-Claymation-Basics-Stop-Motion&#10;&#10;&#10;&#10;So you can create stop motion animated films with so many different types of materials. I think one of the most effective materials to use, of course, would be clay. And clay is a great great material for stop motion animation because it's so easy to change the form of clay. When animating with clay, you would apply the same rules you apply when you are animating with found objects. You would do things in small increments.&#10;&#10;So we have a ball of green clay here, set up with our camera pointing down to it. We're lighting with this little clip light. We have our computer, with which we'll take pictures of the clay by hitting the space bar. And we'll move our clay a little bit. We could also, not just move it, we can change it. I'm moving the clay a little and I'm taking my thumbs and pressing it a little bit flat. Taking a picture. Move it. Flatten it. Take a picture. &#10;&#10;It's great to take your time with your animation. Don't rush through. There's that sound. I'm going to flatten it out a bit more. Take a picture. Maybe we'll start to flatten it and split it as well. We're going to go in here. &#10;&#10;I'm just using my fingers to press into the clay and make these changes. I'm going to go ahead and start to really separate it. Take a picture. This is something that you want to happen gradually, in small increments, not necessarily all at once. A little more. Picture. Move it a little more. I'm pinching and breaking the clay in the middle just a bit. And there's a moment right before it's going to snap. &#10;&#10;And now these separate pieces will fly out of the frame.&#10;&#10;Something you will notice is that the clay will leave behind a little bit of clay sometimes, or a little bit of oil. And that's OK. If you prefer not to have that oil left behind, you can animate on a wipeable surface, a dry erase board, a piece of plexiglass. In this case, you will see a little of that oil because we are animating on paper. &#10;&#10;Now that those pieces have gone completely out of the frame, I'll take a few more pictures, and we'll play our film. &#10;&#10;And that's just a very very basic approach to animating with clay. There's a lot you can do with the clay. &#10;&#10;That's just a start." id="738" name="Google Shape;738;p45" title="Claymation Basics | Stop Motion">
            <a:hlinkClick r:id="rId16"/>
          </p:cNvPr>
          <p:cNvPicPr preferRelativeResize="0"/>
          <p:nvPr/>
        </p:nvPicPr>
        <p:blipFill>
          <a:blip r:embed="rId17">
            <a:alphaModFix/>
          </a:blip>
          <a:stretch>
            <a:fillRect/>
          </a:stretch>
        </p:blipFill>
        <p:spPr>
          <a:xfrm>
            <a:off x="3558725" y="4245001"/>
            <a:ext cx="1619100" cy="1214341"/>
          </a:xfrm>
          <a:prstGeom prst="rect">
            <a:avLst/>
          </a:prstGeom>
          <a:noFill/>
          <a:ln>
            <a:noFill/>
          </a:ln>
        </p:spPr>
      </p:pic>
      <p:pic>
        <p:nvPicPr>
          <p:cNvPr id="739" name="Google Shape;739;p45"/>
          <p:cNvPicPr preferRelativeResize="0"/>
          <p:nvPr/>
        </p:nvPicPr>
        <p:blipFill>
          <a:blip r:embed="rId18">
            <a:alphaModFix/>
          </a:blip>
          <a:stretch>
            <a:fillRect/>
          </a:stretch>
        </p:blipFill>
        <p:spPr>
          <a:xfrm>
            <a:off x="3478864" y="10978790"/>
            <a:ext cx="1418926" cy="1116826"/>
          </a:xfrm>
          <a:prstGeom prst="rect">
            <a:avLst/>
          </a:prstGeom>
          <a:noFill/>
          <a:ln>
            <a:noFill/>
          </a:ln>
        </p:spPr>
      </p:pic>
      <p:pic>
        <p:nvPicPr>
          <p:cNvPr id="740" name="Google Shape;740;p45"/>
          <p:cNvPicPr preferRelativeResize="0"/>
          <p:nvPr/>
        </p:nvPicPr>
        <p:blipFill>
          <a:blip r:embed="rId18">
            <a:alphaModFix/>
          </a:blip>
          <a:stretch>
            <a:fillRect/>
          </a:stretch>
        </p:blipFill>
        <p:spPr>
          <a:xfrm>
            <a:off x="5177837" y="10800350"/>
            <a:ext cx="1297800" cy="1007101"/>
          </a:xfrm>
          <a:prstGeom prst="rect">
            <a:avLst/>
          </a:prstGeom>
          <a:noFill/>
          <a:ln>
            <a:noFill/>
          </a:ln>
        </p:spPr>
      </p:pic>
      <p:sp>
        <p:nvSpPr>
          <p:cNvPr id="741" name="Google Shape;741;p45"/>
          <p:cNvSpPr txBox="1"/>
          <p:nvPr/>
        </p:nvSpPr>
        <p:spPr>
          <a:xfrm>
            <a:off x="2144950" y="10079325"/>
            <a:ext cx="4686300" cy="347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US">
                <a:solidFill>
                  <a:schemeClr val="dk1"/>
                </a:solidFill>
                <a:latin typeface="Atma"/>
                <a:ea typeface="Atma"/>
                <a:cs typeface="Atma"/>
                <a:sym typeface="Atma"/>
              </a:rPr>
              <a:t>            Check out some student examples:</a:t>
            </a:r>
            <a:endParaRPr b="1">
              <a:solidFill>
                <a:schemeClr val="dk1"/>
              </a:solidFill>
              <a:latin typeface="Atma"/>
              <a:ea typeface="Atma"/>
              <a:cs typeface="Atma"/>
              <a:sym typeface="Atma"/>
            </a:endParaRPr>
          </a:p>
        </p:txBody>
      </p:sp>
      <p:pic>
        <p:nvPicPr>
          <p:cNvPr id="742" name="Google Shape;742;p45">
            <a:hlinkClick r:id="rId19"/>
          </p:cNvPr>
          <p:cNvPicPr preferRelativeResize="0"/>
          <p:nvPr/>
        </p:nvPicPr>
        <p:blipFill>
          <a:blip r:embed="rId20">
            <a:alphaModFix/>
          </a:blip>
          <a:stretch>
            <a:fillRect/>
          </a:stretch>
        </p:blipFill>
        <p:spPr>
          <a:xfrm>
            <a:off x="3750100" y="11116550"/>
            <a:ext cx="876468" cy="690900"/>
          </a:xfrm>
          <a:prstGeom prst="rect">
            <a:avLst/>
          </a:prstGeom>
          <a:noFill/>
          <a:ln>
            <a:noFill/>
          </a:ln>
        </p:spPr>
      </p:pic>
      <p:pic>
        <p:nvPicPr>
          <p:cNvPr id="743" name="Google Shape;743;p45">
            <a:hlinkClick r:id="rId21"/>
          </p:cNvPr>
          <p:cNvPicPr preferRelativeResize="0"/>
          <p:nvPr/>
        </p:nvPicPr>
        <p:blipFill>
          <a:blip r:embed="rId22">
            <a:alphaModFix/>
          </a:blip>
          <a:stretch>
            <a:fillRect/>
          </a:stretch>
        </p:blipFill>
        <p:spPr>
          <a:xfrm>
            <a:off x="5416839" y="10910388"/>
            <a:ext cx="848136" cy="62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 name="Shape 236"/>
        <p:cNvGrpSpPr/>
        <p:nvPr/>
      </p:nvGrpSpPr>
      <p:grpSpPr>
        <a:xfrm>
          <a:off x="0" y="0"/>
          <a:ext cx="0" cy="0"/>
          <a:chOff x="0" y="0"/>
          <a:chExt cx="0" cy="0"/>
        </a:xfrm>
      </p:grpSpPr>
      <p:sp>
        <p:nvSpPr>
          <p:cNvPr id="237" name="Google Shape;237;p16"/>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FFCB44"/>
                </a:solidFill>
                <a:latin typeface="Atma"/>
                <a:ea typeface="Atma"/>
                <a:cs typeface="Atma"/>
                <a:sym typeface="Atma"/>
              </a:rPr>
              <a:t>Build It!</a:t>
            </a:r>
            <a:endParaRPr b="1" sz="1800">
              <a:solidFill>
                <a:srgbClr val="FFCB44"/>
              </a:solidFill>
              <a:latin typeface="Atma"/>
              <a:ea typeface="Atma"/>
              <a:cs typeface="Atma"/>
              <a:sym typeface="Atma"/>
            </a:endParaRPr>
          </a:p>
        </p:txBody>
      </p:sp>
      <p:pic>
        <p:nvPicPr>
          <p:cNvPr id="238" name="Google Shape;238;p16">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239" name="Google Shape;239;p16"/>
          <p:cNvSpPr txBox="1"/>
          <p:nvPr/>
        </p:nvSpPr>
        <p:spPr>
          <a:xfrm>
            <a:off x="3185975" y="1881325"/>
            <a:ext cx="4166400" cy="86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Show your understanding through an  </a:t>
            </a:r>
            <a:r>
              <a:rPr b="1" lang="en-US" sz="2200">
                <a:solidFill>
                  <a:srgbClr val="3F55AE"/>
                </a:solidFill>
                <a:latin typeface="Atma"/>
                <a:ea typeface="Atma"/>
                <a:cs typeface="Atma"/>
                <a:sym typeface="Atma"/>
              </a:rPr>
              <a:t>ARTistic Lens</a:t>
            </a:r>
            <a:r>
              <a:rPr lang="en-US" sz="2200">
                <a:solidFill>
                  <a:srgbClr val="3F55AE"/>
                </a:solidFill>
                <a:latin typeface="Atma"/>
                <a:ea typeface="Atma"/>
                <a:cs typeface="Atma"/>
                <a:sym typeface="Atma"/>
              </a:rPr>
              <a:t>!</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id="240" name="Google Shape;240;p16"/>
          <p:cNvPicPr preferRelativeResize="0"/>
          <p:nvPr/>
        </p:nvPicPr>
        <p:blipFill>
          <a:blip r:embed="rId6">
            <a:alphaModFix/>
          </a:blip>
          <a:stretch>
            <a:fillRect/>
          </a:stretch>
        </p:blipFill>
        <p:spPr>
          <a:xfrm>
            <a:off x="625375" y="2175600"/>
            <a:ext cx="635550" cy="635550"/>
          </a:xfrm>
          <a:prstGeom prst="rect">
            <a:avLst/>
          </a:prstGeom>
          <a:noFill/>
          <a:ln>
            <a:noFill/>
          </a:ln>
        </p:spPr>
      </p:pic>
      <p:sp>
        <p:nvSpPr>
          <p:cNvPr id="241" name="Google Shape;241;p16"/>
          <p:cNvSpPr txBox="1"/>
          <p:nvPr/>
        </p:nvSpPr>
        <p:spPr>
          <a:xfrm>
            <a:off x="2019275" y="1707925"/>
            <a:ext cx="10098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FFCB44"/>
                </a:solidFill>
                <a:latin typeface="Atma"/>
                <a:ea typeface="Atma"/>
                <a:cs typeface="Atma"/>
                <a:sym typeface="Atma"/>
              </a:rPr>
              <a:t>Create</a:t>
            </a:r>
            <a:endParaRPr b="1" sz="1700">
              <a:solidFill>
                <a:srgbClr val="FFCB44"/>
              </a:solidFill>
              <a:latin typeface="Atma"/>
              <a:ea typeface="Atma"/>
              <a:cs typeface="Atma"/>
              <a:sym typeface="Atma"/>
            </a:endParaRPr>
          </a:p>
        </p:txBody>
      </p:sp>
      <p:pic>
        <p:nvPicPr>
          <p:cNvPr id="242" name="Google Shape;242;p16"/>
          <p:cNvPicPr preferRelativeResize="0"/>
          <p:nvPr/>
        </p:nvPicPr>
        <p:blipFill>
          <a:blip r:embed="rId7">
            <a:alphaModFix/>
          </a:blip>
          <a:stretch>
            <a:fillRect/>
          </a:stretch>
        </p:blipFill>
        <p:spPr>
          <a:xfrm>
            <a:off x="2206388" y="2175600"/>
            <a:ext cx="635550" cy="635550"/>
          </a:xfrm>
          <a:prstGeom prst="rect">
            <a:avLst/>
          </a:prstGeom>
          <a:noFill/>
          <a:ln>
            <a:noFill/>
          </a:ln>
        </p:spPr>
      </p:pic>
      <p:pic>
        <p:nvPicPr>
          <p:cNvPr descr="Bitmoji Image" id="243" name="Google Shape;243;p16"/>
          <p:cNvPicPr preferRelativeResize="0"/>
          <p:nvPr/>
        </p:nvPicPr>
        <p:blipFill rotWithShape="1">
          <a:blip r:embed="rId8">
            <a:alphaModFix/>
          </a:blip>
          <a:srcRect b="0" l="11119" r="0" t="0"/>
          <a:stretch/>
        </p:blipFill>
        <p:spPr>
          <a:xfrm flipH="1">
            <a:off x="-1836400" y="6186725"/>
            <a:ext cx="5254725" cy="6614875"/>
          </a:xfrm>
          <a:prstGeom prst="rect">
            <a:avLst/>
          </a:prstGeom>
          <a:noFill/>
          <a:ln>
            <a:noFill/>
          </a:ln>
        </p:spPr>
      </p:pic>
      <p:sp>
        <p:nvSpPr>
          <p:cNvPr id="244" name="Google Shape;244;p16"/>
          <p:cNvSpPr txBox="1"/>
          <p:nvPr/>
        </p:nvSpPr>
        <p:spPr>
          <a:xfrm>
            <a:off x="2019275" y="69470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245" name="Google Shape;245;p16"/>
          <p:cNvPicPr preferRelativeResize="0"/>
          <p:nvPr/>
        </p:nvPicPr>
        <p:blipFill>
          <a:blip r:embed="rId7">
            <a:alphaModFix/>
          </a:blip>
          <a:stretch>
            <a:fillRect/>
          </a:stretch>
        </p:blipFill>
        <p:spPr>
          <a:xfrm>
            <a:off x="6644988" y="6739500"/>
            <a:ext cx="635550" cy="635550"/>
          </a:xfrm>
          <a:prstGeom prst="rect">
            <a:avLst/>
          </a:prstGeom>
          <a:noFill/>
          <a:ln>
            <a:noFill/>
          </a:ln>
        </p:spPr>
      </p:pic>
      <p:pic>
        <p:nvPicPr>
          <p:cNvPr id="246" name="Google Shape;246;p16"/>
          <p:cNvPicPr preferRelativeResize="0"/>
          <p:nvPr/>
        </p:nvPicPr>
        <p:blipFill rotWithShape="1">
          <a:blip r:embed="rId9">
            <a:alphaModFix/>
          </a:blip>
          <a:srcRect b="21271" l="0" r="0" t="14523"/>
          <a:stretch/>
        </p:blipFill>
        <p:spPr>
          <a:xfrm>
            <a:off x="3778725" y="3674875"/>
            <a:ext cx="3195300" cy="2051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sp>
        <p:nvSpPr>
          <p:cNvPr id="251" name="Google Shape;251;p17"/>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FFCB44"/>
                </a:solidFill>
                <a:latin typeface="Atma"/>
                <a:ea typeface="Atma"/>
                <a:cs typeface="Atma"/>
                <a:sym typeface="Atma"/>
              </a:rPr>
              <a:t>Build It!</a:t>
            </a:r>
            <a:endParaRPr b="1" sz="1800">
              <a:solidFill>
                <a:srgbClr val="FFCB44"/>
              </a:solidFill>
              <a:latin typeface="Atma"/>
              <a:ea typeface="Atma"/>
              <a:cs typeface="Atma"/>
              <a:sym typeface="Atma"/>
            </a:endParaRPr>
          </a:p>
        </p:txBody>
      </p:sp>
      <p:pic>
        <p:nvPicPr>
          <p:cNvPr id="252" name="Google Shape;252;p17">
            <a:hlinkClick action="ppaction://hlinksldjump" r:id="rId4"/>
          </p:cNvPr>
          <p:cNvPicPr preferRelativeResize="0"/>
          <p:nvPr/>
        </p:nvPicPr>
        <p:blipFill>
          <a:blip r:embed="rId5">
            <a:alphaModFix/>
          </a:blip>
          <a:stretch>
            <a:fillRect/>
          </a:stretch>
        </p:blipFill>
        <p:spPr>
          <a:xfrm>
            <a:off x="6457950" y="9096375"/>
            <a:ext cx="1009649" cy="1314449"/>
          </a:xfrm>
          <a:prstGeom prst="rect">
            <a:avLst/>
          </a:prstGeom>
          <a:noFill/>
          <a:ln>
            <a:noFill/>
          </a:ln>
        </p:spPr>
      </p:pic>
      <p:sp>
        <p:nvSpPr>
          <p:cNvPr id="253" name="Google Shape;253;p17"/>
          <p:cNvSpPr txBox="1"/>
          <p:nvPr/>
        </p:nvSpPr>
        <p:spPr>
          <a:xfrm>
            <a:off x="3185975" y="1881325"/>
            <a:ext cx="4281600" cy="86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rgbClr val="3F55AE"/>
                </a:solidFill>
                <a:latin typeface="Atma"/>
                <a:ea typeface="Atma"/>
                <a:cs typeface="Atma"/>
                <a:sym typeface="Atma"/>
              </a:rPr>
              <a:t>Build a </a:t>
            </a:r>
            <a:r>
              <a:rPr b="1" lang="en-US" sz="2200">
                <a:solidFill>
                  <a:srgbClr val="3F55AE"/>
                </a:solidFill>
                <a:latin typeface="Atma"/>
                <a:ea typeface="Atma"/>
                <a:cs typeface="Atma"/>
                <a:sym typeface="Atma"/>
              </a:rPr>
              <a:t>prototype</a:t>
            </a:r>
            <a:r>
              <a:rPr lang="en-US" sz="2200">
                <a:solidFill>
                  <a:srgbClr val="3F55AE"/>
                </a:solidFill>
                <a:latin typeface="Atma"/>
                <a:ea typeface="Atma"/>
                <a:cs typeface="Atma"/>
                <a:sym typeface="Atma"/>
              </a:rPr>
              <a:t> that will help solve a problem or innovate a solution.</a:t>
            </a:r>
            <a:endParaRPr sz="2200">
              <a:solidFill>
                <a:srgbClr val="3F55AE"/>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id="254" name="Google Shape;254;p17"/>
          <p:cNvPicPr preferRelativeResize="0"/>
          <p:nvPr/>
        </p:nvPicPr>
        <p:blipFill>
          <a:blip r:embed="rId6">
            <a:alphaModFix/>
          </a:blip>
          <a:stretch>
            <a:fillRect/>
          </a:stretch>
        </p:blipFill>
        <p:spPr>
          <a:xfrm>
            <a:off x="625375" y="2175600"/>
            <a:ext cx="635550" cy="635550"/>
          </a:xfrm>
          <a:prstGeom prst="rect">
            <a:avLst/>
          </a:prstGeom>
          <a:noFill/>
          <a:ln>
            <a:noFill/>
          </a:ln>
        </p:spPr>
      </p:pic>
      <p:sp>
        <p:nvSpPr>
          <p:cNvPr id="255" name="Google Shape;255;p17"/>
          <p:cNvSpPr txBox="1"/>
          <p:nvPr/>
        </p:nvSpPr>
        <p:spPr>
          <a:xfrm>
            <a:off x="1847975" y="1707925"/>
            <a:ext cx="13524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FFCB44"/>
                </a:solidFill>
                <a:latin typeface="Atma"/>
                <a:ea typeface="Atma"/>
                <a:cs typeface="Atma"/>
                <a:sym typeface="Atma"/>
              </a:rPr>
              <a:t>Prototype</a:t>
            </a:r>
            <a:endParaRPr b="1" sz="1700">
              <a:solidFill>
                <a:srgbClr val="FFCB44"/>
              </a:solidFill>
              <a:latin typeface="Atma"/>
              <a:ea typeface="Atma"/>
              <a:cs typeface="Atma"/>
              <a:sym typeface="Atma"/>
            </a:endParaRPr>
          </a:p>
        </p:txBody>
      </p:sp>
      <p:pic>
        <p:nvPicPr>
          <p:cNvPr id="256" name="Google Shape;256;p17"/>
          <p:cNvPicPr preferRelativeResize="0"/>
          <p:nvPr/>
        </p:nvPicPr>
        <p:blipFill>
          <a:blip r:embed="rId7">
            <a:alphaModFix/>
          </a:blip>
          <a:stretch>
            <a:fillRect/>
          </a:stretch>
        </p:blipFill>
        <p:spPr>
          <a:xfrm>
            <a:off x="2206400" y="2175600"/>
            <a:ext cx="777750" cy="777750"/>
          </a:xfrm>
          <a:prstGeom prst="rect">
            <a:avLst/>
          </a:prstGeom>
          <a:noFill/>
          <a:ln>
            <a:noFill/>
          </a:ln>
        </p:spPr>
      </p:pic>
      <p:grpSp>
        <p:nvGrpSpPr>
          <p:cNvPr id="257" name="Google Shape;257;p17"/>
          <p:cNvGrpSpPr/>
          <p:nvPr/>
        </p:nvGrpSpPr>
        <p:grpSpPr>
          <a:xfrm>
            <a:off x="-972941" y="6184706"/>
            <a:ext cx="5297940" cy="6898366"/>
            <a:chOff x="-7784725" y="4031675"/>
            <a:chExt cx="5233050" cy="6592475"/>
          </a:xfrm>
        </p:grpSpPr>
        <p:pic>
          <p:nvPicPr>
            <p:cNvPr descr="Bitmoji Image" id="258" name="Google Shape;258;p17"/>
            <p:cNvPicPr preferRelativeResize="0"/>
            <p:nvPr/>
          </p:nvPicPr>
          <p:blipFill>
            <a:blip r:embed="rId8">
              <a:alphaModFix/>
            </a:blip>
            <a:stretch>
              <a:fillRect/>
            </a:stretch>
          </p:blipFill>
          <p:spPr>
            <a:xfrm>
              <a:off x="-7698225" y="4031675"/>
              <a:ext cx="4281600" cy="4281600"/>
            </a:xfrm>
            <a:prstGeom prst="rect">
              <a:avLst/>
            </a:prstGeom>
            <a:noFill/>
            <a:ln>
              <a:noFill/>
            </a:ln>
          </p:spPr>
        </p:pic>
        <p:pic>
          <p:nvPicPr>
            <p:cNvPr descr="Bitmoji Image" id="259" name="Google Shape;259;p17"/>
            <p:cNvPicPr preferRelativeResize="0"/>
            <p:nvPr/>
          </p:nvPicPr>
          <p:blipFill rotWithShape="1">
            <a:blip r:embed="rId9">
              <a:alphaModFix/>
            </a:blip>
            <a:srcRect b="0" l="0" r="0" t="58681"/>
            <a:stretch/>
          </p:blipFill>
          <p:spPr>
            <a:xfrm>
              <a:off x="-7784725" y="8140275"/>
              <a:ext cx="5233050" cy="2483875"/>
            </a:xfrm>
            <a:prstGeom prst="rect">
              <a:avLst/>
            </a:prstGeom>
            <a:noFill/>
            <a:ln>
              <a:noFill/>
            </a:ln>
          </p:spPr>
        </p:pic>
      </p:grpSp>
      <p:sp>
        <p:nvSpPr>
          <p:cNvPr id="260" name="Google Shape;260;p17"/>
          <p:cNvSpPr txBox="1"/>
          <p:nvPr/>
        </p:nvSpPr>
        <p:spPr>
          <a:xfrm>
            <a:off x="2638650" y="69264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261" name="Google Shape;261;p17"/>
          <p:cNvPicPr preferRelativeResize="0"/>
          <p:nvPr/>
        </p:nvPicPr>
        <p:blipFill>
          <a:blip r:embed="rId7">
            <a:alphaModFix/>
          </a:blip>
          <a:stretch>
            <a:fillRect/>
          </a:stretch>
        </p:blipFill>
        <p:spPr>
          <a:xfrm>
            <a:off x="6358000" y="6739500"/>
            <a:ext cx="777750" cy="777750"/>
          </a:xfrm>
          <a:prstGeom prst="rect">
            <a:avLst/>
          </a:prstGeom>
          <a:noFill/>
          <a:ln>
            <a:noFill/>
          </a:ln>
        </p:spPr>
      </p:pic>
      <p:pic>
        <p:nvPicPr>
          <p:cNvPr id="262" name="Google Shape;262;p17"/>
          <p:cNvPicPr preferRelativeResize="0"/>
          <p:nvPr/>
        </p:nvPicPr>
        <p:blipFill rotWithShape="1">
          <a:blip r:embed="rId10">
            <a:alphaModFix/>
          </a:blip>
          <a:srcRect b="21271" l="0" r="0" t="14523"/>
          <a:stretch/>
        </p:blipFill>
        <p:spPr>
          <a:xfrm>
            <a:off x="3778725" y="3674875"/>
            <a:ext cx="3195300" cy="2051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p18"/>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rgbClr val="FFCB44"/>
                </a:solidFill>
                <a:latin typeface="Atma"/>
                <a:ea typeface="Atma"/>
                <a:cs typeface="Atma"/>
                <a:sym typeface="Atma"/>
              </a:rPr>
              <a:t>Google Apps</a:t>
            </a:r>
            <a:endParaRPr b="1" sz="1500">
              <a:solidFill>
                <a:srgbClr val="FFCB44"/>
              </a:solidFill>
              <a:latin typeface="Atma"/>
              <a:ea typeface="Atma"/>
              <a:cs typeface="Atma"/>
              <a:sym typeface="Atma"/>
            </a:endParaRPr>
          </a:p>
        </p:txBody>
      </p:sp>
      <p:pic>
        <p:nvPicPr>
          <p:cNvPr id="268" name="Google Shape;268;p18"/>
          <p:cNvPicPr preferRelativeResize="0"/>
          <p:nvPr/>
        </p:nvPicPr>
        <p:blipFill rotWithShape="1">
          <a:blip r:embed="rId4">
            <a:alphaModFix/>
          </a:blip>
          <a:srcRect b="10407" l="18261" r="23656" t="4355"/>
          <a:stretch/>
        </p:blipFill>
        <p:spPr>
          <a:xfrm>
            <a:off x="661750" y="2175588"/>
            <a:ext cx="562800" cy="572100"/>
          </a:xfrm>
          <a:prstGeom prst="roundRect">
            <a:avLst>
              <a:gd fmla="val 16667" name="adj"/>
            </a:avLst>
          </a:prstGeom>
          <a:noFill/>
          <a:ln>
            <a:noFill/>
          </a:ln>
        </p:spPr>
      </p:pic>
      <p:pic>
        <p:nvPicPr>
          <p:cNvPr id="269" name="Google Shape;269;p18"/>
          <p:cNvPicPr preferRelativeResize="0"/>
          <p:nvPr/>
        </p:nvPicPr>
        <p:blipFill>
          <a:blip r:embed="rId5">
            <a:alphaModFix/>
          </a:blip>
          <a:stretch>
            <a:fillRect/>
          </a:stretch>
        </p:blipFill>
        <p:spPr>
          <a:xfrm flipH="1">
            <a:off x="2215775" y="2148150"/>
            <a:ext cx="616800" cy="627000"/>
          </a:xfrm>
          <a:prstGeom prst="roundRect">
            <a:avLst>
              <a:gd fmla="val 16667" name="adj"/>
            </a:avLst>
          </a:prstGeom>
          <a:noFill/>
          <a:ln>
            <a:noFill/>
          </a:ln>
        </p:spPr>
      </p:pic>
      <p:sp>
        <p:nvSpPr>
          <p:cNvPr id="270" name="Google Shape;270;p18"/>
          <p:cNvSpPr txBox="1"/>
          <p:nvPr/>
        </p:nvSpPr>
        <p:spPr>
          <a:xfrm>
            <a:off x="1981350" y="1707925"/>
            <a:ext cx="11238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solidFill>
                  <a:srgbClr val="FFCB44"/>
                </a:solidFill>
                <a:latin typeface="Atma"/>
                <a:ea typeface="Atma"/>
                <a:cs typeface="Atma"/>
                <a:sym typeface="Atma"/>
              </a:rPr>
              <a:t>Drawings</a:t>
            </a:r>
            <a:endParaRPr b="1" sz="1600">
              <a:solidFill>
                <a:srgbClr val="FFCB44"/>
              </a:solidFill>
              <a:latin typeface="Atma"/>
              <a:ea typeface="Atma"/>
              <a:cs typeface="Atma"/>
              <a:sym typeface="Atma"/>
            </a:endParaRPr>
          </a:p>
        </p:txBody>
      </p:sp>
      <p:pic>
        <p:nvPicPr>
          <p:cNvPr id="271" name="Google Shape;271;p18">
            <a:hlinkClick action="ppaction://hlinksldjump" r:id="rId6"/>
          </p:cNvPr>
          <p:cNvPicPr preferRelativeResize="0"/>
          <p:nvPr/>
        </p:nvPicPr>
        <p:blipFill>
          <a:blip r:embed="rId7">
            <a:alphaModFix/>
          </a:blip>
          <a:stretch>
            <a:fillRect/>
          </a:stretch>
        </p:blipFill>
        <p:spPr>
          <a:xfrm>
            <a:off x="6457950" y="9096375"/>
            <a:ext cx="1009649" cy="1314449"/>
          </a:xfrm>
          <a:prstGeom prst="rect">
            <a:avLst/>
          </a:prstGeom>
          <a:noFill/>
          <a:ln>
            <a:noFill/>
          </a:ln>
        </p:spPr>
      </p:pic>
      <p:sp>
        <p:nvSpPr>
          <p:cNvPr id="272" name="Google Shape;272;p18"/>
          <p:cNvSpPr txBox="1"/>
          <p:nvPr/>
        </p:nvSpPr>
        <p:spPr>
          <a:xfrm>
            <a:off x="3429000" y="1809750"/>
            <a:ext cx="3753000" cy="9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500">
                <a:solidFill>
                  <a:srgbClr val="3F55AE"/>
                </a:solidFill>
                <a:latin typeface="Atma"/>
                <a:ea typeface="Atma"/>
                <a:cs typeface="Atma"/>
                <a:sym typeface="Atma"/>
              </a:rPr>
              <a:t>Create a digital poster using </a:t>
            </a:r>
            <a:r>
              <a:rPr b="1" lang="en-US" sz="2500">
                <a:solidFill>
                  <a:srgbClr val="3F55AE"/>
                </a:solidFill>
                <a:latin typeface="Atma"/>
                <a:ea typeface="Atma"/>
                <a:cs typeface="Atma"/>
                <a:sym typeface="Atma"/>
              </a:rPr>
              <a:t>Google Drawings.</a:t>
            </a:r>
            <a:endParaRPr b="1" sz="3100">
              <a:solidFill>
                <a:srgbClr val="3F55AE"/>
              </a:solidFill>
              <a:latin typeface="Calibri"/>
              <a:ea typeface="Calibri"/>
              <a:cs typeface="Calibri"/>
              <a:sym typeface="Calibri"/>
            </a:endParaRPr>
          </a:p>
        </p:txBody>
      </p:sp>
      <p:pic>
        <p:nvPicPr>
          <p:cNvPr descr="Bitmoji Image" id="273" name="Google Shape;273;p18"/>
          <p:cNvPicPr preferRelativeResize="0"/>
          <p:nvPr/>
        </p:nvPicPr>
        <p:blipFill rotWithShape="1">
          <a:blip r:embed="rId8">
            <a:alphaModFix/>
          </a:blip>
          <a:srcRect b="0" l="31283" r="25862" t="0"/>
          <a:stretch/>
        </p:blipFill>
        <p:spPr>
          <a:xfrm flipH="1">
            <a:off x="-908224" y="6845684"/>
            <a:ext cx="2889575" cy="6743016"/>
          </a:xfrm>
          <a:prstGeom prst="rect">
            <a:avLst/>
          </a:prstGeom>
          <a:noFill/>
          <a:ln>
            <a:noFill/>
          </a:ln>
        </p:spPr>
      </p:pic>
      <p:sp>
        <p:nvSpPr>
          <p:cNvPr id="274" name="Google Shape;274;p18"/>
          <p:cNvSpPr txBox="1"/>
          <p:nvPr/>
        </p:nvSpPr>
        <p:spPr>
          <a:xfrm>
            <a:off x="1879975" y="69487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275" name="Google Shape;275;p18" title="Google Drawings Intro">
            <a:hlinkClick r:id="rId9"/>
          </p:cNvPr>
          <p:cNvPicPr preferRelativeResize="0"/>
          <p:nvPr/>
        </p:nvPicPr>
        <p:blipFill>
          <a:blip r:embed="rId10">
            <a:alphaModFix/>
          </a:blip>
          <a:stretch>
            <a:fillRect/>
          </a:stretch>
        </p:blipFill>
        <p:spPr>
          <a:xfrm>
            <a:off x="3875308" y="3692000"/>
            <a:ext cx="3086168" cy="23146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Google Shape;280;p19"/>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rgbClr val="FFCB44"/>
                </a:solidFill>
                <a:latin typeface="Atma"/>
                <a:ea typeface="Atma"/>
                <a:cs typeface="Atma"/>
                <a:sym typeface="Atma"/>
              </a:rPr>
              <a:t>Google Apps</a:t>
            </a:r>
            <a:endParaRPr b="1" sz="1500">
              <a:solidFill>
                <a:srgbClr val="FFCB44"/>
              </a:solidFill>
              <a:latin typeface="Atma"/>
              <a:ea typeface="Atma"/>
              <a:cs typeface="Atma"/>
              <a:sym typeface="Atma"/>
            </a:endParaRPr>
          </a:p>
        </p:txBody>
      </p:sp>
      <p:pic>
        <p:nvPicPr>
          <p:cNvPr id="281" name="Google Shape;281;p19"/>
          <p:cNvPicPr preferRelativeResize="0"/>
          <p:nvPr/>
        </p:nvPicPr>
        <p:blipFill rotWithShape="1">
          <a:blip r:embed="rId4">
            <a:alphaModFix/>
          </a:blip>
          <a:srcRect b="10407" l="18261" r="23656" t="4355"/>
          <a:stretch/>
        </p:blipFill>
        <p:spPr>
          <a:xfrm>
            <a:off x="661750" y="2175588"/>
            <a:ext cx="562800" cy="572100"/>
          </a:xfrm>
          <a:prstGeom prst="roundRect">
            <a:avLst>
              <a:gd fmla="val 16667" name="adj"/>
            </a:avLst>
          </a:prstGeom>
          <a:noFill/>
          <a:ln>
            <a:noFill/>
          </a:ln>
        </p:spPr>
      </p:pic>
      <p:sp>
        <p:nvSpPr>
          <p:cNvPr id="282" name="Google Shape;282;p19"/>
          <p:cNvSpPr txBox="1"/>
          <p:nvPr/>
        </p:nvSpPr>
        <p:spPr>
          <a:xfrm>
            <a:off x="2095500" y="1707925"/>
            <a:ext cx="10095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CB44"/>
                </a:solidFill>
                <a:latin typeface="Atma"/>
                <a:ea typeface="Atma"/>
                <a:cs typeface="Atma"/>
                <a:sym typeface="Atma"/>
              </a:rPr>
              <a:t>Slides</a:t>
            </a:r>
            <a:endParaRPr b="1" sz="1800">
              <a:solidFill>
                <a:srgbClr val="FFCB44"/>
              </a:solidFill>
              <a:latin typeface="Atma"/>
              <a:ea typeface="Atma"/>
              <a:cs typeface="Atma"/>
              <a:sym typeface="Atma"/>
            </a:endParaRPr>
          </a:p>
        </p:txBody>
      </p:sp>
      <p:pic>
        <p:nvPicPr>
          <p:cNvPr id="283" name="Google Shape;283;p19">
            <a:hlinkClick action="ppaction://hlinksldjump" r:id="rId5"/>
          </p:cNvPr>
          <p:cNvPicPr preferRelativeResize="0"/>
          <p:nvPr/>
        </p:nvPicPr>
        <p:blipFill>
          <a:blip r:embed="rId6">
            <a:alphaModFix/>
          </a:blip>
          <a:stretch>
            <a:fillRect/>
          </a:stretch>
        </p:blipFill>
        <p:spPr>
          <a:xfrm>
            <a:off x="6457950" y="9096375"/>
            <a:ext cx="1009649" cy="1314449"/>
          </a:xfrm>
          <a:prstGeom prst="rect">
            <a:avLst/>
          </a:prstGeom>
          <a:noFill/>
          <a:ln>
            <a:noFill/>
          </a:ln>
        </p:spPr>
      </p:pic>
      <p:sp>
        <p:nvSpPr>
          <p:cNvPr id="284" name="Google Shape;284;p19"/>
          <p:cNvSpPr txBox="1"/>
          <p:nvPr/>
        </p:nvSpPr>
        <p:spPr>
          <a:xfrm>
            <a:off x="3429000" y="1809750"/>
            <a:ext cx="3753000" cy="9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300">
                <a:solidFill>
                  <a:srgbClr val="3F55AE"/>
                </a:solidFill>
                <a:latin typeface="Atma"/>
                <a:ea typeface="Atma"/>
                <a:cs typeface="Atma"/>
                <a:sym typeface="Atma"/>
              </a:rPr>
              <a:t>Create a slideshow presentation using </a:t>
            </a:r>
            <a:r>
              <a:rPr b="1" lang="en-US" sz="2300">
                <a:solidFill>
                  <a:srgbClr val="3F55AE"/>
                </a:solidFill>
                <a:latin typeface="Atma"/>
                <a:ea typeface="Atma"/>
                <a:cs typeface="Atma"/>
                <a:sym typeface="Atma"/>
              </a:rPr>
              <a:t>Google Slides.</a:t>
            </a:r>
            <a:endParaRPr b="1"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descr="Screen Shot 2014-09-28 at 4.15.19 PM.png" id="285" name="Google Shape;285;p19"/>
          <p:cNvPicPr preferRelativeResize="0"/>
          <p:nvPr/>
        </p:nvPicPr>
        <p:blipFill rotWithShape="1">
          <a:blip r:embed="rId7">
            <a:alphaModFix/>
          </a:blip>
          <a:srcRect b="8638" l="8071" r="9651" t="6586"/>
          <a:stretch/>
        </p:blipFill>
        <p:spPr>
          <a:xfrm>
            <a:off x="2242775" y="2175600"/>
            <a:ext cx="562800" cy="698700"/>
          </a:xfrm>
          <a:prstGeom prst="roundRect">
            <a:avLst>
              <a:gd fmla="val 16667" name="adj"/>
            </a:avLst>
          </a:prstGeom>
          <a:noFill/>
          <a:ln>
            <a:noFill/>
          </a:ln>
        </p:spPr>
      </p:pic>
      <p:pic>
        <p:nvPicPr>
          <p:cNvPr descr="Bitmoji Image" id="286" name="Google Shape;286;p19"/>
          <p:cNvPicPr preferRelativeResize="0"/>
          <p:nvPr/>
        </p:nvPicPr>
        <p:blipFill>
          <a:blip r:embed="rId8">
            <a:alphaModFix/>
          </a:blip>
          <a:stretch>
            <a:fillRect/>
          </a:stretch>
        </p:blipFill>
        <p:spPr>
          <a:xfrm>
            <a:off x="-2266775" y="6543675"/>
            <a:ext cx="6419850" cy="6419850"/>
          </a:xfrm>
          <a:prstGeom prst="rect">
            <a:avLst/>
          </a:prstGeom>
          <a:noFill/>
          <a:ln>
            <a:noFill/>
          </a:ln>
        </p:spPr>
      </p:pic>
      <p:sp>
        <p:nvSpPr>
          <p:cNvPr id="287" name="Google Shape;287;p19"/>
          <p:cNvSpPr txBox="1"/>
          <p:nvPr/>
        </p:nvSpPr>
        <p:spPr>
          <a:xfrm>
            <a:off x="-5581650" y="19050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chemeClr val="dk1"/>
              </a:solidFill>
              <a:latin typeface="Atma"/>
              <a:ea typeface="Atma"/>
              <a:cs typeface="Atma"/>
              <a:sym typeface="Atma"/>
            </a:endParaRPr>
          </a:p>
        </p:txBody>
      </p:sp>
      <p:sp>
        <p:nvSpPr>
          <p:cNvPr id="288" name="Google Shape;288;p19"/>
          <p:cNvSpPr txBox="1"/>
          <p:nvPr/>
        </p:nvSpPr>
        <p:spPr>
          <a:xfrm>
            <a:off x="1732050" y="69058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descr="This video tutorial provides an intro to Google Docs and explains how to set up a basic slideshow." id="289" name="Google Shape;289;p19" title="Google Slides for Kids - Episode 1">
            <a:hlinkClick r:id="rId9"/>
          </p:cNvPr>
          <p:cNvPicPr preferRelativeResize="0"/>
          <p:nvPr/>
        </p:nvPicPr>
        <p:blipFill>
          <a:blip r:embed="rId10">
            <a:alphaModFix/>
          </a:blip>
          <a:stretch>
            <a:fillRect/>
          </a:stretch>
        </p:blipFill>
        <p:spPr>
          <a:xfrm>
            <a:off x="3429000" y="3629440"/>
            <a:ext cx="1842400" cy="1381785"/>
          </a:xfrm>
          <a:prstGeom prst="rect">
            <a:avLst/>
          </a:prstGeom>
          <a:noFill/>
          <a:ln>
            <a:noFill/>
          </a:ln>
        </p:spPr>
      </p:pic>
      <p:pic>
        <p:nvPicPr>
          <p:cNvPr id="290" name="Google Shape;290;p19" title="Google Slides Intro">
            <a:hlinkClick r:id="rId11"/>
          </p:cNvPr>
          <p:cNvPicPr preferRelativeResize="0"/>
          <p:nvPr/>
        </p:nvPicPr>
        <p:blipFill>
          <a:blip r:embed="rId12">
            <a:alphaModFix/>
          </a:blip>
          <a:stretch>
            <a:fillRect/>
          </a:stretch>
        </p:blipFill>
        <p:spPr>
          <a:xfrm>
            <a:off x="5143300" y="4489438"/>
            <a:ext cx="1842400" cy="13818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4" name="Shape 294"/>
        <p:cNvGrpSpPr/>
        <p:nvPr/>
      </p:nvGrpSpPr>
      <p:grpSpPr>
        <a:xfrm>
          <a:off x="0" y="0"/>
          <a:ext cx="0" cy="0"/>
          <a:chOff x="0" y="0"/>
          <a:chExt cx="0" cy="0"/>
        </a:xfrm>
      </p:grpSpPr>
      <p:sp>
        <p:nvSpPr>
          <p:cNvPr id="295" name="Google Shape;295;p20"/>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rgbClr val="FFCB44"/>
                </a:solidFill>
                <a:latin typeface="Atma"/>
                <a:ea typeface="Atma"/>
                <a:cs typeface="Atma"/>
                <a:sym typeface="Atma"/>
              </a:rPr>
              <a:t>Google Apps</a:t>
            </a:r>
            <a:endParaRPr b="1" sz="1500">
              <a:solidFill>
                <a:srgbClr val="FFCB44"/>
              </a:solidFill>
              <a:latin typeface="Atma"/>
              <a:ea typeface="Atma"/>
              <a:cs typeface="Atma"/>
              <a:sym typeface="Atma"/>
            </a:endParaRPr>
          </a:p>
        </p:txBody>
      </p:sp>
      <p:pic>
        <p:nvPicPr>
          <p:cNvPr id="296" name="Google Shape;296;p20"/>
          <p:cNvPicPr preferRelativeResize="0"/>
          <p:nvPr/>
        </p:nvPicPr>
        <p:blipFill rotWithShape="1">
          <a:blip r:embed="rId4">
            <a:alphaModFix/>
          </a:blip>
          <a:srcRect b="10407" l="18261" r="23656" t="4355"/>
          <a:stretch/>
        </p:blipFill>
        <p:spPr>
          <a:xfrm>
            <a:off x="661750" y="2175588"/>
            <a:ext cx="562800" cy="572100"/>
          </a:xfrm>
          <a:prstGeom prst="roundRect">
            <a:avLst>
              <a:gd fmla="val 16667" name="adj"/>
            </a:avLst>
          </a:prstGeom>
          <a:noFill/>
          <a:ln>
            <a:noFill/>
          </a:ln>
        </p:spPr>
      </p:pic>
      <p:sp>
        <p:nvSpPr>
          <p:cNvPr id="297" name="Google Shape;297;p20"/>
          <p:cNvSpPr txBox="1"/>
          <p:nvPr/>
        </p:nvSpPr>
        <p:spPr>
          <a:xfrm>
            <a:off x="2095500" y="1707925"/>
            <a:ext cx="10095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CB44"/>
                </a:solidFill>
                <a:latin typeface="Atma"/>
                <a:ea typeface="Atma"/>
                <a:cs typeface="Atma"/>
                <a:sym typeface="Atma"/>
              </a:rPr>
              <a:t>Docs</a:t>
            </a:r>
            <a:endParaRPr b="1" sz="1800">
              <a:solidFill>
                <a:srgbClr val="FFCB44"/>
              </a:solidFill>
              <a:latin typeface="Atma"/>
              <a:ea typeface="Atma"/>
              <a:cs typeface="Atma"/>
              <a:sym typeface="Atma"/>
            </a:endParaRPr>
          </a:p>
        </p:txBody>
      </p:sp>
      <p:pic>
        <p:nvPicPr>
          <p:cNvPr id="298" name="Google Shape;298;p20">
            <a:hlinkClick action="ppaction://hlinksldjump" r:id="rId5"/>
          </p:cNvPr>
          <p:cNvPicPr preferRelativeResize="0"/>
          <p:nvPr/>
        </p:nvPicPr>
        <p:blipFill>
          <a:blip r:embed="rId6">
            <a:alphaModFix/>
          </a:blip>
          <a:stretch>
            <a:fillRect/>
          </a:stretch>
        </p:blipFill>
        <p:spPr>
          <a:xfrm>
            <a:off x="6457950" y="9096375"/>
            <a:ext cx="1009649" cy="1314449"/>
          </a:xfrm>
          <a:prstGeom prst="rect">
            <a:avLst/>
          </a:prstGeom>
          <a:noFill/>
          <a:ln>
            <a:noFill/>
          </a:ln>
        </p:spPr>
      </p:pic>
      <p:sp>
        <p:nvSpPr>
          <p:cNvPr id="299" name="Google Shape;299;p20"/>
          <p:cNvSpPr txBox="1"/>
          <p:nvPr/>
        </p:nvSpPr>
        <p:spPr>
          <a:xfrm>
            <a:off x="3429000" y="1809750"/>
            <a:ext cx="3753000" cy="9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3F55AE"/>
                </a:solidFill>
                <a:latin typeface="Atma"/>
                <a:ea typeface="Atma"/>
                <a:cs typeface="Atma"/>
                <a:sym typeface="Atma"/>
              </a:rPr>
              <a:t>Write about your learning using a </a:t>
            </a:r>
            <a:r>
              <a:rPr b="1" lang="en-US" sz="2400">
                <a:solidFill>
                  <a:srgbClr val="3F55AE"/>
                </a:solidFill>
                <a:latin typeface="Atma"/>
                <a:ea typeface="Atma"/>
                <a:cs typeface="Atma"/>
                <a:sym typeface="Atma"/>
              </a:rPr>
              <a:t>Google Document.</a:t>
            </a:r>
            <a:endParaRPr b="1" sz="24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p:txBody>
      </p:sp>
      <p:pic>
        <p:nvPicPr>
          <p:cNvPr id="300" name="Google Shape;300;p20">
            <a:hlinkClick action="ppaction://hlinksldjump" r:id="rId7"/>
          </p:cNvPr>
          <p:cNvPicPr preferRelativeResize="0"/>
          <p:nvPr/>
        </p:nvPicPr>
        <p:blipFill>
          <a:blip r:embed="rId8">
            <a:alphaModFix/>
          </a:blip>
          <a:stretch>
            <a:fillRect/>
          </a:stretch>
        </p:blipFill>
        <p:spPr>
          <a:xfrm>
            <a:off x="2297537" y="2148154"/>
            <a:ext cx="453267" cy="626999"/>
          </a:xfrm>
          <a:prstGeom prst="rect">
            <a:avLst/>
          </a:prstGeom>
          <a:noFill/>
          <a:ln>
            <a:noFill/>
          </a:ln>
        </p:spPr>
      </p:pic>
      <p:pic>
        <p:nvPicPr>
          <p:cNvPr descr="Bitmoji Image" id="301" name="Google Shape;301;p20"/>
          <p:cNvPicPr preferRelativeResize="0"/>
          <p:nvPr/>
        </p:nvPicPr>
        <p:blipFill>
          <a:blip r:embed="rId9">
            <a:alphaModFix/>
          </a:blip>
          <a:stretch>
            <a:fillRect/>
          </a:stretch>
        </p:blipFill>
        <p:spPr>
          <a:xfrm flipH="1">
            <a:off x="-2019301" y="7419975"/>
            <a:ext cx="6419850" cy="5734300"/>
          </a:xfrm>
          <a:prstGeom prst="rect">
            <a:avLst/>
          </a:prstGeom>
          <a:noFill/>
          <a:ln>
            <a:noFill/>
          </a:ln>
        </p:spPr>
      </p:pic>
      <p:sp>
        <p:nvSpPr>
          <p:cNvPr id="302" name="Google Shape;302;p20"/>
          <p:cNvSpPr txBox="1"/>
          <p:nvPr/>
        </p:nvSpPr>
        <p:spPr>
          <a:xfrm>
            <a:off x="1619350" y="6947075"/>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descr="A brief intro to Google Docs for kids. This tutorial is the first episode of the series, Google Docs for kids." id="303" name="Google Shape;303;p20" title="Google Docs for Kids - Episode 1: What Is It?">
            <a:hlinkClick r:id="rId10"/>
          </p:cNvPr>
          <p:cNvPicPr preferRelativeResize="0"/>
          <p:nvPr/>
        </p:nvPicPr>
        <p:blipFill>
          <a:blip r:embed="rId11">
            <a:alphaModFix/>
          </a:blip>
          <a:stretch>
            <a:fillRect/>
          </a:stretch>
        </p:blipFill>
        <p:spPr>
          <a:xfrm>
            <a:off x="3576575" y="3732050"/>
            <a:ext cx="1624333" cy="1218250"/>
          </a:xfrm>
          <a:prstGeom prst="rect">
            <a:avLst/>
          </a:prstGeom>
          <a:noFill/>
          <a:ln>
            <a:noFill/>
          </a:ln>
        </p:spPr>
      </p:pic>
      <p:pic>
        <p:nvPicPr>
          <p:cNvPr descr="This series helps students learn to use Google Docs. In this episode, students create a real &quot;About Me&quot; document and format the text. Teachers, you can play the video for the class while students work along and set up the document. You can let students work independently on their document after the video." id="304" name="Google Shape;304;p20" title="Google Docs for Kids - Episode 2: Formatting">
            <a:hlinkClick r:id="rId12"/>
          </p:cNvPr>
          <p:cNvPicPr preferRelativeResize="0"/>
          <p:nvPr/>
        </p:nvPicPr>
        <p:blipFill>
          <a:blip r:embed="rId13">
            <a:alphaModFix/>
          </a:blip>
          <a:stretch>
            <a:fillRect/>
          </a:stretch>
        </p:blipFill>
        <p:spPr>
          <a:xfrm>
            <a:off x="5499600" y="3782825"/>
            <a:ext cx="1488925" cy="1116700"/>
          </a:xfrm>
          <a:prstGeom prst="rect">
            <a:avLst/>
          </a:prstGeom>
          <a:noFill/>
          <a:ln>
            <a:noFill/>
          </a:ln>
        </p:spPr>
      </p:pic>
      <p:pic>
        <p:nvPicPr>
          <p:cNvPr descr="This series helps students learn to use Google Docs. In this episode, students learn to insert and edit images in a Google Docs document.Teachers, you can play the video for the class while students work along. You can let students work independently on their document after the video." id="305" name="Google Shape;305;p20" title="Google Docs for Kids - Episode 3: Inserting Images">
            <a:hlinkClick r:id="rId14"/>
          </p:cNvPr>
          <p:cNvPicPr preferRelativeResize="0"/>
          <p:nvPr/>
        </p:nvPicPr>
        <p:blipFill>
          <a:blip r:embed="rId15">
            <a:alphaModFix/>
          </a:blip>
          <a:stretch>
            <a:fillRect/>
          </a:stretch>
        </p:blipFill>
        <p:spPr>
          <a:xfrm>
            <a:off x="4629300" y="4837000"/>
            <a:ext cx="1352400" cy="1014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9" name="Shape 309"/>
        <p:cNvGrpSpPr/>
        <p:nvPr/>
      </p:nvGrpSpPr>
      <p:grpSpPr>
        <a:xfrm>
          <a:off x="0" y="0"/>
          <a:ext cx="0" cy="0"/>
          <a:chOff x="0" y="0"/>
          <a:chExt cx="0" cy="0"/>
        </a:xfrm>
      </p:grpSpPr>
      <p:sp>
        <p:nvSpPr>
          <p:cNvPr id="310" name="Google Shape;310;p21"/>
          <p:cNvSpPr txBox="1"/>
          <p:nvPr/>
        </p:nvSpPr>
        <p:spPr>
          <a:xfrm>
            <a:off x="266950" y="1707925"/>
            <a:ext cx="1352400" cy="6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rgbClr val="FFCB44"/>
                </a:solidFill>
                <a:latin typeface="Atma"/>
                <a:ea typeface="Atma"/>
                <a:cs typeface="Atma"/>
                <a:sym typeface="Atma"/>
              </a:rPr>
              <a:t>Google Apps</a:t>
            </a:r>
            <a:endParaRPr b="1" sz="1500">
              <a:solidFill>
                <a:srgbClr val="FFCB44"/>
              </a:solidFill>
              <a:latin typeface="Atma"/>
              <a:ea typeface="Atma"/>
              <a:cs typeface="Atma"/>
              <a:sym typeface="Atma"/>
            </a:endParaRPr>
          </a:p>
        </p:txBody>
      </p:sp>
      <p:pic>
        <p:nvPicPr>
          <p:cNvPr id="311" name="Google Shape;311;p21"/>
          <p:cNvPicPr preferRelativeResize="0"/>
          <p:nvPr/>
        </p:nvPicPr>
        <p:blipFill rotWithShape="1">
          <a:blip r:embed="rId4">
            <a:alphaModFix/>
          </a:blip>
          <a:srcRect b="10407" l="18261" r="23656" t="4355"/>
          <a:stretch/>
        </p:blipFill>
        <p:spPr>
          <a:xfrm>
            <a:off x="661750" y="2175588"/>
            <a:ext cx="562800" cy="572100"/>
          </a:xfrm>
          <a:prstGeom prst="roundRect">
            <a:avLst>
              <a:gd fmla="val 16667" name="adj"/>
            </a:avLst>
          </a:prstGeom>
          <a:noFill/>
          <a:ln>
            <a:noFill/>
          </a:ln>
        </p:spPr>
      </p:pic>
      <p:sp>
        <p:nvSpPr>
          <p:cNvPr id="312" name="Google Shape;312;p21"/>
          <p:cNvSpPr txBox="1"/>
          <p:nvPr/>
        </p:nvSpPr>
        <p:spPr>
          <a:xfrm>
            <a:off x="2095500" y="1707925"/>
            <a:ext cx="10095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CB44"/>
                </a:solidFill>
                <a:latin typeface="Atma"/>
                <a:ea typeface="Atma"/>
                <a:cs typeface="Atma"/>
                <a:sym typeface="Atma"/>
              </a:rPr>
              <a:t>Sites</a:t>
            </a:r>
            <a:endParaRPr b="1" sz="1800">
              <a:solidFill>
                <a:srgbClr val="FFCB44"/>
              </a:solidFill>
              <a:latin typeface="Atma"/>
              <a:ea typeface="Atma"/>
              <a:cs typeface="Atma"/>
              <a:sym typeface="Atma"/>
            </a:endParaRPr>
          </a:p>
        </p:txBody>
      </p:sp>
      <p:pic>
        <p:nvPicPr>
          <p:cNvPr id="313" name="Google Shape;313;p21">
            <a:hlinkClick action="ppaction://hlinksldjump" r:id="rId5"/>
          </p:cNvPr>
          <p:cNvPicPr preferRelativeResize="0"/>
          <p:nvPr/>
        </p:nvPicPr>
        <p:blipFill>
          <a:blip r:embed="rId6">
            <a:alphaModFix/>
          </a:blip>
          <a:stretch>
            <a:fillRect/>
          </a:stretch>
        </p:blipFill>
        <p:spPr>
          <a:xfrm>
            <a:off x="6457950" y="9096375"/>
            <a:ext cx="1009649" cy="1314449"/>
          </a:xfrm>
          <a:prstGeom prst="rect">
            <a:avLst/>
          </a:prstGeom>
          <a:noFill/>
          <a:ln>
            <a:noFill/>
          </a:ln>
        </p:spPr>
      </p:pic>
      <p:sp>
        <p:nvSpPr>
          <p:cNvPr id="314" name="Google Shape;314;p21"/>
          <p:cNvSpPr txBox="1"/>
          <p:nvPr/>
        </p:nvSpPr>
        <p:spPr>
          <a:xfrm>
            <a:off x="3429000" y="1837050"/>
            <a:ext cx="3753000" cy="9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500">
                <a:solidFill>
                  <a:srgbClr val="3F55AE"/>
                </a:solidFill>
                <a:latin typeface="Atma"/>
                <a:ea typeface="Atma"/>
                <a:cs typeface="Atma"/>
                <a:sym typeface="Atma"/>
              </a:rPr>
              <a:t>Create a webpage using </a:t>
            </a:r>
            <a:r>
              <a:rPr b="1" lang="en-US" sz="2500">
                <a:solidFill>
                  <a:srgbClr val="3F55AE"/>
                </a:solidFill>
                <a:latin typeface="Atma"/>
                <a:ea typeface="Atma"/>
                <a:cs typeface="Atma"/>
                <a:sym typeface="Atma"/>
              </a:rPr>
              <a:t>Google Sites.</a:t>
            </a:r>
            <a:endParaRPr b="1" sz="25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2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300">
              <a:solidFill>
                <a:srgbClr val="3F55AE"/>
              </a:solidFill>
              <a:latin typeface="Atma"/>
              <a:ea typeface="Atma"/>
              <a:cs typeface="Atma"/>
              <a:sym typeface="Atma"/>
            </a:endParaRPr>
          </a:p>
          <a:p>
            <a:pPr indent="0" lvl="0" marL="0" rtl="0" algn="ctr">
              <a:spcBef>
                <a:spcPts val="0"/>
              </a:spcBef>
              <a:spcAft>
                <a:spcPts val="0"/>
              </a:spcAft>
              <a:buClr>
                <a:schemeClr val="dk1"/>
              </a:buClr>
              <a:buSzPts val="1100"/>
              <a:buFont typeface="Arial"/>
              <a:buNone/>
            </a:pPr>
            <a:r>
              <a:t/>
            </a:r>
            <a:endParaRPr sz="2500">
              <a:solidFill>
                <a:srgbClr val="3F55AE"/>
              </a:solidFill>
              <a:latin typeface="Atma"/>
              <a:ea typeface="Atma"/>
              <a:cs typeface="Atma"/>
              <a:sym typeface="Atma"/>
            </a:endParaRPr>
          </a:p>
        </p:txBody>
      </p:sp>
      <p:pic>
        <p:nvPicPr>
          <p:cNvPr id="315" name="Google Shape;315;p21"/>
          <p:cNvPicPr preferRelativeResize="0"/>
          <p:nvPr/>
        </p:nvPicPr>
        <p:blipFill rotWithShape="1">
          <a:blip r:embed="rId7">
            <a:alphaModFix/>
          </a:blip>
          <a:srcRect b="0" l="15165" r="17702" t="4843"/>
          <a:stretch/>
        </p:blipFill>
        <p:spPr>
          <a:xfrm>
            <a:off x="2303000" y="2203050"/>
            <a:ext cx="403618" cy="572100"/>
          </a:xfrm>
          <a:prstGeom prst="rect">
            <a:avLst/>
          </a:prstGeom>
          <a:noFill/>
          <a:ln cap="flat" cmpd="sng" w="38100">
            <a:solidFill>
              <a:srgbClr val="FFFFFF"/>
            </a:solidFill>
            <a:prstDash val="solid"/>
            <a:round/>
            <a:headEnd len="sm" w="sm" type="none"/>
            <a:tailEnd len="sm" w="sm" type="none"/>
          </a:ln>
        </p:spPr>
      </p:pic>
      <p:grpSp>
        <p:nvGrpSpPr>
          <p:cNvPr id="316" name="Google Shape;316;p21"/>
          <p:cNvGrpSpPr/>
          <p:nvPr/>
        </p:nvGrpSpPr>
        <p:grpSpPr>
          <a:xfrm>
            <a:off x="-1377275" y="8288225"/>
            <a:ext cx="5339675" cy="5141725"/>
            <a:chOff x="-1377275" y="8288225"/>
            <a:chExt cx="5339675" cy="5141725"/>
          </a:xfrm>
        </p:grpSpPr>
        <p:pic>
          <p:nvPicPr>
            <p:cNvPr id="317" name="Google Shape;317;p21"/>
            <p:cNvPicPr preferRelativeResize="0"/>
            <p:nvPr/>
          </p:nvPicPr>
          <p:blipFill rotWithShape="1">
            <a:blip r:embed="rId8">
              <a:alphaModFix/>
            </a:blip>
            <a:srcRect b="0" l="0" r="57050" t="17552"/>
            <a:stretch/>
          </p:blipFill>
          <p:spPr>
            <a:xfrm>
              <a:off x="-1377275" y="8288225"/>
              <a:ext cx="2816275" cy="5141725"/>
            </a:xfrm>
            <a:prstGeom prst="rect">
              <a:avLst/>
            </a:prstGeom>
            <a:noFill/>
            <a:ln>
              <a:noFill/>
            </a:ln>
          </p:spPr>
        </p:pic>
        <p:pic>
          <p:nvPicPr>
            <p:cNvPr id="318" name="Google Shape;318;p21"/>
            <p:cNvPicPr preferRelativeResize="0"/>
            <p:nvPr/>
          </p:nvPicPr>
          <p:blipFill rotWithShape="1">
            <a:blip r:embed="rId8">
              <a:alphaModFix/>
            </a:blip>
            <a:srcRect b="0" l="42765" r="0" t="19639"/>
            <a:stretch/>
          </p:blipFill>
          <p:spPr>
            <a:xfrm>
              <a:off x="1439000" y="9096375"/>
              <a:ext cx="2523400" cy="3725750"/>
            </a:xfrm>
            <a:prstGeom prst="rect">
              <a:avLst/>
            </a:prstGeom>
            <a:noFill/>
            <a:ln>
              <a:noFill/>
            </a:ln>
          </p:spPr>
        </p:pic>
        <p:pic>
          <p:nvPicPr>
            <p:cNvPr id="319" name="Google Shape;319;p21"/>
            <p:cNvPicPr preferRelativeResize="0"/>
            <p:nvPr/>
          </p:nvPicPr>
          <p:blipFill rotWithShape="1">
            <a:blip r:embed="rId7">
              <a:alphaModFix/>
            </a:blip>
            <a:srcRect b="0" l="15165" r="17702" t="4843"/>
            <a:stretch/>
          </p:blipFill>
          <p:spPr>
            <a:xfrm rot="924141">
              <a:off x="1189209" y="11043620"/>
              <a:ext cx="612262" cy="867808"/>
            </a:xfrm>
            <a:prstGeom prst="rect">
              <a:avLst/>
            </a:prstGeom>
            <a:noFill/>
            <a:ln cap="flat" cmpd="sng" w="38100">
              <a:solidFill>
                <a:srgbClr val="FFFFFF"/>
              </a:solidFill>
              <a:prstDash val="solid"/>
              <a:round/>
              <a:headEnd len="sm" w="sm" type="none"/>
              <a:tailEnd len="sm" w="sm" type="none"/>
            </a:ln>
          </p:spPr>
        </p:pic>
        <p:pic>
          <p:nvPicPr>
            <p:cNvPr id="320" name="Google Shape;320;p21"/>
            <p:cNvPicPr preferRelativeResize="0"/>
            <p:nvPr/>
          </p:nvPicPr>
          <p:blipFill rotWithShape="1">
            <a:blip r:embed="rId8">
              <a:alphaModFix/>
            </a:blip>
            <a:srcRect b="79766" l="42764" r="34338" t="0"/>
            <a:stretch/>
          </p:blipFill>
          <p:spPr>
            <a:xfrm>
              <a:off x="1084950" y="9973673"/>
              <a:ext cx="1075333" cy="999250"/>
            </a:xfrm>
            <a:prstGeom prst="rect">
              <a:avLst/>
            </a:prstGeom>
            <a:noFill/>
            <a:ln>
              <a:noFill/>
            </a:ln>
          </p:spPr>
        </p:pic>
      </p:grpSp>
      <p:sp>
        <p:nvSpPr>
          <p:cNvPr id="321" name="Google Shape;321;p21"/>
          <p:cNvSpPr txBox="1"/>
          <p:nvPr/>
        </p:nvSpPr>
        <p:spPr>
          <a:xfrm>
            <a:off x="1824500" y="6926550"/>
            <a:ext cx="4308300" cy="3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Atma"/>
              <a:ea typeface="Atma"/>
              <a:cs typeface="Atma"/>
              <a:sym typeface="Atma"/>
            </a:endParaRPr>
          </a:p>
        </p:txBody>
      </p:sp>
      <p:pic>
        <p:nvPicPr>
          <p:cNvPr id="322" name="Google Shape;322;p21"/>
          <p:cNvPicPr preferRelativeResize="0"/>
          <p:nvPr/>
        </p:nvPicPr>
        <p:blipFill rotWithShape="1">
          <a:blip r:embed="rId9">
            <a:alphaModFix/>
          </a:blip>
          <a:srcRect b="21271" l="0" r="0" t="14523"/>
          <a:stretch/>
        </p:blipFill>
        <p:spPr>
          <a:xfrm>
            <a:off x="3778725" y="3674875"/>
            <a:ext cx="3195300" cy="2051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