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0" r:id="rId3"/>
    <p:sldId id="284" r:id="rId4"/>
    <p:sldId id="281" r:id="rId5"/>
    <p:sldId id="285" r:id="rId6"/>
    <p:sldId id="282"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8/6/2025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8/6/2025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8/6/2025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8/6/2025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8/6/2025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Sống khiêm nhu</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1. </a:t>
            </a:r>
            <a:r>
              <a:rPr lang="vi-VN" sz="5500" b="1">
                <a:latin typeface="Arial" panose="020B0604020202020204" pitchFamily="34" charset="0"/>
                <a:cs typeface="Arial" panose="020B0604020202020204" pitchFamily="34" charset="0"/>
              </a:rPr>
              <a:t>Khi anh em được mời đi dự tiệc cưới trong đời. Đừng chọn ngồi cỗ nhất hòng có nhân vật trọng hơn. Nhưng khi ai được mời nên chọn ngồi vào chỗ cuối. Để khi chủ tới mời thì mới vinh dự ngồi trên.</a:t>
            </a:r>
            <a:endParaRPr lang="vi-VN" sz="5500" b="1" dirty="0"/>
          </a:p>
        </p:txBody>
      </p:sp>
    </p:spTree>
    <p:extLst>
      <p:ext uri="{BB962C8B-B14F-4D97-AF65-F5344CB8AC3E}">
        <p14:creationId xmlns:p14="http://schemas.microsoft.com/office/powerpoint/2010/main" val="2203440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a:t>
            </a:r>
            <a:r>
              <a:rPr lang="en-US" sz="5500" b="1">
                <a:solidFill>
                  <a:srgbClr val="FF0000"/>
                </a:solidFill>
                <a:latin typeface="Arial" panose="020B0604020202020204" pitchFamily="34" charset="0"/>
                <a:cs typeface="Arial" panose="020B0604020202020204" pitchFamily="34" charset="0"/>
              </a:rPr>
              <a:t>.</a:t>
            </a:r>
            <a:r>
              <a:rPr lang="vi-VN" sz="5500" b="1">
                <a:solidFill>
                  <a:srgbClr val="FF0000"/>
                </a:solidFill>
                <a:latin typeface="Arial" panose="020B0604020202020204" pitchFamily="34" charset="0"/>
                <a:cs typeface="Arial" panose="020B0604020202020204" pitchFamily="34" charset="0"/>
              </a:rPr>
              <a:t> </a:t>
            </a:r>
            <a:r>
              <a:rPr lang="vi-VN" sz="5500" b="1">
                <a:latin typeface="Arial" panose="020B0604020202020204" pitchFamily="34" charset="0"/>
                <a:cs typeface="Arial" panose="020B0604020202020204" pitchFamily="34" charset="0"/>
              </a:rPr>
              <a:t>Xin cho con trọn đời biết sống khiêm nhu, luôn hy sinh dấn thân phục vụ quên mình. Vì rằng ai tôn mình lên (tôn mình lên) sẽ bị hạ xuống, còn phần ai hạ mình xuống (hạ mình xuống) sẽ được tôn lên.</a:t>
            </a:r>
            <a:endParaRPr lang="vi-VN" sz="5500" b="1" dirty="0"/>
          </a:p>
        </p:txBody>
      </p:sp>
    </p:spTree>
    <p:extLst>
      <p:ext uri="{BB962C8B-B14F-4D97-AF65-F5344CB8AC3E}">
        <p14:creationId xmlns:p14="http://schemas.microsoft.com/office/powerpoint/2010/main" val="3320406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2. </a:t>
            </a:r>
            <a:r>
              <a:rPr lang="vi-VN" sz="5500" b="1">
                <a:latin typeface="Arial" panose="020B0604020202020204" pitchFamily="34" charset="0"/>
                <a:cs typeface="Arial" panose="020B0604020202020204" pitchFamily="34" charset="0"/>
              </a:rPr>
              <a:t>Khi anh em làm tiệc thôi đừng mời những ai giàu. Để họ mời lại sau trả lễ qua lại vì nhau. Nhưng khi ai làm tiệc nên mời người nghèo khốn khó. Chẳng có gì đáp đền tạo phúc lâu bền ngày sau.</a:t>
            </a:r>
            <a:endParaRPr lang="vi-VN" sz="5500" b="1" dirty="0"/>
          </a:p>
        </p:txBody>
      </p:sp>
    </p:spTree>
    <p:extLst>
      <p:ext uri="{BB962C8B-B14F-4D97-AF65-F5344CB8AC3E}">
        <p14:creationId xmlns:p14="http://schemas.microsoft.com/office/powerpoint/2010/main" val="3904414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a:t>
            </a:r>
            <a:r>
              <a:rPr lang="en-US" sz="5500" b="1">
                <a:solidFill>
                  <a:srgbClr val="FF0000"/>
                </a:solidFill>
                <a:latin typeface="Arial" panose="020B0604020202020204" pitchFamily="34" charset="0"/>
                <a:cs typeface="Arial" panose="020B0604020202020204" pitchFamily="34" charset="0"/>
              </a:rPr>
              <a:t>.</a:t>
            </a:r>
            <a:r>
              <a:rPr lang="vi-VN" sz="5500" b="1">
                <a:solidFill>
                  <a:srgbClr val="FF0000"/>
                </a:solidFill>
                <a:latin typeface="Arial" panose="020B0604020202020204" pitchFamily="34" charset="0"/>
                <a:cs typeface="Arial" panose="020B0604020202020204" pitchFamily="34" charset="0"/>
              </a:rPr>
              <a:t> </a:t>
            </a:r>
            <a:r>
              <a:rPr lang="vi-VN" sz="5500" b="1">
                <a:latin typeface="Arial" panose="020B0604020202020204" pitchFamily="34" charset="0"/>
                <a:cs typeface="Arial" panose="020B0604020202020204" pitchFamily="34" charset="0"/>
              </a:rPr>
              <a:t>Xin cho con trọn đời biết sống khiêm nhu, luôn hy sinh dấn thân phục vụ quên mình. Vì rằng ai tôn mình lên (tôn mình lên) sẽ bị hạ xuống, còn phần ai hạ mình xuống (hạ mình xuống) sẽ được tôn lên.</a:t>
            </a:r>
            <a:endParaRPr lang="vi-VN" sz="5500" b="1" dirty="0"/>
          </a:p>
        </p:txBody>
      </p:sp>
    </p:spTree>
    <p:extLst>
      <p:ext uri="{BB962C8B-B14F-4D97-AF65-F5344CB8AC3E}">
        <p14:creationId xmlns:p14="http://schemas.microsoft.com/office/powerpoint/2010/main" val="514228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3. </a:t>
            </a:r>
            <a:r>
              <a:rPr lang="vi-VN" sz="5500" b="1">
                <a:latin typeface="Arial" panose="020B0604020202020204" pitchFamily="34" charset="0"/>
                <a:cs typeface="Arial" panose="020B0604020202020204" pitchFamily="34" charset="0"/>
              </a:rPr>
              <a:t>Khi an vui mạnh giàu con phải tự sống khiêm hạ. Thì mọi người yêu hơn kẻ sống vung bạc tiền ra. Khi đang mang quyền hành con càng phải tự khiêm tốn. Thì mới được Chúa Trời nhìn tới vui lòng nhiều hơn.</a:t>
            </a:r>
            <a:endParaRPr lang="vi-VN" sz="5500" b="1" dirty="0"/>
          </a:p>
        </p:txBody>
      </p:sp>
    </p:spTree>
    <p:extLst>
      <p:ext uri="{BB962C8B-B14F-4D97-AF65-F5344CB8AC3E}">
        <p14:creationId xmlns:p14="http://schemas.microsoft.com/office/powerpoint/2010/main" val="3153421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a:t>
            </a:r>
            <a:r>
              <a:rPr lang="en-US" sz="5500" b="1">
                <a:solidFill>
                  <a:srgbClr val="FF0000"/>
                </a:solidFill>
                <a:latin typeface="Arial" panose="020B0604020202020204" pitchFamily="34" charset="0"/>
                <a:cs typeface="Arial" panose="020B0604020202020204" pitchFamily="34" charset="0"/>
              </a:rPr>
              <a:t>.</a:t>
            </a:r>
            <a:r>
              <a:rPr lang="vi-VN" sz="5500" b="1">
                <a:solidFill>
                  <a:srgbClr val="FF0000"/>
                </a:solidFill>
                <a:latin typeface="Arial" panose="020B0604020202020204" pitchFamily="34" charset="0"/>
                <a:cs typeface="Arial" panose="020B0604020202020204" pitchFamily="34" charset="0"/>
              </a:rPr>
              <a:t> </a:t>
            </a:r>
            <a:r>
              <a:rPr lang="vi-VN" sz="5500" b="1">
                <a:latin typeface="Arial" panose="020B0604020202020204" pitchFamily="34" charset="0"/>
                <a:cs typeface="Arial" panose="020B0604020202020204" pitchFamily="34" charset="0"/>
              </a:rPr>
              <a:t>Xin cho con trọn đời biết sống khiêm nhu, luôn hy sinh dấn thân phục vụ quên mình. Vì rằng ai tôn mình lên (tôn mình lên) sẽ bị hạ xuống, còn phần ai hạ mình xuống (hạ mình xuống) sẽ được tôn lên.</a:t>
            </a:r>
            <a:endParaRPr lang="vi-VN" sz="5500" b="1" dirty="0"/>
          </a:p>
        </p:txBody>
      </p:sp>
    </p:spTree>
    <p:extLst>
      <p:ext uri="{BB962C8B-B14F-4D97-AF65-F5344CB8AC3E}">
        <p14:creationId xmlns:p14="http://schemas.microsoft.com/office/powerpoint/2010/main" val="3897091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197</TotalTime>
  <Words>315</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Sống khiêm nhu</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39</cp:revision>
  <dcterms:created xsi:type="dcterms:W3CDTF">2024-12-09T09:23:25Z</dcterms:created>
  <dcterms:modified xsi:type="dcterms:W3CDTF">2025-08-06T09:39:23Z</dcterms:modified>
</cp:coreProperties>
</file>