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BD2C60-0044-4CC0-B17D-05BE540D6C36}">
  <a:tblStyle styleId="{27BD2C60-0044-4CC0-B17D-05BE540D6C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017300"/>
            <a:ext cx="5776800" cy="137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350599" y="320450"/>
            <a:ext cx="1517798" cy="7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/>
          <p:nvPr/>
        </p:nvSpPr>
        <p:spPr>
          <a:xfrm>
            <a:off x="507675" y="1764850"/>
            <a:ext cx="1629000" cy="1632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CA" sz="2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i="0" lang="fr-CA" sz="27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27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CA" sz="20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avancé</a:t>
            </a:r>
            <a:endParaRPr b="1" i="0" sz="20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1" name="Google Shape;51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5" name="Google Shape;65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5" name="Google Shape;75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6" name="Google Shape;76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2491525" y="2257275"/>
            <a:ext cx="407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l’aide de Scratch, présente une action ou une idée qui aide à atteindre l’objectif de développement durable visé.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976350" y="3684025"/>
            <a:ext cx="581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relever ce défi, tu devras respecter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différentes contraintes.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100125" y="495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{27BD2C60-0044-4CC0-B17D-05BE540D6C36}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animation ou ton jeu devra comprendre: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action ou une  idée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concrète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arrières-plans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son ou un enregistrement audio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dialogue entre deux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interaction (ex.: question) avec l’utilisateur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1100125" y="4525463"/>
            <a:ext cx="48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de l’animation ou du jeu interactif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18579" y="1472296"/>
            <a:ext cx="1087850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/>
        </p:nvSpPr>
        <p:spPr>
          <a:xfrm>
            <a:off x="866425" y="9754538"/>
            <a:ext cx="57018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du </a:t>
            </a:r>
            <a:r>
              <a:rPr b="0" i="0" lang="fr-CA" sz="900" u="sng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b="0" i="0" lang="fr-CA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mise à disposition, sauf exception, selon les termes de la </a:t>
            </a:r>
            <a:r>
              <a:rPr b="0" i="0" lang="fr-CA" sz="900" u="sng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b="0" i="0" lang="fr-CA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 international</a:t>
            </a:r>
            <a:r>
              <a:rPr b="0" i="0" lang="fr-CA" sz="13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b="0" i="0" sz="13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8225" y="97588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0"/>
          <p:cNvGraphicFramePr/>
          <p:nvPr/>
        </p:nvGraphicFramePr>
        <p:xfrm>
          <a:off x="1095375" y="12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{27BD2C60-0044-4CC0-B17D-05BE540D6C36}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 blocs de mouvements pour animer les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bloc capteur (ex.: pour poser une question à l’utilisateur)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structure conditionnelle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boucle de répétition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blocs de départ différents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animation dont la durée est entre 2 et 4 minutes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3" name="Google Shape;93;p10"/>
          <p:cNvSpPr txBox="1"/>
          <p:nvPr/>
        </p:nvSpPr>
        <p:spPr>
          <a:xfrm>
            <a:off x="1008100" y="792125"/>
            <a:ext cx="32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du programme Scratch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4" name="Google Shape;94;p10"/>
          <p:cNvGraphicFramePr/>
          <p:nvPr/>
        </p:nvGraphicFramePr>
        <p:xfrm>
          <a:off x="1095375" y="514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{27BD2C60-0044-4CC0-B17D-05BE540D6C36}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vue de la publication de ton programme, tu devras: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avoir un titre significatif suivi de</a:t>
                      </a:r>
                      <a:r>
                        <a:rPr b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i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(ex.: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 ville durable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Kreocode 20XX)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utiliser des images, des photos ou de sons libres de droits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 pas utiliser de photos ou de données nominatives comme le prénom ou le nom d’un élève, de son groupe ou de son école)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besoin, indiquer les sources dans l’espace </a:t>
                      </a:r>
                      <a:r>
                        <a:rPr i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et crédits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porter une attention particulière à l’utilisation de la langue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indiquer comment démarrer le programme dans la section Instructions  s’il ne démarre pas avec le drapeau vert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partager le projet lorsqu’il est complété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5" name="Google Shape;95;p10"/>
          <p:cNvSpPr txBox="1"/>
          <p:nvPr/>
        </p:nvSpPr>
        <p:spPr>
          <a:xfrm>
            <a:off x="1095375" y="465862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Éléments relatifs à la publication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1303" y="8181574"/>
            <a:ext cx="799620" cy="128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