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9" name="Google Shape;1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6" name="Google Shape;7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1" name="Google Shape;31;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8" name="Google Shape;38;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2" name="Google Shape;62;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3" name="Google Shape;6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9" name="Google Shape;69;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0" name="Google Shape;7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US"/>
              <a:t>1</a:t>
            </a:r>
            <a:endParaRPr sz="1400">
              <a:solidFill>
                <a:srgbClr val="000000"/>
              </a:solidFill>
              <a:latin typeface="Arial"/>
              <a:ea typeface="Arial"/>
              <a:cs typeface="Arial"/>
              <a:sym typeface="Arial"/>
            </a:endParaRPr>
          </a:p>
        </p:txBody>
      </p:sp>
      <p:pic>
        <p:nvPicPr>
          <p:cNvPr id="15" name="Google Shape;15;p1"/>
          <p:cNvPicPr preferRelativeResize="0"/>
          <p:nvPr/>
        </p:nvPicPr>
        <p:blipFill rotWithShape="1">
          <a:blip r:embed="rId1">
            <a:alphaModFix/>
          </a:blip>
          <a:srcRect b="0" l="0" r="0" t="0"/>
          <a:stretch/>
        </p:blipFill>
        <p:spPr>
          <a:xfrm>
            <a:off x="3925672" y="6384395"/>
            <a:ext cx="1577455" cy="3370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mailto:contact@peoplea2z.com" TargetMode="External"/><Relationship Id="rId4" Type="http://schemas.openxmlformats.org/officeDocument/2006/relationships/hyperlink" Target="https://in.linkedin.com/in/peoplea2z-advisory-n-solutions-a52837124" TargetMode="External"/><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3"/>
          <p:cNvSpPr txBox="1"/>
          <p:nvPr/>
        </p:nvSpPr>
        <p:spPr>
          <a:xfrm>
            <a:off x="175845" y="2447972"/>
            <a:ext cx="8968155" cy="5847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Arial"/>
                <a:ea typeface="Arial"/>
                <a:cs typeface="Arial"/>
                <a:sym typeface="Arial"/>
              </a:rPr>
              <a:t>LEVERAGING PEOPLE FOR TOMORROW..</a:t>
            </a:r>
            <a:r>
              <a:rPr b="1" i="0" lang="en-US" sz="3200" u="none" cap="none" strike="noStrike">
                <a:solidFill>
                  <a:schemeClr val="dk1"/>
                </a:solidFill>
                <a:latin typeface="Arial Black"/>
                <a:ea typeface="Arial Black"/>
                <a:cs typeface="Arial Black"/>
                <a:sym typeface="Arial Black"/>
              </a:rPr>
              <a:t>.</a:t>
            </a:r>
            <a:endParaRPr b="1" i="0" sz="3200" u="none" cap="none" strike="noStrike">
              <a:solidFill>
                <a:schemeClr val="dk1"/>
              </a:solidFill>
              <a:latin typeface="Arial Black"/>
              <a:ea typeface="Arial Black"/>
              <a:cs typeface="Arial Black"/>
              <a:sym typeface="Arial Black"/>
            </a:endParaRPr>
          </a:p>
        </p:txBody>
      </p:sp>
      <p:pic>
        <p:nvPicPr>
          <p:cNvPr descr="PeopleA2Z-logodesign2.jpg" id="91" name="Google Shape;91;p13"/>
          <p:cNvPicPr preferRelativeResize="0"/>
          <p:nvPr/>
        </p:nvPicPr>
        <p:blipFill rotWithShape="1">
          <a:blip r:embed="rId3">
            <a:alphaModFix/>
          </a:blip>
          <a:srcRect b="0" l="0" r="0" t="0"/>
          <a:stretch/>
        </p:blipFill>
        <p:spPr>
          <a:xfrm>
            <a:off x="0" y="12828"/>
            <a:ext cx="9144000" cy="3054537"/>
          </a:xfrm>
          <a:prstGeom prst="rect">
            <a:avLst/>
          </a:prstGeom>
          <a:noFill/>
          <a:ln>
            <a:noFill/>
          </a:ln>
        </p:spPr>
      </p:pic>
      <p:sp>
        <p:nvSpPr>
          <p:cNvPr id="92" name="Google Shape;92;p13"/>
          <p:cNvSpPr/>
          <p:nvPr/>
        </p:nvSpPr>
        <p:spPr>
          <a:xfrm>
            <a:off x="321733" y="5682733"/>
            <a:ext cx="8602134" cy="553998"/>
          </a:xfrm>
          <a:prstGeom prst="rect">
            <a:avLst/>
          </a:prstGeom>
          <a:solidFill>
            <a:srgbClr val="950000"/>
          </a:solidFill>
          <a:ln cap="flat" cmpd="sng" w="25400">
            <a:solidFill>
              <a:srgbClr val="8C3A3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FFFFFF"/>
                </a:solidFill>
                <a:latin typeface="Arial"/>
                <a:ea typeface="Arial"/>
                <a:cs typeface="Arial"/>
                <a:sym typeface="Arial"/>
              </a:rPr>
              <a:t>LEVERAGING PEOPLE FOR TOMORROW..</a:t>
            </a:r>
            <a:r>
              <a:rPr b="0" i="0" lang="en-US" sz="3000" u="none" cap="none" strike="noStrike">
                <a:solidFill>
                  <a:srgbClr val="FFFFFF"/>
                </a:solidFill>
                <a:latin typeface="Arial Black"/>
                <a:ea typeface="Arial Black"/>
                <a:cs typeface="Arial Black"/>
                <a:sym typeface="Arial Black"/>
              </a:rPr>
              <a:t>.</a:t>
            </a:r>
            <a:endParaRPr b="0" i="0" sz="1400" u="none" cap="none" strike="noStrike">
              <a:solidFill>
                <a:srgbClr val="000000"/>
              </a:solidFill>
              <a:latin typeface="Arial"/>
              <a:ea typeface="Arial"/>
              <a:cs typeface="Arial"/>
              <a:sym typeface="Arial"/>
            </a:endParaRPr>
          </a:p>
        </p:txBody>
      </p:sp>
      <p:sp>
        <p:nvSpPr>
          <p:cNvPr id="93" name="Google Shape;93;p13"/>
          <p:cNvSpPr txBox="1"/>
          <p:nvPr/>
        </p:nvSpPr>
        <p:spPr>
          <a:xfrm>
            <a:off x="175845" y="2233067"/>
            <a:ext cx="5698800" cy="175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ANGER MANGEMENT</a:t>
            </a:r>
            <a:endParaRPr b="0" i="0" sz="5400" u="none" cap="none" strike="noStrike">
              <a:solidFill>
                <a:schemeClr val="dk1"/>
              </a:solidFill>
              <a:latin typeface="Arial"/>
              <a:ea typeface="Arial"/>
              <a:cs typeface="Arial"/>
              <a:sym typeface="Arial"/>
            </a:endParaRPr>
          </a:p>
          <a:p>
            <a:pPr indent="0" lvl="0" marL="0" rtl="0" algn="ctr">
              <a:lnSpc>
                <a:spcPct val="120000"/>
              </a:lnSpc>
              <a:spcBef>
                <a:spcPts val="0"/>
              </a:spcBef>
              <a:spcAft>
                <a:spcPts val="0"/>
              </a:spcAft>
              <a:buClr>
                <a:schemeClr val="dk1"/>
              </a:buClr>
              <a:buFont typeface="Arial"/>
              <a:buNone/>
            </a:pPr>
            <a:r>
              <a:rPr b="1" lang="en-US" sz="4000">
                <a:solidFill>
                  <a:schemeClr val="dk1"/>
                </a:solidFill>
              </a:rPr>
              <a:t>by </a:t>
            </a:r>
            <a:endParaRPr b="1" sz="4000">
              <a:solidFill>
                <a:schemeClr val="dk1"/>
              </a:solidFill>
            </a:endParaRPr>
          </a:p>
          <a:p>
            <a:pPr indent="0" lvl="0" marL="0" rtl="0" algn="ctr">
              <a:lnSpc>
                <a:spcPct val="120000"/>
              </a:lnSpc>
              <a:spcBef>
                <a:spcPts val="0"/>
              </a:spcBef>
              <a:spcAft>
                <a:spcPts val="0"/>
              </a:spcAft>
              <a:buClr>
                <a:schemeClr val="dk1"/>
              </a:buClr>
              <a:buFont typeface="Arial"/>
              <a:buNone/>
            </a:pPr>
            <a:r>
              <a:rPr b="1" lang="en-US" sz="4000">
                <a:solidFill>
                  <a:schemeClr val="dk1"/>
                </a:solidFill>
              </a:rPr>
              <a:t>Deepak Bharara</a:t>
            </a:r>
            <a:endParaRPr sz="5400">
              <a:solidFill>
                <a:schemeClr val="dk1"/>
              </a:solidFill>
            </a:endParaRPr>
          </a:p>
        </p:txBody>
      </p:sp>
      <p:pic>
        <p:nvPicPr>
          <p:cNvPr descr="new-the-benefits-of-anger-management-counseling-1.jpg" id="94" name="Google Shape;94;p13"/>
          <p:cNvPicPr preferRelativeResize="0"/>
          <p:nvPr/>
        </p:nvPicPr>
        <p:blipFill rotWithShape="1">
          <a:blip r:embed="rId4">
            <a:alphaModFix/>
          </a:blip>
          <a:srcRect b="0" l="0" r="0" t="0"/>
          <a:stretch/>
        </p:blipFill>
        <p:spPr>
          <a:xfrm>
            <a:off x="5744395" y="2447972"/>
            <a:ext cx="3269276" cy="27728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320730" y="274638"/>
            <a:ext cx="8229600" cy="84137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How does body reacts to Anger</a:t>
            </a:r>
            <a:endParaRPr sz="3600"/>
          </a:p>
        </p:txBody>
      </p:sp>
      <p:sp>
        <p:nvSpPr>
          <p:cNvPr id="154" name="Google Shape;154;p22"/>
          <p:cNvSpPr txBox="1"/>
          <p:nvPr>
            <p:ph idx="1" type="body"/>
          </p:nvPr>
        </p:nvSpPr>
        <p:spPr>
          <a:xfrm>
            <a:off x="320730" y="1196307"/>
            <a:ext cx="8480089" cy="5179051"/>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Clr>
                <a:schemeClr val="dk1"/>
              </a:buClr>
              <a:buSzPts val="2400"/>
              <a:buChar char="•"/>
            </a:pPr>
            <a:r>
              <a:rPr lang="en-US" sz="2400"/>
              <a:t>Red Face</a:t>
            </a:r>
            <a:endParaRPr/>
          </a:p>
          <a:p>
            <a:pPr indent="-342900" lvl="0" marL="342900" rtl="0" algn="just">
              <a:lnSpc>
                <a:spcPct val="90000"/>
              </a:lnSpc>
              <a:spcBef>
                <a:spcPts val="480"/>
              </a:spcBef>
              <a:spcAft>
                <a:spcPts val="0"/>
              </a:spcAft>
              <a:buClr>
                <a:schemeClr val="dk1"/>
              </a:buClr>
              <a:buSzPts val="2400"/>
              <a:buChar char="•"/>
            </a:pPr>
            <a:r>
              <a:rPr lang="en-US" sz="2400"/>
              <a:t>Red eyes </a:t>
            </a:r>
            <a:endParaRPr/>
          </a:p>
          <a:p>
            <a:pPr indent="-342900" lvl="0" marL="342900" rtl="0" algn="just">
              <a:lnSpc>
                <a:spcPct val="90000"/>
              </a:lnSpc>
              <a:spcBef>
                <a:spcPts val="480"/>
              </a:spcBef>
              <a:spcAft>
                <a:spcPts val="0"/>
              </a:spcAft>
              <a:buClr>
                <a:schemeClr val="dk1"/>
              </a:buClr>
              <a:buSzPts val="2400"/>
              <a:buChar char="•"/>
            </a:pPr>
            <a:r>
              <a:rPr lang="en-US" sz="2400"/>
              <a:t>Faster pumping of heart</a:t>
            </a:r>
            <a:endParaRPr/>
          </a:p>
          <a:p>
            <a:pPr indent="-342900" lvl="0" marL="342900" rtl="0" algn="just">
              <a:lnSpc>
                <a:spcPct val="90000"/>
              </a:lnSpc>
              <a:spcBef>
                <a:spcPts val="480"/>
              </a:spcBef>
              <a:spcAft>
                <a:spcPts val="0"/>
              </a:spcAft>
              <a:buClr>
                <a:schemeClr val="dk1"/>
              </a:buClr>
              <a:buSzPts val="2400"/>
              <a:buChar char="•"/>
            </a:pPr>
            <a:r>
              <a:rPr lang="en-US" sz="2400"/>
              <a:t>High Blood Pressure</a:t>
            </a:r>
            <a:endParaRPr/>
          </a:p>
          <a:p>
            <a:pPr indent="-342900" lvl="0" marL="342900" rtl="0" algn="just">
              <a:lnSpc>
                <a:spcPct val="90000"/>
              </a:lnSpc>
              <a:spcBef>
                <a:spcPts val="480"/>
              </a:spcBef>
              <a:spcAft>
                <a:spcPts val="0"/>
              </a:spcAft>
              <a:buClr>
                <a:schemeClr val="dk1"/>
              </a:buClr>
              <a:buSzPts val="2400"/>
              <a:buChar char="•"/>
            </a:pPr>
            <a:r>
              <a:rPr lang="en-US" sz="2400"/>
              <a:t>Blood flow quickens </a:t>
            </a:r>
            <a:endParaRPr/>
          </a:p>
          <a:p>
            <a:pPr indent="-342900" lvl="0" marL="342900" rtl="0" algn="just">
              <a:lnSpc>
                <a:spcPct val="90000"/>
              </a:lnSpc>
              <a:spcBef>
                <a:spcPts val="480"/>
              </a:spcBef>
              <a:spcAft>
                <a:spcPts val="0"/>
              </a:spcAft>
              <a:buClr>
                <a:schemeClr val="dk1"/>
              </a:buClr>
              <a:buSzPts val="2400"/>
              <a:buChar char="•"/>
            </a:pPr>
            <a:r>
              <a:rPr lang="en-US" sz="2400"/>
              <a:t>Muscle tension </a:t>
            </a:r>
            <a:endParaRPr/>
          </a:p>
          <a:p>
            <a:pPr indent="-342900" lvl="0" marL="342900" rtl="0" algn="just">
              <a:lnSpc>
                <a:spcPct val="90000"/>
              </a:lnSpc>
              <a:spcBef>
                <a:spcPts val="480"/>
              </a:spcBef>
              <a:spcAft>
                <a:spcPts val="0"/>
              </a:spcAft>
              <a:buClr>
                <a:schemeClr val="dk1"/>
              </a:buClr>
              <a:buSzPts val="2400"/>
              <a:buChar char="•"/>
            </a:pPr>
            <a:r>
              <a:rPr lang="en-US" sz="2400"/>
              <a:t>Clinching of Fists</a:t>
            </a:r>
            <a:endParaRPr/>
          </a:p>
          <a:p>
            <a:pPr indent="-342900" lvl="0" marL="342900" rtl="0" algn="just">
              <a:lnSpc>
                <a:spcPct val="90000"/>
              </a:lnSpc>
              <a:spcBef>
                <a:spcPts val="480"/>
              </a:spcBef>
              <a:spcAft>
                <a:spcPts val="0"/>
              </a:spcAft>
              <a:buClr>
                <a:schemeClr val="dk1"/>
              </a:buClr>
              <a:buSzPts val="2400"/>
              <a:buChar char="•"/>
            </a:pPr>
            <a:r>
              <a:rPr lang="en-US" sz="2400"/>
              <a:t>Rages and Shouts</a:t>
            </a:r>
            <a:endParaRPr/>
          </a:p>
          <a:p>
            <a:pPr indent="0" lvl="0" marL="0" rtl="0" algn="just">
              <a:lnSpc>
                <a:spcPct val="90000"/>
              </a:lnSpc>
              <a:spcBef>
                <a:spcPts val="200"/>
              </a:spcBef>
              <a:spcAft>
                <a:spcPts val="0"/>
              </a:spcAft>
              <a:buClr>
                <a:schemeClr val="dk1"/>
              </a:buClr>
              <a:buSzPts val="1000"/>
              <a:buNone/>
            </a:pPr>
            <a:r>
              <a:t/>
            </a:r>
            <a:endParaRPr sz="1000"/>
          </a:p>
          <a:p>
            <a:pPr indent="0" lvl="0" marL="0" rtl="0" algn="just">
              <a:lnSpc>
                <a:spcPct val="90000"/>
              </a:lnSpc>
              <a:spcBef>
                <a:spcPts val="480"/>
              </a:spcBef>
              <a:spcAft>
                <a:spcPts val="0"/>
              </a:spcAft>
              <a:buClr>
                <a:schemeClr val="dk1"/>
              </a:buClr>
              <a:buSzPts val="2400"/>
              <a:buNone/>
            </a:pPr>
            <a:r>
              <a:rPr lang="en-US" sz="2400"/>
              <a:t>Failing to deal with anger may lead to Health Problem, Tension, Accident or Interpersonal Problems</a:t>
            </a:r>
            <a:endParaRPr/>
          </a:p>
          <a:p>
            <a:pPr indent="0" lvl="0" marL="0" rtl="0" algn="just">
              <a:lnSpc>
                <a:spcPct val="90000"/>
              </a:lnSpc>
              <a:spcBef>
                <a:spcPts val="480"/>
              </a:spcBef>
              <a:spcAft>
                <a:spcPts val="0"/>
              </a:spcAft>
              <a:buClr>
                <a:schemeClr val="dk1"/>
              </a:buClr>
              <a:buSzPts val="2400"/>
              <a:buNone/>
            </a:pPr>
            <a:r>
              <a:rPr lang="en-US" sz="2400"/>
              <a:t>Uncontrollable Anger can be dangerous and can lead to abusive and violent behavior resulting in committing Crime</a:t>
            </a:r>
            <a:endParaRPr/>
          </a:p>
          <a:p>
            <a:pPr indent="0" lvl="0" marL="0" rtl="0" algn="just">
              <a:lnSpc>
                <a:spcPct val="90000"/>
              </a:lnSpc>
              <a:spcBef>
                <a:spcPts val="480"/>
              </a:spcBef>
              <a:spcAft>
                <a:spcPts val="0"/>
              </a:spcAft>
              <a:buClr>
                <a:schemeClr val="dk1"/>
              </a:buClr>
              <a:buSzPts val="2400"/>
              <a:buNone/>
            </a:pPr>
            <a:r>
              <a:t/>
            </a:r>
            <a:endParaRPr sz="2400"/>
          </a:p>
        </p:txBody>
      </p:sp>
      <p:pic>
        <p:nvPicPr>
          <p:cNvPr descr="h4_angry-man.jpg" id="155" name="Google Shape;155;p22"/>
          <p:cNvPicPr preferRelativeResize="0"/>
          <p:nvPr/>
        </p:nvPicPr>
        <p:blipFill rotWithShape="1">
          <a:blip r:embed="rId3">
            <a:alphaModFix/>
          </a:blip>
          <a:srcRect b="0" l="0" r="0" t="0"/>
          <a:stretch/>
        </p:blipFill>
        <p:spPr>
          <a:xfrm>
            <a:off x="4447682" y="1196307"/>
            <a:ext cx="4353137" cy="30223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320730" y="274638"/>
            <a:ext cx="8229600" cy="84137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Effects of Anger </a:t>
            </a:r>
            <a:endParaRPr sz="3600"/>
          </a:p>
        </p:txBody>
      </p:sp>
      <p:sp>
        <p:nvSpPr>
          <p:cNvPr id="161" name="Google Shape;161;p23"/>
          <p:cNvSpPr txBox="1"/>
          <p:nvPr>
            <p:ph idx="1" type="body"/>
          </p:nvPr>
        </p:nvSpPr>
        <p:spPr>
          <a:xfrm>
            <a:off x="320730" y="1116008"/>
            <a:ext cx="8646869" cy="498996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220"/>
              <a:buNone/>
            </a:pPr>
            <a:r>
              <a:rPr lang="en-US" sz="2220"/>
              <a:t>Anger can be helpful &amp;/or harmful…it depends on how you express it. </a:t>
            </a:r>
            <a:endParaRPr/>
          </a:p>
          <a:p>
            <a:pPr indent="0" lvl="0" marL="0" rtl="0" algn="just">
              <a:lnSpc>
                <a:spcPct val="90000"/>
              </a:lnSpc>
              <a:spcBef>
                <a:spcPts val="185"/>
              </a:spcBef>
              <a:spcAft>
                <a:spcPts val="0"/>
              </a:spcAft>
              <a:buClr>
                <a:schemeClr val="dk1"/>
              </a:buClr>
              <a:buSzPts val="925"/>
              <a:buNone/>
            </a:pPr>
            <a:r>
              <a:t/>
            </a:r>
            <a:endParaRPr sz="925"/>
          </a:p>
          <a:p>
            <a:pPr indent="0" lvl="0" marL="0" rtl="0" algn="just">
              <a:lnSpc>
                <a:spcPct val="90000"/>
              </a:lnSpc>
              <a:spcBef>
                <a:spcPts val="185"/>
              </a:spcBef>
              <a:spcAft>
                <a:spcPts val="0"/>
              </a:spcAft>
              <a:buClr>
                <a:schemeClr val="dk1"/>
              </a:buClr>
              <a:buSzPts val="925"/>
              <a:buNone/>
            </a:pPr>
            <a:r>
              <a:t/>
            </a:r>
            <a:endParaRPr sz="925">
              <a:solidFill>
                <a:srgbClr val="DC0405"/>
              </a:solidFill>
            </a:endParaRPr>
          </a:p>
          <a:p>
            <a:pPr indent="-342900" lvl="0" marL="342900" rtl="0" algn="just">
              <a:lnSpc>
                <a:spcPct val="90000"/>
              </a:lnSpc>
              <a:spcBef>
                <a:spcPts val="370"/>
              </a:spcBef>
              <a:spcAft>
                <a:spcPts val="0"/>
              </a:spcAft>
              <a:buClr>
                <a:schemeClr val="dk1"/>
              </a:buClr>
              <a:buSzPts val="1850"/>
              <a:buChar char="•"/>
            </a:pPr>
            <a:r>
              <a:rPr lang="en-US" sz="1850"/>
              <a:t>Can result in domestic violence</a:t>
            </a:r>
            <a:endParaRPr/>
          </a:p>
          <a:p>
            <a:pPr indent="-342900" lvl="0" marL="342900" rtl="0" algn="just">
              <a:lnSpc>
                <a:spcPct val="90000"/>
              </a:lnSpc>
              <a:spcBef>
                <a:spcPts val="370"/>
              </a:spcBef>
              <a:spcAft>
                <a:spcPts val="0"/>
              </a:spcAft>
              <a:buClr>
                <a:schemeClr val="dk1"/>
              </a:buClr>
              <a:buSzPts val="1850"/>
              <a:buChar char="•"/>
            </a:pPr>
            <a:r>
              <a:rPr lang="en-US" sz="1850"/>
              <a:t>Hurt feelings of Others</a:t>
            </a:r>
            <a:endParaRPr/>
          </a:p>
          <a:p>
            <a:pPr indent="-342900" lvl="0" marL="342900" rtl="0" algn="just">
              <a:lnSpc>
                <a:spcPct val="90000"/>
              </a:lnSpc>
              <a:spcBef>
                <a:spcPts val="370"/>
              </a:spcBef>
              <a:spcAft>
                <a:spcPts val="0"/>
              </a:spcAft>
              <a:buClr>
                <a:schemeClr val="dk1"/>
              </a:buClr>
              <a:buSzPts val="1850"/>
              <a:buChar char="•"/>
            </a:pPr>
            <a:r>
              <a:rPr lang="en-US" sz="1850"/>
              <a:t>Others tend to shut down </a:t>
            </a:r>
            <a:endParaRPr/>
          </a:p>
          <a:p>
            <a:pPr indent="-342900" lvl="0" marL="342900" rtl="0" algn="just">
              <a:lnSpc>
                <a:spcPct val="90000"/>
              </a:lnSpc>
              <a:spcBef>
                <a:spcPts val="370"/>
              </a:spcBef>
              <a:spcAft>
                <a:spcPts val="0"/>
              </a:spcAft>
              <a:buClr>
                <a:schemeClr val="dk1"/>
              </a:buClr>
              <a:buSzPts val="1850"/>
              <a:buChar char="•"/>
            </a:pPr>
            <a:r>
              <a:rPr lang="en-US" sz="1850"/>
              <a:t>Others become defiant, indifferent, avoid and have very little or no respect for the angry person </a:t>
            </a:r>
            <a:endParaRPr/>
          </a:p>
          <a:p>
            <a:pPr indent="-342900" lvl="0" marL="342900" rtl="0" algn="just">
              <a:lnSpc>
                <a:spcPct val="90000"/>
              </a:lnSpc>
              <a:spcBef>
                <a:spcPts val="370"/>
              </a:spcBef>
              <a:spcAft>
                <a:spcPts val="0"/>
              </a:spcAft>
              <a:buClr>
                <a:schemeClr val="dk1"/>
              </a:buClr>
              <a:buSzPts val="1850"/>
              <a:buChar char="•"/>
            </a:pPr>
            <a:r>
              <a:rPr lang="en-US" sz="1850"/>
              <a:t>lead to disrupt thinking and aggressiveness</a:t>
            </a:r>
            <a:endParaRPr/>
          </a:p>
          <a:p>
            <a:pPr indent="-342900" lvl="0" marL="342900" rtl="0" algn="just">
              <a:lnSpc>
                <a:spcPct val="90000"/>
              </a:lnSpc>
              <a:spcBef>
                <a:spcPts val="370"/>
              </a:spcBef>
              <a:spcAft>
                <a:spcPts val="0"/>
              </a:spcAft>
              <a:buClr>
                <a:schemeClr val="dk1"/>
              </a:buClr>
              <a:buSzPts val="1850"/>
              <a:buChar char="•"/>
            </a:pPr>
            <a:r>
              <a:rPr lang="en-US" sz="1850"/>
              <a:t>Put label as ANGRY MAN/WOMEN</a:t>
            </a:r>
            <a:endParaRPr sz="1850"/>
          </a:p>
          <a:p>
            <a:pPr indent="0" lvl="0" marL="0" rtl="0" algn="just">
              <a:lnSpc>
                <a:spcPct val="90000"/>
              </a:lnSpc>
              <a:spcBef>
                <a:spcPts val="370"/>
              </a:spcBef>
              <a:spcAft>
                <a:spcPts val="0"/>
              </a:spcAft>
              <a:buClr>
                <a:schemeClr val="dk1"/>
              </a:buClr>
              <a:buSzPts val="1850"/>
              <a:buNone/>
            </a:pPr>
            <a:r>
              <a:t/>
            </a:r>
            <a:endParaRPr sz="1850"/>
          </a:p>
          <a:p>
            <a:pPr indent="0" lvl="0" marL="0" rtl="0" algn="just">
              <a:lnSpc>
                <a:spcPct val="90000"/>
              </a:lnSpc>
              <a:spcBef>
                <a:spcPts val="185"/>
              </a:spcBef>
              <a:spcAft>
                <a:spcPts val="0"/>
              </a:spcAft>
              <a:buClr>
                <a:schemeClr val="dk1"/>
              </a:buClr>
              <a:buSzPts val="925"/>
              <a:buNone/>
            </a:pPr>
            <a:r>
              <a:t/>
            </a:r>
            <a:endParaRPr sz="925"/>
          </a:p>
          <a:p>
            <a:pPr indent="0" lvl="0" marL="0" rtl="0" algn="just">
              <a:lnSpc>
                <a:spcPct val="90000"/>
              </a:lnSpc>
              <a:spcBef>
                <a:spcPts val="370"/>
              </a:spcBef>
              <a:spcAft>
                <a:spcPts val="0"/>
              </a:spcAft>
              <a:buClr>
                <a:schemeClr val="dk1"/>
              </a:buClr>
              <a:buSzPts val="1850"/>
              <a:buNone/>
            </a:pPr>
            <a:r>
              <a:rPr lang="en-US" sz="1850"/>
              <a:t>Anger Management helps in using anger in a positive way though this doesn’t support in getting rid of it</a:t>
            </a:r>
            <a:endParaRPr/>
          </a:p>
          <a:p>
            <a:pPr indent="0" lvl="0" marL="0" rtl="0" algn="just">
              <a:lnSpc>
                <a:spcPct val="90000"/>
              </a:lnSpc>
              <a:spcBef>
                <a:spcPts val="185"/>
              </a:spcBef>
              <a:spcAft>
                <a:spcPts val="0"/>
              </a:spcAft>
              <a:buClr>
                <a:schemeClr val="dk1"/>
              </a:buClr>
              <a:buSzPts val="925"/>
              <a:buNone/>
            </a:pPr>
            <a:r>
              <a:t/>
            </a:r>
            <a:endParaRPr sz="925"/>
          </a:p>
          <a:p>
            <a:pPr indent="0" lvl="0" marL="0" rtl="0" algn="just">
              <a:lnSpc>
                <a:spcPct val="90000"/>
              </a:lnSpc>
              <a:spcBef>
                <a:spcPts val="370"/>
              </a:spcBef>
              <a:spcAft>
                <a:spcPts val="0"/>
              </a:spcAft>
              <a:buClr>
                <a:schemeClr val="dk1"/>
              </a:buClr>
              <a:buSzPts val="1850"/>
              <a:buNone/>
            </a:pPr>
            <a:r>
              <a:rPr lang="en-US" sz="1850"/>
              <a:t>Anger has positive aspect also - it can increase energy to communicate feelings, to be able to solve problems  and allows to take charge of situation </a:t>
            </a:r>
            <a:endParaRPr/>
          </a:p>
          <a:p>
            <a:pPr indent="0" lvl="0" marL="0" rtl="0" algn="just">
              <a:lnSpc>
                <a:spcPct val="90000"/>
              </a:lnSpc>
              <a:spcBef>
                <a:spcPts val="185"/>
              </a:spcBef>
              <a:spcAft>
                <a:spcPts val="0"/>
              </a:spcAft>
              <a:buClr>
                <a:schemeClr val="dk1"/>
              </a:buClr>
              <a:buSzPts val="925"/>
              <a:buNone/>
            </a:pPr>
            <a:r>
              <a:t/>
            </a:r>
            <a:endParaRPr sz="925"/>
          </a:p>
          <a:p>
            <a:pPr indent="0" lvl="0" marL="0" rtl="0" algn="just">
              <a:lnSpc>
                <a:spcPct val="90000"/>
              </a:lnSpc>
              <a:spcBef>
                <a:spcPts val="185"/>
              </a:spcBef>
              <a:spcAft>
                <a:spcPts val="0"/>
              </a:spcAft>
              <a:buClr>
                <a:schemeClr val="dk1"/>
              </a:buClr>
              <a:buSzPts val="925"/>
              <a:buNone/>
            </a:pPr>
            <a:r>
              <a:t/>
            </a:r>
            <a:endParaRPr sz="925"/>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320730" y="274638"/>
            <a:ext cx="8229600" cy="84137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Anger Management</a:t>
            </a:r>
            <a:endParaRPr sz="3600"/>
          </a:p>
        </p:txBody>
      </p:sp>
      <p:sp>
        <p:nvSpPr>
          <p:cNvPr id="167" name="Google Shape;167;p24"/>
          <p:cNvSpPr txBox="1"/>
          <p:nvPr>
            <p:ph idx="1" type="body"/>
          </p:nvPr>
        </p:nvSpPr>
        <p:spPr>
          <a:xfrm>
            <a:off x="320730" y="1116008"/>
            <a:ext cx="8480089" cy="5374800"/>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Clr>
                <a:schemeClr val="dk1"/>
              </a:buClr>
              <a:buSzPts val="2220"/>
              <a:buChar char="•"/>
            </a:pPr>
            <a:r>
              <a:rPr lang="en-US" sz="2220"/>
              <a:t>Know yourself &amp; Organize your mind </a:t>
            </a:r>
            <a:endParaRPr/>
          </a:p>
          <a:p>
            <a:pPr indent="-342900" lvl="0" marL="342900" rtl="0" algn="just">
              <a:lnSpc>
                <a:spcPct val="80000"/>
              </a:lnSpc>
              <a:spcBef>
                <a:spcPts val="444"/>
              </a:spcBef>
              <a:spcAft>
                <a:spcPts val="0"/>
              </a:spcAft>
              <a:buClr>
                <a:schemeClr val="dk1"/>
              </a:buClr>
              <a:buSzPts val="2220"/>
              <a:buChar char="•"/>
            </a:pPr>
            <a:r>
              <a:rPr lang="en-US" sz="2220"/>
              <a:t>Identify the emotional baggage</a:t>
            </a:r>
            <a:endParaRPr/>
          </a:p>
          <a:p>
            <a:pPr indent="-342900" lvl="0" marL="342900" rtl="0" algn="just">
              <a:lnSpc>
                <a:spcPct val="80000"/>
              </a:lnSpc>
              <a:spcBef>
                <a:spcPts val="444"/>
              </a:spcBef>
              <a:spcAft>
                <a:spcPts val="0"/>
              </a:spcAft>
              <a:buClr>
                <a:schemeClr val="dk1"/>
              </a:buClr>
              <a:buSzPts val="2220"/>
              <a:buChar char="•"/>
            </a:pPr>
            <a:r>
              <a:rPr lang="en-US" sz="2220"/>
              <a:t>Identify stressor and learn stress management &amp; relaxation </a:t>
            </a:r>
            <a:endParaRPr/>
          </a:p>
          <a:p>
            <a:pPr indent="-342900" lvl="0" marL="342900" rtl="0" algn="just">
              <a:lnSpc>
                <a:spcPct val="80000"/>
              </a:lnSpc>
              <a:spcBef>
                <a:spcPts val="444"/>
              </a:spcBef>
              <a:spcAft>
                <a:spcPts val="0"/>
              </a:spcAft>
              <a:buClr>
                <a:schemeClr val="dk1"/>
              </a:buClr>
              <a:buSzPts val="2220"/>
              <a:buChar char="•"/>
            </a:pPr>
            <a:r>
              <a:rPr lang="en-US" sz="2220"/>
              <a:t>State your true feeling</a:t>
            </a:r>
            <a:endParaRPr/>
          </a:p>
          <a:p>
            <a:pPr indent="-342900" lvl="0" marL="342900" rtl="0" algn="just">
              <a:lnSpc>
                <a:spcPct val="80000"/>
              </a:lnSpc>
              <a:spcBef>
                <a:spcPts val="444"/>
              </a:spcBef>
              <a:spcAft>
                <a:spcPts val="0"/>
              </a:spcAft>
              <a:buClr>
                <a:schemeClr val="dk1"/>
              </a:buClr>
              <a:buSzPts val="2220"/>
              <a:buChar char="•"/>
            </a:pPr>
            <a:r>
              <a:rPr lang="en-US" sz="2220"/>
              <a:t>Communicate effectively – Listen </a:t>
            </a:r>
            <a:endParaRPr/>
          </a:p>
          <a:p>
            <a:pPr indent="-342900" lvl="0" marL="342900" rtl="0" algn="just">
              <a:lnSpc>
                <a:spcPct val="80000"/>
              </a:lnSpc>
              <a:spcBef>
                <a:spcPts val="444"/>
              </a:spcBef>
              <a:spcAft>
                <a:spcPts val="0"/>
              </a:spcAft>
              <a:buClr>
                <a:schemeClr val="dk1"/>
              </a:buClr>
              <a:buSzPts val="2220"/>
              <a:buChar char="•"/>
            </a:pPr>
            <a:r>
              <a:rPr lang="en-US" sz="2220"/>
              <a:t>Learn &amp; recognize body reaction to anger – never get angry with a person who has nothing to lose</a:t>
            </a:r>
            <a:endParaRPr/>
          </a:p>
          <a:p>
            <a:pPr indent="-342900" lvl="0" marL="342900" rtl="0" algn="just">
              <a:lnSpc>
                <a:spcPct val="80000"/>
              </a:lnSpc>
              <a:spcBef>
                <a:spcPts val="444"/>
              </a:spcBef>
              <a:spcAft>
                <a:spcPts val="0"/>
              </a:spcAft>
              <a:buClr>
                <a:schemeClr val="dk1"/>
              </a:buClr>
              <a:buSzPts val="2220"/>
              <a:buChar char="•"/>
            </a:pPr>
            <a:r>
              <a:rPr lang="en-US" sz="2220"/>
              <a:t>See things from other perspective </a:t>
            </a:r>
            <a:endParaRPr/>
          </a:p>
          <a:p>
            <a:pPr indent="-342900" lvl="0" marL="342900" rtl="0" algn="just">
              <a:lnSpc>
                <a:spcPct val="80000"/>
              </a:lnSpc>
              <a:spcBef>
                <a:spcPts val="444"/>
              </a:spcBef>
              <a:spcAft>
                <a:spcPts val="0"/>
              </a:spcAft>
              <a:buClr>
                <a:schemeClr val="dk1"/>
              </a:buClr>
              <a:buSzPts val="2220"/>
              <a:buChar char="•"/>
            </a:pPr>
            <a:r>
              <a:rPr lang="en-US" sz="2220"/>
              <a:t>Learn from mistakes instead reacting, learn to say Sorry</a:t>
            </a:r>
            <a:endParaRPr/>
          </a:p>
          <a:p>
            <a:pPr indent="-342900" lvl="0" marL="342900" rtl="0" algn="just">
              <a:lnSpc>
                <a:spcPct val="80000"/>
              </a:lnSpc>
              <a:spcBef>
                <a:spcPts val="444"/>
              </a:spcBef>
              <a:spcAft>
                <a:spcPts val="0"/>
              </a:spcAft>
              <a:buClr>
                <a:schemeClr val="dk1"/>
              </a:buClr>
              <a:buSzPts val="2220"/>
              <a:buChar char="•"/>
            </a:pPr>
            <a:r>
              <a:rPr lang="en-US" sz="2220"/>
              <a:t>Do important things now before they become urgent</a:t>
            </a:r>
            <a:endParaRPr/>
          </a:p>
          <a:p>
            <a:pPr indent="-342900" lvl="0" marL="342900" rtl="0" algn="just">
              <a:lnSpc>
                <a:spcPct val="80000"/>
              </a:lnSpc>
              <a:spcBef>
                <a:spcPts val="444"/>
              </a:spcBef>
              <a:spcAft>
                <a:spcPts val="0"/>
              </a:spcAft>
              <a:buClr>
                <a:schemeClr val="dk1"/>
              </a:buClr>
              <a:buSzPts val="2220"/>
              <a:buChar char="•"/>
            </a:pPr>
            <a:r>
              <a:rPr lang="en-US" sz="2220"/>
              <a:t>Avoid unnecessary criticism, condemn or complain – don’t argue</a:t>
            </a:r>
            <a:endParaRPr/>
          </a:p>
          <a:p>
            <a:pPr indent="-342900" lvl="0" marL="342900" rtl="0" algn="just">
              <a:lnSpc>
                <a:spcPct val="80000"/>
              </a:lnSpc>
              <a:spcBef>
                <a:spcPts val="444"/>
              </a:spcBef>
              <a:spcAft>
                <a:spcPts val="0"/>
              </a:spcAft>
              <a:buClr>
                <a:schemeClr val="dk1"/>
              </a:buClr>
              <a:buSzPts val="2220"/>
              <a:buChar char="•"/>
            </a:pPr>
            <a:r>
              <a:rPr lang="en-US" sz="2220"/>
              <a:t>Say No, if required  </a:t>
            </a:r>
            <a:endParaRPr/>
          </a:p>
          <a:p>
            <a:pPr indent="-342900" lvl="0" marL="342900" rtl="0" algn="just">
              <a:lnSpc>
                <a:spcPct val="80000"/>
              </a:lnSpc>
              <a:spcBef>
                <a:spcPts val="444"/>
              </a:spcBef>
              <a:spcAft>
                <a:spcPts val="0"/>
              </a:spcAft>
              <a:buClr>
                <a:schemeClr val="dk1"/>
              </a:buClr>
              <a:buSzPts val="2220"/>
              <a:buChar char="•"/>
            </a:pPr>
            <a:r>
              <a:rPr lang="en-US" sz="2220"/>
              <a:t>Choose a passionate  job &amp; be decisive  </a:t>
            </a:r>
            <a:endParaRPr/>
          </a:p>
          <a:p>
            <a:pPr indent="-342900" lvl="0" marL="342900" rtl="0" algn="just">
              <a:lnSpc>
                <a:spcPct val="80000"/>
              </a:lnSpc>
              <a:spcBef>
                <a:spcPts val="444"/>
              </a:spcBef>
              <a:spcAft>
                <a:spcPts val="0"/>
              </a:spcAft>
              <a:buClr>
                <a:schemeClr val="dk1"/>
              </a:buClr>
              <a:buSzPts val="2220"/>
              <a:buChar char="•"/>
            </a:pPr>
            <a:r>
              <a:rPr lang="en-US" sz="2220"/>
              <a:t>Think ahead, anticipate .. do it or get it done – Engage </a:t>
            </a:r>
            <a:endParaRPr/>
          </a:p>
          <a:p>
            <a:pPr indent="-342900" lvl="0" marL="342900" rtl="0" algn="just">
              <a:lnSpc>
                <a:spcPct val="80000"/>
              </a:lnSpc>
              <a:spcBef>
                <a:spcPts val="444"/>
              </a:spcBef>
              <a:spcAft>
                <a:spcPts val="0"/>
              </a:spcAft>
              <a:buClr>
                <a:schemeClr val="dk1"/>
              </a:buClr>
              <a:buSzPts val="2220"/>
              <a:buChar char="•"/>
            </a:pPr>
            <a:r>
              <a:rPr lang="en-US" sz="2220"/>
              <a:t>Accept things and also commit to change yourself </a:t>
            </a:r>
            <a:endParaRPr sz="1850"/>
          </a:p>
          <a:p>
            <a:pPr indent="0" lvl="0" marL="0" rtl="0" algn="just">
              <a:lnSpc>
                <a:spcPct val="80000"/>
              </a:lnSpc>
              <a:spcBef>
                <a:spcPts val="185"/>
              </a:spcBef>
              <a:spcAft>
                <a:spcPts val="0"/>
              </a:spcAft>
              <a:buClr>
                <a:schemeClr val="dk1"/>
              </a:buClr>
              <a:buSzPts val="925"/>
              <a:buNone/>
            </a:pPr>
            <a:r>
              <a:t/>
            </a:r>
            <a:endParaRPr sz="925"/>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320730" y="274638"/>
            <a:ext cx="8229600" cy="84137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Anger Management</a:t>
            </a:r>
            <a:endParaRPr sz="3600"/>
          </a:p>
        </p:txBody>
      </p:sp>
      <p:sp>
        <p:nvSpPr>
          <p:cNvPr id="173" name="Google Shape;173;p25"/>
          <p:cNvSpPr txBox="1"/>
          <p:nvPr>
            <p:ph idx="1" type="body"/>
          </p:nvPr>
        </p:nvSpPr>
        <p:spPr>
          <a:xfrm>
            <a:off x="320730" y="1116008"/>
            <a:ext cx="8480089" cy="537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400"/>
              <a:buNone/>
            </a:pPr>
            <a:r>
              <a:rPr lang="en-US" sz="2400"/>
              <a:t>Follow 1,2 &amp; 3 of Turtle… </a:t>
            </a:r>
            <a:endParaRPr/>
          </a:p>
          <a:p>
            <a:pPr indent="0" lvl="0" marL="0" rtl="0" algn="just">
              <a:lnSpc>
                <a:spcPct val="100000"/>
              </a:lnSpc>
              <a:spcBef>
                <a:spcPts val="200"/>
              </a:spcBef>
              <a:spcAft>
                <a:spcPts val="0"/>
              </a:spcAft>
              <a:buClr>
                <a:schemeClr val="dk1"/>
              </a:buClr>
              <a:buSzPts val="1000"/>
              <a:buNone/>
            </a:pPr>
            <a:r>
              <a:t/>
            </a:r>
            <a:endParaRPr sz="1000"/>
          </a:p>
          <a:p>
            <a:pPr indent="0" lvl="0" marL="0" rtl="0" algn="just">
              <a:lnSpc>
                <a:spcPct val="100000"/>
              </a:lnSpc>
              <a:spcBef>
                <a:spcPts val="480"/>
              </a:spcBef>
              <a:spcAft>
                <a:spcPts val="0"/>
              </a:spcAft>
              <a:buClr>
                <a:srgbClr val="008000"/>
              </a:buClr>
              <a:buSzPts val="2400"/>
              <a:buNone/>
            </a:pPr>
            <a:r>
              <a:rPr b="1" lang="en-US" sz="2400">
                <a:solidFill>
                  <a:srgbClr val="008000"/>
                </a:solidFill>
              </a:rPr>
              <a:t>Go inside your shell </a:t>
            </a:r>
            <a:endParaRPr b="1" sz="2400">
              <a:solidFill>
                <a:srgbClr val="008000"/>
              </a:solidFill>
            </a:endParaRPr>
          </a:p>
          <a:p>
            <a:pPr indent="-342900" lvl="0" marL="342900" rtl="0" algn="just">
              <a:lnSpc>
                <a:spcPct val="100000"/>
              </a:lnSpc>
              <a:spcBef>
                <a:spcPts val="480"/>
              </a:spcBef>
              <a:spcAft>
                <a:spcPts val="0"/>
              </a:spcAft>
              <a:buClr>
                <a:schemeClr val="dk1"/>
              </a:buClr>
              <a:buSzPts val="2400"/>
              <a:buChar char="•"/>
            </a:pPr>
            <a:r>
              <a:rPr lang="en-US" sz="2400"/>
              <a:t>Think before you act</a:t>
            </a:r>
            <a:endParaRPr/>
          </a:p>
          <a:p>
            <a:pPr indent="-342900" lvl="0" marL="342900" rtl="0" algn="just">
              <a:lnSpc>
                <a:spcPct val="100000"/>
              </a:lnSpc>
              <a:spcBef>
                <a:spcPts val="480"/>
              </a:spcBef>
              <a:spcAft>
                <a:spcPts val="0"/>
              </a:spcAft>
              <a:buClr>
                <a:schemeClr val="dk1"/>
              </a:buClr>
              <a:buSzPts val="2400"/>
              <a:buChar char="•"/>
            </a:pPr>
            <a:r>
              <a:rPr lang="en-US" sz="2400"/>
              <a:t>Take a time out </a:t>
            </a:r>
            <a:endParaRPr/>
          </a:p>
          <a:p>
            <a:pPr indent="-279400" lvl="0" marL="342900" rtl="0" algn="just">
              <a:lnSpc>
                <a:spcPct val="100000"/>
              </a:lnSpc>
              <a:spcBef>
                <a:spcPts val="200"/>
              </a:spcBef>
              <a:spcAft>
                <a:spcPts val="0"/>
              </a:spcAft>
              <a:buClr>
                <a:schemeClr val="dk1"/>
              </a:buClr>
              <a:buSzPts val="1000"/>
              <a:buNone/>
            </a:pPr>
            <a:r>
              <a:t/>
            </a:r>
            <a:endParaRPr sz="1000"/>
          </a:p>
          <a:p>
            <a:pPr indent="0" lvl="0" marL="0" rtl="0" algn="just">
              <a:lnSpc>
                <a:spcPct val="100000"/>
              </a:lnSpc>
              <a:spcBef>
                <a:spcPts val="480"/>
              </a:spcBef>
              <a:spcAft>
                <a:spcPts val="0"/>
              </a:spcAft>
              <a:buClr>
                <a:srgbClr val="008000"/>
              </a:buClr>
              <a:buSzPts val="2400"/>
              <a:buNone/>
            </a:pPr>
            <a:r>
              <a:rPr b="1" lang="en-US" sz="2400">
                <a:solidFill>
                  <a:srgbClr val="008000"/>
                </a:solidFill>
              </a:rPr>
              <a:t>Take a deep Breath</a:t>
            </a:r>
            <a:endParaRPr/>
          </a:p>
          <a:p>
            <a:pPr indent="-342900" lvl="0" marL="342900" rtl="0" algn="just">
              <a:lnSpc>
                <a:spcPct val="100000"/>
              </a:lnSpc>
              <a:spcBef>
                <a:spcPts val="480"/>
              </a:spcBef>
              <a:spcAft>
                <a:spcPts val="0"/>
              </a:spcAft>
              <a:buClr>
                <a:schemeClr val="dk1"/>
              </a:buClr>
              <a:buSzPts val="2400"/>
              <a:buChar char="•"/>
            </a:pPr>
            <a:r>
              <a:rPr lang="en-US" sz="2400"/>
              <a:t>Time to relax</a:t>
            </a:r>
            <a:endParaRPr/>
          </a:p>
          <a:p>
            <a:pPr indent="-342900" lvl="0" marL="342900" rtl="0" algn="just">
              <a:lnSpc>
                <a:spcPct val="100000"/>
              </a:lnSpc>
              <a:spcBef>
                <a:spcPts val="480"/>
              </a:spcBef>
              <a:spcAft>
                <a:spcPts val="0"/>
              </a:spcAft>
              <a:buClr>
                <a:schemeClr val="dk1"/>
              </a:buClr>
              <a:buSzPts val="2400"/>
              <a:buChar char="•"/>
            </a:pPr>
            <a:r>
              <a:rPr lang="en-US" sz="2400"/>
              <a:t>Calm yourself down</a:t>
            </a:r>
            <a:endParaRPr/>
          </a:p>
          <a:p>
            <a:pPr indent="-279400" lvl="0" marL="342900" rtl="0" algn="just">
              <a:lnSpc>
                <a:spcPct val="100000"/>
              </a:lnSpc>
              <a:spcBef>
                <a:spcPts val="200"/>
              </a:spcBef>
              <a:spcAft>
                <a:spcPts val="0"/>
              </a:spcAft>
              <a:buClr>
                <a:schemeClr val="dk1"/>
              </a:buClr>
              <a:buSzPts val="1000"/>
              <a:buNone/>
            </a:pPr>
            <a:r>
              <a:t/>
            </a:r>
            <a:endParaRPr sz="1000"/>
          </a:p>
          <a:p>
            <a:pPr indent="0" lvl="0" marL="0" rtl="0" algn="just">
              <a:lnSpc>
                <a:spcPct val="100000"/>
              </a:lnSpc>
              <a:spcBef>
                <a:spcPts val="480"/>
              </a:spcBef>
              <a:spcAft>
                <a:spcPts val="0"/>
              </a:spcAft>
              <a:buClr>
                <a:srgbClr val="008000"/>
              </a:buClr>
              <a:buSzPts val="2400"/>
              <a:buNone/>
            </a:pPr>
            <a:r>
              <a:rPr b="1" lang="en-US" sz="2400">
                <a:solidFill>
                  <a:srgbClr val="008000"/>
                </a:solidFill>
              </a:rPr>
              <a:t>Walkaway </a:t>
            </a:r>
            <a:endParaRPr/>
          </a:p>
          <a:p>
            <a:pPr indent="-342900" lvl="0" marL="342900" rtl="0" algn="just">
              <a:lnSpc>
                <a:spcPct val="100000"/>
              </a:lnSpc>
              <a:spcBef>
                <a:spcPts val="480"/>
              </a:spcBef>
              <a:spcAft>
                <a:spcPts val="0"/>
              </a:spcAft>
              <a:buClr>
                <a:schemeClr val="dk1"/>
              </a:buClr>
              <a:buSzPts val="2400"/>
              <a:buChar char="•"/>
            </a:pPr>
            <a:r>
              <a:rPr lang="en-US" sz="2400"/>
              <a:t>Think of Good Solution</a:t>
            </a:r>
            <a:endParaRPr/>
          </a:p>
          <a:p>
            <a:pPr indent="0" lvl="0" marL="0" rtl="0" algn="just">
              <a:lnSpc>
                <a:spcPct val="100000"/>
              </a:lnSpc>
              <a:spcBef>
                <a:spcPts val="200"/>
              </a:spcBef>
              <a:spcAft>
                <a:spcPts val="0"/>
              </a:spcAft>
              <a:buClr>
                <a:schemeClr val="dk1"/>
              </a:buClr>
              <a:buSzPts val="1000"/>
              <a:buNone/>
            </a:pPr>
            <a:r>
              <a:t/>
            </a:r>
            <a:endParaRPr sz="1000"/>
          </a:p>
        </p:txBody>
      </p:sp>
      <p:pic>
        <p:nvPicPr>
          <p:cNvPr descr="image.jpg" id="174" name="Google Shape;174;p25"/>
          <p:cNvPicPr preferRelativeResize="0"/>
          <p:nvPr/>
        </p:nvPicPr>
        <p:blipFill rotWithShape="1">
          <a:blip r:embed="rId3">
            <a:alphaModFix/>
          </a:blip>
          <a:srcRect b="0" l="0" r="0" t="0"/>
          <a:stretch/>
        </p:blipFill>
        <p:spPr>
          <a:xfrm>
            <a:off x="3985315" y="1975512"/>
            <a:ext cx="4724578" cy="31812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320730" y="274638"/>
            <a:ext cx="8229600" cy="84137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Anger – Rational Emotive Therapy  </a:t>
            </a:r>
            <a:endParaRPr sz="3600"/>
          </a:p>
        </p:txBody>
      </p:sp>
      <p:sp>
        <p:nvSpPr>
          <p:cNvPr id="180" name="Google Shape;180;p26"/>
          <p:cNvSpPr txBox="1"/>
          <p:nvPr>
            <p:ph idx="1" type="body"/>
          </p:nvPr>
        </p:nvSpPr>
        <p:spPr>
          <a:xfrm>
            <a:off x="320730" y="1414378"/>
            <a:ext cx="8480089" cy="4845531"/>
          </a:xfrm>
          <a:prstGeom prst="rect">
            <a:avLst/>
          </a:prstGeom>
          <a:noFill/>
          <a:ln>
            <a:noFill/>
          </a:ln>
        </p:spPr>
        <p:txBody>
          <a:bodyPr anchorCtr="0" anchor="t" bIns="45700" lIns="91425" spcFirstLastPara="1" rIns="91425" wrap="square" tIns="45700">
            <a:noAutofit/>
          </a:bodyPr>
          <a:lstStyle/>
          <a:p>
            <a:pPr indent="-457200" lvl="0" marL="457200" rtl="0" algn="just">
              <a:lnSpc>
                <a:spcPct val="100000"/>
              </a:lnSpc>
              <a:spcBef>
                <a:spcPts val="0"/>
              </a:spcBef>
              <a:spcAft>
                <a:spcPts val="0"/>
              </a:spcAft>
              <a:buClr>
                <a:schemeClr val="dk1"/>
              </a:buClr>
              <a:buSzPts val="2400"/>
              <a:buFont typeface="Calibri"/>
              <a:buAutoNum type="arabicPeriod"/>
            </a:pPr>
            <a:r>
              <a:rPr lang="en-US" sz="2400"/>
              <a:t>Situation</a:t>
            </a:r>
            <a:endParaRPr/>
          </a:p>
          <a:p>
            <a:pPr indent="-457200" lvl="0" marL="457200" rtl="0" algn="just">
              <a:lnSpc>
                <a:spcPct val="100000"/>
              </a:lnSpc>
              <a:spcBef>
                <a:spcPts val="480"/>
              </a:spcBef>
              <a:spcAft>
                <a:spcPts val="0"/>
              </a:spcAft>
              <a:buClr>
                <a:schemeClr val="dk1"/>
              </a:buClr>
              <a:buSzPts val="2400"/>
              <a:buFont typeface="Calibri"/>
              <a:buAutoNum type="arabicPeriod"/>
            </a:pPr>
            <a:r>
              <a:rPr lang="en-US" sz="2400"/>
              <a:t>Belief</a:t>
            </a:r>
            <a:endParaRPr/>
          </a:p>
          <a:p>
            <a:pPr indent="-457200" lvl="0" marL="457200" rtl="0" algn="just">
              <a:lnSpc>
                <a:spcPct val="100000"/>
              </a:lnSpc>
              <a:spcBef>
                <a:spcPts val="480"/>
              </a:spcBef>
              <a:spcAft>
                <a:spcPts val="0"/>
              </a:spcAft>
              <a:buClr>
                <a:schemeClr val="dk1"/>
              </a:buClr>
              <a:buSzPts val="2400"/>
              <a:buFont typeface="Calibri"/>
              <a:buAutoNum type="arabicPeriod"/>
            </a:pPr>
            <a:r>
              <a:rPr lang="en-US" sz="2400"/>
              <a:t>Feeling and action</a:t>
            </a:r>
            <a:endParaRPr/>
          </a:p>
          <a:p>
            <a:pPr indent="-457200" lvl="0" marL="457200" rtl="0" algn="just">
              <a:lnSpc>
                <a:spcPct val="100000"/>
              </a:lnSpc>
              <a:spcBef>
                <a:spcPts val="480"/>
              </a:spcBef>
              <a:spcAft>
                <a:spcPts val="0"/>
              </a:spcAft>
              <a:buClr>
                <a:schemeClr val="dk1"/>
              </a:buClr>
              <a:buSzPts val="2400"/>
              <a:buFont typeface="Calibri"/>
              <a:buAutoNum type="arabicPeriod"/>
            </a:pPr>
            <a:r>
              <a:rPr lang="en-US" sz="2400"/>
              <a:t>Dispute</a:t>
            </a:r>
            <a:endParaRPr/>
          </a:p>
          <a:p>
            <a:pPr indent="-457200" lvl="0" marL="457200" rtl="0" algn="just">
              <a:lnSpc>
                <a:spcPct val="100000"/>
              </a:lnSpc>
              <a:spcBef>
                <a:spcPts val="480"/>
              </a:spcBef>
              <a:spcAft>
                <a:spcPts val="0"/>
              </a:spcAft>
              <a:buClr>
                <a:schemeClr val="dk1"/>
              </a:buClr>
              <a:buSzPts val="2400"/>
              <a:buFont typeface="Calibri"/>
              <a:buAutoNum type="arabicPeriod"/>
            </a:pPr>
            <a:r>
              <a:rPr lang="en-US" sz="2400"/>
              <a:t>Realistic Goal </a:t>
            </a:r>
            <a:endParaRPr/>
          </a:p>
          <a:p>
            <a:pPr indent="-457200" lvl="0" marL="457200" rtl="0" algn="just">
              <a:lnSpc>
                <a:spcPct val="100000"/>
              </a:lnSpc>
              <a:spcBef>
                <a:spcPts val="480"/>
              </a:spcBef>
              <a:spcAft>
                <a:spcPts val="0"/>
              </a:spcAft>
              <a:buClr>
                <a:schemeClr val="dk1"/>
              </a:buClr>
              <a:buSzPts val="2400"/>
              <a:buFont typeface="Calibri"/>
              <a:buAutoNum type="arabicPeriod"/>
            </a:pPr>
            <a:r>
              <a:rPr lang="en-US" sz="2400"/>
              <a:t>Constructive Options </a:t>
            </a:r>
            <a:endParaRPr/>
          </a:p>
          <a:p>
            <a:pPr indent="-457200" lvl="0" marL="457200" rtl="0" algn="just">
              <a:lnSpc>
                <a:spcPct val="100000"/>
              </a:lnSpc>
              <a:spcBef>
                <a:spcPts val="480"/>
              </a:spcBef>
              <a:spcAft>
                <a:spcPts val="0"/>
              </a:spcAft>
              <a:buClr>
                <a:schemeClr val="dk1"/>
              </a:buClr>
              <a:buSzPts val="2400"/>
              <a:buFont typeface="Calibri"/>
              <a:buAutoNum type="arabicPeriod"/>
            </a:pPr>
            <a:r>
              <a:rPr lang="en-US" sz="2400"/>
              <a:t>Put best option into Practice </a:t>
            </a:r>
            <a:endParaRPr/>
          </a:p>
          <a:p>
            <a:pPr indent="0" lvl="0" marL="0" rtl="0" algn="just">
              <a:lnSpc>
                <a:spcPct val="100000"/>
              </a:lnSpc>
              <a:spcBef>
                <a:spcPts val="480"/>
              </a:spcBef>
              <a:spcAft>
                <a:spcPts val="0"/>
              </a:spcAft>
              <a:buClr>
                <a:schemeClr val="dk1"/>
              </a:buClr>
              <a:buSzPts val="2400"/>
              <a:buNone/>
            </a:pPr>
            <a:r>
              <a:t/>
            </a:r>
            <a:endParaRPr sz="2400"/>
          </a:p>
          <a:p>
            <a:pPr indent="0" lvl="0" marL="0" rtl="0" algn="just">
              <a:lnSpc>
                <a:spcPct val="100000"/>
              </a:lnSpc>
              <a:spcBef>
                <a:spcPts val="560"/>
              </a:spcBef>
              <a:spcAft>
                <a:spcPts val="0"/>
              </a:spcAft>
              <a:buClr>
                <a:srgbClr val="950000"/>
              </a:buClr>
              <a:buSzPts val="2800"/>
              <a:buNone/>
            </a:pPr>
            <a:r>
              <a:rPr b="1" i="1" lang="en-US" sz="2800">
                <a:solidFill>
                  <a:srgbClr val="950000"/>
                </a:solidFill>
              </a:rPr>
              <a:t>Anger is one letter short of DANGER so be careful…</a:t>
            </a:r>
            <a:endParaRPr b="1" i="1" sz="2800">
              <a:solidFill>
                <a:srgbClr val="950000"/>
              </a:solidFill>
            </a:endParaRPr>
          </a:p>
        </p:txBody>
      </p:sp>
      <p:pic>
        <p:nvPicPr>
          <p:cNvPr descr="1140-women-laugh-tax-tips-family-caregivers.imgcache.rev33f5b6c518ed471696be8344ff28da80.jpg" id="181" name="Google Shape;181;p26"/>
          <p:cNvPicPr preferRelativeResize="0"/>
          <p:nvPr/>
        </p:nvPicPr>
        <p:blipFill rotWithShape="1">
          <a:blip r:embed="rId3">
            <a:alphaModFix/>
          </a:blip>
          <a:srcRect b="0" l="0" r="0" t="0"/>
          <a:stretch/>
        </p:blipFill>
        <p:spPr>
          <a:xfrm>
            <a:off x="4259288" y="1414378"/>
            <a:ext cx="4727322" cy="2716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Tips to Manage Anger</a:t>
            </a:r>
            <a:endParaRPr sz="3600"/>
          </a:p>
        </p:txBody>
      </p:sp>
      <p:sp>
        <p:nvSpPr>
          <p:cNvPr id="187" name="Google Shape;187;p27"/>
          <p:cNvSpPr txBox="1"/>
          <p:nvPr>
            <p:ph idx="1" type="body"/>
          </p:nvPr>
        </p:nvSpPr>
        <p:spPr>
          <a:xfrm>
            <a:off x="457200" y="1417638"/>
            <a:ext cx="8229600" cy="481364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000"/>
              <a:buNone/>
            </a:pPr>
            <a:r>
              <a:t/>
            </a:r>
            <a:endParaRPr sz="1000"/>
          </a:p>
          <a:p>
            <a:pPr indent="-514350" lvl="0" marL="514350" rtl="0" algn="l">
              <a:lnSpc>
                <a:spcPct val="100000"/>
              </a:lnSpc>
              <a:spcBef>
                <a:spcPts val="480"/>
              </a:spcBef>
              <a:spcAft>
                <a:spcPts val="0"/>
              </a:spcAft>
              <a:buClr>
                <a:schemeClr val="dk1"/>
              </a:buClr>
              <a:buSzPts val="2400"/>
              <a:buFont typeface="Calibri"/>
              <a:buAutoNum type="arabicPeriod"/>
            </a:pPr>
            <a:r>
              <a:rPr lang="en-US" sz="2400"/>
              <a:t>Take a deep breath and count till 50 </a:t>
            </a:r>
            <a:endParaRPr/>
          </a:p>
          <a:p>
            <a:pPr indent="-514350" lvl="0" marL="514350" rtl="0" algn="l">
              <a:lnSpc>
                <a:spcPct val="100000"/>
              </a:lnSpc>
              <a:spcBef>
                <a:spcPts val="480"/>
              </a:spcBef>
              <a:spcAft>
                <a:spcPts val="0"/>
              </a:spcAft>
              <a:buClr>
                <a:schemeClr val="dk1"/>
              </a:buClr>
              <a:buSzPts val="2400"/>
              <a:buFont typeface="Calibri"/>
              <a:buAutoNum type="arabicPeriod"/>
            </a:pPr>
            <a:r>
              <a:rPr lang="en-US" sz="2400"/>
              <a:t>Drink water</a:t>
            </a:r>
            <a:endParaRPr/>
          </a:p>
          <a:p>
            <a:pPr indent="-514350" lvl="0" marL="514350" rtl="0" algn="l">
              <a:lnSpc>
                <a:spcPct val="100000"/>
              </a:lnSpc>
              <a:spcBef>
                <a:spcPts val="480"/>
              </a:spcBef>
              <a:spcAft>
                <a:spcPts val="0"/>
              </a:spcAft>
              <a:buClr>
                <a:schemeClr val="dk1"/>
              </a:buClr>
              <a:buSzPts val="2400"/>
              <a:buFont typeface="Calibri"/>
              <a:buAutoNum type="arabicPeriod"/>
            </a:pPr>
            <a:r>
              <a:rPr lang="en-US" sz="2400"/>
              <a:t>Stay Happy</a:t>
            </a:r>
            <a:endParaRPr/>
          </a:p>
          <a:p>
            <a:pPr indent="-514350" lvl="0" marL="514350" rtl="0" algn="l">
              <a:lnSpc>
                <a:spcPct val="100000"/>
              </a:lnSpc>
              <a:spcBef>
                <a:spcPts val="480"/>
              </a:spcBef>
              <a:spcAft>
                <a:spcPts val="0"/>
              </a:spcAft>
              <a:buClr>
                <a:schemeClr val="dk1"/>
              </a:buClr>
              <a:buSzPts val="2400"/>
              <a:buFont typeface="Calibri"/>
              <a:buAutoNum type="arabicPeriod"/>
            </a:pPr>
            <a:r>
              <a:rPr lang="en-US" sz="2400"/>
              <a:t>Listen to Music </a:t>
            </a:r>
            <a:endParaRPr/>
          </a:p>
          <a:p>
            <a:pPr indent="-514350" lvl="0" marL="514350" rtl="0" algn="l">
              <a:lnSpc>
                <a:spcPct val="100000"/>
              </a:lnSpc>
              <a:spcBef>
                <a:spcPts val="480"/>
              </a:spcBef>
              <a:spcAft>
                <a:spcPts val="0"/>
              </a:spcAft>
              <a:buClr>
                <a:schemeClr val="dk1"/>
              </a:buClr>
              <a:buSzPts val="2400"/>
              <a:buFont typeface="Calibri"/>
              <a:buAutoNum type="arabicPeriod"/>
            </a:pPr>
            <a:r>
              <a:rPr lang="en-US" sz="2400"/>
              <a:t>Talk to yourself </a:t>
            </a:r>
            <a:endParaRPr/>
          </a:p>
          <a:p>
            <a:pPr indent="-514350" lvl="0" marL="514350" rtl="0" algn="l">
              <a:lnSpc>
                <a:spcPct val="100000"/>
              </a:lnSpc>
              <a:spcBef>
                <a:spcPts val="480"/>
              </a:spcBef>
              <a:spcAft>
                <a:spcPts val="0"/>
              </a:spcAft>
              <a:buClr>
                <a:schemeClr val="dk1"/>
              </a:buClr>
              <a:buSzPts val="2400"/>
              <a:buFont typeface="Calibri"/>
              <a:buAutoNum type="arabicPeriod"/>
            </a:pPr>
            <a:r>
              <a:rPr lang="en-US" sz="2400"/>
              <a:t>Step out of situation </a:t>
            </a:r>
            <a:endParaRPr/>
          </a:p>
          <a:p>
            <a:pPr indent="-514350" lvl="0" marL="514350" rtl="0" algn="l">
              <a:lnSpc>
                <a:spcPct val="100000"/>
              </a:lnSpc>
              <a:spcBef>
                <a:spcPts val="480"/>
              </a:spcBef>
              <a:spcAft>
                <a:spcPts val="0"/>
              </a:spcAft>
              <a:buClr>
                <a:schemeClr val="dk1"/>
              </a:buClr>
              <a:buSzPts val="2400"/>
              <a:buFont typeface="Calibri"/>
              <a:buAutoNum type="arabicPeriod"/>
            </a:pPr>
            <a:r>
              <a:rPr lang="en-US" sz="2400"/>
              <a:t>Practice Yoga/Meditation</a:t>
            </a:r>
            <a:endParaRPr/>
          </a:p>
          <a:p>
            <a:pPr indent="-514350" lvl="0" marL="514350" rtl="0" algn="l">
              <a:lnSpc>
                <a:spcPct val="100000"/>
              </a:lnSpc>
              <a:spcBef>
                <a:spcPts val="480"/>
              </a:spcBef>
              <a:spcAft>
                <a:spcPts val="0"/>
              </a:spcAft>
              <a:buClr>
                <a:schemeClr val="dk1"/>
              </a:buClr>
              <a:buSzPts val="2400"/>
              <a:buFont typeface="Calibri"/>
              <a:buAutoNum type="arabicPeriod"/>
            </a:pPr>
            <a:r>
              <a:rPr lang="en-US" sz="2400"/>
              <a:t>Read something interesting</a:t>
            </a:r>
            <a:endParaRPr/>
          </a:p>
          <a:p>
            <a:pPr indent="-514350" lvl="0" marL="514350" rtl="0" algn="l">
              <a:lnSpc>
                <a:spcPct val="100000"/>
              </a:lnSpc>
              <a:spcBef>
                <a:spcPts val="480"/>
              </a:spcBef>
              <a:spcAft>
                <a:spcPts val="0"/>
              </a:spcAft>
              <a:buClr>
                <a:schemeClr val="dk1"/>
              </a:buClr>
              <a:buSzPts val="2400"/>
              <a:buFont typeface="Calibri"/>
              <a:buAutoNum type="arabicPeriod"/>
            </a:pPr>
            <a:r>
              <a:rPr lang="en-US" sz="2400"/>
              <a:t>Think of a person who makes you smile</a:t>
            </a:r>
            <a:endParaRPr sz="2400"/>
          </a:p>
        </p:txBody>
      </p:sp>
      <p:pic>
        <p:nvPicPr>
          <p:cNvPr descr="vice-spiritual-content-2018.gif" id="188" name="Google Shape;188;p27"/>
          <p:cNvPicPr preferRelativeResize="0"/>
          <p:nvPr/>
        </p:nvPicPr>
        <p:blipFill rotWithShape="1">
          <a:blip r:embed="rId3">
            <a:alphaModFix/>
          </a:blip>
          <a:srcRect b="0" l="0" r="0" t="0"/>
          <a:stretch/>
        </p:blipFill>
        <p:spPr>
          <a:xfrm>
            <a:off x="4592847" y="2388537"/>
            <a:ext cx="4333056" cy="24373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243754" y="4617966"/>
            <a:ext cx="8698186" cy="177894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50000"/>
              </a:buClr>
              <a:buSzPts val="2800"/>
              <a:buFont typeface="Arial"/>
              <a:buNone/>
            </a:pPr>
            <a:br>
              <a:rPr b="1" lang="en-US" sz="2800">
                <a:solidFill>
                  <a:srgbClr val="950000"/>
                </a:solidFill>
                <a:latin typeface="Arial"/>
                <a:ea typeface="Arial"/>
                <a:cs typeface="Arial"/>
                <a:sym typeface="Arial"/>
              </a:rPr>
            </a:br>
            <a:r>
              <a:rPr b="1" lang="en-US" sz="2800">
                <a:solidFill>
                  <a:srgbClr val="950000"/>
                </a:solidFill>
                <a:latin typeface="Arial"/>
                <a:ea typeface="Arial"/>
                <a:cs typeface="Arial"/>
                <a:sym typeface="Arial"/>
              </a:rPr>
              <a:t>The Journey must Continues…... </a:t>
            </a:r>
            <a:r>
              <a:rPr b="1" lang="en-US" sz="2800">
                <a:solidFill>
                  <a:srgbClr val="0D6301"/>
                </a:solidFill>
                <a:latin typeface="Arial"/>
                <a:ea typeface="Arial"/>
                <a:cs typeface="Arial"/>
                <a:sym typeface="Arial"/>
              </a:rPr>
              <a:t>to transform People, Communities &amp; Organization </a:t>
            </a:r>
            <a:br>
              <a:rPr lang="en-US" sz="3600">
                <a:solidFill>
                  <a:srgbClr val="008000"/>
                </a:solidFill>
              </a:rPr>
            </a:br>
            <a:endParaRPr sz="3600">
              <a:solidFill>
                <a:srgbClr val="008000"/>
              </a:solidFill>
            </a:endParaRPr>
          </a:p>
        </p:txBody>
      </p:sp>
      <p:pic>
        <p:nvPicPr>
          <p:cNvPr descr="C:\Users\deepak.bharara\Desktop\000.jpg" id="194" name="Google Shape;194;p28"/>
          <p:cNvPicPr preferRelativeResize="0"/>
          <p:nvPr/>
        </p:nvPicPr>
        <p:blipFill rotWithShape="1">
          <a:blip r:embed="rId3">
            <a:alphaModFix/>
          </a:blip>
          <a:srcRect b="0" l="0" r="0" t="0"/>
          <a:stretch/>
        </p:blipFill>
        <p:spPr>
          <a:xfrm>
            <a:off x="1962865" y="684174"/>
            <a:ext cx="4971398" cy="37285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p:nvPr/>
        </p:nvSpPr>
        <p:spPr>
          <a:xfrm>
            <a:off x="302406" y="3399209"/>
            <a:ext cx="8633689" cy="16312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Email: </a:t>
            </a:r>
            <a:r>
              <a:rPr b="0" i="0" lang="en-US" sz="2000" u="sng" cap="none" strike="noStrike">
                <a:solidFill>
                  <a:schemeClr val="hlink"/>
                </a:solidFill>
                <a:latin typeface="Calibri"/>
                <a:ea typeface="Calibri"/>
                <a:cs typeface="Calibri"/>
                <a:sym typeface="Calibri"/>
                <a:hlinkClick r:id="rId3"/>
              </a:rPr>
              <a:t>contact@peoplea2z.com</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Twitter:@peoplea2z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LinkedIn: </a:t>
            </a:r>
            <a:r>
              <a:rPr b="0" i="0" lang="en-US" sz="2000" u="sng" cap="none" strike="noStrike">
                <a:solidFill>
                  <a:schemeClr val="hlink"/>
                </a:solidFill>
                <a:latin typeface="Calibri"/>
                <a:ea typeface="Calibri"/>
                <a:cs typeface="Calibri"/>
                <a:sym typeface="Calibri"/>
                <a:hlinkClick r:id="rId4"/>
              </a:rPr>
              <a:t>https://in.linkedin.com/in/peoplea2z-advisory-n-solutions-a52837124</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Facebook: @peoplea2z</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Mobile: +91 9810048409</a:t>
            </a:r>
            <a:endParaRPr b="0" i="0" sz="1400" u="none" cap="none" strike="noStrike">
              <a:solidFill>
                <a:srgbClr val="000000"/>
              </a:solidFill>
              <a:latin typeface="Arial"/>
              <a:ea typeface="Arial"/>
              <a:cs typeface="Arial"/>
              <a:sym typeface="Arial"/>
            </a:endParaRPr>
          </a:p>
        </p:txBody>
      </p:sp>
      <p:pic>
        <p:nvPicPr>
          <p:cNvPr id="200" name="Google Shape;200;p29"/>
          <p:cNvPicPr preferRelativeResize="0"/>
          <p:nvPr/>
        </p:nvPicPr>
        <p:blipFill rotWithShape="1">
          <a:blip r:embed="rId5">
            <a:alphaModFix/>
          </a:blip>
          <a:srcRect b="0" l="0" r="0" t="0"/>
          <a:stretch/>
        </p:blipFill>
        <p:spPr>
          <a:xfrm>
            <a:off x="0" y="1"/>
            <a:ext cx="9144000" cy="228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ph type="title"/>
          </p:nvPr>
        </p:nvSpPr>
        <p:spPr>
          <a:xfrm>
            <a:off x="123641" y="254240"/>
            <a:ext cx="8229600" cy="86702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Anger Management</a:t>
            </a:r>
            <a:endParaRPr sz="3600"/>
          </a:p>
        </p:txBody>
      </p:sp>
      <p:pic>
        <p:nvPicPr>
          <p:cNvPr descr="anger-management.jpg" id="100" name="Google Shape;100;p14"/>
          <p:cNvPicPr preferRelativeResize="0"/>
          <p:nvPr/>
        </p:nvPicPr>
        <p:blipFill rotWithShape="1">
          <a:blip r:embed="rId3">
            <a:alphaModFix/>
          </a:blip>
          <a:srcRect b="0" l="0" r="0" t="0"/>
          <a:stretch/>
        </p:blipFill>
        <p:spPr>
          <a:xfrm>
            <a:off x="220776" y="1218630"/>
            <a:ext cx="8631360" cy="4495500"/>
          </a:xfrm>
          <a:prstGeom prst="rect">
            <a:avLst/>
          </a:prstGeom>
          <a:noFill/>
          <a:ln>
            <a:noFill/>
          </a:ln>
        </p:spPr>
      </p:pic>
      <p:sp>
        <p:nvSpPr>
          <p:cNvPr id="101" name="Google Shape;101;p14"/>
          <p:cNvSpPr txBox="1"/>
          <p:nvPr/>
        </p:nvSpPr>
        <p:spPr>
          <a:xfrm>
            <a:off x="808239" y="5845136"/>
            <a:ext cx="7628000"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950000"/>
                </a:solidFill>
                <a:latin typeface="Calibri"/>
                <a:ea typeface="Calibri"/>
                <a:cs typeface="Calibri"/>
                <a:sym typeface="Calibri"/>
              </a:rPr>
              <a:t>ANGER IS A BASIC HUMAN EMOTION THAT IS EXPERIENCED BY ALL OF US…</a:t>
            </a:r>
            <a:endParaRPr b="1" i="0" sz="1800" u="none" cap="none" strike="noStrike">
              <a:solidFill>
                <a:srgbClr val="95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257594"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Anger</a:t>
            </a:r>
            <a:endParaRPr sz="3600"/>
          </a:p>
        </p:txBody>
      </p:sp>
      <p:pic>
        <p:nvPicPr>
          <p:cNvPr descr="anger-management-made-simple-in-10-steps-3-638.jpg" id="107" name="Google Shape;107;p15"/>
          <p:cNvPicPr preferRelativeResize="0"/>
          <p:nvPr>
            <p:ph idx="1" type="body"/>
          </p:nvPr>
        </p:nvPicPr>
        <p:blipFill rotWithShape="1">
          <a:blip r:embed="rId3">
            <a:alphaModFix/>
          </a:blip>
          <a:srcRect b="13374" l="0" r="0" t="13374"/>
          <a:stretch/>
        </p:blipFill>
        <p:spPr>
          <a:xfrm>
            <a:off x="257594" y="1417638"/>
            <a:ext cx="8711448" cy="47909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457200" y="274638"/>
            <a:ext cx="8229600" cy="8157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Anger </a:t>
            </a:r>
            <a:endParaRPr sz="3600"/>
          </a:p>
        </p:txBody>
      </p:sp>
      <p:sp>
        <p:nvSpPr>
          <p:cNvPr id="113" name="Google Shape;113;p16"/>
          <p:cNvSpPr txBox="1"/>
          <p:nvPr>
            <p:ph idx="1" type="body"/>
          </p:nvPr>
        </p:nvSpPr>
        <p:spPr>
          <a:xfrm>
            <a:off x="457200" y="1090354"/>
            <a:ext cx="8229600" cy="5195212"/>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400"/>
              <a:buNone/>
            </a:pPr>
            <a:r>
              <a:rPr lang="en-US" sz="2400"/>
              <a:t>Anger is an emotion characterized by antagonism towards someone or something you feel has deliberately done you wrong. </a:t>
            </a:r>
            <a:endParaRPr/>
          </a:p>
          <a:p>
            <a:pPr indent="0" lvl="0" marL="0" rtl="0" algn="just">
              <a:lnSpc>
                <a:spcPct val="100000"/>
              </a:lnSpc>
              <a:spcBef>
                <a:spcPts val="480"/>
              </a:spcBef>
              <a:spcAft>
                <a:spcPts val="0"/>
              </a:spcAft>
              <a:buClr>
                <a:schemeClr val="dk1"/>
              </a:buClr>
              <a:buSzPts val="2400"/>
              <a:buNone/>
            </a:pPr>
            <a:r>
              <a:rPr lang="en-US" sz="2400"/>
              <a:t>Anger can be good also. It opens a way to express negative feelings but excessive anger can cause problems  </a:t>
            </a:r>
            <a:endParaRPr sz="2400"/>
          </a:p>
        </p:txBody>
      </p:sp>
      <p:pic>
        <p:nvPicPr>
          <p:cNvPr descr="anger-at-computer-punching.jpg" id="114" name="Google Shape;114;p16"/>
          <p:cNvPicPr preferRelativeResize="0"/>
          <p:nvPr/>
        </p:nvPicPr>
        <p:blipFill rotWithShape="1">
          <a:blip r:embed="rId3">
            <a:alphaModFix/>
          </a:blip>
          <a:srcRect b="0" l="0" r="0" t="0"/>
          <a:stretch/>
        </p:blipFill>
        <p:spPr>
          <a:xfrm>
            <a:off x="2353782" y="3317882"/>
            <a:ext cx="4509830" cy="28086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320730" y="274638"/>
            <a:ext cx="8229600" cy="84137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Anger leads to discomfort… </a:t>
            </a:r>
            <a:endParaRPr sz="3600"/>
          </a:p>
        </p:txBody>
      </p:sp>
      <p:sp>
        <p:nvSpPr>
          <p:cNvPr id="120" name="Google Shape;120;p17"/>
          <p:cNvSpPr txBox="1"/>
          <p:nvPr>
            <p:ph idx="1" type="body"/>
          </p:nvPr>
        </p:nvSpPr>
        <p:spPr>
          <a:xfrm>
            <a:off x="320731" y="1000559"/>
            <a:ext cx="8518576" cy="5310662"/>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4000"/>
              <a:buNone/>
            </a:pPr>
            <a:r>
              <a:t/>
            </a:r>
            <a:endParaRPr i="1" sz="4000"/>
          </a:p>
          <a:p>
            <a:pPr indent="0" lvl="0" marL="0" rtl="0" algn="just">
              <a:lnSpc>
                <a:spcPct val="100000"/>
              </a:lnSpc>
              <a:spcBef>
                <a:spcPts val="800"/>
              </a:spcBef>
              <a:spcAft>
                <a:spcPts val="0"/>
              </a:spcAft>
              <a:buClr>
                <a:schemeClr val="dk1"/>
              </a:buClr>
              <a:buSzPts val="4000"/>
              <a:buNone/>
            </a:pPr>
            <a:r>
              <a:t/>
            </a:r>
            <a:endParaRPr i="1" sz="4000"/>
          </a:p>
          <a:p>
            <a:pPr indent="0" lvl="0" marL="0" rtl="0" algn="just">
              <a:lnSpc>
                <a:spcPct val="100000"/>
              </a:lnSpc>
              <a:spcBef>
                <a:spcPts val="800"/>
              </a:spcBef>
              <a:spcAft>
                <a:spcPts val="0"/>
              </a:spcAft>
              <a:buClr>
                <a:schemeClr val="dk1"/>
              </a:buClr>
              <a:buSzPts val="4000"/>
              <a:buNone/>
            </a:pPr>
            <a:r>
              <a:t/>
            </a:r>
            <a:endParaRPr i="1" sz="4000"/>
          </a:p>
          <a:p>
            <a:pPr indent="0" lvl="0" marL="0" rtl="0" algn="just">
              <a:lnSpc>
                <a:spcPct val="100000"/>
              </a:lnSpc>
              <a:spcBef>
                <a:spcPts val="800"/>
              </a:spcBef>
              <a:spcAft>
                <a:spcPts val="0"/>
              </a:spcAft>
              <a:buClr>
                <a:schemeClr val="dk1"/>
              </a:buClr>
              <a:buSzPts val="4000"/>
              <a:buNone/>
            </a:pPr>
            <a:r>
              <a:t/>
            </a:r>
            <a:endParaRPr i="1" sz="4000"/>
          </a:p>
          <a:p>
            <a:pPr indent="0" lvl="0" marL="0" rtl="0" algn="just">
              <a:lnSpc>
                <a:spcPct val="100000"/>
              </a:lnSpc>
              <a:spcBef>
                <a:spcPts val="200"/>
              </a:spcBef>
              <a:spcAft>
                <a:spcPts val="0"/>
              </a:spcAft>
              <a:buClr>
                <a:schemeClr val="dk1"/>
              </a:buClr>
              <a:buSzPts val="1000"/>
              <a:buNone/>
            </a:pPr>
            <a:r>
              <a:t/>
            </a:r>
            <a:endParaRPr i="1" sz="1000"/>
          </a:p>
          <a:p>
            <a:pPr indent="0" lvl="0" marL="0" rtl="0" algn="just">
              <a:lnSpc>
                <a:spcPct val="100000"/>
              </a:lnSpc>
              <a:spcBef>
                <a:spcPts val="560"/>
              </a:spcBef>
              <a:spcAft>
                <a:spcPts val="0"/>
              </a:spcAft>
              <a:buClr>
                <a:schemeClr val="dk1"/>
              </a:buClr>
              <a:buSzPts val="2800"/>
              <a:buNone/>
            </a:pPr>
            <a:r>
              <a:t/>
            </a:r>
            <a:endParaRPr i="1" sz="2800"/>
          </a:p>
          <a:p>
            <a:pPr indent="0" lvl="0" marL="0" rtl="0" algn="just">
              <a:lnSpc>
                <a:spcPct val="50000"/>
              </a:lnSpc>
              <a:spcBef>
                <a:spcPts val="520"/>
              </a:spcBef>
              <a:spcAft>
                <a:spcPts val="0"/>
              </a:spcAft>
              <a:buClr>
                <a:schemeClr val="dk1"/>
              </a:buClr>
              <a:buSzPts val="2600"/>
              <a:buNone/>
            </a:pPr>
            <a:r>
              <a:t/>
            </a:r>
            <a:endParaRPr i="1" sz="2600">
              <a:solidFill>
                <a:srgbClr val="800000"/>
              </a:solidFill>
            </a:endParaRPr>
          </a:p>
          <a:p>
            <a:pPr indent="0" lvl="0" marL="0" rtl="0" algn="just">
              <a:lnSpc>
                <a:spcPct val="100000"/>
              </a:lnSpc>
              <a:spcBef>
                <a:spcPts val="520"/>
              </a:spcBef>
              <a:spcAft>
                <a:spcPts val="0"/>
              </a:spcAft>
              <a:buClr>
                <a:srgbClr val="800000"/>
              </a:buClr>
              <a:buSzPts val="2600"/>
              <a:buNone/>
            </a:pPr>
            <a:r>
              <a:rPr i="1" lang="en-US" sz="2600">
                <a:solidFill>
                  <a:srgbClr val="800000"/>
                </a:solidFill>
              </a:rPr>
              <a:t>“To be angry with the right person to the right extent at the right moment with the right object and in the right way – that is not easy”											</a:t>
            </a:r>
            <a:r>
              <a:rPr i="1" lang="en-US" sz="2600"/>
              <a:t>… </a:t>
            </a:r>
            <a:r>
              <a:rPr b="1" i="1" lang="en-US" sz="2600">
                <a:solidFill>
                  <a:srgbClr val="800000"/>
                </a:solidFill>
              </a:rPr>
              <a:t>Aristotle</a:t>
            </a:r>
            <a:endParaRPr b="1" i="1" sz="2600">
              <a:solidFill>
                <a:srgbClr val="800000"/>
              </a:solidFill>
            </a:endParaRPr>
          </a:p>
        </p:txBody>
      </p:sp>
      <p:pic>
        <p:nvPicPr>
          <p:cNvPr descr="Anger-Management-Evaluation2.jpg" id="121" name="Google Shape;121;p17"/>
          <p:cNvPicPr preferRelativeResize="0"/>
          <p:nvPr/>
        </p:nvPicPr>
        <p:blipFill rotWithShape="1">
          <a:blip r:embed="rId3">
            <a:alphaModFix/>
          </a:blip>
          <a:srcRect b="0" l="0" r="0" t="0"/>
          <a:stretch/>
        </p:blipFill>
        <p:spPr>
          <a:xfrm>
            <a:off x="1282917" y="1218630"/>
            <a:ext cx="6116313" cy="33189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320730" y="274638"/>
            <a:ext cx="8229600" cy="84137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Anger </a:t>
            </a:r>
            <a:endParaRPr sz="3600"/>
          </a:p>
        </p:txBody>
      </p:sp>
      <p:sp>
        <p:nvSpPr>
          <p:cNvPr id="127" name="Google Shape;127;p18"/>
          <p:cNvSpPr txBox="1"/>
          <p:nvPr>
            <p:ph idx="1" type="body"/>
          </p:nvPr>
        </p:nvSpPr>
        <p:spPr>
          <a:xfrm>
            <a:off x="320730" y="1116008"/>
            <a:ext cx="8480089" cy="5131074"/>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400"/>
              <a:buNone/>
            </a:pPr>
            <a:r>
              <a:rPr lang="en-US" sz="2400"/>
              <a:t>Triggered by an emotional hurt, anger is usually experienced as an unpleasant feeling that occurs. </a:t>
            </a:r>
            <a:endParaRPr/>
          </a:p>
          <a:p>
            <a:pPr indent="0" lvl="0" marL="0" rtl="0" algn="just">
              <a:lnSpc>
                <a:spcPct val="100000"/>
              </a:lnSpc>
              <a:spcBef>
                <a:spcPts val="200"/>
              </a:spcBef>
              <a:spcAft>
                <a:spcPts val="0"/>
              </a:spcAft>
              <a:buClr>
                <a:schemeClr val="dk1"/>
              </a:buClr>
              <a:buSzPts val="1000"/>
              <a:buNone/>
            </a:pPr>
            <a:r>
              <a:t/>
            </a:r>
            <a:endParaRPr sz="1000"/>
          </a:p>
          <a:p>
            <a:pPr indent="0" lvl="0" marL="0" rtl="0" algn="just">
              <a:lnSpc>
                <a:spcPct val="100000"/>
              </a:lnSpc>
              <a:spcBef>
                <a:spcPts val="480"/>
              </a:spcBef>
              <a:spcAft>
                <a:spcPts val="0"/>
              </a:spcAft>
              <a:buClr>
                <a:srgbClr val="DC0405"/>
              </a:buClr>
              <a:buSzPts val="2400"/>
              <a:buNone/>
            </a:pPr>
            <a:r>
              <a:rPr lang="en-US" sz="2400">
                <a:solidFill>
                  <a:srgbClr val="DC0405"/>
                </a:solidFill>
              </a:rPr>
              <a:t>It happens when…</a:t>
            </a:r>
            <a:endParaRPr sz="2400">
              <a:solidFill>
                <a:srgbClr val="DC0405"/>
              </a:solidFill>
            </a:endParaRPr>
          </a:p>
          <a:p>
            <a:pPr indent="0" lvl="0" marL="0" rtl="0" algn="just">
              <a:lnSpc>
                <a:spcPct val="100000"/>
              </a:lnSpc>
              <a:spcBef>
                <a:spcPts val="200"/>
              </a:spcBef>
              <a:spcAft>
                <a:spcPts val="0"/>
              </a:spcAft>
              <a:buClr>
                <a:schemeClr val="dk1"/>
              </a:buClr>
              <a:buSzPts val="1000"/>
              <a:buNone/>
            </a:pPr>
            <a:r>
              <a:t/>
            </a:r>
            <a:endParaRPr sz="1000">
              <a:solidFill>
                <a:srgbClr val="DC0405"/>
              </a:solidFill>
            </a:endParaRPr>
          </a:p>
          <a:p>
            <a:pPr indent="-342900" lvl="0" marL="342900" rtl="0" algn="just">
              <a:lnSpc>
                <a:spcPct val="100000"/>
              </a:lnSpc>
              <a:spcBef>
                <a:spcPts val="440"/>
              </a:spcBef>
              <a:spcAft>
                <a:spcPts val="0"/>
              </a:spcAft>
              <a:buClr>
                <a:schemeClr val="dk1"/>
              </a:buClr>
              <a:buSzPts val="2200"/>
              <a:buChar char="•"/>
            </a:pPr>
            <a:r>
              <a:rPr lang="en-US" sz="2200"/>
              <a:t>We have been injured – physically and emotionally</a:t>
            </a:r>
            <a:endParaRPr/>
          </a:p>
          <a:p>
            <a:pPr indent="-342900" lvl="0" marL="342900" rtl="0" algn="just">
              <a:lnSpc>
                <a:spcPct val="100000"/>
              </a:lnSpc>
              <a:spcBef>
                <a:spcPts val="440"/>
              </a:spcBef>
              <a:spcAft>
                <a:spcPts val="0"/>
              </a:spcAft>
              <a:buClr>
                <a:schemeClr val="dk1"/>
              </a:buClr>
              <a:buSzPts val="2200"/>
              <a:buChar char="•"/>
            </a:pPr>
            <a:r>
              <a:rPr lang="en-US" sz="2200"/>
              <a:t>Mistreated</a:t>
            </a:r>
            <a:endParaRPr/>
          </a:p>
          <a:p>
            <a:pPr indent="-342900" lvl="0" marL="342900" rtl="0" algn="just">
              <a:lnSpc>
                <a:spcPct val="100000"/>
              </a:lnSpc>
              <a:spcBef>
                <a:spcPts val="440"/>
              </a:spcBef>
              <a:spcAft>
                <a:spcPts val="0"/>
              </a:spcAft>
              <a:buClr>
                <a:schemeClr val="dk1"/>
              </a:buClr>
              <a:buSzPts val="2200"/>
              <a:buChar char="•"/>
            </a:pPr>
            <a:r>
              <a:rPr lang="en-US" sz="2200"/>
              <a:t>Opposed in our long held views</a:t>
            </a:r>
            <a:endParaRPr/>
          </a:p>
          <a:p>
            <a:pPr indent="-342900" lvl="0" marL="342900" rtl="0" algn="just">
              <a:lnSpc>
                <a:spcPct val="100000"/>
              </a:lnSpc>
              <a:spcBef>
                <a:spcPts val="440"/>
              </a:spcBef>
              <a:spcAft>
                <a:spcPts val="0"/>
              </a:spcAft>
              <a:buClr>
                <a:schemeClr val="dk1"/>
              </a:buClr>
              <a:buSzPts val="2200"/>
              <a:buChar char="•"/>
            </a:pPr>
            <a:r>
              <a:rPr lang="en-US" sz="2200"/>
              <a:t>Forced with obstacles in achieving our personal goals </a:t>
            </a:r>
            <a:endParaRPr/>
          </a:p>
          <a:p>
            <a:pPr indent="0" lvl="0" marL="0" rtl="0" algn="just">
              <a:lnSpc>
                <a:spcPct val="100000"/>
              </a:lnSpc>
              <a:spcBef>
                <a:spcPts val="200"/>
              </a:spcBef>
              <a:spcAft>
                <a:spcPts val="0"/>
              </a:spcAft>
              <a:buClr>
                <a:schemeClr val="dk1"/>
              </a:buClr>
              <a:buSzPts val="1000"/>
              <a:buNone/>
            </a:pPr>
            <a:r>
              <a:t/>
            </a:r>
            <a:endParaRPr sz="1000"/>
          </a:p>
          <a:p>
            <a:pPr indent="0" lvl="0" marL="0" rtl="0" algn="just">
              <a:lnSpc>
                <a:spcPct val="100000"/>
              </a:lnSpc>
              <a:spcBef>
                <a:spcPts val="480"/>
              </a:spcBef>
              <a:spcAft>
                <a:spcPts val="0"/>
              </a:spcAft>
              <a:buClr>
                <a:schemeClr val="dk1"/>
              </a:buClr>
              <a:buSzPts val="2400"/>
              <a:buNone/>
            </a:pPr>
            <a:r>
              <a:rPr lang="en-US" sz="2400"/>
              <a:t>It is a normal healthy human emotion but when it gets out of control turns destructive.. can lead to problems at work, home, personal, social relationships, legal ramification, health issues, cynical behavior, anxieties and impact overall quality of life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Range of Feelings</a:t>
            </a:r>
            <a:endParaRPr sz="3600"/>
          </a:p>
        </p:txBody>
      </p:sp>
      <p:sp>
        <p:nvSpPr>
          <p:cNvPr id="133" name="Google Shape;133;p19"/>
          <p:cNvSpPr txBox="1"/>
          <p:nvPr>
            <p:ph idx="1" type="body"/>
          </p:nvPr>
        </p:nvSpPr>
        <p:spPr>
          <a:xfrm>
            <a:off x="457200" y="1600200"/>
            <a:ext cx="838355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US" sz="2400"/>
              <a:t>Embarrassment</a:t>
            </a:r>
            <a:endParaRPr/>
          </a:p>
          <a:p>
            <a:pPr indent="-342900" lvl="0" marL="342900" rtl="0" algn="l">
              <a:lnSpc>
                <a:spcPct val="100000"/>
              </a:lnSpc>
              <a:spcBef>
                <a:spcPts val="480"/>
              </a:spcBef>
              <a:spcAft>
                <a:spcPts val="0"/>
              </a:spcAft>
              <a:buClr>
                <a:schemeClr val="dk1"/>
              </a:buClr>
              <a:buSzPts val="2400"/>
              <a:buChar char="•"/>
            </a:pPr>
            <a:r>
              <a:rPr lang="en-US" sz="2400"/>
              <a:t>Excitement</a:t>
            </a:r>
            <a:endParaRPr/>
          </a:p>
          <a:p>
            <a:pPr indent="-342900" lvl="0" marL="342900" rtl="0" algn="l">
              <a:lnSpc>
                <a:spcPct val="100000"/>
              </a:lnSpc>
              <a:spcBef>
                <a:spcPts val="480"/>
              </a:spcBef>
              <a:spcAft>
                <a:spcPts val="0"/>
              </a:spcAft>
              <a:buClr>
                <a:schemeClr val="dk1"/>
              </a:buClr>
              <a:buSzPts val="2400"/>
              <a:buChar char="•"/>
            </a:pPr>
            <a:r>
              <a:rPr lang="en-US" sz="2400"/>
              <a:t>Disappointment</a:t>
            </a:r>
            <a:endParaRPr/>
          </a:p>
          <a:p>
            <a:pPr indent="-342900" lvl="0" marL="342900" rtl="0" algn="l">
              <a:lnSpc>
                <a:spcPct val="100000"/>
              </a:lnSpc>
              <a:spcBef>
                <a:spcPts val="480"/>
              </a:spcBef>
              <a:spcAft>
                <a:spcPts val="0"/>
              </a:spcAft>
              <a:buClr>
                <a:schemeClr val="dk1"/>
              </a:buClr>
              <a:buSzPts val="2400"/>
              <a:buChar char="•"/>
            </a:pPr>
            <a:r>
              <a:rPr lang="en-US" sz="2400"/>
              <a:t>Jealousy</a:t>
            </a:r>
            <a:endParaRPr/>
          </a:p>
          <a:p>
            <a:pPr indent="-342900" lvl="0" marL="342900" rtl="0" algn="l">
              <a:lnSpc>
                <a:spcPct val="100000"/>
              </a:lnSpc>
              <a:spcBef>
                <a:spcPts val="480"/>
              </a:spcBef>
              <a:spcAft>
                <a:spcPts val="0"/>
              </a:spcAft>
              <a:buClr>
                <a:schemeClr val="dk1"/>
              </a:buClr>
              <a:buSzPts val="2400"/>
              <a:buChar char="•"/>
            </a:pPr>
            <a:r>
              <a:rPr lang="en-US" sz="2400"/>
              <a:t>Fear</a:t>
            </a:r>
            <a:endParaRPr/>
          </a:p>
          <a:p>
            <a:pPr indent="-342900" lvl="0" marL="342900" rtl="0" algn="l">
              <a:lnSpc>
                <a:spcPct val="100000"/>
              </a:lnSpc>
              <a:spcBef>
                <a:spcPts val="480"/>
              </a:spcBef>
              <a:spcAft>
                <a:spcPts val="0"/>
              </a:spcAft>
              <a:buClr>
                <a:schemeClr val="dk1"/>
              </a:buClr>
              <a:buSzPts val="2400"/>
              <a:buChar char="•"/>
            </a:pPr>
            <a:r>
              <a:rPr lang="en-US" sz="2400"/>
              <a:t>Helplessness</a:t>
            </a:r>
            <a:endParaRPr/>
          </a:p>
          <a:p>
            <a:pPr indent="-342900" lvl="0" marL="342900" rtl="0" algn="l">
              <a:lnSpc>
                <a:spcPct val="100000"/>
              </a:lnSpc>
              <a:spcBef>
                <a:spcPts val="480"/>
              </a:spcBef>
              <a:spcAft>
                <a:spcPts val="0"/>
              </a:spcAft>
              <a:buClr>
                <a:schemeClr val="dk1"/>
              </a:buClr>
              <a:buSzPts val="2400"/>
              <a:buChar char="•"/>
            </a:pPr>
            <a:r>
              <a:rPr lang="en-US" sz="2400"/>
              <a:t>Sadness</a:t>
            </a:r>
            <a:endParaRPr/>
          </a:p>
          <a:p>
            <a:pPr indent="-342900" lvl="0" marL="342900" rtl="0" algn="l">
              <a:lnSpc>
                <a:spcPct val="100000"/>
              </a:lnSpc>
              <a:spcBef>
                <a:spcPts val="480"/>
              </a:spcBef>
              <a:spcAft>
                <a:spcPts val="0"/>
              </a:spcAft>
              <a:buClr>
                <a:schemeClr val="dk1"/>
              </a:buClr>
              <a:buSzPts val="2400"/>
              <a:buChar char="•"/>
            </a:pPr>
            <a:r>
              <a:rPr lang="en-US" sz="2400"/>
              <a:t>Left out </a:t>
            </a:r>
            <a:endParaRPr sz="2400"/>
          </a:p>
        </p:txBody>
      </p:sp>
      <p:pic>
        <p:nvPicPr>
          <p:cNvPr descr="ANGER.jpg" id="134" name="Google Shape;134;p19"/>
          <p:cNvPicPr preferRelativeResize="0"/>
          <p:nvPr/>
        </p:nvPicPr>
        <p:blipFill rotWithShape="1">
          <a:blip r:embed="rId3">
            <a:alphaModFix/>
          </a:blip>
          <a:srcRect b="0" l="0" r="0" t="0"/>
          <a:stretch/>
        </p:blipFill>
        <p:spPr>
          <a:xfrm>
            <a:off x="3145255" y="2296154"/>
            <a:ext cx="5695495" cy="23731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320730" y="274638"/>
            <a:ext cx="8229600" cy="84137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Myths of Anger </a:t>
            </a:r>
            <a:endParaRPr sz="3600"/>
          </a:p>
        </p:txBody>
      </p:sp>
      <p:sp>
        <p:nvSpPr>
          <p:cNvPr id="140" name="Google Shape;140;p20"/>
          <p:cNvSpPr txBox="1"/>
          <p:nvPr>
            <p:ph idx="1" type="body"/>
          </p:nvPr>
        </p:nvSpPr>
        <p:spPr>
          <a:xfrm>
            <a:off x="320730" y="1260446"/>
            <a:ext cx="8480089" cy="4845531"/>
          </a:xfrm>
          <a:prstGeom prst="rect">
            <a:avLst/>
          </a:prstGeom>
          <a:noFill/>
          <a:ln>
            <a:noFill/>
          </a:ln>
        </p:spPr>
        <p:txBody>
          <a:bodyPr anchorCtr="0" anchor="t" bIns="45700" lIns="91425" spcFirstLastPara="1" rIns="91425" wrap="square" tIns="45700">
            <a:noAutofit/>
          </a:bodyPr>
          <a:lstStyle/>
          <a:p>
            <a:pPr indent="-457200" lvl="0" marL="457200" rtl="0" algn="just">
              <a:lnSpc>
                <a:spcPct val="100000"/>
              </a:lnSpc>
              <a:spcBef>
                <a:spcPts val="0"/>
              </a:spcBef>
              <a:spcAft>
                <a:spcPts val="0"/>
              </a:spcAft>
              <a:buClr>
                <a:schemeClr val="dk1"/>
              </a:buClr>
              <a:buSzPts val="2400"/>
              <a:buFont typeface="Calibri"/>
              <a:buAutoNum type="arabicPeriod"/>
            </a:pPr>
            <a:r>
              <a:rPr lang="en-US" sz="2400"/>
              <a:t>You can express your anger whenever and however you wish</a:t>
            </a:r>
            <a:endParaRPr/>
          </a:p>
          <a:p>
            <a:pPr indent="-457200" lvl="0" marL="457200" rtl="0" algn="just">
              <a:lnSpc>
                <a:spcPct val="100000"/>
              </a:lnSpc>
              <a:spcBef>
                <a:spcPts val="480"/>
              </a:spcBef>
              <a:spcAft>
                <a:spcPts val="0"/>
              </a:spcAft>
              <a:buClr>
                <a:schemeClr val="dk1"/>
              </a:buClr>
              <a:buSzPts val="2400"/>
              <a:buFont typeface="Calibri"/>
              <a:buAutoNum type="arabicPeriod"/>
            </a:pPr>
            <a:r>
              <a:rPr lang="en-US" sz="2400"/>
              <a:t>You can repress your anger and never have to feel it yourself</a:t>
            </a:r>
            <a:endParaRPr/>
          </a:p>
          <a:p>
            <a:pPr indent="-393700" lvl="0" marL="457200" rtl="0" algn="just">
              <a:lnSpc>
                <a:spcPct val="100000"/>
              </a:lnSpc>
              <a:spcBef>
                <a:spcPts val="200"/>
              </a:spcBef>
              <a:spcAft>
                <a:spcPts val="0"/>
              </a:spcAft>
              <a:buClr>
                <a:schemeClr val="dk1"/>
              </a:buClr>
              <a:buSzPts val="1000"/>
              <a:buFont typeface="Calibri"/>
              <a:buNone/>
            </a:pPr>
            <a:r>
              <a:t/>
            </a:r>
            <a:endParaRPr sz="1000"/>
          </a:p>
          <a:p>
            <a:pPr indent="0" lvl="0" marL="0" rtl="0" algn="just">
              <a:lnSpc>
                <a:spcPct val="100000"/>
              </a:lnSpc>
              <a:spcBef>
                <a:spcPts val="480"/>
              </a:spcBef>
              <a:spcAft>
                <a:spcPts val="0"/>
              </a:spcAft>
              <a:buClr>
                <a:schemeClr val="dk1"/>
              </a:buClr>
              <a:buSzPts val="2400"/>
              <a:buNone/>
            </a:pPr>
            <a:r>
              <a:rPr b="1" lang="en-US" sz="2400"/>
              <a:t>Anger Styles: </a:t>
            </a:r>
            <a:endParaRPr/>
          </a:p>
          <a:p>
            <a:pPr indent="0" lvl="0" marL="0" rtl="0" algn="just">
              <a:lnSpc>
                <a:spcPct val="100000"/>
              </a:lnSpc>
              <a:spcBef>
                <a:spcPts val="200"/>
              </a:spcBef>
              <a:spcAft>
                <a:spcPts val="0"/>
              </a:spcAft>
              <a:buClr>
                <a:schemeClr val="dk1"/>
              </a:buClr>
              <a:buSzPts val="1000"/>
              <a:buNone/>
            </a:pPr>
            <a:r>
              <a:t/>
            </a:r>
            <a:endParaRPr sz="1000"/>
          </a:p>
          <a:p>
            <a:pPr indent="-342900" lvl="0" marL="342900" rtl="0" algn="just">
              <a:lnSpc>
                <a:spcPct val="100000"/>
              </a:lnSpc>
              <a:spcBef>
                <a:spcPts val="480"/>
              </a:spcBef>
              <a:spcAft>
                <a:spcPts val="0"/>
              </a:spcAft>
              <a:buClr>
                <a:schemeClr val="dk1"/>
              </a:buClr>
              <a:buSzPts val="2400"/>
              <a:buChar char="•"/>
            </a:pPr>
            <a:r>
              <a:rPr lang="en-US" sz="2400"/>
              <a:t>Anger Out – No choice, Appear Powerful, uncomfortable </a:t>
            </a:r>
            <a:endParaRPr/>
          </a:p>
          <a:p>
            <a:pPr indent="-342900" lvl="0" marL="342900" rtl="0" algn="just">
              <a:lnSpc>
                <a:spcPct val="100000"/>
              </a:lnSpc>
              <a:spcBef>
                <a:spcPts val="480"/>
              </a:spcBef>
              <a:spcAft>
                <a:spcPts val="0"/>
              </a:spcAft>
              <a:buClr>
                <a:schemeClr val="dk1"/>
              </a:buClr>
              <a:buSzPts val="2400"/>
              <a:buChar char="•"/>
            </a:pPr>
            <a:r>
              <a:rPr lang="en-US" sz="2400"/>
              <a:t>Anger In – Fear of hurt/offended, disliked, rejected, loosing relationship, losing of control  </a:t>
            </a:r>
            <a:endParaRPr/>
          </a:p>
          <a:p>
            <a:pPr indent="-342900" lvl="0" marL="342900" rtl="0" algn="just">
              <a:lnSpc>
                <a:spcPct val="100000"/>
              </a:lnSpc>
              <a:spcBef>
                <a:spcPts val="480"/>
              </a:spcBef>
              <a:spcAft>
                <a:spcPts val="0"/>
              </a:spcAft>
              <a:buClr>
                <a:schemeClr val="dk1"/>
              </a:buClr>
              <a:buSzPts val="2400"/>
              <a:buChar char="•"/>
            </a:pPr>
            <a:r>
              <a:rPr lang="en-US" sz="2400"/>
              <a:t>Expressing Anger Assertively  - Being positive in expressing emotions – taking responsibility of actions </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320730" y="274638"/>
            <a:ext cx="8229600" cy="84137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Calibri"/>
              <a:buNone/>
            </a:pPr>
            <a:r>
              <a:rPr lang="en-US" sz="3600"/>
              <a:t>Causes of Anger </a:t>
            </a:r>
            <a:endParaRPr sz="3600"/>
          </a:p>
        </p:txBody>
      </p:sp>
      <p:sp>
        <p:nvSpPr>
          <p:cNvPr id="146" name="Google Shape;146;p21"/>
          <p:cNvSpPr txBox="1"/>
          <p:nvPr>
            <p:ph idx="1" type="body"/>
          </p:nvPr>
        </p:nvSpPr>
        <p:spPr>
          <a:xfrm>
            <a:off x="320730" y="1260446"/>
            <a:ext cx="8480089" cy="4845531"/>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400"/>
              <a:buNone/>
            </a:pPr>
            <a:r>
              <a:rPr lang="en-US" sz="2400"/>
              <a:t>Anger can be caused by both external &amp; internal events </a:t>
            </a:r>
            <a:endParaRPr/>
          </a:p>
          <a:p>
            <a:pPr indent="0" lvl="0" marL="0" rtl="0" algn="just">
              <a:lnSpc>
                <a:spcPct val="90000"/>
              </a:lnSpc>
              <a:spcBef>
                <a:spcPts val="200"/>
              </a:spcBef>
              <a:spcAft>
                <a:spcPts val="0"/>
              </a:spcAft>
              <a:buClr>
                <a:schemeClr val="dk1"/>
              </a:buClr>
              <a:buSzPts val="1000"/>
              <a:buNone/>
            </a:pPr>
            <a:r>
              <a:t/>
            </a:r>
            <a:endParaRPr sz="1000"/>
          </a:p>
          <a:p>
            <a:pPr indent="0" lvl="0" marL="0" rtl="0" algn="just">
              <a:lnSpc>
                <a:spcPct val="90000"/>
              </a:lnSpc>
              <a:spcBef>
                <a:spcPts val="560"/>
              </a:spcBef>
              <a:spcAft>
                <a:spcPts val="0"/>
              </a:spcAft>
              <a:buClr>
                <a:srgbClr val="DC0405"/>
              </a:buClr>
              <a:buSzPts val="2800"/>
              <a:buNone/>
            </a:pPr>
            <a:r>
              <a:rPr lang="en-US" sz="2800">
                <a:solidFill>
                  <a:srgbClr val="DC0405"/>
                </a:solidFill>
              </a:rPr>
              <a:t>While you are dealing with …</a:t>
            </a:r>
            <a:endParaRPr sz="2800">
              <a:solidFill>
                <a:srgbClr val="DC0405"/>
              </a:solidFill>
            </a:endParaRPr>
          </a:p>
          <a:p>
            <a:pPr indent="0" lvl="0" marL="0" rtl="0" algn="just">
              <a:lnSpc>
                <a:spcPct val="90000"/>
              </a:lnSpc>
              <a:spcBef>
                <a:spcPts val="200"/>
              </a:spcBef>
              <a:spcAft>
                <a:spcPts val="0"/>
              </a:spcAft>
              <a:buClr>
                <a:schemeClr val="dk1"/>
              </a:buClr>
              <a:buSzPts val="1000"/>
              <a:buNone/>
            </a:pPr>
            <a:r>
              <a:t/>
            </a:r>
            <a:endParaRPr sz="1000">
              <a:solidFill>
                <a:srgbClr val="DC0405"/>
              </a:solidFill>
            </a:endParaRPr>
          </a:p>
          <a:p>
            <a:pPr indent="-342900" lvl="0" marL="342900" rtl="0" algn="just">
              <a:lnSpc>
                <a:spcPct val="90000"/>
              </a:lnSpc>
              <a:spcBef>
                <a:spcPts val="400"/>
              </a:spcBef>
              <a:spcAft>
                <a:spcPts val="0"/>
              </a:spcAft>
              <a:buClr>
                <a:schemeClr val="dk1"/>
              </a:buClr>
              <a:buSzPts val="2000"/>
              <a:buChar char="•"/>
            </a:pPr>
            <a:r>
              <a:rPr lang="en-US" sz="2000"/>
              <a:t>Coworkers or Supervisor</a:t>
            </a:r>
            <a:endParaRPr/>
          </a:p>
          <a:p>
            <a:pPr indent="-342900" lvl="0" marL="342900" rtl="0" algn="just">
              <a:lnSpc>
                <a:spcPct val="90000"/>
              </a:lnSpc>
              <a:spcBef>
                <a:spcPts val="400"/>
              </a:spcBef>
              <a:spcAft>
                <a:spcPts val="0"/>
              </a:spcAft>
              <a:buClr>
                <a:schemeClr val="dk1"/>
              </a:buClr>
              <a:buSzPts val="2000"/>
              <a:buChar char="•"/>
            </a:pPr>
            <a:r>
              <a:rPr lang="en-US" sz="2000"/>
              <a:t>Event – Traffic Jam, Cancelling of Flight</a:t>
            </a:r>
            <a:endParaRPr/>
          </a:p>
          <a:p>
            <a:pPr indent="-342900" lvl="0" marL="342900" rtl="0" algn="just">
              <a:lnSpc>
                <a:spcPct val="90000"/>
              </a:lnSpc>
              <a:spcBef>
                <a:spcPts val="400"/>
              </a:spcBef>
              <a:spcAft>
                <a:spcPts val="0"/>
              </a:spcAft>
              <a:buClr>
                <a:schemeClr val="dk1"/>
              </a:buClr>
              <a:buSzPts val="2000"/>
              <a:buChar char="•"/>
            </a:pPr>
            <a:r>
              <a:rPr lang="en-US" sz="2000"/>
              <a:t>Personal problems </a:t>
            </a:r>
            <a:endParaRPr/>
          </a:p>
          <a:p>
            <a:pPr indent="-342900" lvl="0" marL="342900" rtl="0" algn="just">
              <a:lnSpc>
                <a:spcPct val="90000"/>
              </a:lnSpc>
              <a:spcBef>
                <a:spcPts val="400"/>
              </a:spcBef>
              <a:spcAft>
                <a:spcPts val="0"/>
              </a:spcAft>
              <a:buClr>
                <a:schemeClr val="dk1"/>
              </a:buClr>
              <a:buSzPts val="2000"/>
              <a:buChar char="•"/>
            </a:pPr>
            <a:r>
              <a:rPr lang="en-US" sz="2000"/>
              <a:t>Going through traumatic or enraging event</a:t>
            </a:r>
            <a:endParaRPr/>
          </a:p>
          <a:p>
            <a:pPr indent="-215900" lvl="0" marL="342900" rtl="0" algn="just">
              <a:lnSpc>
                <a:spcPct val="90000"/>
              </a:lnSpc>
              <a:spcBef>
                <a:spcPts val="400"/>
              </a:spcBef>
              <a:spcAft>
                <a:spcPts val="0"/>
              </a:spcAft>
              <a:buClr>
                <a:schemeClr val="dk1"/>
              </a:buClr>
              <a:buSzPts val="2000"/>
              <a:buNone/>
            </a:pPr>
            <a:r>
              <a:t/>
            </a:r>
            <a:endParaRPr sz="2000"/>
          </a:p>
          <a:p>
            <a:pPr indent="0" lvl="0" marL="0" rtl="0" algn="just">
              <a:lnSpc>
                <a:spcPct val="90000"/>
              </a:lnSpc>
              <a:spcBef>
                <a:spcPts val="400"/>
              </a:spcBef>
              <a:spcAft>
                <a:spcPts val="0"/>
              </a:spcAft>
              <a:buClr>
                <a:srgbClr val="950000"/>
              </a:buClr>
              <a:buSzPts val="2000"/>
              <a:buNone/>
            </a:pPr>
            <a:r>
              <a:rPr b="1" lang="en-US" sz="2000">
                <a:solidFill>
                  <a:srgbClr val="950000"/>
                </a:solidFill>
              </a:rPr>
              <a:t>ANGER IS DOUBLE EDGED SWORD – it is an emotional state that varies in intensity from mild irritation to intense fury and rage </a:t>
            </a:r>
            <a:endParaRPr/>
          </a:p>
          <a:p>
            <a:pPr indent="0" lvl="0" marL="0" rtl="0" algn="just">
              <a:lnSpc>
                <a:spcPct val="90000"/>
              </a:lnSpc>
              <a:spcBef>
                <a:spcPts val="400"/>
              </a:spcBef>
              <a:spcAft>
                <a:spcPts val="0"/>
              </a:spcAft>
              <a:buClr>
                <a:schemeClr val="dk1"/>
              </a:buClr>
              <a:buSzPts val="2000"/>
              <a:buNone/>
            </a:pPr>
            <a:r>
              <a:t/>
            </a:r>
            <a:endParaRPr b="1" sz="2000">
              <a:solidFill>
                <a:srgbClr val="950000"/>
              </a:solidFill>
            </a:endParaRPr>
          </a:p>
          <a:p>
            <a:pPr indent="0" lvl="0" marL="0" rtl="0" algn="just">
              <a:lnSpc>
                <a:spcPct val="90000"/>
              </a:lnSpc>
              <a:spcBef>
                <a:spcPts val="400"/>
              </a:spcBef>
              <a:spcAft>
                <a:spcPts val="0"/>
              </a:spcAft>
              <a:buClr>
                <a:srgbClr val="950000"/>
              </a:buClr>
              <a:buSzPts val="2000"/>
              <a:buNone/>
            </a:pPr>
            <a:r>
              <a:rPr b="1" lang="en-US" sz="2000">
                <a:solidFill>
                  <a:srgbClr val="950000"/>
                </a:solidFill>
              </a:rPr>
              <a:t>CAN LEAD TO AGRESSION, RAGE, HOSTILITY, FRUSTRATION, DEPRESSION, VIOLENCE</a:t>
            </a:r>
            <a:endParaRPr/>
          </a:p>
          <a:p>
            <a:pPr indent="0" lvl="0" marL="0" rtl="0" algn="just">
              <a:lnSpc>
                <a:spcPct val="90000"/>
              </a:lnSpc>
              <a:spcBef>
                <a:spcPts val="200"/>
              </a:spcBef>
              <a:spcAft>
                <a:spcPts val="0"/>
              </a:spcAft>
              <a:buClr>
                <a:schemeClr val="dk1"/>
              </a:buClr>
              <a:buSzPts val="1000"/>
              <a:buNone/>
            </a:pPr>
            <a:r>
              <a:t/>
            </a:r>
            <a:endParaRPr sz="1000"/>
          </a:p>
        </p:txBody>
      </p:sp>
      <p:pic>
        <p:nvPicPr>
          <p:cNvPr descr="AngerManagement-1080x625.jpg" id="147" name="Google Shape;147;p21"/>
          <p:cNvPicPr preferRelativeResize="0"/>
          <p:nvPr/>
        </p:nvPicPr>
        <p:blipFill rotWithShape="1">
          <a:blip r:embed="rId3">
            <a:alphaModFix/>
          </a:blip>
          <a:srcRect b="0" l="0" r="0" t="0"/>
          <a:stretch/>
        </p:blipFill>
        <p:spPr>
          <a:xfrm>
            <a:off x="5276386" y="1885668"/>
            <a:ext cx="3524433" cy="20396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