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7025"/>
  <p:notesSz cx="13716000" cy="24387025"/>
  <p:embeddedFontLst>
    <p:embeddedFont>
      <p:font typeface="Lato"/>
      <p:regular r:id="rId30"/>
      <p:bold r:id="rId31"/>
      <p:italic r:id="rId32"/>
      <p:boldItalic r:id="rId33"/>
    </p:embeddedFont>
    <p:embeddedFont>
      <p:font typeface="Vast Shadow"/>
      <p:regular r:id="rId34"/>
    </p:embeddedFont>
    <p:embeddedFont>
      <p:font typeface="DM Sans"/>
      <p:bold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i0N/ZQgwRs312/8u4jDl3CHQD3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35" Type="http://schemas.openxmlformats.org/officeDocument/2006/relationships/font" Target="fonts/DMSans-bold.fntdata"/><Relationship Id="rId12" Type="http://schemas.openxmlformats.org/officeDocument/2006/relationships/slide" Target="slides/slide8.xml"/><Relationship Id="rId34" Type="http://schemas.openxmlformats.org/officeDocument/2006/relationships/font" Target="fonts/VastShadow-regular.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DMSans-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275672910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275672910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275672910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275672910a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3275672910a_0_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3275672910a_0_1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275672910a_0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3275672910a_0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3275672910a_0_2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275672910a_0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3275672910a_0_2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3275672910a_0_2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275672910a_0_3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3275672910a_0_3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g3275672910a_0_3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275672910a_0_3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3275672910a_0_3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3275672910a_0_3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275672910a_0_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3275672910a_0_3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g3275672910a_0_3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275672910a_0_4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3275672910a_0_4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3275672910a_0_4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275672910a_0_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3275672910a_0_4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3275672910a_0_4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275672910a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g3275672910a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g3275672910a_0_4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275672910a_0_4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g3275672910a_0_4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g3275672910a_0_4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3275672910a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3275672910a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3275672910a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275672910a_0_4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3275672910a_0_4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g3275672910a_0_4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275672910a_0_5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g3275672910a_0_5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g3275672910a_0_5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275672910a_0_5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3275672910a_0_5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g3275672910a_0_5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3275672910a_0_5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g3275672910a_0_5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g3275672910a_0_5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275672910a_0_6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g3275672910a_0_6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g3275672910a_0_6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3275672910a_0_6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g3275672910a_0_6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g3275672910a_0_6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3275672910a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g3275672910a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g3275672910a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275672910a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3275672910a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3275672910a_0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275672910a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3275672910a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3275672910a_0_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275672910a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3275672910a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3275672910a_0_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275672910a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3275672910a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3275672910a_0_1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275672910a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3275672910a_0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3275672910a_0_1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275672910a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3275672910a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3275672910a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9.png"/><Relationship Id="rId6" Type="http://schemas.openxmlformats.org/officeDocument/2006/relationships/image" Target="../media/image17.png"/></Relationships>
</file>

<file path=ppt/slides/_rels/slide10.xml.rels><?xml version="1.0" encoding="UTF-8" standalone="yes"?><Relationships xmlns="http://schemas.openxmlformats.org/package/2006/relationships"><Relationship Id="rId11" Type="http://schemas.openxmlformats.org/officeDocument/2006/relationships/image" Target="../media/image84.png"/><Relationship Id="rId10" Type="http://schemas.openxmlformats.org/officeDocument/2006/relationships/image" Target="../media/image1.png"/><Relationship Id="rId13" Type="http://schemas.openxmlformats.org/officeDocument/2006/relationships/image" Target="../media/image66.png"/><Relationship Id="rId12" Type="http://schemas.openxmlformats.org/officeDocument/2006/relationships/image" Target="../media/image69.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85.png"/><Relationship Id="rId5" Type="http://schemas.openxmlformats.org/officeDocument/2006/relationships/image" Target="../media/image24.png"/><Relationship Id="rId6" Type="http://schemas.openxmlformats.org/officeDocument/2006/relationships/image" Target="../media/image17.png"/><Relationship Id="rId7" Type="http://schemas.openxmlformats.org/officeDocument/2006/relationships/image" Target="../media/image57.png"/><Relationship Id="rId8" Type="http://schemas.openxmlformats.org/officeDocument/2006/relationships/image" Target="../media/image7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8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24.png"/><Relationship Id="rId6" Type="http://schemas.openxmlformats.org/officeDocument/2006/relationships/image" Target="../media/image17.png"/></Relationships>
</file>

<file path=ppt/slides/_rels/slide14.xml.rels><?xml version="1.0" encoding="UTF-8" standalone="yes"?><Relationships xmlns="http://schemas.openxmlformats.org/package/2006/relationships"><Relationship Id="rId20" Type="http://schemas.openxmlformats.org/officeDocument/2006/relationships/image" Target="../media/image98.png"/><Relationship Id="rId22" Type="http://schemas.openxmlformats.org/officeDocument/2006/relationships/image" Target="../media/image102.png"/><Relationship Id="rId21" Type="http://schemas.openxmlformats.org/officeDocument/2006/relationships/image" Target="../media/image97.png"/><Relationship Id="rId24" Type="http://schemas.openxmlformats.org/officeDocument/2006/relationships/image" Target="../media/image101.png"/><Relationship Id="rId23" Type="http://schemas.openxmlformats.org/officeDocument/2006/relationships/image" Target="../media/image100.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87.png"/><Relationship Id="rId26" Type="http://schemas.openxmlformats.org/officeDocument/2006/relationships/image" Target="../media/image109.png"/><Relationship Id="rId25" Type="http://schemas.openxmlformats.org/officeDocument/2006/relationships/image" Target="../media/image112.png"/><Relationship Id="rId28" Type="http://schemas.openxmlformats.org/officeDocument/2006/relationships/image" Target="../media/image108.png"/><Relationship Id="rId27" Type="http://schemas.openxmlformats.org/officeDocument/2006/relationships/image" Target="../media/image110.png"/><Relationship Id="rId5" Type="http://schemas.openxmlformats.org/officeDocument/2006/relationships/image" Target="../media/image15.png"/><Relationship Id="rId6" Type="http://schemas.openxmlformats.org/officeDocument/2006/relationships/image" Target="../media/image18.png"/><Relationship Id="rId29" Type="http://schemas.openxmlformats.org/officeDocument/2006/relationships/image" Target="../media/image111.png"/><Relationship Id="rId7" Type="http://schemas.openxmlformats.org/officeDocument/2006/relationships/image" Target="../media/image17.png"/><Relationship Id="rId8" Type="http://schemas.openxmlformats.org/officeDocument/2006/relationships/image" Target="../media/image89.png"/><Relationship Id="rId31" Type="http://schemas.openxmlformats.org/officeDocument/2006/relationships/image" Target="../media/image117.png"/><Relationship Id="rId30" Type="http://schemas.openxmlformats.org/officeDocument/2006/relationships/image" Target="../media/image91.png"/><Relationship Id="rId11" Type="http://schemas.openxmlformats.org/officeDocument/2006/relationships/image" Target="../media/image79.png"/><Relationship Id="rId10" Type="http://schemas.openxmlformats.org/officeDocument/2006/relationships/image" Target="../media/image90.png"/><Relationship Id="rId13" Type="http://schemas.openxmlformats.org/officeDocument/2006/relationships/image" Target="../media/image93.png"/><Relationship Id="rId12" Type="http://schemas.openxmlformats.org/officeDocument/2006/relationships/image" Target="../media/image82.png"/><Relationship Id="rId15" Type="http://schemas.openxmlformats.org/officeDocument/2006/relationships/image" Target="../media/image104.png"/><Relationship Id="rId14" Type="http://schemas.openxmlformats.org/officeDocument/2006/relationships/image" Target="../media/image86.png"/><Relationship Id="rId17" Type="http://schemas.openxmlformats.org/officeDocument/2006/relationships/image" Target="../media/image92.png"/><Relationship Id="rId16" Type="http://schemas.openxmlformats.org/officeDocument/2006/relationships/image" Target="../media/image94.png"/><Relationship Id="rId19" Type="http://schemas.openxmlformats.org/officeDocument/2006/relationships/image" Target="../media/image96.png"/><Relationship Id="rId18" Type="http://schemas.openxmlformats.org/officeDocument/2006/relationships/image" Target="../media/image9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22.png"/><Relationship Id="rId7" Type="http://schemas.openxmlformats.org/officeDocument/2006/relationships/image" Target="../media/image15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24.png"/><Relationship Id="rId6" Type="http://schemas.openxmlformats.org/officeDocument/2006/relationships/image" Target="../media/image17.png"/><Relationship Id="rId7" Type="http://schemas.openxmlformats.org/officeDocument/2006/relationships/image" Target="../media/image119.png"/><Relationship Id="rId8" Type="http://schemas.openxmlformats.org/officeDocument/2006/relationships/image" Target="../media/image1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49.png"/><Relationship Id="rId5" Type="http://schemas.openxmlformats.org/officeDocument/2006/relationships/image" Target="../media/image15.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1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2.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40.png"/><Relationship Id="rId7" Type="http://schemas.openxmlformats.org/officeDocument/2006/relationships/image" Target="../media/image1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24.png"/><Relationship Id="rId6" Type="http://schemas.openxmlformats.org/officeDocument/2006/relationships/image" Target="../media/image17.png"/><Relationship Id="rId7" Type="http://schemas.openxmlformats.org/officeDocument/2006/relationships/image" Target="../media/image1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42.png"/><Relationship Id="rId5" Type="http://schemas.openxmlformats.org/officeDocument/2006/relationships/image" Target="../media/image15.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143.png"/><Relationship Id="rId11" Type="http://schemas.openxmlformats.org/officeDocument/2006/relationships/image" Target="../media/image147.png"/><Relationship Id="rId10" Type="http://schemas.openxmlformats.org/officeDocument/2006/relationships/image" Target="../media/image155.png"/><Relationship Id="rId12" Type="http://schemas.openxmlformats.org/officeDocument/2006/relationships/image" Target="../media/image16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51.png"/><Relationship Id="rId7" Type="http://schemas.openxmlformats.org/officeDocument/2006/relationships/image" Target="../media/image163.png"/><Relationship Id="rId8" Type="http://schemas.openxmlformats.org/officeDocument/2006/relationships/image" Target="../media/image16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164.png"/><Relationship Id="rId5" Type="http://schemas.openxmlformats.org/officeDocument/2006/relationships/image" Target="../media/image24.png"/><Relationship Id="rId6" Type="http://schemas.openxmlformats.org/officeDocument/2006/relationships/image" Target="../media/image166.png"/><Relationship Id="rId7" Type="http://schemas.openxmlformats.org/officeDocument/2006/relationships/image" Target="../media/image17.png"/><Relationship Id="rId8" Type="http://schemas.openxmlformats.org/officeDocument/2006/relationships/image" Target="../media/image168.png"/><Relationship Id="rId11" Type="http://schemas.openxmlformats.org/officeDocument/2006/relationships/image" Target="../media/image171.png"/><Relationship Id="rId10" Type="http://schemas.openxmlformats.org/officeDocument/2006/relationships/image" Target="../media/image170.png"/><Relationship Id="rId12" Type="http://schemas.openxmlformats.org/officeDocument/2006/relationships/image" Target="../media/image16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hyperlink" Target="https://unsplash.com/" TargetMode="External"/><Relationship Id="rId6" Type="http://schemas.openxmlformats.org/officeDocument/2006/relationships/image" Target="../media/image17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24.png"/><Relationship Id="rId6" Type="http://schemas.openxmlformats.org/officeDocument/2006/relationships/image" Target="../media/image1.png"/><Relationship Id="rId7" Type="http://schemas.openxmlformats.org/officeDocument/2006/relationships/image" Target="../media/image17.png"/><Relationship Id="rId8"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8.png"/><Relationship Id="rId7"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26.png"/><Relationship Id="rId7" Type="http://schemas.openxmlformats.org/officeDocument/2006/relationships/image" Target="../media/image28.png"/><Relationship Id="rId8"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42.png"/><Relationship Id="rId6" Type="http://schemas.openxmlformats.org/officeDocument/2006/relationships/image" Target="../media/image40.png"/><Relationship Id="rId7" Type="http://schemas.openxmlformats.org/officeDocument/2006/relationships/image" Target="../media/image55.png"/><Relationship Id="rId8"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12.png"/><Relationship Id="rId10" Type="http://schemas.openxmlformats.org/officeDocument/2006/relationships/image" Target="../media/image67.png"/><Relationship Id="rId9" Type="http://schemas.openxmlformats.org/officeDocument/2006/relationships/image" Target="../media/image45.png"/><Relationship Id="rId5" Type="http://schemas.openxmlformats.org/officeDocument/2006/relationships/image" Target="../media/image15.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15" name="Shape 15"/>
        <p:cNvGrpSpPr/>
        <p:nvPr/>
      </p:nvGrpSpPr>
      <p:grpSpPr>
        <a:xfrm>
          <a:off x="0" y="0"/>
          <a:ext cx="0" cy="0"/>
          <a:chOff x="0" y="0"/>
          <a:chExt cx="0" cy="0"/>
        </a:xfrm>
      </p:grpSpPr>
      <p:pic>
        <p:nvPicPr>
          <p:cNvPr descr=" " id="16" name="Google Shape;16;g3275672910a_0_0"/>
          <p:cNvPicPr preferRelativeResize="0"/>
          <p:nvPr/>
        </p:nvPicPr>
        <p:blipFill rotWithShape="1">
          <a:blip r:embed="rId3">
            <a:alphaModFix/>
          </a:blip>
          <a:srcRect b="0" l="0" r="0" t="0"/>
          <a:stretch/>
        </p:blipFill>
        <p:spPr>
          <a:xfrm>
            <a:off x="1435279" y="0"/>
            <a:ext cx="15064083" cy="12179300"/>
          </a:xfrm>
          <a:prstGeom prst="rect">
            <a:avLst/>
          </a:prstGeom>
          <a:noFill/>
          <a:ln>
            <a:noFill/>
          </a:ln>
        </p:spPr>
      </p:pic>
      <p:pic>
        <p:nvPicPr>
          <p:cNvPr descr=" " id="17" name="Google Shape;17;g3275672910a_0_0"/>
          <p:cNvPicPr preferRelativeResize="0"/>
          <p:nvPr/>
        </p:nvPicPr>
        <p:blipFill rotWithShape="1">
          <a:blip r:embed="rId4">
            <a:alphaModFix/>
          </a:blip>
          <a:srcRect b="0" l="0" r="0" t="0"/>
          <a:stretch/>
        </p:blipFill>
        <p:spPr>
          <a:xfrm>
            <a:off x="16499362" y="8102600"/>
            <a:ext cx="5779222" cy="4673600"/>
          </a:xfrm>
          <a:prstGeom prst="rect">
            <a:avLst/>
          </a:prstGeom>
          <a:noFill/>
          <a:ln>
            <a:noFill/>
          </a:ln>
        </p:spPr>
      </p:pic>
      <p:sp>
        <p:nvSpPr>
          <p:cNvPr id="18" name="Google Shape;18;g3275672910a_0_0"/>
          <p:cNvSpPr/>
          <p:nvPr/>
        </p:nvSpPr>
        <p:spPr>
          <a:xfrm>
            <a:off x="584273" y="4127500"/>
            <a:ext cx="16626300" cy="337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16800"/>
              <a:buFont typeface="Vast Shadow"/>
              <a:buNone/>
            </a:pPr>
            <a:r>
              <a:rPr b="0" i="0" lang="en-US" sz="16800" u="none" cap="none" strike="noStrike">
                <a:solidFill>
                  <a:srgbClr val="B00036"/>
                </a:solidFill>
                <a:latin typeface="Vast Shadow"/>
                <a:ea typeface="Vast Shadow"/>
                <a:cs typeface="Vast Shadow"/>
                <a:sym typeface="Vast Shadow"/>
              </a:rPr>
              <a:t>Cardiology </a:t>
            </a:r>
            <a:endParaRPr b="0" i="0" sz="16800" u="none" cap="none" strike="noStrike">
              <a:solidFill>
                <a:schemeClr val="dk1"/>
              </a:solidFill>
              <a:latin typeface="Calibri"/>
              <a:ea typeface="Calibri"/>
              <a:cs typeface="Calibri"/>
              <a:sym typeface="Calibri"/>
            </a:endParaRPr>
          </a:p>
        </p:txBody>
      </p:sp>
      <p:sp>
        <p:nvSpPr>
          <p:cNvPr id="19" name="Google Shape;19;g3275672910a_0_0"/>
          <p:cNvSpPr/>
          <p:nvPr/>
        </p:nvSpPr>
        <p:spPr>
          <a:xfrm>
            <a:off x="584273" y="6858000"/>
            <a:ext cx="14865000" cy="23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8691"/>
              </a:buClr>
              <a:buSzPts val="6400"/>
              <a:buFont typeface="DM Sans"/>
              <a:buNone/>
            </a:pPr>
            <a:r>
              <a:rPr b="1" i="0" lang="en-US" sz="6400" u="none" cap="none" strike="noStrike">
                <a:solidFill>
                  <a:srgbClr val="FF8691"/>
                </a:solidFill>
                <a:latin typeface="DM Sans"/>
                <a:ea typeface="DM Sans"/>
                <a:cs typeface="DM Sans"/>
                <a:sym typeface="DM Sans"/>
              </a:rPr>
              <a:t>FREE PRESENTATION TEMPLATE BY EATEMP</a:t>
            </a:r>
            <a:endParaRPr b="0" i="0" sz="6400" u="none" cap="none" strike="noStrike">
              <a:solidFill>
                <a:schemeClr val="dk1"/>
              </a:solidFill>
              <a:latin typeface="Calibri"/>
              <a:ea typeface="Calibri"/>
              <a:cs typeface="Calibri"/>
              <a:sym typeface="Calibri"/>
            </a:endParaRPr>
          </a:p>
        </p:txBody>
      </p:sp>
      <p:pic>
        <p:nvPicPr>
          <p:cNvPr descr=" " id="20" name="Google Shape;20;g3275672910a_0_0"/>
          <p:cNvPicPr preferRelativeResize="0"/>
          <p:nvPr/>
        </p:nvPicPr>
        <p:blipFill rotWithShape="1">
          <a:blip r:embed="rId5">
            <a:alphaModFix/>
          </a:blip>
          <a:srcRect b="0" l="0" r="0" t="0"/>
          <a:stretch/>
        </p:blipFill>
        <p:spPr>
          <a:xfrm>
            <a:off x="15178397" y="2921000"/>
            <a:ext cx="9208651" cy="8788400"/>
          </a:xfrm>
          <a:prstGeom prst="rect">
            <a:avLst/>
          </a:prstGeom>
          <a:noFill/>
          <a:ln>
            <a:noFill/>
          </a:ln>
        </p:spPr>
      </p:pic>
      <p:sp>
        <p:nvSpPr>
          <p:cNvPr id="21" name="Google Shape;21;g3275672910a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 name="Google Shape;22;g3275672910a_0_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220" name="Shape 220"/>
        <p:cNvGrpSpPr/>
        <p:nvPr/>
      </p:nvGrpSpPr>
      <p:grpSpPr>
        <a:xfrm>
          <a:off x="0" y="0"/>
          <a:ext cx="0" cy="0"/>
          <a:chOff x="0" y="0"/>
          <a:chExt cx="0" cy="0"/>
        </a:xfrm>
      </p:grpSpPr>
      <p:pic>
        <p:nvPicPr>
          <p:cNvPr descr=" " id="221" name="Google Shape;221;g3275672910a_0_196"/>
          <p:cNvPicPr preferRelativeResize="0"/>
          <p:nvPr/>
        </p:nvPicPr>
        <p:blipFill rotWithShape="1">
          <a:blip r:embed="rId3">
            <a:alphaModFix/>
          </a:blip>
          <a:srcRect b="0" l="0" r="0" t="0"/>
          <a:stretch/>
        </p:blipFill>
        <p:spPr>
          <a:xfrm>
            <a:off x="1346368" y="2324100"/>
            <a:ext cx="8649781" cy="5765800"/>
          </a:xfrm>
          <a:prstGeom prst="rect">
            <a:avLst/>
          </a:prstGeom>
          <a:noFill/>
          <a:ln>
            <a:noFill/>
          </a:ln>
        </p:spPr>
      </p:pic>
      <p:pic>
        <p:nvPicPr>
          <p:cNvPr descr=" " id="222" name="Google Shape;222;g3275672910a_0_196"/>
          <p:cNvPicPr preferRelativeResize="0"/>
          <p:nvPr/>
        </p:nvPicPr>
        <p:blipFill rotWithShape="1">
          <a:blip r:embed="rId4">
            <a:alphaModFix/>
          </a:blip>
          <a:srcRect b="0" l="0" r="0" t="0"/>
          <a:stretch/>
        </p:blipFill>
        <p:spPr>
          <a:xfrm>
            <a:off x="12968321" y="7848600"/>
            <a:ext cx="7328816" cy="5664200"/>
          </a:xfrm>
          <a:prstGeom prst="rect">
            <a:avLst/>
          </a:prstGeom>
          <a:noFill/>
          <a:ln>
            <a:noFill/>
          </a:ln>
        </p:spPr>
      </p:pic>
      <p:pic>
        <p:nvPicPr>
          <p:cNvPr descr=" " id="223" name="Google Shape;223;g3275672910a_0_196"/>
          <p:cNvPicPr preferRelativeResize="0"/>
          <p:nvPr/>
        </p:nvPicPr>
        <p:blipFill rotWithShape="1">
          <a:blip r:embed="rId5">
            <a:alphaModFix/>
          </a:blip>
          <a:srcRect b="0" l="0" r="0" t="0"/>
          <a:stretch/>
        </p:blipFill>
        <p:spPr>
          <a:xfrm>
            <a:off x="13539892" y="0"/>
            <a:ext cx="7341518" cy="5588000"/>
          </a:xfrm>
          <a:prstGeom prst="rect">
            <a:avLst/>
          </a:prstGeom>
          <a:noFill/>
          <a:ln>
            <a:noFill/>
          </a:ln>
        </p:spPr>
      </p:pic>
      <p:sp>
        <p:nvSpPr>
          <p:cNvPr id="224" name="Google Shape;224;g3275672910a_0_1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5" name="Google Shape;225;g3275672910a_0_196"/>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226" name="Google Shape;226;g3275672910a_0_196"/>
          <p:cNvPicPr preferRelativeResize="0"/>
          <p:nvPr/>
        </p:nvPicPr>
        <p:blipFill rotWithShape="1">
          <a:blip r:embed="rId7">
            <a:alphaModFix/>
          </a:blip>
          <a:srcRect b="0" l="0" r="0" t="0"/>
          <a:stretch/>
        </p:blipFill>
        <p:spPr>
          <a:xfrm>
            <a:off x="990724" y="1574800"/>
            <a:ext cx="22418302" cy="10579100"/>
          </a:xfrm>
          <a:prstGeom prst="rect">
            <a:avLst/>
          </a:prstGeom>
          <a:noFill/>
          <a:ln>
            <a:noFill/>
          </a:ln>
        </p:spPr>
      </p:pic>
      <p:sp>
        <p:nvSpPr>
          <p:cNvPr id="227" name="Google Shape;227;g3275672910a_0_196"/>
          <p:cNvSpPr/>
          <p:nvPr/>
        </p:nvSpPr>
        <p:spPr>
          <a:xfrm>
            <a:off x="1270159" y="1574800"/>
            <a:ext cx="22138800"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8" name="Google Shape;228;g3275672910a_0_196"/>
          <p:cNvPicPr preferRelativeResize="0"/>
          <p:nvPr/>
        </p:nvPicPr>
        <p:blipFill rotWithShape="1">
          <a:blip r:embed="rId8">
            <a:alphaModFix/>
          </a:blip>
          <a:srcRect b="0" l="0" r="0" t="0"/>
          <a:stretch/>
        </p:blipFill>
        <p:spPr>
          <a:xfrm>
            <a:off x="1270159" y="1574800"/>
            <a:ext cx="5639505" cy="5638800"/>
          </a:xfrm>
          <a:prstGeom prst="rect">
            <a:avLst/>
          </a:prstGeom>
          <a:noFill/>
          <a:ln>
            <a:noFill/>
          </a:ln>
        </p:spPr>
      </p:pic>
      <p:pic>
        <p:nvPicPr>
          <p:cNvPr descr=" " id="229" name="Google Shape;229;g3275672910a_0_196"/>
          <p:cNvPicPr preferRelativeResize="0"/>
          <p:nvPr/>
        </p:nvPicPr>
        <p:blipFill rotWithShape="1">
          <a:blip r:embed="rId9">
            <a:alphaModFix/>
          </a:blip>
          <a:srcRect b="0" l="0" r="0" t="0"/>
          <a:stretch/>
        </p:blipFill>
        <p:spPr>
          <a:xfrm>
            <a:off x="3361700" y="3666083"/>
            <a:ext cx="1456422" cy="1456246"/>
          </a:xfrm>
          <a:prstGeom prst="rect">
            <a:avLst/>
          </a:prstGeom>
          <a:noFill/>
          <a:ln>
            <a:noFill/>
          </a:ln>
        </p:spPr>
      </p:pic>
      <p:pic>
        <p:nvPicPr>
          <p:cNvPr descr=" " id="230" name="Google Shape;230;g3275672910a_0_196"/>
          <p:cNvPicPr preferRelativeResize="0"/>
          <p:nvPr/>
        </p:nvPicPr>
        <p:blipFill rotWithShape="1">
          <a:blip r:embed="rId8">
            <a:alphaModFix/>
          </a:blip>
          <a:srcRect b="0" l="0" r="0" t="0"/>
          <a:stretch/>
        </p:blipFill>
        <p:spPr>
          <a:xfrm>
            <a:off x="6769946" y="1574800"/>
            <a:ext cx="5639505" cy="5638800"/>
          </a:xfrm>
          <a:prstGeom prst="rect">
            <a:avLst/>
          </a:prstGeom>
          <a:noFill/>
          <a:ln>
            <a:noFill/>
          </a:ln>
        </p:spPr>
      </p:pic>
      <p:pic>
        <p:nvPicPr>
          <p:cNvPr descr=" " id="231" name="Google Shape;231;g3275672910a_0_196"/>
          <p:cNvPicPr preferRelativeResize="0"/>
          <p:nvPr/>
        </p:nvPicPr>
        <p:blipFill rotWithShape="1">
          <a:blip r:embed="rId10">
            <a:alphaModFix/>
          </a:blip>
          <a:srcRect b="0" l="0" r="0" t="0"/>
          <a:stretch/>
        </p:blipFill>
        <p:spPr>
          <a:xfrm>
            <a:off x="8776797" y="3581400"/>
            <a:ext cx="1625803" cy="1625600"/>
          </a:xfrm>
          <a:prstGeom prst="rect">
            <a:avLst/>
          </a:prstGeom>
          <a:noFill/>
          <a:ln>
            <a:noFill/>
          </a:ln>
        </p:spPr>
      </p:pic>
      <p:pic>
        <p:nvPicPr>
          <p:cNvPr descr=" " id="232" name="Google Shape;232;g3275672910a_0_196"/>
          <p:cNvPicPr preferRelativeResize="0"/>
          <p:nvPr/>
        </p:nvPicPr>
        <p:blipFill rotWithShape="1">
          <a:blip r:embed="rId11">
            <a:alphaModFix/>
          </a:blip>
          <a:srcRect b="0" l="0" r="0" t="0"/>
          <a:stretch/>
        </p:blipFill>
        <p:spPr>
          <a:xfrm>
            <a:off x="8980022" y="3784600"/>
            <a:ext cx="1192256" cy="1190414"/>
          </a:xfrm>
          <a:prstGeom prst="rect">
            <a:avLst/>
          </a:prstGeom>
          <a:noFill/>
          <a:ln>
            <a:noFill/>
          </a:ln>
        </p:spPr>
      </p:pic>
      <p:pic>
        <p:nvPicPr>
          <p:cNvPr descr=" " id="233" name="Google Shape;233;g3275672910a_0_196"/>
          <p:cNvPicPr preferRelativeResize="0"/>
          <p:nvPr/>
        </p:nvPicPr>
        <p:blipFill rotWithShape="1">
          <a:blip r:embed="rId8">
            <a:alphaModFix/>
          </a:blip>
          <a:srcRect b="0" l="0" r="0" t="0"/>
          <a:stretch/>
        </p:blipFill>
        <p:spPr>
          <a:xfrm>
            <a:off x="12269734" y="1574800"/>
            <a:ext cx="5639505" cy="5638800"/>
          </a:xfrm>
          <a:prstGeom prst="rect">
            <a:avLst/>
          </a:prstGeom>
          <a:noFill/>
          <a:ln>
            <a:noFill/>
          </a:ln>
        </p:spPr>
      </p:pic>
      <p:pic>
        <p:nvPicPr>
          <p:cNvPr descr=" " id="234" name="Google Shape;234;g3275672910a_0_196"/>
          <p:cNvPicPr preferRelativeResize="0"/>
          <p:nvPr/>
        </p:nvPicPr>
        <p:blipFill rotWithShape="1">
          <a:blip r:embed="rId10">
            <a:alphaModFix/>
          </a:blip>
          <a:srcRect b="0" l="0" r="0" t="0"/>
          <a:stretch/>
        </p:blipFill>
        <p:spPr>
          <a:xfrm>
            <a:off x="14276584" y="3581400"/>
            <a:ext cx="1625803" cy="1625600"/>
          </a:xfrm>
          <a:prstGeom prst="rect">
            <a:avLst/>
          </a:prstGeom>
          <a:noFill/>
          <a:ln>
            <a:noFill/>
          </a:ln>
        </p:spPr>
      </p:pic>
      <p:pic>
        <p:nvPicPr>
          <p:cNvPr descr=" " id="235" name="Google Shape;235;g3275672910a_0_196"/>
          <p:cNvPicPr preferRelativeResize="0"/>
          <p:nvPr/>
        </p:nvPicPr>
        <p:blipFill rotWithShape="1">
          <a:blip r:embed="rId12">
            <a:alphaModFix/>
          </a:blip>
          <a:srcRect b="0" l="0" r="0" t="0"/>
          <a:stretch/>
        </p:blipFill>
        <p:spPr>
          <a:xfrm>
            <a:off x="14378172" y="3586163"/>
            <a:ext cx="1519452" cy="1519262"/>
          </a:xfrm>
          <a:prstGeom prst="rect">
            <a:avLst/>
          </a:prstGeom>
          <a:noFill/>
          <a:ln>
            <a:noFill/>
          </a:ln>
        </p:spPr>
      </p:pic>
      <p:pic>
        <p:nvPicPr>
          <p:cNvPr descr=" " id="236" name="Google Shape;236;g3275672910a_0_196"/>
          <p:cNvPicPr preferRelativeResize="0"/>
          <p:nvPr/>
        </p:nvPicPr>
        <p:blipFill rotWithShape="1">
          <a:blip r:embed="rId8">
            <a:alphaModFix/>
          </a:blip>
          <a:srcRect b="0" l="0" r="0" t="0"/>
          <a:stretch/>
        </p:blipFill>
        <p:spPr>
          <a:xfrm>
            <a:off x="17769521" y="1574800"/>
            <a:ext cx="5639505" cy="5638800"/>
          </a:xfrm>
          <a:prstGeom prst="rect">
            <a:avLst/>
          </a:prstGeom>
          <a:noFill/>
          <a:ln>
            <a:noFill/>
          </a:ln>
        </p:spPr>
      </p:pic>
      <p:pic>
        <p:nvPicPr>
          <p:cNvPr descr=" " id="237" name="Google Shape;237;g3275672910a_0_196"/>
          <p:cNvPicPr preferRelativeResize="0"/>
          <p:nvPr/>
        </p:nvPicPr>
        <p:blipFill rotWithShape="1">
          <a:blip r:embed="rId10">
            <a:alphaModFix/>
          </a:blip>
          <a:srcRect b="0" l="0" r="0" t="0"/>
          <a:stretch/>
        </p:blipFill>
        <p:spPr>
          <a:xfrm>
            <a:off x="19776372" y="3581400"/>
            <a:ext cx="1625803" cy="1625600"/>
          </a:xfrm>
          <a:prstGeom prst="rect">
            <a:avLst/>
          </a:prstGeom>
          <a:noFill/>
          <a:ln>
            <a:noFill/>
          </a:ln>
        </p:spPr>
      </p:pic>
      <p:pic>
        <p:nvPicPr>
          <p:cNvPr descr=" " id="238" name="Google Shape;238;g3275672910a_0_196"/>
          <p:cNvPicPr preferRelativeResize="0"/>
          <p:nvPr/>
        </p:nvPicPr>
        <p:blipFill rotWithShape="1">
          <a:blip r:embed="rId13">
            <a:alphaModFix/>
          </a:blip>
          <a:srcRect b="0" l="0" r="0" t="0"/>
          <a:stretch/>
        </p:blipFill>
        <p:spPr>
          <a:xfrm>
            <a:off x="19844116" y="3581400"/>
            <a:ext cx="1490319" cy="1625600"/>
          </a:xfrm>
          <a:prstGeom prst="rect">
            <a:avLst/>
          </a:prstGeom>
          <a:noFill/>
          <a:ln>
            <a:noFill/>
          </a:ln>
        </p:spPr>
      </p:pic>
      <p:sp>
        <p:nvSpPr>
          <p:cNvPr id="239" name="Google Shape;239;g3275672910a_0_196"/>
          <p:cNvSpPr/>
          <p:nvPr/>
        </p:nvSpPr>
        <p:spPr>
          <a:xfrm>
            <a:off x="990724" y="3835400"/>
            <a:ext cx="174267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3275672910a_0_196"/>
          <p:cNvSpPr/>
          <p:nvPr/>
        </p:nvSpPr>
        <p:spPr>
          <a:xfrm>
            <a:off x="990724" y="3835400"/>
            <a:ext cx="1117800" cy="1117500"/>
          </a:xfrm>
          <a:prstGeom prst="roundRect">
            <a:avLst>
              <a:gd fmla="val 378818" name="adj"/>
            </a:avLst>
          </a:prstGeom>
          <a:solidFill>
            <a:srgbClr val="FF38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3275672910a_0_196"/>
          <p:cNvSpPr/>
          <p:nvPr/>
        </p:nvSpPr>
        <p:spPr>
          <a:xfrm>
            <a:off x="1098687" y="3759200"/>
            <a:ext cx="1240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Vast Shadow"/>
              <a:buNone/>
            </a:pPr>
            <a:r>
              <a:rPr b="0" i="0" lang="en-US" sz="8000" u="none" cap="none" strike="noStrike">
                <a:solidFill>
                  <a:srgbClr val="FFFFFF"/>
                </a:solidFill>
                <a:latin typeface="Vast Shadow"/>
                <a:ea typeface="Vast Shadow"/>
                <a:cs typeface="Vast Shadow"/>
                <a:sym typeface="Vast Shadow"/>
              </a:rPr>
              <a:t>S</a:t>
            </a:r>
            <a:endParaRPr b="0" i="0" sz="8000" u="none" cap="none" strike="noStrike">
              <a:solidFill>
                <a:schemeClr val="dk1"/>
              </a:solidFill>
              <a:latin typeface="Calibri"/>
              <a:ea typeface="Calibri"/>
              <a:cs typeface="Calibri"/>
              <a:sym typeface="Calibri"/>
            </a:endParaRPr>
          </a:p>
        </p:txBody>
      </p:sp>
      <p:sp>
        <p:nvSpPr>
          <p:cNvPr id="242" name="Google Shape;242;g3275672910a_0_196"/>
          <p:cNvSpPr/>
          <p:nvPr/>
        </p:nvSpPr>
        <p:spPr>
          <a:xfrm>
            <a:off x="6427003" y="3835400"/>
            <a:ext cx="1117800" cy="1117500"/>
          </a:xfrm>
          <a:prstGeom prst="roundRect">
            <a:avLst>
              <a:gd fmla="val 378818" name="adj"/>
            </a:avLst>
          </a:prstGeom>
          <a:solidFill>
            <a:srgbClr val="FF38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3275672910a_0_196"/>
          <p:cNvSpPr/>
          <p:nvPr/>
        </p:nvSpPr>
        <p:spPr>
          <a:xfrm>
            <a:off x="6293637" y="3759200"/>
            <a:ext cx="17232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Vast Shadow"/>
              <a:buNone/>
            </a:pPr>
            <a:r>
              <a:rPr b="0" i="0" lang="en-US" sz="8000" u="none" cap="none" strike="noStrike">
                <a:solidFill>
                  <a:srgbClr val="FFFFFF"/>
                </a:solidFill>
                <a:latin typeface="Vast Shadow"/>
                <a:ea typeface="Vast Shadow"/>
                <a:cs typeface="Vast Shadow"/>
                <a:sym typeface="Vast Shadow"/>
              </a:rPr>
              <a:t>W</a:t>
            </a:r>
            <a:endParaRPr b="0" i="0" sz="8000" u="none" cap="none" strike="noStrike">
              <a:solidFill>
                <a:schemeClr val="dk1"/>
              </a:solidFill>
              <a:latin typeface="Calibri"/>
              <a:ea typeface="Calibri"/>
              <a:cs typeface="Calibri"/>
              <a:sym typeface="Calibri"/>
            </a:endParaRPr>
          </a:p>
        </p:txBody>
      </p:sp>
      <p:sp>
        <p:nvSpPr>
          <p:cNvPr id="244" name="Google Shape;244;g3275672910a_0_196"/>
          <p:cNvSpPr/>
          <p:nvPr/>
        </p:nvSpPr>
        <p:spPr>
          <a:xfrm>
            <a:off x="11863283" y="3835400"/>
            <a:ext cx="1117800" cy="1117500"/>
          </a:xfrm>
          <a:prstGeom prst="roundRect">
            <a:avLst>
              <a:gd fmla="val 378818" name="adj"/>
            </a:avLst>
          </a:prstGeom>
          <a:solidFill>
            <a:srgbClr val="FF38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3275672910a_0_196"/>
          <p:cNvSpPr/>
          <p:nvPr/>
        </p:nvSpPr>
        <p:spPr>
          <a:xfrm>
            <a:off x="11945843" y="3759200"/>
            <a:ext cx="12912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Vast Shadow"/>
              <a:buNone/>
            </a:pPr>
            <a:r>
              <a:rPr b="0" i="0" lang="en-US" sz="8000" u="none" cap="none" strike="noStrike">
                <a:solidFill>
                  <a:srgbClr val="FFFFFF"/>
                </a:solidFill>
                <a:latin typeface="Vast Shadow"/>
                <a:ea typeface="Vast Shadow"/>
                <a:cs typeface="Vast Shadow"/>
                <a:sym typeface="Vast Shadow"/>
              </a:rPr>
              <a:t>O</a:t>
            </a:r>
            <a:endParaRPr b="0" i="0" sz="8000" u="none" cap="none" strike="noStrike">
              <a:solidFill>
                <a:schemeClr val="dk1"/>
              </a:solidFill>
              <a:latin typeface="Calibri"/>
              <a:ea typeface="Calibri"/>
              <a:cs typeface="Calibri"/>
              <a:sym typeface="Calibri"/>
            </a:endParaRPr>
          </a:p>
        </p:txBody>
      </p:sp>
      <p:sp>
        <p:nvSpPr>
          <p:cNvPr id="246" name="Google Shape;246;g3275672910a_0_196"/>
          <p:cNvSpPr/>
          <p:nvPr/>
        </p:nvSpPr>
        <p:spPr>
          <a:xfrm>
            <a:off x="17299562" y="3835400"/>
            <a:ext cx="1117800" cy="1117500"/>
          </a:xfrm>
          <a:prstGeom prst="roundRect">
            <a:avLst>
              <a:gd fmla="val 378818" name="adj"/>
            </a:avLst>
          </a:prstGeom>
          <a:solidFill>
            <a:srgbClr val="FF38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3275672910a_0_196"/>
          <p:cNvSpPr/>
          <p:nvPr/>
        </p:nvSpPr>
        <p:spPr>
          <a:xfrm>
            <a:off x="17375772" y="3759200"/>
            <a:ext cx="13041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Vast Shadow"/>
              <a:buNone/>
            </a:pPr>
            <a:r>
              <a:rPr b="0" i="0" lang="en-US" sz="8000" u="none" cap="none" strike="noStrike">
                <a:solidFill>
                  <a:srgbClr val="FFFFFF"/>
                </a:solidFill>
                <a:latin typeface="Vast Shadow"/>
                <a:ea typeface="Vast Shadow"/>
                <a:cs typeface="Vast Shadow"/>
                <a:sym typeface="Vast Shadow"/>
              </a:rPr>
              <a:t>T</a:t>
            </a:r>
            <a:endParaRPr b="0" i="0" sz="8000" u="none" cap="none" strike="noStrike">
              <a:solidFill>
                <a:schemeClr val="dk1"/>
              </a:solidFill>
              <a:latin typeface="Calibri"/>
              <a:ea typeface="Calibri"/>
              <a:cs typeface="Calibri"/>
              <a:sym typeface="Calibri"/>
            </a:endParaRPr>
          </a:p>
        </p:txBody>
      </p:sp>
      <p:sp>
        <p:nvSpPr>
          <p:cNvPr id="248" name="Google Shape;248;g3275672910a_0_196"/>
          <p:cNvSpPr/>
          <p:nvPr/>
        </p:nvSpPr>
        <p:spPr>
          <a:xfrm>
            <a:off x="1270159" y="7797800"/>
            <a:ext cx="4737600" cy="408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3275672910a_0_196"/>
          <p:cNvSpPr/>
          <p:nvPr/>
        </p:nvSpPr>
        <p:spPr>
          <a:xfrm>
            <a:off x="1270159"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3275672910a_0_196"/>
          <p:cNvSpPr/>
          <p:nvPr/>
        </p:nvSpPr>
        <p:spPr>
          <a:xfrm>
            <a:off x="1270159"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3275672910a_0_196"/>
          <p:cNvSpPr/>
          <p:nvPr/>
        </p:nvSpPr>
        <p:spPr>
          <a:xfrm>
            <a:off x="1270159" y="77978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Eclipse</a:t>
            </a:r>
            <a:endParaRPr b="0" i="0" sz="3600" u="none" cap="none" strike="noStrike">
              <a:solidFill>
                <a:schemeClr val="dk1"/>
              </a:solidFill>
              <a:latin typeface="Calibri"/>
              <a:ea typeface="Calibri"/>
              <a:cs typeface="Calibri"/>
              <a:sym typeface="Calibri"/>
            </a:endParaRPr>
          </a:p>
        </p:txBody>
      </p:sp>
      <p:sp>
        <p:nvSpPr>
          <p:cNvPr id="252" name="Google Shape;252;g3275672910a_0_196"/>
          <p:cNvSpPr/>
          <p:nvPr/>
        </p:nvSpPr>
        <p:spPr>
          <a:xfrm>
            <a:off x="1270159"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53" name="Google Shape;253;g3275672910a_0_196"/>
          <p:cNvSpPr/>
          <p:nvPr/>
        </p:nvSpPr>
        <p:spPr>
          <a:xfrm>
            <a:off x="1270159"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3275672910a_0_196"/>
          <p:cNvSpPr/>
          <p:nvPr/>
        </p:nvSpPr>
        <p:spPr>
          <a:xfrm>
            <a:off x="1270159"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3275672910a_0_196"/>
          <p:cNvSpPr/>
          <p:nvPr/>
        </p:nvSpPr>
        <p:spPr>
          <a:xfrm>
            <a:off x="1270159"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Quest</a:t>
            </a:r>
            <a:endParaRPr b="0" i="0" sz="3600" u="none" cap="none" strike="noStrike">
              <a:solidFill>
                <a:schemeClr val="dk1"/>
              </a:solidFill>
              <a:latin typeface="Calibri"/>
              <a:ea typeface="Calibri"/>
              <a:cs typeface="Calibri"/>
              <a:sym typeface="Calibri"/>
            </a:endParaRPr>
          </a:p>
        </p:txBody>
      </p:sp>
      <p:sp>
        <p:nvSpPr>
          <p:cNvPr id="256" name="Google Shape;256;g3275672910a_0_196"/>
          <p:cNvSpPr/>
          <p:nvPr/>
        </p:nvSpPr>
        <p:spPr>
          <a:xfrm>
            <a:off x="1270159" y="10820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57" name="Google Shape;257;g3275672910a_0_196"/>
          <p:cNvSpPr/>
          <p:nvPr/>
        </p:nvSpPr>
        <p:spPr>
          <a:xfrm>
            <a:off x="6769946" y="7797800"/>
            <a:ext cx="4737600" cy="408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3275672910a_0_196"/>
          <p:cNvSpPr/>
          <p:nvPr/>
        </p:nvSpPr>
        <p:spPr>
          <a:xfrm>
            <a:off x="6769946"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3275672910a_0_196"/>
          <p:cNvSpPr/>
          <p:nvPr/>
        </p:nvSpPr>
        <p:spPr>
          <a:xfrm>
            <a:off x="6769946"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3275672910a_0_196"/>
          <p:cNvSpPr/>
          <p:nvPr/>
        </p:nvSpPr>
        <p:spPr>
          <a:xfrm>
            <a:off x="6769946" y="77978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Eclipse</a:t>
            </a:r>
            <a:endParaRPr b="0" i="0" sz="3600" u="none" cap="none" strike="noStrike">
              <a:solidFill>
                <a:schemeClr val="dk1"/>
              </a:solidFill>
              <a:latin typeface="Calibri"/>
              <a:ea typeface="Calibri"/>
              <a:cs typeface="Calibri"/>
              <a:sym typeface="Calibri"/>
            </a:endParaRPr>
          </a:p>
        </p:txBody>
      </p:sp>
      <p:sp>
        <p:nvSpPr>
          <p:cNvPr id="261" name="Google Shape;261;g3275672910a_0_196"/>
          <p:cNvSpPr/>
          <p:nvPr/>
        </p:nvSpPr>
        <p:spPr>
          <a:xfrm>
            <a:off x="6769946"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2" name="Google Shape;262;g3275672910a_0_196"/>
          <p:cNvSpPr/>
          <p:nvPr/>
        </p:nvSpPr>
        <p:spPr>
          <a:xfrm>
            <a:off x="6769946"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3275672910a_0_196"/>
          <p:cNvSpPr/>
          <p:nvPr/>
        </p:nvSpPr>
        <p:spPr>
          <a:xfrm>
            <a:off x="6769946"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3275672910a_0_196"/>
          <p:cNvSpPr/>
          <p:nvPr/>
        </p:nvSpPr>
        <p:spPr>
          <a:xfrm>
            <a:off x="6769946"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Quest</a:t>
            </a:r>
            <a:endParaRPr b="0" i="0" sz="3600" u="none" cap="none" strike="noStrike">
              <a:solidFill>
                <a:schemeClr val="dk1"/>
              </a:solidFill>
              <a:latin typeface="Calibri"/>
              <a:ea typeface="Calibri"/>
              <a:cs typeface="Calibri"/>
              <a:sym typeface="Calibri"/>
            </a:endParaRPr>
          </a:p>
        </p:txBody>
      </p:sp>
      <p:sp>
        <p:nvSpPr>
          <p:cNvPr id="265" name="Google Shape;265;g3275672910a_0_196"/>
          <p:cNvSpPr/>
          <p:nvPr/>
        </p:nvSpPr>
        <p:spPr>
          <a:xfrm>
            <a:off x="6769946" y="10820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66" name="Google Shape;266;g3275672910a_0_196"/>
          <p:cNvSpPr/>
          <p:nvPr/>
        </p:nvSpPr>
        <p:spPr>
          <a:xfrm>
            <a:off x="12269734" y="7797800"/>
            <a:ext cx="4737600" cy="408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3275672910a_0_196"/>
          <p:cNvSpPr/>
          <p:nvPr/>
        </p:nvSpPr>
        <p:spPr>
          <a:xfrm>
            <a:off x="12269734"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3275672910a_0_196"/>
          <p:cNvSpPr/>
          <p:nvPr/>
        </p:nvSpPr>
        <p:spPr>
          <a:xfrm>
            <a:off x="12269734"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3275672910a_0_196"/>
          <p:cNvSpPr/>
          <p:nvPr/>
        </p:nvSpPr>
        <p:spPr>
          <a:xfrm>
            <a:off x="12269734" y="77978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Eclipse</a:t>
            </a:r>
            <a:endParaRPr b="0" i="0" sz="3600" u="none" cap="none" strike="noStrike">
              <a:solidFill>
                <a:schemeClr val="dk1"/>
              </a:solidFill>
              <a:latin typeface="Calibri"/>
              <a:ea typeface="Calibri"/>
              <a:cs typeface="Calibri"/>
              <a:sym typeface="Calibri"/>
            </a:endParaRPr>
          </a:p>
        </p:txBody>
      </p:sp>
      <p:sp>
        <p:nvSpPr>
          <p:cNvPr id="270" name="Google Shape;270;g3275672910a_0_196"/>
          <p:cNvSpPr/>
          <p:nvPr/>
        </p:nvSpPr>
        <p:spPr>
          <a:xfrm>
            <a:off x="12269734"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71" name="Google Shape;271;g3275672910a_0_196"/>
          <p:cNvSpPr/>
          <p:nvPr/>
        </p:nvSpPr>
        <p:spPr>
          <a:xfrm>
            <a:off x="12269734"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3275672910a_0_196"/>
          <p:cNvSpPr/>
          <p:nvPr/>
        </p:nvSpPr>
        <p:spPr>
          <a:xfrm>
            <a:off x="12269734"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3275672910a_0_196"/>
          <p:cNvSpPr/>
          <p:nvPr/>
        </p:nvSpPr>
        <p:spPr>
          <a:xfrm>
            <a:off x="12269734"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Quest</a:t>
            </a:r>
            <a:endParaRPr b="0" i="0" sz="3600" u="none" cap="none" strike="noStrike">
              <a:solidFill>
                <a:schemeClr val="dk1"/>
              </a:solidFill>
              <a:latin typeface="Calibri"/>
              <a:ea typeface="Calibri"/>
              <a:cs typeface="Calibri"/>
              <a:sym typeface="Calibri"/>
            </a:endParaRPr>
          </a:p>
        </p:txBody>
      </p:sp>
      <p:sp>
        <p:nvSpPr>
          <p:cNvPr id="274" name="Google Shape;274;g3275672910a_0_196"/>
          <p:cNvSpPr/>
          <p:nvPr/>
        </p:nvSpPr>
        <p:spPr>
          <a:xfrm>
            <a:off x="12269734" y="10820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75" name="Google Shape;275;g3275672910a_0_196"/>
          <p:cNvSpPr/>
          <p:nvPr/>
        </p:nvSpPr>
        <p:spPr>
          <a:xfrm>
            <a:off x="17769521" y="7797800"/>
            <a:ext cx="4737600" cy="408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275672910a_0_196"/>
          <p:cNvSpPr/>
          <p:nvPr/>
        </p:nvSpPr>
        <p:spPr>
          <a:xfrm>
            <a:off x="17769521"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3275672910a_0_196"/>
          <p:cNvSpPr/>
          <p:nvPr/>
        </p:nvSpPr>
        <p:spPr>
          <a:xfrm>
            <a:off x="17769521"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3275672910a_0_196"/>
          <p:cNvSpPr/>
          <p:nvPr/>
        </p:nvSpPr>
        <p:spPr>
          <a:xfrm>
            <a:off x="17769521" y="77978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Eclipse</a:t>
            </a:r>
            <a:endParaRPr b="0" i="0" sz="3600" u="none" cap="none" strike="noStrike">
              <a:solidFill>
                <a:schemeClr val="dk1"/>
              </a:solidFill>
              <a:latin typeface="Calibri"/>
              <a:ea typeface="Calibri"/>
              <a:cs typeface="Calibri"/>
              <a:sym typeface="Calibri"/>
            </a:endParaRPr>
          </a:p>
        </p:txBody>
      </p:sp>
      <p:sp>
        <p:nvSpPr>
          <p:cNvPr id="279" name="Google Shape;279;g3275672910a_0_196"/>
          <p:cNvSpPr/>
          <p:nvPr/>
        </p:nvSpPr>
        <p:spPr>
          <a:xfrm>
            <a:off x="17769521"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80" name="Google Shape;280;g3275672910a_0_196"/>
          <p:cNvSpPr/>
          <p:nvPr/>
        </p:nvSpPr>
        <p:spPr>
          <a:xfrm>
            <a:off x="17769521"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3275672910a_0_196"/>
          <p:cNvSpPr/>
          <p:nvPr/>
        </p:nvSpPr>
        <p:spPr>
          <a:xfrm>
            <a:off x="17769521"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3275672910a_0_196"/>
          <p:cNvSpPr/>
          <p:nvPr/>
        </p:nvSpPr>
        <p:spPr>
          <a:xfrm>
            <a:off x="17769521"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Quest</a:t>
            </a:r>
            <a:endParaRPr b="0" i="0" sz="3600" u="none" cap="none" strike="noStrike">
              <a:solidFill>
                <a:schemeClr val="dk1"/>
              </a:solidFill>
              <a:latin typeface="Calibri"/>
              <a:ea typeface="Calibri"/>
              <a:cs typeface="Calibri"/>
              <a:sym typeface="Calibri"/>
            </a:endParaRPr>
          </a:p>
        </p:txBody>
      </p:sp>
      <p:sp>
        <p:nvSpPr>
          <p:cNvPr id="283" name="Google Shape;283;g3275672910a_0_196"/>
          <p:cNvSpPr/>
          <p:nvPr/>
        </p:nvSpPr>
        <p:spPr>
          <a:xfrm>
            <a:off x="17769521" y="10820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288" name="Shape 288"/>
        <p:cNvGrpSpPr/>
        <p:nvPr/>
      </p:nvGrpSpPr>
      <p:grpSpPr>
        <a:xfrm>
          <a:off x="0" y="0"/>
          <a:ext cx="0" cy="0"/>
          <a:chOff x="0" y="0"/>
          <a:chExt cx="0" cy="0"/>
        </a:xfrm>
      </p:grpSpPr>
      <p:pic>
        <p:nvPicPr>
          <p:cNvPr descr=" " id="289" name="Google Shape;289;g3275672910a_0_263"/>
          <p:cNvPicPr preferRelativeResize="0"/>
          <p:nvPr/>
        </p:nvPicPr>
        <p:blipFill rotWithShape="1">
          <a:blip r:embed="rId3">
            <a:alphaModFix/>
          </a:blip>
          <a:srcRect b="0" l="0" r="0" t="0"/>
          <a:stretch/>
        </p:blipFill>
        <p:spPr>
          <a:xfrm>
            <a:off x="1524191" y="7112000"/>
            <a:ext cx="4145642" cy="6601916"/>
          </a:xfrm>
          <a:prstGeom prst="rect">
            <a:avLst/>
          </a:prstGeom>
          <a:noFill/>
          <a:ln>
            <a:noFill/>
          </a:ln>
        </p:spPr>
      </p:pic>
      <p:pic>
        <p:nvPicPr>
          <p:cNvPr descr=" " id="290" name="Google Shape;290;g3275672910a_0_263"/>
          <p:cNvPicPr preferRelativeResize="0"/>
          <p:nvPr/>
        </p:nvPicPr>
        <p:blipFill rotWithShape="1">
          <a:blip r:embed="rId4">
            <a:alphaModFix/>
          </a:blip>
          <a:srcRect b="0" l="0" r="0" t="0"/>
          <a:stretch/>
        </p:blipFill>
        <p:spPr>
          <a:xfrm>
            <a:off x="6350794" y="863600"/>
            <a:ext cx="4604691" cy="8319467"/>
          </a:xfrm>
          <a:prstGeom prst="rect">
            <a:avLst/>
          </a:prstGeom>
          <a:noFill/>
          <a:ln>
            <a:noFill/>
          </a:ln>
        </p:spPr>
      </p:pic>
      <p:pic>
        <p:nvPicPr>
          <p:cNvPr descr=" " id="291" name="Google Shape;291;g3275672910a_0_263"/>
          <p:cNvPicPr preferRelativeResize="0"/>
          <p:nvPr/>
        </p:nvPicPr>
        <p:blipFill rotWithShape="1">
          <a:blip r:embed="rId5">
            <a:alphaModFix/>
          </a:blip>
          <a:srcRect b="0" l="0" r="0" t="0"/>
          <a:stretch/>
        </p:blipFill>
        <p:spPr>
          <a:xfrm>
            <a:off x="19344518" y="5791200"/>
            <a:ext cx="4278621" cy="6779840"/>
          </a:xfrm>
          <a:prstGeom prst="rect">
            <a:avLst/>
          </a:prstGeom>
          <a:noFill/>
          <a:ln>
            <a:noFill/>
          </a:ln>
        </p:spPr>
      </p:pic>
      <p:pic>
        <p:nvPicPr>
          <p:cNvPr descr=" " id="292" name="Google Shape;292;g3275672910a_0_263"/>
          <p:cNvPicPr preferRelativeResize="0"/>
          <p:nvPr/>
        </p:nvPicPr>
        <p:blipFill rotWithShape="1">
          <a:blip r:embed="rId6">
            <a:alphaModFix/>
          </a:blip>
          <a:srcRect b="0" l="0" r="0" t="0"/>
          <a:stretch/>
        </p:blipFill>
        <p:spPr>
          <a:xfrm>
            <a:off x="13120740" y="3390900"/>
            <a:ext cx="4070028" cy="5789625"/>
          </a:xfrm>
          <a:prstGeom prst="rect">
            <a:avLst/>
          </a:prstGeom>
          <a:noFill/>
          <a:ln>
            <a:noFill/>
          </a:ln>
        </p:spPr>
      </p:pic>
      <p:sp>
        <p:nvSpPr>
          <p:cNvPr id="293" name="Google Shape;293;g3275672910a_0_26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4" name="Google Shape;294;g3275672910a_0_26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295" name="Google Shape;295;g3275672910a_0_263"/>
          <p:cNvPicPr preferRelativeResize="0"/>
          <p:nvPr/>
        </p:nvPicPr>
        <p:blipFill rotWithShape="1">
          <a:blip r:embed="rId8">
            <a:alphaModFix/>
          </a:blip>
          <a:srcRect b="0" l="0" r="0" t="0"/>
          <a:stretch/>
        </p:blipFill>
        <p:spPr>
          <a:xfrm>
            <a:off x="2362495" y="1816100"/>
            <a:ext cx="10212076" cy="10083800"/>
          </a:xfrm>
          <a:prstGeom prst="rect">
            <a:avLst/>
          </a:prstGeom>
          <a:noFill/>
          <a:ln>
            <a:noFill/>
          </a:ln>
        </p:spPr>
      </p:pic>
      <p:sp>
        <p:nvSpPr>
          <p:cNvPr id="296" name="Google Shape;296;g3275672910a_0_263"/>
          <p:cNvSpPr/>
          <p:nvPr/>
        </p:nvSpPr>
        <p:spPr>
          <a:xfrm>
            <a:off x="13705013" y="1778000"/>
            <a:ext cx="88614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Vast Shadow"/>
              <a:buNone/>
            </a:pPr>
            <a:r>
              <a:rPr b="0" i="0" lang="en-US" sz="8000" u="none" cap="none" strike="noStrike">
                <a:solidFill>
                  <a:srgbClr val="0E0E0E"/>
                </a:solidFill>
                <a:latin typeface="Vast Shadow"/>
                <a:ea typeface="Vast Shadow"/>
                <a:cs typeface="Vast Shadow"/>
                <a:sym typeface="Vast Shadow"/>
              </a:rPr>
              <a:t>Some Data</a:t>
            </a:r>
            <a:endParaRPr b="0" i="0" sz="8000" u="none" cap="none" strike="noStrike">
              <a:solidFill>
                <a:schemeClr val="dk1"/>
              </a:solidFill>
              <a:latin typeface="Calibri"/>
              <a:ea typeface="Calibri"/>
              <a:cs typeface="Calibri"/>
              <a:sym typeface="Calibri"/>
            </a:endParaRPr>
          </a:p>
        </p:txBody>
      </p:sp>
      <p:sp>
        <p:nvSpPr>
          <p:cNvPr id="297" name="Google Shape;297;g3275672910a_0_263"/>
          <p:cNvSpPr/>
          <p:nvPr/>
        </p:nvSpPr>
        <p:spPr>
          <a:xfrm>
            <a:off x="13705013" y="3670300"/>
            <a:ext cx="7875000" cy="826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3275672910a_0_263"/>
          <p:cNvSpPr/>
          <p:nvPr/>
        </p:nvSpPr>
        <p:spPr>
          <a:xfrm>
            <a:off x="13705013" y="3670300"/>
            <a:ext cx="7875000" cy="35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3275672910a_0_263"/>
          <p:cNvSpPr/>
          <p:nvPr/>
        </p:nvSpPr>
        <p:spPr>
          <a:xfrm>
            <a:off x="13705013" y="3670300"/>
            <a:ext cx="4394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3275672910a_0_263"/>
          <p:cNvSpPr/>
          <p:nvPr/>
        </p:nvSpPr>
        <p:spPr>
          <a:xfrm>
            <a:off x="13705013" y="3670300"/>
            <a:ext cx="4936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12800"/>
              <a:buFont typeface="Vast Shadow"/>
              <a:buNone/>
            </a:pPr>
            <a:r>
              <a:rPr b="0" i="0" lang="en-US" sz="12800" u="none" cap="none" strike="noStrike">
                <a:solidFill>
                  <a:srgbClr val="B00036"/>
                </a:solidFill>
                <a:latin typeface="Vast Shadow"/>
                <a:ea typeface="Vast Shadow"/>
                <a:cs typeface="Vast Shadow"/>
                <a:sym typeface="Vast Shadow"/>
              </a:rPr>
              <a:t>75%</a:t>
            </a:r>
            <a:endParaRPr b="0" i="0" sz="12800" u="none" cap="none" strike="noStrike">
              <a:solidFill>
                <a:schemeClr val="dk1"/>
              </a:solidFill>
              <a:latin typeface="Calibri"/>
              <a:ea typeface="Calibri"/>
              <a:cs typeface="Calibri"/>
              <a:sym typeface="Calibri"/>
            </a:endParaRPr>
          </a:p>
        </p:txBody>
      </p:sp>
      <p:sp>
        <p:nvSpPr>
          <p:cNvPr id="301" name="Google Shape;301;g3275672910a_0_263"/>
          <p:cNvSpPr/>
          <p:nvPr/>
        </p:nvSpPr>
        <p:spPr>
          <a:xfrm>
            <a:off x="13705013" y="6007100"/>
            <a:ext cx="7875000" cy="12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3275672910a_0_263"/>
          <p:cNvSpPr/>
          <p:nvPr/>
        </p:nvSpPr>
        <p:spPr>
          <a:xfrm>
            <a:off x="13705013" y="6007100"/>
            <a:ext cx="80274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Enchanted Creatures</a:t>
            </a:r>
            <a:endParaRPr b="0" i="0" sz="3600" u="none" cap="none" strike="noStrike">
              <a:solidFill>
                <a:schemeClr val="dk1"/>
              </a:solidFill>
              <a:latin typeface="Calibri"/>
              <a:ea typeface="Calibri"/>
              <a:cs typeface="Calibri"/>
              <a:sym typeface="Calibri"/>
            </a:endParaRPr>
          </a:p>
        </p:txBody>
      </p:sp>
      <p:sp>
        <p:nvSpPr>
          <p:cNvPr id="303" name="Google Shape;303;g3275672910a_0_263"/>
          <p:cNvSpPr/>
          <p:nvPr/>
        </p:nvSpPr>
        <p:spPr>
          <a:xfrm>
            <a:off x="13705013" y="66802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possess the ability to cast spells.</a:t>
            </a:r>
            <a:endParaRPr b="0" i="0" sz="3200" u="none" cap="none" strike="noStrike">
              <a:solidFill>
                <a:schemeClr val="dk1"/>
              </a:solidFill>
              <a:latin typeface="Calibri"/>
              <a:ea typeface="Calibri"/>
              <a:cs typeface="Calibri"/>
              <a:sym typeface="Calibri"/>
            </a:endParaRPr>
          </a:p>
        </p:txBody>
      </p:sp>
      <p:sp>
        <p:nvSpPr>
          <p:cNvPr id="304" name="Google Shape;304;g3275672910a_0_263"/>
          <p:cNvSpPr/>
          <p:nvPr/>
        </p:nvSpPr>
        <p:spPr>
          <a:xfrm>
            <a:off x="13705013" y="7823200"/>
            <a:ext cx="78750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3275672910a_0_263"/>
          <p:cNvSpPr/>
          <p:nvPr/>
        </p:nvSpPr>
        <p:spPr>
          <a:xfrm>
            <a:off x="13705013" y="7823200"/>
            <a:ext cx="45345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3275672910a_0_263"/>
          <p:cNvSpPr/>
          <p:nvPr/>
        </p:nvSpPr>
        <p:spPr>
          <a:xfrm>
            <a:off x="13705013" y="7823200"/>
            <a:ext cx="5076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12800"/>
              <a:buFont typeface="Vast Shadow"/>
              <a:buNone/>
            </a:pPr>
            <a:r>
              <a:rPr b="0" i="0" lang="en-US" sz="12800" u="none" cap="none" strike="noStrike">
                <a:solidFill>
                  <a:srgbClr val="B00036"/>
                </a:solidFill>
                <a:latin typeface="Vast Shadow"/>
                <a:ea typeface="Vast Shadow"/>
                <a:cs typeface="Vast Shadow"/>
                <a:sym typeface="Vast Shadow"/>
              </a:rPr>
              <a:t>60%</a:t>
            </a:r>
            <a:endParaRPr b="0" i="0" sz="12800" u="none" cap="none" strike="noStrike">
              <a:solidFill>
                <a:schemeClr val="dk1"/>
              </a:solidFill>
              <a:latin typeface="Calibri"/>
              <a:ea typeface="Calibri"/>
              <a:cs typeface="Calibri"/>
              <a:sym typeface="Calibri"/>
            </a:endParaRPr>
          </a:p>
        </p:txBody>
      </p:sp>
      <p:sp>
        <p:nvSpPr>
          <p:cNvPr id="307" name="Google Shape;307;g3275672910a_0_263"/>
          <p:cNvSpPr/>
          <p:nvPr/>
        </p:nvSpPr>
        <p:spPr>
          <a:xfrm>
            <a:off x="13705013" y="10160000"/>
            <a:ext cx="78750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3275672910a_0_263"/>
          <p:cNvSpPr/>
          <p:nvPr/>
        </p:nvSpPr>
        <p:spPr>
          <a:xfrm>
            <a:off x="13705013" y="10160000"/>
            <a:ext cx="8027400" cy="129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Magic-Wielding Individuals</a:t>
            </a:r>
            <a:endParaRPr b="0" i="0" sz="3600" u="none" cap="none" strike="noStrike">
              <a:solidFill>
                <a:schemeClr val="dk1"/>
              </a:solidFill>
              <a:latin typeface="Calibri"/>
              <a:ea typeface="Calibri"/>
              <a:cs typeface="Calibri"/>
              <a:sym typeface="Calibri"/>
            </a:endParaRPr>
          </a:p>
        </p:txBody>
      </p:sp>
      <p:sp>
        <p:nvSpPr>
          <p:cNvPr id="309" name="Google Shape;309;g3275672910a_0_263"/>
          <p:cNvSpPr/>
          <p:nvPr/>
        </p:nvSpPr>
        <p:spPr>
          <a:xfrm>
            <a:off x="13705013" y="114046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practice the art of illusions.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314" name="Shape 314"/>
        <p:cNvGrpSpPr/>
        <p:nvPr/>
      </p:nvGrpSpPr>
      <p:grpSpPr>
        <a:xfrm>
          <a:off x="0" y="0"/>
          <a:ext cx="0" cy="0"/>
          <a:chOff x="0" y="0"/>
          <a:chExt cx="0" cy="0"/>
        </a:xfrm>
      </p:grpSpPr>
      <p:sp>
        <p:nvSpPr>
          <p:cNvPr id="315" name="Google Shape;315;g3275672910a_0_288"/>
          <p:cNvSpPr/>
          <p:nvPr/>
        </p:nvSpPr>
        <p:spPr>
          <a:xfrm>
            <a:off x="0" y="0"/>
            <a:ext cx="24387000" cy="13716000"/>
          </a:xfrm>
          <a:prstGeom prst="rect">
            <a:avLst/>
          </a:prstGeom>
          <a:solidFill>
            <a:srgbClr val="FFCB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6" name="Google Shape;316;g3275672910a_0_288"/>
          <p:cNvPicPr preferRelativeResize="0"/>
          <p:nvPr/>
        </p:nvPicPr>
        <p:blipFill rotWithShape="1">
          <a:blip r:embed="rId3">
            <a:alphaModFix/>
          </a:blip>
          <a:srcRect b="0" l="0" r="0" t="0"/>
          <a:stretch/>
        </p:blipFill>
        <p:spPr>
          <a:xfrm>
            <a:off x="2680035" y="-2171700"/>
            <a:ext cx="19026978" cy="18072100"/>
          </a:xfrm>
          <a:prstGeom prst="rect">
            <a:avLst/>
          </a:prstGeom>
          <a:noFill/>
          <a:ln>
            <a:noFill/>
          </a:ln>
        </p:spPr>
      </p:pic>
      <p:sp>
        <p:nvSpPr>
          <p:cNvPr id="317" name="Google Shape;317;g3275672910a_0_28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8" name="Google Shape;318;g3275672910a_0_28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19" name="Google Shape;319;g3275672910a_0_288"/>
          <p:cNvSpPr/>
          <p:nvPr/>
        </p:nvSpPr>
        <p:spPr>
          <a:xfrm>
            <a:off x="4305838" y="3403600"/>
            <a:ext cx="15762600" cy="65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3275672910a_0_288"/>
          <p:cNvSpPr/>
          <p:nvPr/>
        </p:nvSpPr>
        <p:spPr>
          <a:xfrm>
            <a:off x="4305838" y="3403600"/>
            <a:ext cx="15762600" cy="506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3275672910a_0_288"/>
          <p:cNvSpPr/>
          <p:nvPr/>
        </p:nvSpPr>
        <p:spPr>
          <a:xfrm>
            <a:off x="3810476" y="3403600"/>
            <a:ext cx="16753500" cy="482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00036"/>
              </a:buClr>
              <a:buSzPts val="24000"/>
              <a:buFont typeface="Vast Shadow"/>
              <a:buNone/>
            </a:pPr>
            <a:r>
              <a:rPr b="0" i="0" lang="en-US" sz="24000" u="none" cap="none" strike="noStrike">
                <a:solidFill>
                  <a:srgbClr val="B00036"/>
                </a:solidFill>
                <a:latin typeface="Vast Shadow"/>
                <a:ea typeface="Vast Shadow"/>
                <a:cs typeface="Vast Shadow"/>
                <a:sym typeface="Vast Shadow"/>
              </a:rPr>
              <a:t>234,567</a:t>
            </a:r>
            <a:endParaRPr b="0" i="0" sz="24000" u="none" cap="none" strike="noStrike">
              <a:solidFill>
                <a:schemeClr val="dk1"/>
              </a:solidFill>
              <a:latin typeface="Calibri"/>
              <a:ea typeface="Calibri"/>
              <a:cs typeface="Calibri"/>
              <a:sym typeface="Calibri"/>
            </a:endParaRPr>
          </a:p>
        </p:txBody>
      </p:sp>
      <p:sp>
        <p:nvSpPr>
          <p:cNvPr id="322" name="Google Shape;322;g3275672910a_0_288"/>
          <p:cNvSpPr/>
          <p:nvPr/>
        </p:nvSpPr>
        <p:spPr>
          <a:xfrm>
            <a:off x="4170355" y="7416800"/>
            <a:ext cx="16033500" cy="132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DM Sans"/>
              <a:buNone/>
            </a:pPr>
            <a:r>
              <a:rPr b="1" i="0" lang="en-US" sz="6400" u="none" cap="none" strike="noStrike">
                <a:solidFill>
                  <a:srgbClr val="0E0E0E"/>
                </a:solidFill>
                <a:latin typeface="DM Sans"/>
                <a:ea typeface="DM Sans"/>
                <a:cs typeface="DM Sans"/>
                <a:sym typeface="DM Sans"/>
              </a:rPr>
              <a:t>UNICORN SIGHTINGS</a:t>
            </a:r>
            <a:endParaRPr b="0" i="0" sz="6400" u="none" cap="none" strike="noStrike">
              <a:solidFill>
                <a:schemeClr val="dk1"/>
              </a:solidFill>
              <a:latin typeface="Calibri"/>
              <a:ea typeface="Calibri"/>
              <a:cs typeface="Calibri"/>
              <a:sym typeface="Calibri"/>
            </a:endParaRPr>
          </a:p>
        </p:txBody>
      </p:sp>
      <p:sp>
        <p:nvSpPr>
          <p:cNvPr id="323" name="Google Shape;323;g3275672910a_0_288"/>
          <p:cNvSpPr/>
          <p:nvPr/>
        </p:nvSpPr>
        <p:spPr>
          <a:xfrm>
            <a:off x="7483352" y="8877300"/>
            <a:ext cx="94077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328" name="Shape 328"/>
        <p:cNvGrpSpPr/>
        <p:nvPr/>
      </p:nvGrpSpPr>
      <p:grpSpPr>
        <a:xfrm>
          <a:off x="0" y="0"/>
          <a:ext cx="0" cy="0"/>
          <a:chOff x="0" y="0"/>
          <a:chExt cx="0" cy="0"/>
        </a:xfrm>
      </p:grpSpPr>
      <p:pic>
        <p:nvPicPr>
          <p:cNvPr descr=" " id="329" name="Google Shape;329;g3275672910a_0_301"/>
          <p:cNvPicPr preferRelativeResize="0"/>
          <p:nvPr/>
        </p:nvPicPr>
        <p:blipFill rotWithShape="1">
          <a:blip r:embed="rId3">
            <a:alphaModFix/>
          </a:blip>
          <a:srcRect b="0" l="0" r="0" t="0"/>
          <a:stretch/>
        </p:blipFill>
        <p:spPr>
          <a:xfrm>
            <a:off x="1346368" y="2324100"/>
            <a:ext cx="8649781" cy="5765800"/>
          </a:xfrm>
          <a:prstGeom prst="rect">
            <a:avLst/>
          </a:prstGeom>
          <a:noFill/>
          <a:ln>
            <a:noFill/>
          </a:ln>
        </p:spPr>
      </p:pic>
      <p:pic>
        <p:nvPicPr>
          <p:cNvPr descr=" " id="330" name="Google Shape;330;g3275672910a_0_301"/>
          <p:cNvPicPr preferRelativeResize="0"/>
          <p:nvPr/>
        </p:nvPicPr>
        <p:blipFill rotWithShape="1">
          <a:blip r:embed="rId4">
            <a:alphaModFix/>
          </a:blip>
          <a:srcRect b="0" l="0" r="0" t="0"/>
          <a:stretch/>
        </p:blipFill>
        <p:spPr>
          <a:xfrm>
            <a:off x="12968321" y="7848600"/>
            <a:ext cx="7328816" cy="5664200"/>
          </a:xfrm>
          <a:prstGeom prst="rect">
            <a:avLst/>
          </a:prstGeom>
          <a:noFill/>
          <a:ln>
            <a:noFill/>
          </a:ln>
        </p:spPr>
      </p:pic>
      <p:pic>
        <p:nvPicPr>
          <p:cNvPr descr=" " id="331" name="Google Shape;331;g3275672910a_0_301"/>
          <p:cNvPicPr preferRelativeResize="0"/>
          <p:nvPr/>
        </p:nvPicPr>
        <p:blipFill rotWithShape="1">
          <a:blip r:embed="rId5">
            <a:alphaModFix/>
          </a:blip>
          <a:srcRect b="0" l="0" r="0" t="0"/>
          <a:stretch/>
        </p:blipFill>
        <p:spPr>
          <a:xfrm>
            <a:off x="13539892" y="0"/>
            <a:ext cx="7341518" cy="5588000"/>
          </a:xfrm>
          <a:prstGeom prst="rect">
            <a:avLst/>
          </a:prstGeom>
          <a:noFill/>
          <a:ln>
            <a:noFill/>
          </a:ln>
        </p:spPr>
      </p:pic>
      <p:sp>
        <p:nvSpPr>
          <p:cNvPr id="332" name="Google Shape;332;g3275672910a_0_30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3" name="Google Shape;333;g3275672910a_0_30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34" name="Google Shape;334;g3275672910a_0_301"/>
          <p:cNvSpPr/>
          <p:nvPr/>
        </p:nvSpPr>
        <p:spPr>
          <a:xfrm>
            <a:off x="3391324" y="32639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3275672910a_0_301"/>
          <p:cNvSpPr/>
          <p:nvPr/>
        </p:nvSpPr>
        <p:spPr>
          <a:xfrm>
            <a:off x="2051306" y="3263900"/>
            <a:ext cx="10554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3275672910a_0_301"/>
          <p:cNvSpPr/>
          <p:nvPr/>
        </p:nvSpPr>
        <p:spPr>
          <a:xfrm>
            <a:off x="2051306" y="3263900"/>
            <a:ext cx="11097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12800"/>
              <a:buFont typeface="Vast Shadow"/>
              <a:buNone/>
            </a:pPr>
            <a:r>
              <a:rPr b="0" i="0" lang="en-US" sz="12800" u="none" cap="none" strike="noStrike">
                <a:solidFill>
                  <a:srgbClr val="B00036"/>
                </a:solidFill>
                <a:latin typeface="Vast Shadow"/>
                <a:ea typeface="Vast Shadow"/>
                <a:cs typeface="Vast Shadow"/>
                <a:sym typeface="Vast Shadow"/>
              </a:rPr>
              <a:t>233 Coins</a:t>
            </a:r>
            <a:endParaRPr b="0" i="0" sz="12800" u="none" cap="none" strike="noStrike">
              <a:solidFill>
                <a:schemeClr val="dk1"/>
              </a:solidFill>
              <a:latin typeface="Calibri"/>
              <a:ea typeface="Calibri"/>
              <a:cs typeface="Calibri"/>
              <a:sym typeface="Calibri"/>
            </a:endParaRPr>
          </a:p>
        </p:txBody>
      </p:sp>
      <p:sp>
        <p:nvSpPr>
          <p:cNvPr id="337" name="Google Shape;337;g3275672910a_0_301"/>
          <p:cNvSpPr/>
          <p:nvPr/>
        </p:nvSpPr>
        <p:spPr>
          <a:xfrm>
            <a:off x="3391324" y="52959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3275672910a_0_301"/>
          <p:cNvSpPr/>
          <p:nvPr/>
        </p:nvSpPr>
        <p:spPr>
          <a:xfrm>
            <a:off x="3323582" y="52959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Treasure Found</a:t>
            </a:r>
            <a:endParaRPr b="0" i="0" sz="3200" u="none" cap="none" strike="noStrike">
              <a:solidFill>
                <a:schemeClr val="dk1"/>
              </a:solidFill>
              <a:latin typeface="Calibri"/>
              <a:ea typeface="Calibri"/>
              <a:cs typeface="Calibri"/>
              <a:sym typeface="Calibri"/>
            </a:endParaRPr>
          </a:p>
        </p:txBody>
      </p:sp>
      <p:sp>
        <p:nvSpPr>
          <p:cNvPr id="339" name="Google Shape;339;g3275672910a_0_301"/>
          <p:cNvSpPr/>
          <p:nvPr/>
        </p:nvSpPr>
        <p:spPr>
          <a:xfrm>
            <a:off x="3391324" y="69850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3275672910a_0_301"/>
          <p:cNvSpPr/>
          <p:nvPr/>
        </p:nvSpPr>
        <p:spPr>
          <a:xfrm>
            <a:off x="1708364" y="6985000"/>
            <a:ext cx="11241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3275672910a_0_301"/>
          <p:cNvSpPr/>
          <p:nvPr/>
        </p:nvSpPr>
        <p:spPr>
          <a:xfrm>
            <a:off x="1708364" y="6985000"/>
            <a:ext cx="11782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12800"/>
              <a:buFont typeface="Vast Shadow"/>
              <a:buNone/>
            </a:pPr>
            <a:r>
              <a:rPr b="0" i="0" lang="en-US" sz="12800" u="none" cap="none" strike="noStrike">
                <a:solidFill>
                  <a:srgbClr val="B00036"/>
                </a:solidFill>
                <a:latin typeface="Vast Shadow"/>
                <a:ea typeface="Vast Shadow"/>
                <a:cs typeface="Vast Shadow"/>
                <a:sym typeface="Vast Shadow"/>
              </a:rPr>
              <a:t>456 Hours</a:t>
            </a:r>
            <a:endParaRPr b="0" i="0" sz="12800" u="none" cap="none" strike="noStrike">
              <a:solidFill>
                <a:schemeClr val="dk1"/>
              </a:solidFill>
              <a:latin typeface="Calibri"/>
              <a:ea typeface="Calibri"/>
              <a:cs typeface="Calibri"/>
              <a:sym typeface="Calibri"/>
            </a:endParaRPr>
          </a:p>
        </p:txBody>
      </p:sp>
      <p:sp>
        <p:nvSpPr>
          <p:cNvPr id="342" name="Google Shape;342;g3275672910a_0_301"/>
          <p:cNvSpPr/>
          <p:nvPr/>
        </p:nvSpPr>
        <p:spPr>
          <a:xfrm>
            <a:off x="3391324" y="90170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3275672910a_0_301"/>
          <p:cNvSpPr/>
          <p:nvPr/>
        </p:nvSpPr>
        <p:spPr>
          <a:xfrm>
            <a:off x="3323582" y="90170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Duration of Spell Casting</a:t>
            </a:r>
            <a:endParaRPr b="0" i="0" sz="3200" u="none" cap="none" strike="noStrike">
              <a:solidFill>
                <a:schemeClr val="dk1"/>
              </a:solidFill>
              <a:latin typeface="Calibri"/>
              <a:ea typeface="Calibri"/>
              <a:cs typeface="Calibri"/>
              <a:sym typeface="Calibri"/>
            </a:endParaRPr>
          </a:p>
        </p:txBody>
      </p:sp>
      <p:sp>
        <p:nvSpPr>
          <p:cNvPr id="344" name="Google Shape;344;g3275672910a_0_301"/>
          <p:cNvSpPr/>
          <p:nvPr/>
        </p:nvSpPr>
        <p:spPr>
          <a:xfrm>
            <a:off x="13552594" y="32639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3275672910a_0_301"/>
          <p:cNvSpPr/>
          <p:nvPr/>
        </p:nvSpPr>
        <p:spPr>
          <a:xfrm>
            <a:off x="15241905" y="3263900"/>
            <a:ext cx="44964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3275672910a_0_301"/>
          <p:cNvSpPr/>
          <p:nvPr/>
        </p:nvSpPr>
        <p:spPr>
          <a:xfrm>
            <a:off x="15241905" y="3263900"/>
            <a:ext cx="50382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12800"/>
              <a:buFont typeface="Vast Shadow"/>
              <a:buNone/>
            </a:pPr>
            <a:r>
              <a:rPr b="0" i="0" lang="en-US" sz="12800" u="none" cap="none" strike="noStrike">
                <a:solidFill>
                  <a:srgbClr val="B00036"/>
                </a:solidFill>
                <a:latin typeface="Vast Shadow"/>
                <a:ea typeface="Vast Shadow"/>
                <a:cs typeface="Vast Shadow"/>
                <a:sym typeface="Vast Shadow"/>
              </a:rPr>
              <a:t>85%</a:t>
            </a:r>
            <a:endParaRPr b="0" i="0" sz="12800" u="none" cap="none" strike="noStrike">
              <a:solidFill>
                <a:schemeClr val="dk1"/>
              </a:solidFill>
              <a:latin typeface="Calibri"/>
              <a:ea typeface="Calibri"/>
              <a:cs typeface="Calibri"/>
              <a:sym typeface="Calibri"/>
            </a:endParaRPr>
          </a:p>
        </p:txBody>
      </p:sp>
      <p:sp>
        <p:nvSpPr>
          <p:cNvPr id="347" name="Google Shape;347;g3275672910a_0_301"/>
          <p:cNvSpPr/>
          <p:nvPr/>
        </p:nvSpPr>
        <p:spPr>
          <a:xfrm>
            <a:off x="13552594" y="52959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3275672910a_0_301"/>
          <p:cNvSpPr/>
          <p:nvPr/>
        </p:nvSpPr>
        <p:spPr>
          <a:xfrm>
            <a:off x="13484852" y="52959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Wished Granted</a:t>
            </a:r>
            <a:endParaRPr b="0" i="0" sz="3200" u="none" cap="none" strike="noStrike">
              <a:solidFill>
                <a:schemeClr val="dk1"/>
              </a:solidFill>
              <a:latin typeface="Calibri"/>
              <a:ea typeface="Calibri"/>
              <a:cs typeface="Calibri"/>
              <a:sym typeface="Calibri"/>
            </a:endParaRPr>
          </a:p>
        </p:txBody>
      </p:sp>
      <p:sp>
        <p:nvSpPr>
          <p:cNvPr id="349" name="Google Shape;349;g3275672910a_0_301"/>
          <p:cNvSpPr/>
          <p:nvPr/>
        </p:nvSpPr>
        <p:spPr>
          <a:xfrm>
            <a:off x="13552594" y="69850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3275672910a_0_301"/>
          <p:cNvSpPr/>
          <p:nvPr/>
        </p:nvSpPr>
        <p:spPr>
          <a:xfrm>
            <a:off x="13362070" y="6985000"/>
            <a:ext cx="8256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3275672910a_0_301"/>
          <p:cNvSpPr/>
          <p:nvPr/>
        </p:nvSpPr>
        <p:spPr>
          <a:xfrm>
            <a:off x="13362070" y="6985000"/>
            <a:ext cx="87981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12800"/>
              <a:buFont typeface="Vast Shadow"/>
              <a:buNone/>
            </a:pPr>
            <a:r>
              <a:rPr b="0" i="0" lang="en-US" sz="12800" u="none" cap="none" strike="noStrike">
                <a:solidFill>
                  <a:srgbClr val="B00036"/>
                </a:solidFill>
                <a:latin typeface="Vast Shadow"/>
                <a:ea typeface="Vast Shadow"/>
                <a:cs typeface="Vast Shadow"/>
                <a:sym typeface="Vast Shadow"/>
              </a:rPr>
              <a:t>323 Km</a:t>
            </a:r>
            <a:endParaRPr b="0" i="0" sz="12800" u="none" cap="none" strike="noStrike">
              <a:solidFill>
                <a:schemeClr val="dk1"/>
              </a:solidFill>
              <a:latin typeface="Calibri"/>
              <a:ea typeface="Calibri"/>
              <a:cs typeface="Calibri"/>
              <a:sym typeface="Calibri"/>
            </a:endParaRPr>
          </a:p>
        </p:txBody>
      </p:sp>
      <p:sp>
        <p:nvSpPr>
          <p:cNvPr id="352" name="Google Shape;352;g3275672910a_0_301"/>
          <p:cNvSpPr/>
          <p:nvPr/>
        </p:nvSpPr>
        <p:spPr>
          <a:xfrm>
            <a:off x="13552594" y="90170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3275672910a_0_301"/>
          <p:cNvSpPr/>
          <p:nvPr/>
        </p:nvSpPr>
        <p:spPr>
          <a:xfrm>
            <a:off x="13484852" y="90170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358" name="Shape 358"/>
        <p:cNvGrpSpPr/>
        <p:nvPr/>
      </p:nvGrpSpPr>
      <p:grpSpPr>
        <a:xfrm>
          <a:off x="0" y="0"/>
          <a:ext cx="0" cy="0"/>
          <a:chOff x="0" y="0"/>
          <a:chExt cx="0" cy="0"/>
        </a:xfrm>
      </p:grpSpPr>
      <p:pic>
        <p:nvPicPr>
          <p:cNvPr descr=" " id="359" name="Google Shape;359;g3275672910a_0_330"/>
          <p:cNvPicPr preferRelativeResize="0"/>
          <p:nvPr/>
        </p:nvPicPr>
        <p:blipFill rotWithShape="1">
          <a:blip r:embed="rId3">
            <a:alphaModFix/>
          </a:blip>
          <a:srcRect b="0" l="0" r="0" t="0"/>
          <a:stretch/>
        </p:blipFill>
        <p:spPr>
          <a:xfrm>
            <a:off x="1524191" y="7112000"/>
            <a:ext cx="4145642" cy="6601916"/>
          </a:xfrm>
          <a:prstGeom prst="rect">
            <a:avLst/>
          </a:prstGeom>
          <a:noFill/>
          <a:ln>
            <a:noFill/>
          </a:ln>
        </p:spPr>
      </p:pic>
      <p:pic>
        <p:nvPicPr>
          <p:cNvPr descr=" " id="360" name="Google Shape;360;g3275672910a_0_330"/>
          <p:cNvPicPr preferRelativeResize="0"/>
          <p:nvPr/>
        </p:nvPicPr>
        <p:blipFill rotWithShape="1">
          <a:blip r:embed="rId4">
            <a:alphaModFix/>
          </a:blip>
          <a:srcRect b="0" l="0" r="0" t="0"/>
          <a:stretch/>
        </p:blipFill>
        <p:spPr>
          <a:xfrm>
            <a:off x="6350794" y="863600"/>
            <a:ext cx="4604691" cy="8319467"/>
          </a:xfrm>
          <a:prstGeom prst="rect">
            <a:avLst/>
          </a:prstGeom>
          <a:noFill/>
          <a:ln>
            <a:noFill/>
          </a:ln>
        </p:spPr>
      </p:pic>
      <p:pic>
        <p:nvPicPr>
          <p:cNvPr descr=" " id="361" name="Google Shape;361;g3275672910a_0_330"/>
          <p:cNvPicPr preferRelativeResize="0"/>
          <p:nvPr/>
        </p:nvPicPr>
        <p:blipFill rotWithShape="1">
          <a:blip r:embed="rId5">
            <a:alphaModFix/>
          </a:blip>
          <a:srcRect b="0" l="0" r="0" t="0"/>
          <a:stretch/>
        </p:blipFill>
        <p:spPr>
          <a:xfrm>
            <a:off x="19344518" y="5791200"/>
            <a:ext cx="4278621" cy="6779840"/>
          </a:xfrm>
          <a:prstGeom prst="rect">
            <a:avLst/>
          </a:prstGeom>
          <a:noFill/>
          <a:ln>
            <a:noFill/>
          </a:ln>
        </p:spPr>
      </p:pic>
      <p:pic>
        <p:nvPicPr>
          <p:cNvPr descr=" " id="362" name="Google Shape;362;g3275672910a_0_330"/>
          <p:cNvPicPr preferRelativeResize="0"/>
          <p:nvPr/>
        </p:nvPicPr>
        <p:blipFill rotWithShape="1">
          <a:blip r:embed="rId6">
            <a:alphaModFix/>
          </a:blip>
          <a:srcRect b="0" l="0" r="0" t="0"/>
          <a:stretch/>
        </p:blipFill>
        <p:spPr>
          <a:xfrm>
            <a:off x="13120740" y="3390900"/>
            <a:ext cx="4070028" cy="5789637"/>
          </a:xfrm>
          <a:prstGeom prst="rect">
            <a:avLst/>
          </a:prstGeom>
          <a:noFill/>
          <a:ln>
            <a:noFill/>
          </a:ln>
        </p:spPr>
      </p:pic>
      <p:sp>
        <p:nvSpPr>
          <p:cNvPr id="363" name="Google Shape;363;g3275672910a_0_33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4" name="Google Shape;364;g3275672910a_0_330"/>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65" name="Google Shape;365;g3275672910a_0_330"/>
          <p:cNvSpPr/>
          <p:nvPr/>
        </p:nvSpPr>
        <p:spPr>
          <a:xfrm>
            <a:off x="6841922" y="1143000"/>
            <a:ext cx="106905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00036"/>
              </a:buClr>
              <a:buSzPts val="8000"/>
              <a:buFont typeface="Vast Shadow"/>
              <a:buNone/>
            </a:pPr>
            <a:r>
              <a:rPr b="0" i="0" lang="en-US" sz="8000" u="none" cap="none" strike="noStrike">
                <a:solidFill>
                  <a:srgbClr val="B00036"/>
                </a:solidFill>
                <a:latin typeface="Vast Shadow"/>
                <a:ea typeface="Vast Shadow"/>
                <a:cs typeface="Vast Shadow"/>
                <a:sym typeface="Vast Shadow"/>
              </a:rPr>
              <a:t>Some Graph</a:t>
            </a:r>
            <a:endParaRPr b="0" i="0" sz="8000" u="none" cap="none" strike="noStrike">
              <a:solidFill>
                <a:schemeClr val="dk1"/>
              </a:solidFill>
              <a:latin typeface="Calibri"/>
              <a:ea typeface="Calibri"/>
              <a:cs typeface="Calibri"/>
              <a:sym typeface="Calibri"/>
            </a:endParaRPr>
          </a:p>
        </p:txBody>
      </p:sp>
      <p:sp>
        <p:nvSpPr>
          <p:cNvPr id="366" name="Google Shape;366;g3275672910a_0_330"/>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3275672910a_0_330"/>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1820"/>
              <a:buFont typeface="Lato"/>
              <a:buNone/>
            </a:pPr>
            <a:r>
              <a:rPr b="0" i="0" lang="en-US" sz="1820" u="none" cap="none" strike="noStrike">
                <a:solidFill>
                  <a:srgbClr val="FF3847"/>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68" name="Google Shape;368;g3275672910a_0_330"/>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2185"/>
              <a:buFont typeface="Lato"/>
              <a:buNone/>
            </a:pPr>
            <a:r>
              <a:rPr b="0" i="0" lang="en-US" sz="2185" u="none" cap="none" strike="noStrike">
                <a:solidFill>
                  <a:srgbClr val="FF3847"/>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69" name="Google Shape;369;g3275672910a_0_330"/>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2185"/>
              <a:buFont typeface="Lato"/>
              <a:buNone/>
            </a:pPr>
            <a:r>
              <a:rPr b="0" i="0" lang="en-US" sz="2185" u="none" cap="none" strike="noStrike">
                <a:solidFill>
                  <a:srgbClr val="FF3847"/>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70" name="Google Shape;370;g3275672910a_0_330"/>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2185"/>
              <a:buFont typeface="Lato"/>
              <a:buNone/>
            </a:pPr>
            <a:r>
              <a:rPr b="0" i="0" lang="en-US" sz="2185" u="none" cap="none" strike="noStrike">
                <a:solidFill>
                  <a:srgbClr val="FF3847"/>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71" name="Google Shape;371;g3275672910a_0_330"/>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2185"/>
              <a:buFont typeface="Lato"/>
              <a:buNone/>
            </a:pPr>
            <a:r>
              <a:rPr b="0" i="0" lang="en-US" sz="2185" u="none" cap="none" strike="noStrike">
                <a:solidFill>
                  <a:srgbClr val="FF3847"/>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72" name="Google Shape;372;g3275672910a_0_330"/>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2185"/>
              <a:buFont typeface="Lato"/>
              <a:buNone/>
            </a:pPr>
            <a:r>
              <a:rPr b="0" i="0" lang="en-US" sz="2185" u="none" cap="none" strike="noStrike">
                <a:solidFill>
                  <a:srgbClr val="FF3847"/>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73" name="Google Shape;373;g3275672910a_0_330"/>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2185"/>
              <a:buFont typeface="Lato"/>
              <a:buNone/>
            </a:pPr>
            <a:r>
              <a:rPr b="0" i="0" lang="en-US" sz="2185" u="none" cap="none" strike="noStrike">
                <a:solidFill>
                  <a:srgbClr val="FF3847"/>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74" name="Google Shape;374;g3275672910a_0_330"/>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2185"/>
              <a:buFont typeface="Lato"/>
              <a:buNone/>
            </a:pPr>
            <a:r>
              <a:rPr b="0" i="0" lang="en-US" sz="2185" u="none" cap="none" strike="noStrike">
                <a:solidFill>
                  <a:srgbClr val="FF3847"/>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75" name="Google Shape;375;g3275672910a_0_330"/>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2185"/>
              <a:buFont typeface="Lato"/>
              <a:buNone/>
            </a:pPr>
            <a:r>
              <a:rPr b="0" i="0" lang="en-US" sz="2185" u="none" cap="none" strike="noStrike">
                <a:solidFill>
                  <a:srgbClr val="FF3847"/>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76" name="Google Shape;376;g3275672910a_0_330"/>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1820"/>
              <a:buFont typeface="Lato"/>
              <a:buNone/>
            </a:pPr>
            <a:r>
              <a:rPr b="0" i="0" lang="en-US" sz="1820" u="none" cap="none" strike="noStrike">
                <a:solidFill>
                  <a:srgbClr val="FF3847"/>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77" name="Google Shape;377;g3275672910a_0_330"/>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1820"/>
              <a:buFont typeface="Lato"/>
              <a:buNone/>
            </a:pPr>
            <a:r>
              <a:rPr b="0" i="0" lang="en-US" sz="1820" u="none" cap="none" strike="noStrike">
                <a:solidFill>
                  <a:srgbClr val="FF3847"/>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78" name="Google Shape;378;g3275672910a_0_330"/>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1820"/>
              <a:buFont typeface="Lato"/>
              <a:buNone/>
            </a:pPr>
            <a:r>
              <a:rPr b="0" i="0" lang="en-US" sz="1820" u="none" cap="none" strike="noStrike">
                <a:solidFill>
                  <a:srgbClr val="FF3847"/>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79" name="Google Shape;379;g3275672910a_0_330"/>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1820"/>
              <a:buFont typeface="Lato"/>
              <a:buNone/>
            </a:pPr>
            <a:r>
              <a:rPr b="0" i="0" lang="en-US" sz="1820" u="none" cap="none" strike="noStrike">
                <a:solidFill>
                  <a:srgbClr val="FF3847"/>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80" name="Google Shape;380;g3275672910a_0_330"/>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1820"/>
              <a:buFont typeface="Lato"/>
              <a:buNone/>
            </a:pPr>
            <a:r>
              <a:rPr b="0" i="0" lang="en-US" sz="1820" u="none" cap="none" strike="noStrike">
                <a:solidFill>
                  <a:srgbClr val="FF3847"/>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81" name="Google Shape;381;g3275672910a_0_330"/>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1820"/>
              <a:buFont typeface="Lato"/>
              <a:buNone/>
            </a:pPr>
            <a:r>
              <a:rPr b="0" i="0" lang="en-US" sz="1820" u="none" cap="none" strike="noStrike">
                <a:solidFill>
                  <a:srgbClr val="FF3847"/>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82" name="Google Shape;382;g3275672910a_0_330"/>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1820"/>
              <a:buFont typeface="Lato"/>
              <a:buNone/>
            </a:pPr>
            <a:r>
              <a:rPr b="0" i="0" lang="en-US" sz="1820" u="none" cap="none" strike="noStrike">
                <a:solidFill>
                  <a:srgbClr val="FF3847"/>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83" name="Google Shape;383;g3275672910a_0_330"/>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1820"/>
              <a:buFont typeface="Lato"/>
              <a:buNone/>
            </a:pPr>
            <a:r>
              <a:rPr b="0" i="0" lang="en-US" sz="1820" u="none" cap="none" strike="noStrike">
                <a:solidFill>
                  <a:srgbClr val="FF3847"/>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84" name="Google Shape;384;g3275672910a_0_330"/>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1820"/>
              <a:buFont typeface="Lato"/>
              <a:buNone/>
            </a:pPr>
            <a:r>
              <a:rPr b="0" i="0" lang="en-US" sz="1820" u="none" cap="none" strike="noStrike">
                <a:solidFill>
                  <a:srgbClr val="FF3847"/>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85" name="Google Shape;385;g3275672910a_0_330"/>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3847"/>
              </a:buClr>
              <a:buSzPts val="1820"/>
              <a:buFont typeface="Lato"/>
              <a:buNone/>
            </a:pPr>
            <a:r>
              <a:rPr b="0" i="0" lang="en-US" sz="1820" u="none" cap="none" strike="noStrike">
                <a:solidFill>
                  <a:srgbClr val="FF3847"/>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86" name="Google Shape;386;g3275672910a_0_330"/>
          <p:cNvPicPr preferRelativeResize="0"/>
          <p:nvPr/>
        </p:nvPicPr>
        <p:blipFill rotWithShape="1">
          <a:blip r:embed="rId8">
            <a:alphaModFix/>
          </a:blip>
          <a:srcRect b="0" l="0" r="0" t="0"/>
          <a:stretch/>
        </p:blipFill>
        <p:spPr>
          <a:xfrm>
            <a:off x="3368467" y="3771900"/>
            <a:ext cx="8291592" cy="5511006"/>
          </a:xfrm>
          <a:prstGeom prst="rect">
            <a:avLst/>
          </a:prstGeom>
          <a:noFill/>
          <a:ln>
            <a:noFill/>
          </a:ln>
        </p:spPr>
      </p:pic>
      <p:pic>
        <p:nvPicPr>
          <p:cNvPr descr=" " id="387" name="Google Shape;387;g3275672910a_0_330"/>
          <p:cNvPicPr preferRelativeResize="0"/>
          <p:nvPr/>
        </p:nvPicPr>
        <p:blipFill rotWithShape="1">
          <a:blip r:embed="rId9">
            <a:alphaModFix/>
          </a:blip>
          <a:srcRect b="0" l="0" r="0" t="0"/>
          <a:stretch/>
        </p:blipFill>
        <p:spPr>
          <a:xfrm>
            <a:off x="4512766" y="4185444"/>
            <a:ext cx="11567" cy="5258445"/>
          </a:xfrm>
          <a:prstGeom prst="rect">
            <a:avLst/>
          </a:prstGeom>
          <a:noFill/>
          <a:ln>
            <a:noFill/>
          </a:ln>
        </p:spPr>
      </p:pic>
      <p:pic>
        <p:nvPicPr>
          <p:cNvPr descr=" " id="388" name="Google Shape;388;g3275672910a_0_330"/>
          <p:cNvPicPr preferRelativeResize="0"/>
          <p:nvPr/>
        </p:nvPicPr>
        <p:blipFill rotWithShape="1">
          <a:blip r:embed="rId10">
            <a:alphaModFix/>
          </a:blip>
          <a:srcRect b="0" l="0" r="0" t="0"/>
          <a:stretch/>
        </p:blipFill>
        <p:spPr>
          <a:xfrm>
            <a:off x="5651279" y="4185444"/>
            <a:ext cx="11567" cy="5258445"/>
          </a:xfrm>
          <a:prstGeom prst="rect">
            <a:avLst/>
          </a:prstGeom>
          <a:noFill/>
          <a:ln>
            <a:noFill/>
          </a:ln>
        </p:spPr>
      </p:pic>
      <p:pic>
        <p:nvPicPr>
          <p:cNvPr descr=" " id="389" name="Google Shape;389;g3275672910a_0_330"/>
          <p:cNvPicPr preferRelativeResize="0"/>
          <p:nvPr/>
        </p:nvPicPr>
        <p:blipFill rotWithShape="1">
          <a:blip r:embed="rId11">
            <a:alphaModFix/>
          </a:blip>
          <a:srcRect b="0" l="0" r="0" t="0"/>
          <a:stretch/>
        </p:blipFill>
        <p:spPr>
          <a:xfrm>
            <a:off x="6789795" y="4185444"/>
            <a:ext cx="11567" cy="5258445"/>
          </a:xfrm>
          <a:prstGeom prst="rect">
            <a:avLst/>
          </a:prstGeom>
          <a:noFill/>
          <a:ln>
            <a:noFill/>
          </a:ln>
        </p:spPr>
      </p:pic>
      <p:pic>
        <p:nvPicPr>
          <p:cNvPr descr=" " id="390" name="Google Shape;390;g3275672910a_0_330"/>
          <p:cNvPicPr preferRelativeResize="0"/>
          <p:nvPr/>
        </p:nvPicPr>
        <p:blipFill rotWithShape="1">
          <a:blip r:embed="rId12">
            <a:alphaModFix/>
          </a:blip>
          <a:srcRect b="0" l="0" r="0" t="0"/>
          <a:stretch/>
        </p:blipFill>
        <p:spPr>
          <a:xfrm>
            <a:off x="7928309" y="4185444"/>
            <a:ext cx="11567" cy="5258445"/>
          </a:xfrm>
          <a:prstGeom prst="rect">
            <a:avLst/>
          </a:prstGeom>
          <a:noFill/>
          <a:ln>
            <a:noFill/>
          </a:ln>
        </p:spPr>
      </p:pic>
      <p:pic>
        <p:nvPicPr>
          <p:cNvPr descr=" " id="391" name="Google Shape;391;g3275672910a_0_330"/>
          <p:cNvPicPr preferRelativeResize="0"/>
          <p:nvPr/>
        </p:nvPicPr>
        <p:blipFill rotWithShape="1">
          <a:blip r:embed="rId13">
            <a:alphaModFix/>
          </a:blip>
          <a:srcRect b="0" l="0" r="0" t="0"/>
          <a:stretch/>
        </p:blipFill>
        <p:spPr>
          <a:xfrm>
            <a:off x="9066828" y="4185444"/>
            <a:ext cx="11567" cy="5258445"/>
          </a:xfrm>
          <a:prstGeom prst="rect">
            <a:avLst/>
          </a:prstGeom>
          <a:noFill/>
          <a:ln>
            <a:noFill/>
          </a:ln>
        </p:spPr>
      </p:pic>
      <p:pic>
        <p:nvPicPr>
          <p:cNvPr descr=" " id="392" name="Google Shape;392;g3275672910a_0_330"/>
          <p:cNvPicPr preferRelativeResize="0"/>
          <p:nvPr/>
        </p:nvPicPr>
        <p:blipFill rotWithShape="1">
          <a:blip r:embed="rId14">
            <a:alphaModFix/>
          </a:blip>
          <a:srcRect b="0" l="0" r="0" t="0"/>
          <a:stretch/>
        </p:blipFill>
        <p:spPr>
          <a:xfrm>
            <a:off x="10205341" y="4185444"/>
            <a:ext cx="11567" cy="5258445"/>
          </a:xfrm>
          <a:prstGeom prst="rect">
            <a:avLst/>
          </a:prstGeom>
          <a:noFill/>
          <a:ln>
            <a:noFill/>
          </a:ln>
        </p:spPr>
      </p:pic>
      <p:pic>
        <p:nvPicPr>
          <p:cNvPr descr=" " id="393" name="Google Shape;393;g3275672910a_0_330"/>
          <p:cNvPicPr preferRelativeResize="0"/>
          <p:nvPr/>
        </p:nvPicPr>
        <p:blipFill rotWithShape="1">
          <a:blip r:embed="rId15">
            <a:alphaModFix/>
          </a:blip>
          <a:srcRect b="0" l="0" r="0" t="0"/>
          <a:stretch/>
        </p:blipFill>
        <p:spPr>
          <a:xfrm>
            <a:off x="11343854" y="4185444"/>
            <a:ext cx="11567" cy="5258445"/>
          </a:xfrm>
          <a:prstGeom prst="rect">
            <a:avLst/>
          </a:prstGeom>
          <a:noFill/>
          <a:ln>
            <a:noFill/>
          </a:ln>
        </p:spPr>
      </p:pic>
      <p:pic>
        <p:nvPicPr>
          <p:cNvPr descr=" " id="394" name="Google Shape;394;g3275672910a_0_330"/>
          <p:cNvPicPr preferRelativeResize="0"/>
          <p:nvPr/>
        </p:nvPicPr>
        <p:blipFill rotWithShape="1">
          <a:blip r:embed="rId16">
            <a:alphaModFix/>
          </a:blip>
          <a:srcRect b="0" l="0" r="0" t="0"/>
          <a:stretch/>
        </p:blipFill>
        <p:spPr>
          <a:xfrm>
            <a:off x="3355539" y="5483845"/>
            <a:ext cx="8050167" cy="2373585"/>
          </a:xfrm>
          <a:prstGeom prst="rect">
            <a:avLst/>
          </a:prstGeom>
          <a:noFill/>
          <a:ln>
            <a:noFill/>
          </a:ln>
        </p:spPr>
      </p:pic>
      <p:pic>
        <p:nvPicPr>
          <p:cNvPr descr=" " id="395" name="Google Shape;395;g3275672910a_0_330"/>
          <p:cNvPicPr preferRelativeResize="0"/>
          <p:nvPr/>
        </p:nvPicPr>
        <p:blipFill rotWithShape="1">
          <a:blip r:embed="rId17">
            <a:alphaModFix/>
          </a:blip>
          <a:srcRect b="0" l="0" r="0" t="0"/>
          <a:stretch/>
        </p:blipFill>
        <p:spPr>
          <a:xfrm>
            <a:off x="3369143" y="6359525"/>
            <a:ext cx="8044030" cy="2268538"/>
          </a:xfrm>
          <a:prstGeom prst="rect">
            <a:avLst/>
          </a:prstGeom>
          <a:noFill/>
          <a:ln>
            <a:noFill/>
          </a:ln>
        </p:spPr>
      </p:pic>
      <p:pic>
        <p:nvPicPr>
          <p:cNvPr descr=" " id="396" name="Google Shape;396;g3275672910a_0_330"/>
          <p:cNvPicPr preferRelativeResize="0"/>
          <p:nvPr/>
        </p:nvPicPr>
        <p:blipFill rotWithShape="1">
          <a:blip r:embed="rId18">
            <a:alphaModFix/>
          </a:blip>
          <a:srcRect b="0" l="0" r="0" t="0"/>
          <a:stretch/>
        </p:blipFill>
        <p:spPr>
          <a:xfrm>
            <a:off x="4441751" y="6055643"/>
            <a:ext cx="153591" cy="153566"/>
          </a:xfrm>
          <a:prstGeom prst="rect">
            <a:avLst/>
          </a:prstGeom>
          <a:noFill/>
          <a:ln>
            <a:noFill/>
          </a:ln>
        </p:spPr>
      </p:pic>
      <p:pic>
        <p:nvPicPr>
          <p:cNvPr descr=" " id="397" name="Google Shape;397;g3275672910a_0_330"/>
          <p:cNvPicPr preferRelativeResize="0"/>
          <p:nvPr/>
        </p:nvPicPr>
        <p:blipFill rotWithShape="1">
          <a:blip r:embed="rId19">
            <a:alphaModFix/>
          </a:blip>
          <a:srcRect b="0" l="0" r="0" t="0"/>
          <a:stretch/>
        </p:blipFill>
        <p:spPr>
          <a:xfrm>
            <a:off x="4441751" y="6981130"/>
            <a:ext cx="153591" cy="153566"/>
          </a:xfrm>
          <a:prstGeom prst="rect">
            <a:avLst/>
          </a:prstGeom>
          <a:noFill/>
          <a:ln>
            <a:noFill/>
          </a:ln>
        </p:spPr>
      </p:pic>
      <p:pic>
        <p:nvPicPr>
          <p:cNvPr descr=" " id="398" name="Google Shape;398;g3275672910a_0_330"/>
          <p:cNvPicPr preferRelativeResize="0"/>
          <p:nvPr/>
        </p:nvPicPr>
        <p:blipFill rotWithShape="1">
          <a:blip r:embed="rId20">
            <a:alphaModFix/>
          </a:blip>
          <a:srcRect b="0" l="0" r="0" t="0"/>
          <a:stretch/>
        </p:blipFill>
        <p:spPr>
          <a:xfrm>
            <a:off x="5580267" y="5651277"/>
            <a:ext cx="153591" cy="153566"/>
          </a:xfrm>
          <a:prstGeom prst="rect">
            <a:avLst/>
          </a:prstGeom>
          <a:noFill/>
          <a:ln>
            <a:noFill/>
          </a:ln>
        </p:spPr>
      </p:pic>
      <p:pic>
        <p:nvPicPr>
          <p:cNvPr descr=" " id="399" name="Google Shape;399;g3275672910a_0_330"/>
          <p:cNvPicPr preferRelativeResize="0"/>
          <p:nvPr/>
        </p:nvPicPr>
        <p:blipFill rotWithShape="1">
          <a:blip r:embed="rId21">
            <a:alphaModFix/>
          </a:blip>
          <a:srcRect b="0" l="0" r="0" t="0"/>
          <a:stretch/>
        </p:blipFill>
        <p:spPr>
          <a:xfrm>
            <a:off x="5580267" y="7415510"/>
            <a:ext cx="153591" cy="153566"/>
          </a:xfrm>
          <a:prstGeom prst="rect">
            <a:avLst/>
          </a:prstGeom>
          <a:noFill/>
          <a:ln>
            <a:noFill/>
          </a:ln>
        </p:spPr>
      </p:pic>
      <p:pic>
        <p:nvPicPr>
          <p:cNvPr descr=" " id="400" name="Google Shape;400;g3275672910a_0_330"/>
          <p:cNvPicPr preferRelativeResize="0"/>
          <p:nvPr/>
        </p:nvPicPr>
        <p:blipFill rotWithShape="1">
          <a:blip r:embed="rId22">
            <a:alphaModFix/>
          </a:blip>
          <a:srcRect b="0" l="0" r="0" t="0"/>
          <a:stretch/>
        </p:blipFill>
        <p:spPr>
          <a:xfrm>
            <a:off x="6718783" y="7732812"/>
            <a:ext cx="153591" cy="153566"/>
          </a:xfrm>
          <a:prstGeom prst="rect">
            <a:avLst/>
          </a:prstGeom>
          <a:noFill/>
          <a:ln>
            <a:noFill/>
          </a:ln>
        </p:spPr>
      </p:pic>
      <p:pic>
        <p:nvPicPr>
          <p:cNvPr descr=" " id="401" name="Google Shape;401;g3275672910a_0_330"/>
          <p:cNvPicPr preferRelativeResize="0"/>
          <p:nvPr/>
        </p:nvPicPr>
        <p:blipFill rotWithShape="1">
          <a:blip r:embed="rId23">
            <a:alphaModFix/>
          </a:blip>
          <a:srcRect b="0" l="0" r="0" t="0"/>
          <a:stretch/>
        </p:blipFill>
        <p:spPr>
          <a:xfrm>
            <a:off x="6718783" y="6311826"/>
            <a:ext cx="153591" cy="153566"/>
          </a:xfrm>
          <a:prstGeom prst="rect">
            <a:avLst/>
          </a:prstGeom>
          <a:noFill/>
          <a:ln>
            <a:noFill/>
          </a:ln>
        </p:spPr>
      </p:pic>
      <p:pic>
        <p:nvPicPr>
          <p:cNvPr descr=" " id="402" name="Google Shape;402;g3275672910a_0_330"/>
          <p:cNvPicPr preferRelativeResize="0"/>
          <p:nvPr/>
        </p:nvPicPr>
        <p:blipFill rotWithShape="1">
          <a:blip r:embed="rId24">
            <a:alphaModFix/>
          </a:blip>
          <a:srcRect b="0" l="0" r="0" t="0"/>
          <a:stretch/>
        </p:blipFill>
        <p:spPr>
          <a:xfrm>
            <a:off x="7861923" y="6733232"/>
            <a:ext cx="153591" cy="153566"/>
          </a:xfrm>
          <a:prstGeom prst="rect">
            <a:avLst/>
          </a:prstGeom>
          <a:noFill/>
          <a:ln>
            <a:noFill/>
          </a:ln>
        </p:spPr>
      </p:pic>
      <p:pic>
        <p:nvPicPr>
          <p:cNvPr descr=" " id="403" name="Google Shape;403;g3275672910a_0_330"/>
          <p:cNvPicPr preferRelativeResize="0"/>
          <p:nvPr/>
        </p:nvPicPr>
        <p:blipFill rotWithShape="1">
          <a:blip r:embed="rId25">
            <a:alphaModFix/>
          </a:blip>
          <a:srcRect b="0" l="0" r="0" t="0"/>
          <a:stretch/>
        </p:blipFill>
        <p:spPr>
          <a:xfrm>
            <a:off x="7861923" y="6420644"/>
            <a:ext cx="153591" cy="153566"/>
          </a:xfrm>
          <a:prstGeom prst="rect">
            <a:avLst/>
          </a:prstGeom>
          <a:noFill/>
          <a:ln>
            <a:noFill/>
          </a:ln>
        </p:spPr>
      </p:pic>
      <p:pic>
        <p:nvPicPr>
          <p:cNvPr descr=" " id="404" name="Google Shape;404;g3275672910a_0_330"/>
          <p:cNvPicPr preferRelativeResize="0"/>
          <p:nvPr/>
        </p:nvPicPr>
        <p:blipFill rotWithShape="1">
          <a:blip r:embed="rId26">
            <a:alphaModFix/>
          </a:blip>
          <a:srcRect b="0" l="0" r="0" t="0"/>
          <a:stretch/>
        </p:blipFill>
        <p:spPr>
          <a:xfrm>
            <a:off x="8995813" y="7667575"/>
            <a:ext cx="153591" cy="153566"/>
          </a:xfrm>
          <a:prstGeom prst="rect">
            <a:avLst/>
          </a:prstGeom>
          <a:noFill/>
          <a:ln>
            <a:noFill/>
          </a:ln>
        </p:spPr>
      </p:pic>
      <p:pic>
        <p:nvPicPr>
          <p:cNvPr descr=" " id="405" name="Google Shape;405;g3275672910a_0_330"/>
          <p:cNvPicPr preferRelativeResize="0"/>
          <p:nvPr/>
        </p:nvPicPr>
        <p:blipFill rotWithShape="1">
          <a:blip r:embed="rId27">
            <a:alphaModFix/>
          </a:blip>
          <a:srcRect b="0" l="0" r="0" t="0"/>
          <a:stretch/>
        </p:blipFill>
        <p:spPr>
          <a:xfrm>
            <a:off x="8995813" y="7076877"/>
            <a:ext cx="153591" cy="153566"/>
          </a:xfrm>
          <a:prstGeom prst="rect">
            <a:avLst/>
          </a:prstGeom>
          <a:noFill/>
          <a:ln>
            <a:noFill/>
          </a:ln>
        </p:spPr>
      </p:pic>
      <p:pic>
        <p:nvPicPr>
          <p:cNvPr descr=" " id="406" name="Google Shape;406;g3275672910a_0_330"/>
          <p:cNvPicPr preferRelativeResize="0"/>
          <p:nvPr/>
        </p:nvPicPr>
        <p:blipFill rotWithShape="1">
          <a:blip r:embed="rId28">
            <a:alphaModFix/>
          </a:blip>
          <a:srcRect b="0" l="0" r="0" t="0"/>
          <a:stretch/>
        </p:blipFill>
        <p:spPr>
          <a:xfrm>
            <a:off x="10138955" y="6972449"/>
            <a:ext cx="153591" cy="153566"/>
          </a:xfrm>
          <a:prstGeom prst="rect">
            <a:avLst/>
          </a:prstGeom>
          <a:noFill/>
          <a:ln>
            <a:noFill/>
          </a:ln>
        </p:spPr>
      </p:pic>
      <p:pic>
        <p:nvPicPr>
          <p:cNvPr descr=" " id="407" name="Google Shape;407;g3275672910a_0_330"/>
          <p:cNvPicPr preferRelativeResize="0"/>
          <p:nvPr/>
        </p:nvPicPr>
        <p:blipFill rotWithShape="1">
          <a:blip r:embed="rId29">
            <a:alphaModFix/>
          </a:blip>
          <a:srcRect b="0" l="0" r="0" t="0"/>
          <a:stretch/>
        </p:blipFill>
        <p:spPr>
          <a:xfrm>
            <a:off x="10138955" y="6572771"/>
            <a:ext cx="153591" cy="153566"/>
          </a:xfrm>
          <a:prstGeom prst="rect">
            <a:avLst/>
          </a:prstGeom>
          <a:noFill/>
          <a:ln>
            <a:noFill/>
          </a:ln>
        </p:spPr>
      </p:pic>
      <p:sp>
        <p:nvSpPr>
          <p:cNvPr id="408" name="Google Shape;408;g3275672910a_0_330"/>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3275672910a_0_330"/>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0" name="Google Shape;410;g3275672910a_0_330"/>
          <p:cNvPicPr preferRelativeResize="0"/>
          <p:nvPr/>
        </p:nvPicPr>
        <p:blipFill rotWithShape="1">
          <a:blip r:embed="rId30">
            <a:alphaModFix/>
          </a:blip>
          <a:srcRect b="0" l="0" r="0" t="0"/>
          <a:stretch/>
        </p:blipFill>
        <p:spPr>
          <a:xfrm>
            <a:off x="14403600" y="4191000"/>
            <a:ext cx="5575997" cy="5575300"/>
          </a:xfrm>
          <a:prstGeom prst="rect">
            <a:avLst/>
          </a:prstGeom>
          <a:noFill/>
          <a:ln>
            <a:noFill/>
          </a:ln>
        </p:spPr>
      </p:pic>
      <p:pic>
        <p:nvPicPr>
          <p:cNvPr descr=" " id="411" name="Google Shape;411;g3275672910a_0_330"/>
          <p:cNvPicPr preferRelativeResize="0"/>
          <p:nvPr/>
        </p:nvPicPr>
        <p:blipFill rotWithShape="1">
          <a:blip r:embed="rId31">
            <a:alphaModFix/>
          </a:blip>
          <a:srcRect b="0" l="0" r="0" t="0"/>
          <a:stretch/>
        </p:blipFill>
        <p:spPr>
          <a:xfrm>
            <a:off x="14403600" y="4191000"/>
            <a:ext cx="5575997" cy="5575300"/>
          </a:xfrm>
          <a:prstGeom prst="rect">
            <a:avLst/>
          </a:prstGeom>
          <a:noFill/>
          <a:ln>
            <a:noFill/>
          </a:ln>
        </p:spPr>
      </p:pic>
      <p:sp>
        <p:nvSpPr>
          <p:cNvPr id="412" name="Google Shape;412;g3275672910a_0_330"/>
          <p:cNvSpPr/>
          <p:nvPr/>
        </p:nvSpPr>
        <p:spPr>
          <a:xfrm>
            <a:off x="15864283" y="6365379"/>
            <a:ext cx="26673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3275672910a_0_330"/>
          <p:cNvSpPr/>
          <p:nvPr/>
        </p:nvSpPr>
        <p:spPr>
          <a:xfrm>
            <a:off x="15864283" y="6330950"/>
            <a:ext cx="28707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34.574</a:t>
            </a:r>
            <a:endParaRPr b="0" i="0" sz="4800" u="none" cap="none" strike="noStrike">
              <a:solidFill>
                <a:schemeClr val="dk1"/>
              </a:solidFill>
              <a:latin typeface="Calibri"/>
              <a:ea typeface="Calibri"/>
              <a:cs typeface="Calibri"/>
              <a:sym typeface="Calibri"/>
            </a:endParaRPr>
          </a:p>
        </p:txBody>
      </p:sp>
      <p:sp>
        <p:nvSpPr>
          <p:cNvPr id="414" name="Google Shape;414;g3275672910a_0_330"/>
          <p:cNvSpPr/>
          <p:nvPr/>
        </p:nvSpPr>
        <p:spPr>
          <a:xfrm>
            <a:off x="16747043" y="7092950"/>
            <a:ext cx="10374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Total</a:t>
            </a:r>
            <a:endParaRPr b="0" i="0" sz="3200" u="none" cap="none" strike="noStrike">
              <a:solidFill>
                <a:schemeClr val="dk1"/>
              </a:solidFill>
              <a:latin typeface="Calibri"/>
              <a:ea typeface="Calibri"/>
              <a:cs typeface="Calibri"/>
              <a:sym typeface="Calibri"/>
            </a:endParaRPr>
          </a:p>
        </p:txBody>
      </p:sp>
      <p:sp>
        <p:nvSpPr>
          <p:cNvPr id="415" name="Google Shape;415;g3275672910a_0_330"/>
          <p:cNvSpPr/>
          <p:nvPr/>
        </p:nvSpPr>
        <p:spPr>
          <a:xfrm>
            <a:off x="13260457" y="10515600"/>
            <a:ext cx="78750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3275672910a_0_330"/>
          <p:cNvSpPr/>
          <p:nvPr/>
        </p:nvSpPr>
        <p:spPr>
          <a:xfrm>
            <a:off x="13260457" y="10515600"/>
            <a:ext cx="78750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3275672910a_0_330"/>
          <p:cNvSpPr/>
          <p:nvPr/>
        </p:nvSpPr>
        <p:spPr>
          <a:xfrm>
            <a:off x="13158845"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Treasure Found</a:t>
            </a:r>
            <a:endParaRPr b="0" i="0" sz="4800" u="none" cap="none" strike="noStrike">
              <a:solidFill>
                <a:schemeClr val="dk1"/>
              </a:solidFill>
              <a:latin typeface="Calibri"/>
              <a:ea typeface="Calibri"/>
              <a:cs typeface="Calibri"/>
              <a:sym typeface="Calibri"/>
            </a:endParaRPr>
          </a:p>
        </p:txBody>
      </p:sp>
      <p:sp>
        <p:nvSpPr>
          <p:cNvPr id="418" name="Google Shape;418;g3275672910a_0_330"/>
          <p:cNvSpPr/>
          <p:nvPr/>
        </p:nvSpPr>
        <p:spPr>
          <a:xfrm>
            <a:off x="13192716" y="113792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19" name="Google Shape;419;g3275672910a_0_330"/>
          <p:cNvSpPr/>
          <p:nvPr/>
        </p:nvSpPr>
        <p:spPr>
          <a:xfrm>
            <a:off x="3251606" y="10515600"/>
            <a:ext cx="78750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3275672910a_0_330"/>
          <p:cNvSpPr/>
          <p:nvPr/>
        </p:nvSpPr>
        <p:spPr>
          <a:xfrm>
            <a:off x="3251606" y="10515600"/>
            <a:ext cx="78750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3275672910a_0_330"/>
          <p:cNvSpPr/>
          <p:nvPr/>
        </p:nvSpPr>
        <p:spPr>
          <a:xfrm>
            <a:off x="3149994"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Spellcasting</a:t>
            </a:r>
            <a:endParaRPr b="0" i="0" sz="4800" u="none" cap="none" strike="noStrike">
              <a:solidFill>
                <a:schemeClr val="dk1"/>
              </a:solidFill>
              <a:latin typeface="Calibri"/>
              <a:ea typeface="Calibri"/>
              <a:cs typeface="Calibri"/>
              <a:sym typeface="Calibri"/>
            </a:endParaRPr>
          </a:p>
        </p:txBody>
      </p:sp>
      <p:sp>
        <p:nvSpPr>
          <p:cNvPr id="422" name="Google Shape;422;g3275672910a_0_330"/>
          <p:cNvSpPr/>
          <p:nvPr/>
        </p:nvSpPr>
        <p:spPr>
          <a:xfrm>
            <a:off x="3183865" y="113792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427" name="Shape 427"/>
        <p:cNvGrpSpPr/>
        <p:nvPr/>
      </p:nvGrpSpPr>
      <p:grpSpPr>
        <a:xfrm>
          <a:off x="0" y="0"/>
          <a:ext cx="0" cy="0"/>
          <a:chOff x="0" y="0"/>
          <a:chExt cx="0" cy="0"/>
        </a:xfrm>
      </p:grpSpPr>
      <p:pic>
        <p:nvPicPr>
          <p:cNvPr descr=" " id="428" name="Google Shape;428;g3275672910a_0_398"/>
          <p:cNvPicPr preferRelativeResize="0"/>
          <p:nvPr/>
        </p:nvPicPr>
        <p:blipFill rotWithShape="1">
          <a:blip r:embed="rId3">
            <a:alphaModFix/>
          </a:blip>
          <a:srcRect b="0" l="0" r="0" t="0"/>
          <a:stretch/>
        </p:blipFill>
        <p:spPr>
          <a:xfrm>
            <a:off x="1435279" y="0"/>
            <a:ext cx="15064083" cy="12179300"/>
          </a:xfrm>
          <a:prstGeom prst="rect">
            <a:avLst/>
          </a:prstGeom>
          <a:noFill/>
          <a:ln>
            <a:noFill/>
          </a:ln>
        </p:spPr>
      </p:pic>
      <p:pic>
        <p:nvPicPr>
          <p:cNvPr descr=" " id="429" name="Google Shape;429;g3275672910a_0_398"/>
          <p:cNvPicPr preferRelativeResize="0"/>
          <p:nvPr/>
        </p:nvPicPr>
        <p:blipFill rotWithShape="1">
          <a:blip r:embed="rId4">
            <a:alphaModFix/>
          </a:blip>
          <a:srcRect b="0" l="0" r="0" t="0"/>
          <a:stretch/>
        </p:blipFill>
        <p:spPr>
          <a:xfrm>
            <a:off x="16499362" y="8102600"/>
            <a:ext cx="5779222" cy="4673600"/>
          </a:xfrm>
          <a:prstGeom prst="rect">
            <a:avLst/>
          </a:prstGeom>
          <a:noFill/>
          <a:ln>
            <a:noFill/>
          </a:ln>
        </p:spPr>
      </p:pic>
      <p:sp>
        <p:nvSpPr>
          <p:cNvPr id="430" name="Google Shape;430;g3275672910a_0_39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1" name="Google Shape;431;g3275672910a_0_39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2" name="Google Shape;432;g3275672910a_0_398"/>
          <p:cNvSpPr/>
          <p:nvPr/>
        </p:nvSpPr>
        <p:spPr>
          <a:xfrm>
            <a:off x="13450981" y="6870700"/>
            <a:ext cx="8738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3275672910a_0_398"/>
          <p:cNvSpPr/>
          <p:nvPr/>
        </p:nvSpPr>
        <p:spPr>
          <a:xfrm>
            <a:off x="13450981" y="6870700"/>
            <a:ext cx="8738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3275672910a_0_398"/>
          <p:cNvSpPr/>
          <p:nvPr/>
        </p:nvSpPr>
        <p:spPr>
          <a:xfrm>
            <a:off x="13450981" y="68707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A web application</a:t>
            </a:r>
            <a:endParaRPr b="0" i="0" sz="4800" u="none" cap="none" strike="noStrike">
              <a:solidFill>
                <a:schemeClr val="dk1"/>
              </a:solidFill>
              <a:latin typeface="Calibri"/>
              <a:ea typeface="Calibri"/>
              <a:cs typeface="Calibri"/>
              <a:sym typeface="Calibri"/>
            </a:endParaRPr>
          </a:p>
        </p:txBody>
      </p:sp>
      <p:sp>
        <p:nvSpPr>
          <p:cNvPr id="435" name="Google Shape;435;g3275672910a_0_398"/>
          <p:cNvSpPr/>
          <p:nvPr/>
        </p:nvSpPr>
        <p:spPr>
          <a:xfrm>
            <a:off x="13450981" y="78359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36" name="Google Shape;436;g3275672910a_0_398"/>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37" name="Google Shape;437;g3275672910a_0_398"/>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38" name="Google Shape;438;g3275672910a_0_398"/>
          <p:cNvSpPr/>
          <p:nvPr/>
        </p:nvSpPr>
        <p:spPr>
          <a:xfrm>
            <a:off x="13374772" y="3898900"/>
            <a:ext cx="10690500" cy="287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8000"/>
              <a:buFont typeface="Vast Shadow"/>
              <a:buNone/>
            </a:pPr>
            <a:r>
              <a:rPr b="0" i="0" lang="en-US" sz="8000" u="none" cap="none" strike="noStrike">
                <a:solidFill>
                  <a:srgbClr val="B00036"/>
                </a:solidFill>
                <a:latin typeface="Vast Shadow"/>
                <a:ea typeface="Vast Shadow"/>
                <a:cs typeface="Vast Shadow"/>
                <a:sym typeface="Vast Shadow"/>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443" name="Shape 443"/>
        <p:cNvGrpSpPr/>
        <p:nvPr/>
      </p:nvGrpSpPr>
      <p:grpSpPr>
        <a:xfrm>
          <a:off x="0" y="0"/>
          <a:ext cx="0" cy="0"/>
          <a:chOff x="0" y="0"/>
          <a:chExt cx="0" cy="0"/>
        </a:xfrm>
      </p:grpSpPr>
      <p:pic>
        <p:nvPicPr>
          <p:cNvPr descr=" " id="444" name="Google Shape;444;g3275672910a_0_413"/>
          <p:cNvPicPr preferRelativeResize="0"/>
          <p:nvPr/>
        </p:nvPicPr>
        <p:blipFill rotWithShape="1">
          <a:blip r:embed="rId3">
            <a:alphaModFix/>
          </a:blip>
          <a:srcRect b="0" l="0" r="0" t="0"/>
          <a:stretch/>
        </p:blipFill>
        <p:spPr>
          <a:xfrm>
            <a:off x="1346368" y="2324100"/>
            <a:ext cx="8649781" cy="5765800"/>
          </a:xfrm>
          <a:prstGeom prst="rect">
            <a:avLst/>
          </a:prstGeom>
          <a:noFill/>
          <a:ln>
            <a:noFill/>
          </a:ln>
        </p:spPr>
      </p:pic>
      <p:pic>
        <p:nvPicPr>
          <p:cNvPr descr=" " id="445" name="Google Shape;445;g3275672910a_0_413"/>
          <p:cNvPicPr preferRelativeResize="0"/>
          <p:nvPr/>
        </p:nvPicPr>
        <p:blipFill rotWithShape="1">
          <a:blip r:embed="rId4">
            <a:alphaModFix/>
          </a:blip>
          <a:srcRect b="0" l="0" r="0" t="0"/>
          <a:stretch/>
        </p:blipFill>
        <p:spPr>
          <a:xfrm>
            <a:off x="12968321" y="7848600"/>
            <a:ext cx="7328816" cy="5664200"/>
          </a:xfrm>
          <a:prstGeom prst="rect">
            <a:avLst/>
          </a:prstGeom>
          <a:noFill/>
          <a:ln>
            <a:noFill/>
          </a:ln>
        </p:spPr>
      </p:pic>
      <p:pic>
        <p:nvPicPr>
          <p:cNvPr descr=" " id="446" name="Google Shape;446;g3275672910a_0_413"/>
          <p:cNvPicPr preferRelativeResize="0"/>
          <p:nvPr/>
        </p:nvPicPr>
        <p:blipFill rotWithShape="1">
          <a:blip r:embed="rId5">
            <a:alphaModFix/>
          </a:blip>
          <a:srcRect b="0" l="0" r="0" t="0"/>
          <a:stretch/>
        </p:blipFill>
        <p:spPr>
          <a:xfrm>
            <a:off x="13539892" y="0"/>
            <a:ext cx="7341518" cy="5588000"/>
          </a:xfrm>
          <a:prstGeom prst="rect">
            <a:avLst/>
          </a:prstGeom>
          <a:noFill/>
          <a:ln>
            <a:noFill/>
          </a:ln>
        </p:spPr>
      </p:pic>
      <p:sp>
        <p:nvSpPr>
          <p:cNvPr id="447" name="Google Shape;447;g3275672910a_0_4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8" name="Google Shape;448;g3275672910a_0_41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49" name="Google Shape;449;g3275672910a_0_413"/>
          <p:cNvSpPr/>
          <p:nvPr/>
        </p:nvSpPr>
        <p:spPr>
          <a:xfrm>
            <a:off x="2946768" y="5016500"/>
            <a:ext cx="8738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3275672910a_0_413"/>
          <p:cNvSpPr/>
          <p:nvPr/>
        </p:nvSpPr>
        <p:spPr>
          <a:xfrm>
            <a:off x="2946768" y="5016500"/>
            <a:ext cx="8738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3275672910a_0_413"/>
          <p:cNvSpPr/>
          <p:nvPr/>
        </p:nvSpPr>
        <p:spPr>
          <a:xfrm>
            <a:off x="2946768" y="50165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An mobile app</a:t>
            </a:r>
            <a:endParaRPr b="0" i="0" sz="4800" u="none" cap="none" strike="noStrike">
              <a:solidFill>
                <a:schemeClr val="dk1"/>
              </a:solidFill>
              <a:latin typeface="Calibri"/>
              <a:ea typeface="Calibri"/>
              <a:cs typeface="Calibri"/>
              <a:sym typeface="Calibri"/>
            </a:endParaRPr>
          </a:p>
        </p:txBody>
      </p:sp>
      <p:sp>
        <p:nvSpPr>
          <p:cNvPr id="452" name="Google Shape;452;g3275672910a_0_413"/>
          <p:cNvSpPr/>
          <p:nvPr/>
        </p:nvSpPr>
        <p:spPr>
          <a:xfrm>
            <a:off x="2946768" y="59817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53" name="Google Shape;453;g3275672910a_0_413"/>
          <p:cNvSpPr/>
          <p:nvPr/>
        </p:nvSpPr>
        <p:spPr>
          <a:xfrm>
            <a:off x="2946768" y="7658100"/>
            <a:ext cx="9090000" cy="3615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Live your fantasy dreams</a:t>
            </a:r>
            <a:endParaRPr b="0" i="0" sz="3200" u="none" cap="none" strike="noStrike">
              <a:solidFill>
                <a:schemeClr val="dk1"/>
              </a:solidFill>
              <a:latin typeface="Calibri"/>
              <a:ea typeface="Calibri"/>
              <a:cs typeface="Calibri"/>
              <a:sym typeface="Calibri"/>
            </a:endParaRPr>
          </a:p>
        </p:txBody>
      </p:sp>
      <p:sp>
        <p:nvSpPr>
          <p:cNvPr id="454" name="Google Shape;454;g3275672910a_0_413"/>
          <p:cNvSpPr/>
          <p:nvPr/>
        </p:nvSpPr>
        <p:spPr>
          <a:xfrm>
            <a:off x="2895962" y="1854200"/>
            <a:ext cx="12900600" cy="287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8000"/>
              <a:buFont typeface="Vast Shadow"/>
              <a:buNone/>
            </a:pPr>
            <a:r>
              <a:rPr b="0" i="0" lang="en-US" sz="8000" u="none" cap="none" strike="noStrike">
                <a:solidFill>
                  <a:srgbClr val="B00036"/>
                </a:solidFill>
                <a:latin typeface="Vast Shadow"/>
                <a:ea typeface="Vast Shadow"/>
                <a:cs typeface="Vast Shadow"/>
                <a:sym typeface="Vast Shadow"/>
              </a:rPr>
              <a:t>The Future of Fantasy</a:t>
            </a:r>
            <a:endParaRPr b="0" i="0" sz="8000" u="none" cap="none" strike="noStrike">
              <a:solidFill>
                <a:schemeClr val="dk1"/>
              </a:solidFill>
              <a:latin typeface="Calibri"/>
              <a:ea typeface="Calibri"/>
              <a:cs typeface="Calibri"/>
              <a:sym typeface="Calibri"/>
            </a:endParaRPr>
          </a:p>
        </p:txBody>
      </p:sp>
      <p:pic>
        <p:nvPicPr>
          <p:cNvPr descr=" " id="455" name="Google Shape;455;g3275672910a_0_413"/>
          <p:cNvPicPr preferRelativeResize="0"/>
          <p:nvPr/>
        </p:nvPicPr>
        <p:blipFill rotWithShape="1">
          <a:blip r:embed="rId7">
            <a:alphaModFix/>
          </a:blip>
          <a:srcRect b="0" l="0" r="0" t="0"/>
          <a:stretch/>
        </p:blipFill>
        <p:spPr>
          <a:xfrm>
            <a:off x="15457832" y="1028700"/>
            <a:ext cx="5474384" cy="11849100"/>
          </a:xfrm>
          <a:prstGeom prst="rect">
            <a:avLst/>
          </a:prstGeom>
          <a:noFill/>
          <a:ln>
            <a:noFill/>
          </a:ln>
        </p:spPr>
      </p:pic>
      <p:pic>
        <p:nvPicPr>
          <p:cNvPr descr=" " id="456" name="Google Shape;456;g3275672910a_0_413"/>
          <p:cNvPicPr preferRelativeResize="0"/>
          <p:nvPr/>
        </p:nvPicPr>
        <p:blipFill rotWithShape="1">
          <a:blip r:embed="rId8">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461" name="Shape 461"/>
        <p:cNvGrpSpPr/>
        <p:nvPr/>
      </p:nvGrpSpPr>
      <p:grpSpPr>
        <a:xfrm>
          <a:off x="0" y="0"/>
          <a:ext cx="0" cy="0"/>
          <a:chOff x="0" y="0"/>
          <a:chExt cx="0" cy="0"/>
        </a:xfrm>
      </p:grpSpPr>
      <p:pic>
        <p:nvPicPr>
          <p:cNvPr descr=" " id="462" name="Google Shape;462;g3275672910a_0_430"/>
          <p:cNvPicPr preferRelativeResize="0"/>
          <p:nvPr/>
        </p:nvPicPr>
        <p:blipFill rotWithShape="1">
          <a:blip r:embed="rId3">
            <a:alphaModFix/>
          </a:blip>
          <a:srcRect b="0" l="0" r="0" t="0"/>
          <a:stretch/>
        </p:blipFill>
        <p:spPr>
          <a:xfrm>
            <a:off x="1524191" y="7112000"/>
            <a:ext cx="4145642" cy="6601916"/>
          </a:xfrm>
          <a:prstGeom prst="rect">
            <a:avLst/>
          </a:prstGeom>
          <a:noFill/>
          <a:ln>
            <a:noFill/>
          </a:ln>
        </p:spPr>
      </p:pic>
      <p:pic>
        <p:nvPicPr>
          <p:cNvPr descr=" " id="463" name="Google Shape;463;g3275672910a_0_430"/>
          <p:cNvPicPr preferRelativeResize="0"/>
          <p:nvPr/>
        </p:nvPicPr>
        <p:blipFill rotWithShape="1">
          <a:blip r:embed="rId4">
            <a:alphaModFix/>
          </a:blip>
          <a:srcRect b="0" l="0" r="0" t="0"/>
          <a:stretch/>
        </p:blipFill>
        <p:spPr>
          <a:xfrm>
            <a:off x="6350794" y="863600"/>
            <a:ext cx="4604691" cy="8319467"/>
          </a:xfrm>
          <a:prstGeom prst="rect">
            <a:avLst/>
          </a:prstGeom>
          <a:noFill/>
          <a:ln>
            <a:noFill/>
          </a:ln>
        </p:spPr>
      </p:pic>
      <p:pic>
        <p:nvPicPr>
          <p:cNvPr descr=" " id="464" name="Google Shape;464;g3275672910a_0_430"/>
          <p:cNvPicPr preferRelativeResize="0"/>
          <p:nvPr/>
        </p:nvPicPr>
        <p:blipFill rotWithShape="1">
          <a:blip r:embed="rId5">
            <a:alphaModFix/>
          </a:blip>
          <a:srcRect b="0" l="0" r="0" t="0"/>
          <a:stretch/>
        </p:blipFill>
        <p:spPr>
          <a:xfrm>
            <a:off x="19344518" y="5791200"/>
            <a:ext cx="4278621" cy="6779840"/>
          </a:xfrm>
          <a:prstGeom prst="rect">
            <a:avLst/>
          </a:prstGeom>
          <a:noFill/>
          <a:ln>
            <a:noFill/>
          </a:ln>
        </p:spPr>
      </p:pic>
      <p:pic>
        <p:nvPicPr>
          <p:cNvPr descr=" " id="465" name="Google Shape;465;g3275672910a_0_430"/>
          <p:cNvPicPr preferRelativeResize="0"/>
          <p:nvPr/>
        </p:nvPicPr>
        <p:blipFill rotWithShape="1">
          <a:blip r:embed="rId6">
            <a:alphaModFix/>
          </a:blip>
          <a:srcRect b="0" l="0" r="0" t="0"/>
          <a:stretch/>
        </p:blipFill>
        <p:spPr>
          <a:xfrm>
            <a:off x="13120740" y="3390900"/>
            <a:ext cx="4070028" cy="5789637"/>
          </a:xfrm>
          <a:prstGeom prst="rect">
            <a:avLst/>
          </a:prstGeom>
          <a:noFill/>
          <a:ln>
            <a:noFill/>
          </a:ln>
        </p:spPr>
      </p:pic>
      <p:sp>
        <p:nvSpPr>
          <p:cNvPr id="466" name="Google Shape;466;g3275672910a_0_43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7" name="Google Shape;467;g3275672910a_0_430"/>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68" name="Google Shape;468;g3275672910a_0_430"/>
          <p:cNvSpPr/>
          <p:nvPr/>
        </p:nvSpPr>
        <p:spPr>
          <a:xfrm>
            <a:off x="16994724" y="2857500"/>
            <a:ext cx="5715600" cy="33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3275672910a_0_430"/>
          <p:cNvSpPr/>
          <p:nvPr/>
        </p:nvSpPr>
        <p:spPr>
          <a:xfrm>
            <a:off x="16994724" y="2857500"/>
            <a:ext cx="5715600" cy="33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3275672910a_0_430"/>
          <p:cNvSpPr/>
          <p:nvPr/>
        </p:nvSpPr>
        <p:spPr>
          <a:xfrm>
            <a:off x="16994724" y="2857500"/>
            <a:ext cx="59190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A web application</a:t>
            </a:r>
            <a:endParaRPr b="0" i="0" sz="4800" u="none" cap="none" strike="noStrike">
              <a:solidFill>
                <a:schemeClr val="dk1"/>
              </a:solidFill>
              <a:latin typeface="Calibri"/>
              <a:ea typeface="Calibri"/>
              <a:cs typeface="Calibri"/>
              <a:sym typeface="Calibri"/>
            </a:endParaRPr>
          </a:p>
        </p:txBody>
      </p:sp>
      <p:sp>
        <p:nvSpPr>
          <p:cNvPr id="471" name="Google Shape;471;g3275672910a_0_430"/>
          <p:cNvSpPr/>
          <p:nvPr/>
        </p:nvSpPr>
        <p:spPr>
          <a:xfrm>
            <a:off x="16994724" y="4584700"/>
            <a:ext cx="58512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72" name="Google Shape;472;g3275672910a_0_430"/>
          <p:cNvSpPr/>
          <p:nvPr/>
        </p:nvSpPr>
        <p:spPr>
          <a:xfrm>
            <a:off x="825603" y="2413000"/>
            <a:ext cx="7007100" cy="922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8000"/>
              <a:buFont typeface="Vast Shadow"/>
              <a:buNone/>
            </a:pPr>
            <a:r>
              <a:rPr b="0" i="0" lang="en-US" sz="8000" u="none" cap="none" strike="noStrike">
                <a:solidFill>
                  <a:srgbClr val="B00036"/>
                </a:solidFill>
                <a:latin typeface="Vast Shadow"/>
                <a:ea typeface="Vast Shadow"/>
                <a:cs typeface="Vast Shadow"/>
                <a:sym typeface="Vast Shadow"/>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73" name="Google Shape;473;g3275672910a_0_430"/>
          <p:cNvSpPr/>
          <p:nvPr/>
        </p:nvSpPr>
        <p:spPr>
          <a:xfrm>
            <a:off x="16880410" y="6565900"/>
            <a:ext cx="6994200" cy="5012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Uncover treasures and secret treasures</a:t>
            </a:r>
            <a:endParaRPr b="0" i="0" sz="3200" u="none" cap="none" strike="noStrike">
              <a:solidFill>
                <a:schemeClr val="dk1"/>
              </a:solidFill>
              <a:latin typeface="Calibri"/>
              <a:ea typeface="Calibri"/>
              <a:cs typeface="Calibri"/>
              <a:sym typeface="Calibri"/>
            </a:endParaRPr>
          </a:p>
        </p:txBody>
      </p:sp>
      <p:pic>
        <p:nvPicPr>
          <p:cNvPr descr=" " id="474" name="Google Shape;474;g3275672910a_0_430"/>
          <p:cNvPicPr preferRelativeResize="0"/>
          <p:nvPr/>
        </p:nvPicPr>
        <p:blipFill rotWithShape="1">
          <a:blip r:embed="rId8">
            <a:alphaModFix/>
          </a:blip>
          <a:srcRect b="0" l="0" r="0" t="0"/>
          <a:stretch/>
        </p:blipFill>
        <p:spPr>
          <a:xfrm>
            <a:off x="7900387" y="749300"/>
            <a:ext cx="8573572" cy="12331700"/>
          </a:xfrm>
          <a:prstGeom prst="rect">
            <a:avLst/>
          </a:prstGeom>
          <a:noFill/>
          <a:ln>
            <a:noFill/>
          </a:ln>
        </p:spPr>
      </p:pic>
      <p:pic>
        <p:nvPicPr>
          <p:cNvPr descr=" " id="475" name="Google Shape;475;g3275672910a_0_430"/>
          <p:cNvPicPr preferRelativeResize="0"/>
          <p:nvPr/>
        </p:nvPicPr>
        <p:blipFill rotWithShape="1">
          <a:blip r:embed="rId9">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480" name="Shape 480"/>
        <p:cNvGrpSpPr/>
        <p:nvPr/>
      </p:nvGrpSpPr>
      <p:grpSpPr>
        <a:xfrm>
          <a:off x="0" y="0"/>
          <a:ext cx="0" cy="0"/>
          <a:chOff x="0" y="0"/>
          <a:chExt cx="0" cy="0"/>
        </a:xfrm>
      </p:grpSpPr>
      <p:pic>
        <p:nvPicPr>
          <p:cNvPr descr=" " id="481" name="Google Shape;481;g3275672910a_0_448"/>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82" name="Google Shape;482;g3275672910a_0_44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3" name="Google Shape;483;g3275672910a_0_44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84" name="Google Shape;484;g3275672910a_0_448"/>
          <p:cNvSpPr/>
          <p:nvPr/>
        </p:nvSpPr>
        <p:spPr>
          <a:xfrm>
            <a:off x="15690694" y="698500"/>
            <a:ext cx="7464300" cy="2878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B00036"/>
              </a:buClr>
              <a:buSzPts val="8000"/>
              <a:buFont typeface="Vast Shadow"/>
              <a:buNone/>
            </a:pPr>
            <a:r>
              <a:rPr b="0" i="0" lang="en-US" sz="8000" u="none" cap="none" strike="noStrike">
                <a:solidFill>
                  <a:srgbClr val="B00036"/>
                </a:solidFill>
                <a:latin typeface="Vast Shadow"/>
                <a:ea typeface="Vast Shadow"/>
                <a:cs typeface="Vast Shadow"/>
                <a:sym typeface="Vast Shadow"/>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489" name="Shape 489"/>
        <p:cNvGrpSpPr/>
        <p:nvPr/>
      </p:nvGrpSpPr>
      <p:grpSpPr>
        <a:xfrm>
          <a:off x="0" y="0"/>
          <a:ext cx="0" cy="0"/>
          <a:chOff x="0" y="0"/>
          <a:chExt cx="0" cy="0"/>
        </a:xfrm>
      </p:grpSpPr>
      <p:pic>
        <p:nvPicPr>
          <p:cNvPr descr=" " id="490" name="Google Shape;490;g3275672910a_0_456"/>
          <p:cNvPicPr preferRelativeResize="0"/>
          <p:nvPr/>
        </p:nvPicPr>
        <p:blipFill rotWithShape="1">
          <a:blip r:embed="rId3">
            <a:alphaModFix/>
          </a:blip>
          <a:srcRect b="0" l="0" r="0" t="0"/>
          <a:stretch/>
        </p:blipFill>
        <p:spPr>
          <a:xfrm>
            <a:off x="1435279" y="0"/>
            <a:ext cx="15064083" cy="12179300"/>
          </a:xfrm>
          <a:prstGeom prst="rect">
            <a:avLst/>
          </a:prstGeom>
          <a:noFill/>
          <a:ln>
            <a:noFill/>
          </a:ln>
        </p:spPr>
      </p:pic>
      <p:pic>
        <p:nvPicPr>
          <p:cNvPr descr=" " id="491" name="Google Shape;491;g3275672910a_0_456"/>
          <p:cNvPicPr preferRelativeResize="0"/>
          <p:nvPr/>
        </p:nvPicPr>
        <p:blipFill rotWithShape="1">
          <a:blip r:embed="rId4">
            <a:alphaModFix/>
          </a:blip>
          <a:srcRect b="0" l="0" r="0" t="0"/>
          <a:stretch/>
        </p:blipFill>
        <p:spPr>
          <a:xfrm>
            <a:off x="16499362" y="8102600"/>
            <a:ext cx="5779222" cy="4673600"/>
          </a:xfrm>
          <a:prstGeom prst="rect">
            <a:avLst/>
          </a:prstGeom>
          <a:noFill/>
          <a:ln>
            <a:noFill/>
          </a:ln>
        </p:spPr>
      </p:pic>
      <p:sp>
        <p:nvSpPr>
          <p:cNvPr id="492" name="Google Shape;492;g3275672910a_0_45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3" name="Google Shape;493;g3275672910a_0_45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94" name="Google Shape;494;g3275672910a_0_456"/>
          <p:cNvPicPr preferRelativeResize="0"/>
          <p:nvPr/>
        </p:nvPicPr>
        <p:blipFill rotWithShape="1">
          <a:blip r:embed="rId6">
            <a:alphaModFix/>
          </a:blip>
          <a:srcRect b="0" l="0" r="0" t="0"/>
          <a:stretch/>
        </p:blipFill>
        <p:spPr>
          <a:xfrm>
            <a:off x="1079635" y="698500"/>
            <a:ext cx="6566721" cy="5473700"/>
          </a:xfrm>
          <a:prstGeom prst="rect">
            <a:avLst/>
          </a:prstGeom>
          <a:noFill/>
          <a:ln>
            <a:noFill/>
          </a:ln>
        </p:spPr>
      </p:pic>
      <p:pic>
        <p:nvPicPr>
          <p:cNvPr descr=" " id="495" name="Google Shape;495;g3275672910a_0_456"/>
          <p:cNvPicPr preferRelativeResize="0"/>
          <p:nvPr/>
        </p:nvPicPr>
        <p:blipFill rotWithShape="1">
          <a:blip r:embed="rId7">
            <a:alphaModFix/>
          </a:blip>
          <a:srcRect b="0" l="0" r="0" t="0"/>
          <a:stretch/>
        </p:blipFill>
        <p:spPr>
          <a:xfrm>
            <a:off x="15991299" y="6756400"/>
            <a:ext cx="6566721" cy="5473700"/>
          </a:xfrm>
          <a:prstGeom prst="rect">
            <a:avLst/>
          </a:prstGeom>
          <a:noFill/>
          <a:ln>
            <a:noFill/>
          </a:ln>
        </p:spPr>
      </p:pic>
      <p:sp>
        <p:nvSpPr>
          <p:cNvPr id="496" name="Google Shape;496;g3275672910a_0_456"/>
          <p:cNvSpPr/>
          <p:nvPr/>
        </p:nvSpPr>
        <p:spPr>
          <a:xfrm>
            <a:off x="8675184" y="2171700"/>
            <a:ext cx="66048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3275672910a_0_456"/>
          <p:cNvSpPr/>
          <p:nvPr/>
        </p:nvSpPr>
        <p:spPr>
          <a:xfrm>
            <a:off x="8675184" y="2768600"/>
            <a:ext cx="8892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3275672910a_0_456"/>
          <p:cNvSpPr/>
          <p:nvPr/>
        </p:nvSpPr>
        <p:spPr>
          <a:xfrm>
            <a:off x="8675184" y="2768600"/>
            <a:ext cx="1431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12800"/>
              <a:buFont typeface="Vast Shadow"/>
              <a:buNone/>
            </a:pPr>
            <a:r>
              <a:rPr b="0" i="0" lang="en-US" sz="12800" u="none" cap="none" strike="noStrike">
                <a:solidFill>
                  <a:srgbClr val="B00036"/>
                </a:solidFill>
                <a:latin typeface="Vast Shadow"/>
                <a:ea typeface="Vast Shadow"/>
                <a:cs typeface="Vast Shadow"/>
                <a:sym typeface="Vast Shadow"/>
              </a:rPr>
              <a:t>1</a:t>
            </a:r>
            <a:endParaRPr b="0" i="0" sz="12800" u="none" cap="none" strike="noStrike">
              <a:solidFill>
                <a:schemeClr val="dk1"/>
              </a:solidFill>
              <a:latin typeface="Calibri"/>
              <a:ea typeface="Calibri"/>
              <a:cs typeface="Calibri"/>
              <a:sym typeface="Calibri"/>
            </a:endParaRPr>
          </a:p>
        </p:txBody>
      </p:sp>
      <p:sp>
        <p:nvSpPr>
          <p:cNvPr id="499" name="Google Shape;499;g3275672910a_0_456"/>
          <p:cNvSpPr/>
          <p:nvPr/>
        </p:nvSpPr>
        <p:spPr>
          <a:xfrm>
            <a:off x="9767521" y="2171700"/>
            <a:ext cx="55125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3275672910a_0_456"/>
          <p:cNvSpPr/>
          <p:nvPr/>
        </p:nvSpPr>
        <p:spPr>
          <a:xfrm>
            <a:off x="9767521" y="2171700"/>
            <a:ext cx="57156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Discover the secrets</a:t>
            </a:r>
            <a:endParaRPr b="0" i="0" sz="4800" u="none" cap="none" strike="noStrike">
              <a:solidFill>
                <a:schemeClr val="dk1"/>
              </a:solidFill>
              <a:latin typeface="Calibri"/>
              <a:ea typeface="Calibri"/>
              <a:cs typeface="Calibri"/>
              <a:sym typeface="Calibri"/>
            </a:endParaRPr>
          </a:p>
        </p:txBody>
      </p:sp>
      <p:sp>
        <p:nvSpPr>
          <p:cNvPr id="501" name="Google Shape;501;g3275672910a_0_456"/>
          <p:cNvSpPr/>
          <p:nvPr/>
        </p:nvSpPr>
        <p:spPr>
          <a:xfrm>
            <a:off x="9767521" y="3797300"/>
            <a:ext cx="56481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502" name="Google Shape;502;g3275672910a_0_456"/>
          <p:cNvSpPr/>
          <p:nvPr/>
        </p:nvSpPr>
        <p:spPr>
          <a:xfrm>
            <a:off x="1079635" y="7962900"/>
            <a:ext cx="66048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3275672910a_0_456"/>
          <p:cNvSpPr/>
          <p:nvPr/>
        </p:nvSpPr>
        <p:spPr>
          <a:xfrm>
            <a:off x="1079635" y="8826500"/>
            <a:ext cx="1320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3275672910a_0_456"/>
          <p:cNvSpPr/>
          <p:nvPr/>
        </p:nvSpPr>
        <p:spPr>
          <a:xfrm>
            <a:off x="1079635" y="8826500"/>
            <a:ext cx="1863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12800"/>
              <a:buFont typeface="Vast Shadow"/>
              <a:buNone/>
            </a:pPr>
            <a:r>
              <a:rPr b="0" i="0" lang="en-US" sz="12800" u="none" cap="none" strike="noStrike">
                <a:solidFill>
                  <a:srgbClr val="B00036"/>
                </a:solidFill>
                <a:latin typeface="Vast Shadow"/>
                <a:ea typeface="Vast Shadow"/>
                <a:cs typeface="Vast Shadow"/>
                <a:sym typeface="Vast Shadow"/>
              </a:rPr>
              <a:t>3</a:t>
            </a:r>
            <a:endParaRPr b="0" i="0" sz="12800" u="none" cap="none" strike="noStrike">
              <a:solidFill>
                <a:schemeClr val="dk1"/>
              </a:solidFill>
              <a:latin typeface="Calibri"/>
              <a:ea typeface="Calibri"/>
              <a:cs typeface="Calibri"/>
              <a:sym typeface="Calibri"/>
            </a:endParaRPr>
          </a:p>
        </p:txBody>
      </p:sp>
      <p:sp>
        <p:nvSpPr>
          <p:cNvPr id="505" name="Google Shape;505;g3275672910a_0_456"/>
          <p:cNvSpPr/>
          <p:nvPr/>
        </p:nvSpPr>
        <p:spPr>
          <a:xfrm>
            <a:off x="2603825" y="7962900"/>
            <a:ext cx="50805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3275672910a_0_456"/>
          <p:cNvSpPr/>
          <p:nvPr/>
        </p:nvSpPr>
        <p:spPr>
          <a:xfrm>
            <a:off x="2603825" y="7962900"/>
            <a:ext cx="52839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Meet the creatures</a:t>
            </a:r>
            <a:endParaRPr b="0" i="0" sz="4800" u="none" cap="none" strike="noStrike">
              <a:solidFill>
                <a:schemeClr val="dk1"/>
              </a:solidFill>
              <a:latin typeface="Calibri"/>
              <a:ea typeface="Calibri"/>
              <a:cs typeface="Calibri"/>
              <a:sym typeface="Calibri"/>
            </a:endParaRPr>
          </a:p>
        </p:txBody>
      </p:sp>
      <p:sp>
        <p:nvSpPr>
          <p:cNvPr id="507" name="Google Shape;507;g3275672910a_0_456"/>
          <p:cNvSpPr/>
          <p:nvPr/>
        </p:nvSpPr>
        <p:spPr>
          <a:xfrm>
            <a:off x="2603825" y="9588500"/>
            <a:ext cx="52161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508" name="Google Shape;508;g3275672910a_0_456"/>
          <p:cNvSpPr/>
          <p:nvPr/>
        </p:nvSpPr>
        <p:spPr>
          <a:xfrm>
            <a:off x="8586273" y="7962900"/>
            <a:ext cx="66048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3275672910a_0_456"/>
          <p:cNvSpPr/>
          <p:nvPr/>
        </p:nvSpPr>
        <p:spPr>
          <a:xfrm>
            <a:off x="8586273" y="8826500"/>
            <a:ext cx="13464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3275672910a_0_456"/>
          <p:cNvSpPr/>
          <p:nvPr/>
        </p:nvSpPr>
        <p:spPr>
          <a:xfrm>
            <a:off x="8586273" y="8826500"/>
            <a:ext cx="18882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12800"/>
              <a:buFont typeface="Vast Shadow"/>
              <a:buNone/>
            </a:pPr>
            <a:r>
              <a:rPr b="0" i="0" lang="en-US" sz="12800" u="none" cap="none" strike="noStrike">
                <a:solidFill>
                  <a:srgbClr val="B00036"/>
                </a:solidFill>
                <a:latin typeface="Vast Shadow"/>
                <a:ea typeface="Vast Shadow"/>
                <a:cs typeface="Vast Shadow"/>
                <a:sym typeface="Vast Shadow"/>
              </a:rPr>
              <a:t>4</a:t>
            </a:r>
            <a:endParaRPr b="0" i="0" sz="12800" u="none" cap="none" strike="noStrike">
              <a:solidFill>
                <a:schemeClr val="dk1"/>
              </a:solidFill>
              <a:latin typeface="Calibri"/>
              <a:ea typeface="Calibri"/>
              <a:cs typeface="Calibri"/>
              <a:sym typeface="Calibri"/>
            </a:endParaRPr>
          </a:p>
        </p:txBody>
      </p:sp>
      <p:sp>
        <p:nvSpPr>
          <p:cNvPr id="511" name="Google Shape;511;g3275672910a_0_456"/>
          <p:cNvSpPr/>
          <p:nvPr/>
        </p:nvSpPr>
        <p:spPr>
          <a:xfrm>
            <a:off x="10135867" y="7962900"/>
            <a:ext cx="50553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3275672910a_0_456"/>
          <p:cNvSpPr/>
          <p:nvPr/>
        </p:nvSpPr>
        <p:spPr>
          <a:xfrm>
            <a:off x="10135867" y="7962900"/>
            <a:ext cx="52584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Uncover the magic</a:t>
            </a:r>
            <a:endParaRPr b="0" i="0" sz="4800" u="none" cap="none" strike="noStrike">
              <a:solidFill>
                <a:schemeClr val="dk1"/>
              </a:solidFill>
              <a:latin typeface="Calibri"/>
              <a:ea typeface="Calibri"/>
              <a:cs typeface="Calibri"/>
              <a:sym typeface="Calibri"/>
            </a:endParaRPr>
          </a:p>
        </p:txBody>
      </p:sp>
      <p:sp>
        <p:nvSpPr>
          <p:cNvPr id="513" name="Google Shape;513;g3275672910a_0_456"/>
          <p:cNvSpPr/>
          <p:nvPr/>
        </p:nvSpPr>
        <p:spPr>
          <a:xfrm>
            <a:off x="10135867" y="9588500"/>
            <a:ext cx="51906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514" name="Google Shape;514;g3275672910a_0_456"/>
          <p:cNvSpPr/>
          <p:nvPr/>
        </p:nvSpPr>
        <p:spPr>
          <a:xfrm>
            <a:off x="16181822" y="2171700"/>
            <a:ext cx="66048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3275672910a_0_456"/>
          <p:cNvSpPr/>
          <p:nvPr/>
        </p:nvSpPr>
        <p:spPr>
          <a:xfrm>
            <a:off x="16181822" y="2768600"/>
            <a:ext cx="12828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3275672910a_0_456"/>
          <p:cNvSpPr/>
          <p:nvPr/>
        </p:nvSpPr>
        <p:spPr>
          <a:xfrm>
            <a:off x="16181822" y="2768600"/>
            <a:ext cx="18249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12800"/>
              <a:buFont typeface="Vast Shadow"/>
              <a:buNone/>
            </a:pPr>
            <a:r>
              <a:rPr b="0" i="0" lang="en-US" sz="12800" u="none" cap="none" strike="noStrike">
                <a:solidFill>
                  <a:srgbClr val="B00036"/>
                </a:solidFill>
                <a:latin typeface="Vast Shadow"/>
                <a:ea typeface="Vast Shadow"/>
                <a:cs typeface="Vast Shadow"/>
                <a:sym typeface="Vast Shadow"/>
              </a:rPr>
              <a:t>2</a:t>
            </a:r>
            <a:endParaRPr b="0" i="0" sz="12800" u="none" cap="none" strike="noStrike">
              <a:solidFill>
                <a:schemeClr val="dk1"/>
              </a:solidFill>
              <a:latin typeface="Calibri"/>
              <a:ea typeface="Calibri"/>
              <a:cs typeface="Calibri"/>
              <a:sym typeface="Calibri"/>
            </a:endParaRPr>
          </a:p>
        </p:txBody>
      </p:sp>
      <p:sp>
        <p:nvSpPr>
          <p:cNvPr id="517" name="Google Shape;517;g3275672910a_0_456"/>
          <p:cNvSpPr/>
          <p:nvPr/>
        </p:nvSpPr>
        <p:spPr>
          <a:xfrm>
            <a:off x="17667908" y="2171700"/>
            <a:ext cx="51186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3275672910a_0_456"/>
          <p:cNvSpPr/>
          <p:nvPr/>
        </p:nvSpPr>
        <p:spPr>
          <a:xfrm>
            <a:off x="17667908" y="2171700"/>
            <a:ext cx="53220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Find your own path</a:t>
            </a:r>
            <a:endParaRPr b="0" i="0" sz="4800" u="none" cap="none" strike="noStrike">
              <a:solidFill>
                <a:schemeClr val="dk1"/>
              </a:solidFill>
              <a:latin typeface="Calibri"/>
              <a:ea typeface="Calibri"/>
              <a:cs typeface="Calibri"/>
              <a:sym typeface="Calibri"/>
            </a:endParaRPr>
          </a:p>
        </p:txBody>
      </p:sp>
      <p:sp>
        <p:nvSpPr>
          <p:cNvPr id="519" name="Google Shape;519;g3275672910a_0_456"/>
          <p:cNvSpPr/>
          <p:nvPr/>
        </p:nvSpPr>
        <p:spPr>
          <a:xfrm>
            <a:off x="17667908" y="3797300"/>
            <a:ext cx="52542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27" name="Shape 27"/>
        <p:cNvGrpSpPr/>
        <p:nvPr/>
      </p:nvGrpSpPr>
      <p:grpSpPr>
        <a:xfrm>
          <a:off x="0" y="0"/>
          <a:ext cx="0" cy="0"/>
          <a:chOff x="0" y="0"/>
          <a:chExt cx="0" cy="0"/>
        </a:xfrm>
      </p:grpSpPr>
      <p:sp>
        <p:nvSpPr>
          <p:cNvPr id="28" name="Google Shape;28;g3275672910a_0_11"/>
          <p:cNvSpPr/>
          <p:nvPr/>
        </p:nvSpPr>
        <p:spPr>
          <a:xfrm>
            <a:off x="0" y="0"/>
            <a:ext cx="24387000" cy="13716000"/>
          </a:xfrm>
          <a:prstGeom prst="rect">
            <a:avLst/>
          </a:prstGeom>
          <a:solidFill>
            <a:srgbClr val="FFCB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 name="Google Shape;29;g3275672910a_0_11"/>
          <p:cNvPicPr preferRelativeResize="0"/>
          <p:nvPr/>
        </p:nvPicPr>
        <p:blipFill rotWithShape="1">
          <a:blip r:embed="rId3">
            <a:alphaModFix/>
          </a:blip>
          <a:srcRect b="0" l="0" r="0" t="0"/>
          <a:stretch/>
        </p:blipFill>
        <p:spPr>
          <a:xfrm>
            <a:off x="2680035" y="-2171700"/>
            <a:ext cx="19026978" cy="18072100"/>
          </a:xfrm>
          <a:prstGeom prst="rect">
            <a:avLst/>
          </a:prstGeom>
          <a:noFill/>
          <a:ln>
            <a:noFill/>
          </a:ln>
        </p:spPr>
      </p:pic>
      <p:sp>
        <p:nvSpPr>
          <p:cNvPr id="30" name="Google Shape;30;g3275672910a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g3275672910a_0_1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2" name="Google Shape;32;g3275672910a_0_11"/>
          <p:cNvSpPr/>
          <p:nvPr/>
        </p:nvSpPr>
        <p:spPr>
          <a:xfrm>
            <a:off x="6867325" y="4394200"/>
            <a:ext cx="1066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00036"/>
              </a:buClr>
              <a:buSzPts val="12800"/>
              <a:buFont typeface="Vast Shadow"/>
              <a:buNone/>
            </a:pPr>
            <a:r>
              <a:rPr b="0" i="0" lang="en-US" sz="12800" u="none" cap="none" strike="noStrike">
                <a:solidFill>
                  <a:srgbClr val="B00036"/>
                </a:solidFill>
                <a:latin typeface="Vast Shadow"/>
                <a:ea typeface="Vast Shadow"/>
                <a:cs typeface="Vast Shadow"/>
                <a:sym typeface="Vast Shadow"/>
              </a:rPr>
              <a:t>Welcome</a:t>
            </a:r>
            <a:endParaRPr b="0" i="0" sz="12800" u="none" cap="none" strike="noStrike">
              <a:solidFill>
                <a:schemeClr val="dk1"/>
              </a:solidFill>
              <a:latin typeface="Calibri"/>
              <a:ea typeface="Calibri"/>
              <a:cs typeface="Calibri"/>
              <a:sym typeface="Calibri"/>
            </a:endParaRPr>
          </a:p>
        </p:txBody>
      </p:sp>
      <p:sp>
        <p:nvSpPr>
          <p:cNvPr id="33" name="Google Shape;33;g3275672910a_0_11"/>
          <p:cNvSpPr/>
          <p:nvPr/>
        </p:nvSpPr>
        <p:spPr>
          <a:xfrm>
            <a:off x="5000192" y="6921500"/>
            <a:ext cx="14399400" cy="2269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524" name="Shape 524"/>
        <p:cNvGrpSpPr/>
        <p:nvPr/>
      </p:nvGrpSpPr>
      <p:grpSpPr>
        <a:xfrm>
          <a:off x="0" y="0"/>
          <a:ext cx="0" cy="0"/>
          <a:chOff x="0" y="0"/>
          <a:chExt cx="0" cy="0"/>
        </a:xfrm>
      </p:grpSpPr>
      <p:pic>
        <p:nvPicPr>
          <p:cNvPr descr=" " id="525" name="Google Shape;525;g3275672910a_0_490"/>
          <p:cNvPicPr preferRelativeResize="0"/>
          <p:nvPr/>
        </p:nvPicPr>
        <p:blipFill rotWithShape="1">
          <a:blip r:embed="rId3">
            <a:alphaModFix/>
          </a:blip>
          <a:srcRect b="0" l="0" r="0" t="0"/>
          <a:stretch/>
        </p:blipFill>
        <p:spPr>
          <a:xfrm>
            <a:off x="1346368" y="2324100"/>
            <a:ext cx="8649781" cy="5765800"/>
          </a:xfrm>
          <a:prstGeom prst="rect">
            <a:avLst/>
          </a:prstGeom>
          <a:noFill/>
          <a:ln>
            <a:noFill/>
          </a:ln>
        </p:spPr>
      </p:pic>
      <p:pic>
        <p:nvPicPr>
          <p:cNvPr descr=" " id="526" name="Google Shape;526;g3275672910a_0_490"/>
          <p:cNvPicPr preferRelativeResize="0"/>
          <p:nvPr/>
        </p:nvPicPr>
        <p:blipFill rotWithShape="1">
          <a:blip r:embed="rId4">
            <a:alphaModFix/>
          </a:blip>
          <a:srcRect b="0" l="0" r="0" t="0"/>
          <a:stretch/>
        </p:blipFill>
        <p:spPr>
          <a:xfrm>
            <a:off x="12968321" y="7848600"/>
            <a:ext cx="7328816" cy="5664200"/>
          </a:xfrm>
          <a:prstGeom prst="rect">
            <a:avLst/>
          </a:prstGeom>
          <a:noFill/>
          <a:ln>
            <a:noFill/>
          </a:ln>
        </p:spPr>
      </p:pic>
      <p:pic>
        <p:nvPicPr>
          <p:cNvPr descr=" " id="527" name="Google Shape;527;g3275672910a_0_490"/>
          <p:cNvPicPr preferRelativeResize="0"/>
          <p:nvPr/>
        </p:nvPicPr>
        <p:blipFill rotWithShape="1">
          <a:blip r:embed="rId5">
            <a:alphaModFix/>
          </a:blip>
          <a:srcRect b="0" l="0" r="0" t="0"/>
          <a:stretch/>
        </p:blipFill>
        <p:spPr>
          <a:xfrm>
            <a:off x="13539892" y="0"/>
            <a:ext cx="7341518" cy="5588000"/>
          </a:xfrm>
          <a:prstGeom prst="rect">
            <a:avLst/>
          </a:prstGeom>
          <a:noFill/>
          <a:ln>
            <a:noFill/>
          </a:ln>
        </p:spPr>
      </p:pic>
      <p:sp>
        <p:nvSpPr>
          <p:cNvPr id="528" name="Google Shape;528;g3275672910a_0_49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9" name="Google Shape;529;g3275672910a_0_49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530" name="Google Shape;530;g3275672910a_0_490"/>
          <p:cNvPicPr preferRelativeResize="0"/>
          <p:nvPr/>
        </p:nvPicPr>
        <p:blipFill rotWithShape="1">
          <a:blip r:embed="rId7">
            <a:alphaModFix/>
          </a:blip>
          <a:srcRect b="0" l="0" r="0" t="0"/>
          <a:stretch/>
        </p:blipFill>
        <p:spPr>
          <a:xfrm>
            <a:off x="8522765" y="3810000"/>
            <a:ext cx="14479810" cy="7861300"/>
          </a:xfrm>
          <a:prstGeom prst="rect">
            <a:avLst/>
          </a:prstGeom>
          <a:noFill/>
          <a:ln>
            <a:noFill/>
          </a:ln>
        </p:spPr>
      </p:pic>
      <p:sp>
        <p:nvSpPr>
          <p:cNvPr id="531" name="Google Shape;531;g3275672910a_0_490"/>
          <p:cNvSpPr/>
          <p:nvPr/>
        </p:nvSpPr>
        <p:spPr>
          <a:xfrm>
            <a:off x="2142334" y="1104900"/>
            <a:ext cx="201150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00036"/>
              </a:buClr>
              <a:buSzPts val="8000"/>
              <a:buFont typeface="Vast Shadow"/>
              <a:buNone/>
            </a:pPr>
            <a:r>
              <a:rPr b="0" i="0" lang="en-US" sz="8000" u="none" cap="none" strike="noStrike">
                <a:solidFill>
                  <a:srgbClr val="B00036"/>
                </a:solidFill>
                <a:latin typeface="Vast Shadow"/>
                <a:ea typeface="Vast Shadow"/>
                <a:cs typeface="Vast Shadow"/>
                <a:sym typeface="Vast Shadow"/>
              </a:rPr>
              <a:t>Fantasy Realm at a Glance</a:t>
            </a:r>
            <a:endParaRPr b="0" i="0" sz="8000" u="none" cap="none" strike="noStrike">
              <a:solidFill>
                <a:schemeClr val="dk1"/>
              </a:solidFill>
              <a:latin typeface="Calibri"/>
              <a:ea typeface="Calibri"/>
              <a:cs typeface="Calibri"/>
              <a:sym typeface="Calibri"/>
            </a:endParaRPr>
          </a:p>
        </p:txBody>
      </p:sp>
      <p:sp>
        <p:nvSpPr>
          <p:cNvPr id="532" name="Google Shape;532;g3275672910a_0_490"/>
          <p:cNvSpPr/>
          <p:nvPr/>
        </p:nvSpPr>
        <p:spPr>
          <a:xfrm>
            <a:off x="1714714" y="34290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3275672910a_0_490"/>
          <p:cNvSpPr/>
          <p:nvPr/>
        </p:nvSpPr>
        <p:spPr>
          <a:xfrm>
            <a:off x="1714714" y="34290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g3275672910a_0_490"/>
          <p:cNvSpPr/>
          <p:nvPr/>
        </p:nvSpPr>
        <p:spPr>
          <a:xfrm>
            <a:off x="1714714" y="34290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The Forest</a:t>
            </a:r>
            <a:endParaRPr b="0" i="0" sz="4800" u="none" cap="none" strike="noStrike">
              <a:solidFill>
                <a:schemeClr val="dk1"/>
              </a:solidFill>
              <a:latin typeface="Calibri"/>
              <a:ea typeface="Calibri"/>
              <a:cs typeface="Calibri"/>
              <a:sym typeface="Calibri"/>
            </a:endParaRPr>
          </a:p>
        </p:txBody>
      </p:sp>
      <p:sp>
        <p:nvSpPr>
          <p:cNvPr id="535" name="Google Shape;535;g3275672910a_0_490"/>
          <p:cNvSpPr/>
          <p:nvPr/>
        </p:nvSpPr>
        <p:spPr>
          <a:xfrm>
            <a:off x="1714714" y="429260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536" name="Google Shape;536;g3275672910a_0_490"/>
          <p:cNvSpPr/>
          <p:nvPr/>
        </p:nvSpPr>
        <p:spPr>
          <a:xfrm>
            <a:off x="1714714" y="65913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3275672910a_0_490"/>
          <p:cNvSpPr/>
          <p:nvPr/>
        </p:nvSpPr>
        <p:spPr>
          <a:xfrm>
            <a:off x="1714714" y="65913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3275672910a_0_490"/>
          <p:cNvSpPr/>
          <p:nvPr/>
        </p:nvSpPr>
        <p:spPr>
          <a:xfrm>
            <a:off x="1714714" y="65913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The Caves</a:t>
            </a:r>
            <a:endParaRPr b="0" i="0" sz="4800" u="none" cap="none" strike="noStrike">
              <a:solidFill>
                <a:schemeClr val="dk1"/>
              </a:solidFill>
              <a:latin typeface="Calibri"/>
              <a:ea typeface="Calibri"/>
              <a:cs typeface="Calibri"/>
              <a:sym typeface="Calibri"/>
            </a:endParaRPr>
          </a:p>
        </p:txBody>
      </p:sp>
      <p:sp>
        <p:nvSpPr>
          <p:cNvPr id="539" name="Google Shape;539;g3275672910a_0_490"/>
          <p:cNvSpPr/>
          <p:nvPr/>
        </p:nvSpPr>
        <p:spPr>
          <a:xfrm>
            <a:off x="1714714" y="745490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540" name="Google Shape;540;g3275672910a_0_490"/>
          <p:cNvSpPr/>
          <p:nvPr/>
        </p:nvSpPr>
        <p:spPr>
          <a:xfrm>
            <a:off x="1714714" y="97536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g3275672910a_0_490"/>
          <p:cNvSpPr/>
          <p:nvPr/>
        </p:nvSpPr>
        <p:spPr>
          <a:xfrm>
            <a:off x="1714714" y="97536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3275672910a_0_490"/>
          <p:cNvSpPr/>
          <p:nvPr/>
        </p:nvSpPr>
        <p:spPr>
          <a:xfrm>
            <a:off x="1714714" y="97536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The Lair</a:t>
            </a:r>
            <a:endParaRPr b="0" i="0" sz="4800" u="none" cap="none" strike="noStrike">
              <a:solidFill>
                <a:schemeClr val="dk1"/>
              </a:solidFill>
              <a:latin typeface="Calibri"/>
              <a:ea typeface="Calibri"/>
              <a:cs typeface="Calibri"/>
              <a:sym typeface="Calibri"/>
            </a:endParaRPr>
          </a:p>
        </p:txBody>
      </p:sp>
      <p:sp>
        <p:nvSpPr>
          <p:cNvPr id="543" name="Google Shape;543;g3275672910a_0_490"/>
          <p:cNvSpPr/>
          <p:nvPr/>
        </p:nvSpPr>
        <p:spPr>
          <a:xfrm>
            <a:off x="1714714" y="1061720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548" name="Shape 548"/>
        <p:cNvGrpSpPr/>
        <p:nvPr/>
      </p:nvGrpSpPr>
      <p:grpSpPr>
        <a:xfrm>
          <a:off x="0" y="0"/>
          <a:ext cx="0" cy="0"/>
          <a:chOff x="0" y="0"/>
          <a:chExt cx="0" cy="0"/>
        </a:xfrm>
      </p:grpSpPr>
      <p:pic>
        <p:nvPicPr>
          <p:cNvPr descr=" " id="549" name="Google Shape;549;g3275672910a_0_513"/>
          <p:cNvPicPr preferRelativeResize="0"/>
          <p:nvPr/>
        </p:nvPicPr>
        <p:blipFill rotWithShape="1">
          <a:blip r:embed="rId3">
            <a:alphaModFix/>
          </a:blip>
          <a:srcRect b="0" l="0" r="0" t="0"/>
          <a:stretch/>
        </p:blipFill>
        <p:spPr>
          <a:xfrm>
            <a:off x="1524191" y="7112000"/>
            <a:ext cx="4145642" cy="6601916"/>
          </a:xfrm>
          <a:prstGeom prst="rect">
            <a:avLst/>
          </a:prstGeom>
          <a:noFill/>
          <a:ln>
            <a:noFill/>
          </a:ln>
        </p:spPr>
      </p:pic>
      <p:pic>
        <p:nvPicPr>
          <p:cNvPr descr=" " id="550" name="Google Shape;550;g3275672910a_0_513"/>
          <p:cNvPicPr preferRelativeResize="0"/>
          <p:nvPr/>
        </p:nvPicPr>
        <p:blipFill rotWithShape="1">
          <a:blip r:embed="rId4">
            <a:alphaModFix/>
          </a:blip>
          <a:srcRect b="0" l="0" r="0" t="0"/>
          <a:stretch/>
        </p:blipFill>
        <p:spPr>
          <a:xfrm>
            <a:off x="6350794" y="863600"/>
            <a:ext cx="4604691" cy="8319467"/>
          </a:xfrm>
          <a:prstGeom prst="rect">
            <a:avLst/>
          </a:prstGeom>
          <a:noFill/>
          <a:ln>
            <a:noFill/>
          </a:ln>
        </p:spPr>
      </p:pic>
      <p:pic>
        <p:nvPicPr>
          <p:cNvPr descr=" " id="551" name="Google Shape;551;g3275672910a_0_513"/>
          <p:cNvPicPr preferRelativeResize="0"/>
          <p:nvPr/>
        </p:nvPicPr>
        <p:blipFill rotWithShape="1">
          <a:blip r:embed="rId5">
            <a:alphaModFix/>
          </a:blip>
          <a:srcRect b="0" l="0" r="0" t="0"/>
          <a:stretch/>
        </p:blipFill>
        <p:spPr>
          <a:xfrm>
            <a:off x="19344518" y="5791200"/>
            <a:ext cx="4278621" cy="6779840"/>
          </a:xfrm>
          <a:prstGeom prst="rect">
            <a:avLst/>
          </a:prstGeom>
          <a:noFill/>
          <a:ln>
            <a:noFill/>
          </a:ln>
        </p:spPr>
      </p:pic>
      <p:pic>
        <p:nvPicPr>
          <p:cNvPr descr=" " id="552" name="Google Shape;552;g3275672910a_0_513"/>
          <p:cNvPicPr preferRelativeResize="0"/>
          <p:nvPr/>
        </p:nvPicPr>
        <p:blipFill rotWithShape="1">
          <a:blip r:embed="rId6">
            <a:alphaModFix/>
          </a:blip>
          <a:srcRect b="0" l="0" r="0" t="0"/>
          <a:stretch/>
        </p:blipFill>
        <p:spPr>
          <a:xfrm>
            <a:off x="13120740" y="3390900"/>
            <a:ext cx="4070028" cy="5789637"/>
          </a:xfrm>
          <a:prstGeom prst="rect">
            <a:avLst/>
          </a:prstGeom>
          <a:noFill/>
          <a:ln>
            <a:noFill/>
          </a:ln>
        </p:spPr>
      </p:pic>
      <p:sp>
        <p:nvSpPr>
          <p:cNvPr id="553" name="Google Shape;553;g3275672910a_0_5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4" name="Google Shape;554;g3275672910a_0_51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555" name="Google Shape;555;g3275672910a_0_513"/>
          <p:cNvSpPr/>
          <p:nvPr/>
        </p:nvSpPr>
        <p:spPr>
          <a:xfrm>
            <a:off x="6054423" y="1104900"/>
            <a:ext cx="122781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00036"/>
              </a:buClr>
              <a:buSzPts val="8000"/>
              <a:buFont typeface="Vast Shadow"/>
              <a:buNone/>
            </a:pPr>
            <a:r>
              <a:rPr b="0" i="0" lang="en-US" sz="8000" u="none" cap="none" strike="noStrike">
                <a:solidFill>
                  <a:srgbClr val="B00036"/>
                </a:solidFill>
                <a:latin typeface="Vast Shadow"/>
                <a:ea typeface="Vast Shadow"/>
                <a:cs typeface="Vast Shadow"/>
                <a:sym typeface="Vast Shadow"/>
              </a:rPr>
              <a:t>The Timeline</a:t>
            </a:r>
            <a:endParaRPr b="0" i="0" sz="8000" u="none" cap="none" strike="noStrike">
              <a:solidFill>
                <a:schemeClr val="dk1"/>
              </a:solidFill>
              <a:latin typeface="Calibri"/>
              <a:ea typeface="Calibri"/>
              <a:cs typeface="Calibri"/>
              <a:sym typeface="Calibri"/>
            </a:endParaRPr>
          </a:p>
        </p:txBody>
      </p:sp>
      <p:sp>
        <p:nvSpPr>
          <p:cNvPr id="556" name="Google Shape;556;g3275672910a_0_513"/>
          <p:cNvSpPr/>
          <p:nvPr/>
        </p:nvSpPr>
        <p:spPr>
          <a:xfrm>
            <a:off x="0" y="3289300"/>
            <a:ext cx="24387000" cy="97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3275672910a_0_513"/>
          <p:cNvSpPr/>
          <p:nvPr/>
        </p:nvSpPr>
        <p:spPr>
          <a:xfrm>
            <a:off x="0" y="79248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8" name="Google Shape;558;g3275672910a_0_513"/>
          <p:cNvPicPr preferRelativeResize="0"/>
          <p:nvPr/>
        </p:nvPicPr>
        <p:blipFill rotWithShape="1">
          <a:blip r:embed="rId8">
            <a:alphaModFix/>
          </a:blip>
          <a:srcRect b="0" l="0" r="0" t="0"/>
          <a:stretch/>
        </p:blipFill>
        <p:spPr>
          <a:xfrm>
            <a:off x="0" y="7912100"/>
            <a:ext cx="24387048" cy="12700"/>
          </a:xfrm>
          <a:prstGeom prst="rect">
            <a:avLst/>
          </a:prstGeom>
          <a:noFill/>
          <a:ln>
            <a:noFill/>
          </a:ln>
        </p:spPr>
      </p:pic>
      <p:pic>
        <p:nvPicPr>
          <p:cNvPr descr=" " id="559" name="Google Shape;559;g3275672910a_0_513"/>
          <p:cNvPicPr preferRelativeResize="0"/>
          <p:nvPr/>
        </p:nvPicPr>
        <p:blipFill rotWithShape="1">
          <a:blip r:embed="rId9">
            <a:alphaModFix/>
          </a:blip>
          <a:srcRect b="0" l="0" r="0" t="0"/>
          <a:stretch/>
        </p:blipFill>
        <p:spPr>
          <a:xfrm>
            <a:off x="1244756" y="5016500"/>
            <a:ext cx="190524" cy="2908300"/>
          </a:xfrm>
          <a:prstGeom prst="rect">
            <a:avLst/>
          </a:prstGeom>
          <a:noFill/>
          <a:ln>
            <a:noFill/>
          </a:ln>
        </p:spPr>
      </p:pic>
      <p:pic>
        <p:nvPicPr>
          <p:cNvPr descr=" " id="560" name="Google Shape;560;g3275672910a_0_513"/>
          <p:cNvPicPr preferRelativeResize="0"/>
          <p:nvPr/>
        </p:nvPicPr>
        <p:blipFill rotWithShape="1">
          <a:blip r:embed="rId10">
            <a:alphaModFix/>
          </a:blip>
          <a:srcRect b="0" l="0" r="0" t="0"/>
          <a:stretch/>
        </p:blipFill>
        <p:spPr>
          <a:xfrm>
            <a:off x="12561870" y="3505200"/>
            <a:ext cx="190524" cy="4419600"/>
          </a:xfrm>
          <a:prstGeom prst="rect">
            <a:avLst/>
          </a:prstGeom>
          <a:noFill/>
          <a:ln>
            <a:noFill/>
          </a:ln>
        </p:spPr>
      </p:pic>
      <p:pic>
        <p:nvPicPr>
          <p:cNvPr descr=" " id="561" name="Google Shape;561;g3275672910a_0_513"/>
          <p:cNvPicPr preferRelativeResize="0"/>
          <p:nvPr/>
        </p:nvPicPr>
        <p:blipFill rotWithShape="1">
          <a:blip r:embed="rId11">
            <a:alphaModFix/>
          </a:blip>
          <a:srcRect b="0" l="0" r="0" t="0"/>
          <a:stretch/>
        </p:blipFill>
        <p:spPr>
          <a:xfrm>
            <a:off x="6884260" y="7924800"/>
            <a:ext cx="190524" cy="5029200"/>
          </a:xfrm>
          <a:prstGeom prst="rect">
            <a:avLst/>
          </a:prstGeom>
          <a:noFill/>
          <a:ln>
            <a:noFill/>
          </a:ln>
        </p:spPr>
      </p:pic>
      <p:pic>
        <p:nvPicPr>
          <p:cNvPr descr=" " id="562" name="Google Shape;562;g3275672910a_0_513"/>
          <p:cNvPicPr preferRelativeResize="0"/>
          <p:nvPr/>
        </p:nvPicPr>
        <p:blipFill rotWithShape="1">
          <a:blip r:embed="rId12">
            <a:alphaModFix/>
          </a:blip>
          <a:srcRect b="0" l="0" r="0" t="0"/>
          <a:stretch/>
        </p:blipFill>
        <p:spPr>
          <a:xfrm>
            <a:off x="18214076" y="7924800"/>
            <a:ext cx="190524" cy="3048000"/>
          </a:xfrm>
          <a:prstGeom prst="rect">
            <a:avLst/>
          </a:prstGeom>
          <a:noFill/>
          <a:ln>
            <a:noFill/>
          </a:ln>
        </p:spPr>
      </p:pic>
      <p:sp>
        <p:nvSpPr>
          <p:cNvPr id="563" name="Google Shape;563;g3275672910a_0_513"/>
          <p:cNvSpPr/>
          <p:nvPr/>
        </p:nvSpPr>
        <p:spPr>
          <a:xfrm>
            <a:off x="1740117" y="4775200"/>
            <a:ext cx="4572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3275672910a_0_513"/>
          <p:cNvSpPr/>
          <p:nvPr/>
        </p:nvSpPr>
        <p:spPr>
          <a:xfrm>
            <a:off x="1740117" y="4775200"/>
            <a:ext cx="4572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3275672910a_0_513"/>
          <p:cNvSpPr/>
          <p:nvPr/>
        </p:nvSpPr>
        <p:spPr>
          <a:xfrm>
            <a:off x="1740117" y="47752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War</a:t>
            </a:r>
            <a:endParaRPr b="0" i="0" sz="3600" u="none" cap="none" strike="noStrike">
              <a:solidFill>
                <a:schemeClr val="dk1"/>
              </a:solidFill>
              <a:latin typeface="Calibri"/>
              <a:ea typeface="Calibri"/>
              <a:cs typeface="Calibri"/>
              <a:sym typeface="Calibri"/>
            </a:endParaRPr>
          </a:p>
        </p:txBody>
      </p:sp>
      <p:sp>
        <p:nvSpPr>
          <p:cNvPr id="566" name="Google Shape;566;g3275672910a_0_513"/>
          <p:cNvSpPr/>
          <p:nvPr/>
        </p:nvSpPr>
        <p:spPr>
          <a:xfrm>
            <a:off x="1740117" y="5549900"/>
            <a:ext cx="4708200" cy="214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Eclipse</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Quest for artifact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Volcano disaster</a:t>
            </a:r>
            <a:endParaRPr b="0" i="0" sz="3200" u="none" cap="none" strike="noStrike">
              <a:solidFill>
                <a:schemeClr val="dk1"/>
              </a:solidFill>
              <a:latin typeface="Calibri"/>
              <a:ea typeface="Calibri"/>
              <a:cs typeface="Calibri"/>
              <a:sym typeface="Calibri"/>
            </a:endParaRPr>
          </a:p>
        </p:txBody>
      </p:sp>
      <p:sp>
        <p:nvSpPr>
          <p:cNvPr id="567" name="Google Shape;567;g3275672910a_0_513"/>
          <p:cNvSpPr/>
          <p:nvPr/>
        </p:nvSpPr>
        <p:spPr>
          <a:xfrm>
            <a:off x="13069934" y="3289300"/>
            <a:ext cx="4572600" cy="495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3275672910a_0_513"/>
          <p:cNvSpPr/>
          <p:nvPr/>
        </p:nvSpPr>
        <p:spPr>
          <a:xfrm>
            <a:off x="13069934" y="3289300"/>
            <a:ext cx="4572600" cy="495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3275672910a_0_513"/>
          <p:cNvSpPr/>
          <p:nvPr/>
        </p:nvSpPr>
        <p:spPr>
          <a:xfrm>
            <a:off x="13069934" y="3289300"/>
            <a:ext cx="4725000" cy="129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Transformation</a:t>
            </a:r>
            <a:endParaRPr b="0" i="0" sz="3600" u="none" cap="none" strike="noStrike">
              <a:solidFill>
                <a:schemeClr val="dk1"/>
              </a:solidFill>
              <a:latin typeface="Calibri"/>
              <a:ea typeface="Calibri"/>
              <a:cs typeface="Calibri"/>
              <a:sym typeface="Calibri"/>
            </a:endParaRPr>
          </a:p>
        </p:txBody>
      </p:sp>
      <p:sp>
        <p:nvSpPr>
          <p:cNvPr id="570" name="Google Shape;570;g3275672910a_0_513"/>
          <p:cNvSpPr/>
          <p:nvPr/>
        </p:nvSpPr>
        <p:spPr>
          <a:xfrm>
            <a:off x="13069934" y="4635500"/>
            <a:ext cx="4708200" cy="3742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Kingdoms clash in conflict.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Peasant discovers magical powers.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Plot to assassinate leader uncovered.</a:t>
            </a:r>
            <a:endParaRPr b="0" i="0" sz="3200" u="none" cap="none" strike="noStrike">
              <a:solidFill>
                <a:schemeClr val="dk1"/>
              </a:solidFill>
              <a:latin typeface="Calibri"/>
              <a:ea typeface="Calibri"/>
              <a:cs typeface="Calibri"/>
              <a:sym typeface="Calibri"/>
            </a:endParaRPr>
          </a:p>
        </p:txBody>
      </p:sp>
      <p:sp>
        <p:nvSpPr>
          <p:cNvPr id="571" name="Google Shape;571;g3275672910a_0_513"/>
          <p:cNvSpPr/>
          <p:nvPr/>
        </p:nvSpPr>
        <p:spPr>
          <a:xfrm>
            <a:off x="7417727" y="8432800"/>
            <a:ext cx="4572600" cy="438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3275672910a_0_513"/>
          <p:cNvSpPr/>
          <p:nvPr/>
        </p:nvSpPr>
        <p:spPr>
          <a:xfrm>
            <a:off x="7417727" y="8432800"/>
            <a:ext cx="4572600" cy="438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3275672910a_0_513"/>
          <p:cNvSpPr/>
          <p:nvPr/>
        </p:nvSpPr>
        <p:spPr>
          <a:xfrm>
            <a:off x="7417727" y="84328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Rise</a:t>
            </a:r>
            <a:endParaRPr b="0" i="0" sz="3600" u="none" cap="none" strike="noStrike">
              <a:solidFill>
                <a:schemeClr val="dk1"/>
              </a:solidFill>
              <a:latin typeface="Calibri"/>
              <a:ea typeface="Calibri"/>
              <a:cs typeface="Calibri"/>
              <a:sym typeface="Calibri"/>
            </a:endParaRPr>
          </a:p>
        </p:txBody>
      </p:sp>
      <p:sp>
        <p:nvSpPr>
          <p:cNvPr id="574" name="Google Shape;574;g3275672910a_0_513"/>
          <p:cNvSpPr/>
          <p:nvPr/>
        </p:nvSpPr>
        <p:spPr>
          <a:xfrm>
            <a:off x="7417727" y="9207500"/>
            <a:ext cx="4708200" cy="3742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Humans acquire Crystal </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Shimmering City established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City expands, conquers neighbors.</a:t>
            </a:r>
            <a:endParaRPr b="0" i="0" sz="3200" u="none" cap="none" strike="noStrike">
              <a:solidFill>
                <a:schemeClr val="dk1"/>
              </a:solidFill>
              <a:latin typeface="Calibri"/>
              <a:ea typeface="Calibri"/>
              <a:cs typeface="Calibri"/>
              <a:sym typeface="Calibri"/>
            </a:endParaRPr>
          </a:p>
        </p:txBody>
      </p:sp>
      <p:sp>
        <p:nvSpPr>
          <p:cNvPr id="575" name="Google Shape;575;g3275672910a_0_513"/>
          <p:cNvSpPr/>
          <p:nvPr/>
        </p:nvSpPr>
        <p:spPr>
          <a:xfrm>
            <a:off x="18747543" y="8432800"/>
            <a:ext cx="4572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g3275672910a_0_513"/>
          <p:cNvSpPr/>
          <p:nvPr/>
        </p:nvSpPr>
        <p:spPr>
          <a:xfrm>
            <a:off x="18747543" y="8432800"/>
            <a:ext cx="4572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3275672910a_0_513"/>
          <p:cNvSpPr/>
          <p:nvPr/>
        </p:nvSpPr>
        <p:spPr>
          <a:xfrm>
            <a:off x="18747543" y="84328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Invasion</a:t>
            </a:r>
            <a:endParaRPr b="0" i="0" sz="3600" u="none" cap="none" strike="noStrike">
              <a:solidFill>
                <a:schemeClr val="dk1"/>
              </a:solidFill>
              <a:latin typeface="Calibri"/>
              <a:ea typeface="Calibri"/>
              <a:cs typeface="Calibri"/>
              <a:sym typeface="Calibri"/>
            </a:endParaRPr>
          </a:p>
        </p:txBody>
      </p:sp>
      <p:sp>
        <p:nvSpPr>
          <p:cNvPr id="578" name="Google Shape;578;g3275672910a_0_513"/>
          <p:cNvSpPr/>
          <p:nvPr/>
        </p:nvSpPr>
        <p:spPr>
          <a:xfrm>
            <a:off x="18747543" y="9207500"/>
            <a:ext cx="4708200" cy="214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 invaded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Betrayal</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Hero's festival</a:t>
            </a:r>
            <a:endParaRPr b="0" i="0" sz="3200" u="none" cap="none" strike="noStrike">
              <a:solidFill>
                <a:schemeClr val="dk1"/>
              </a:solidFill>
              <a:latin typeface="Calibri"/>
              <a:ea typeface="Calibri"/>
              <a:cs typeface="Calibri"/>
              <a:sym typeface="Calibri"/>
            </a:endParaRPr>
          </a:p>
        </p:txBody>
      </p:sp>
      <p:sp>
        <p:nvSpPr>
          <p:cNvPr id="579" name="Google Shape;579;g3275672910a_0_513"/>
          <p:cNvSpPr/>
          <p:nvPr/>
        </p:nvSpPr>
        <p:spPr>
          <a:xfrm rot="-5400000">
            <a:off x="628209" y="8318230"/>
            <a:ext cx="1638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Vast Shadow"/>
              <a:buNone/>
            </a:pPr>
            <a:r>
              <a:rPr b="0" i="0" lang="en-US" sz="3600" u="none" cap="none" strike="noStrike">
                <a:solidFill>
                  <a:srgbClr val="000000"/>
                </a:solidFill>
                <a:latin typeface="Vast Shadow"/>
                <a:ea typeface="Vast Shadow"/>
                <a:cs typeface="Vast Shadow"/>
                <a:sym typeface="Vast Shadow"/>
              </a:rPr>
              <a:t>2020</a:t>
            </a:r>
            <a:endParaRPr b="0" i="0" sz="3600" u="none" cap="none" strike="noStrike">
              <a:solidFill>
                <a:schemeClr val="dk1"/>
              </a:solidFill>
              <a:latin typeface="Calibri"/>
              <a:ea typeface="Calibri"/>
              <a:cs typeface="Calibri"/>
              <a:sym typeface="Calibri"/>
            </a:endParaRPr>
          </a:p>
        </p:txBody>
      </p:sp>
      <p:sp>
        <p:nvSpPr>
          <p:cNvPr id="580" name="Google Shape;580;g3275672910a_0_513"/>
          <p:cNvSpPr/>
          <p:nvPr/>
        </p:nvSpPr>
        <p:spPr>
          <a:xfrm rot="-5400000">
            <a:off x="11958074" y="8328882"/>
            <a:ext cx="16131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Vast Shadow"/>
              <a:buNone/>
            </a:pPr>
            <a:r>
              <a:rPr b="0" i="0" lang="en-US" sz="3600" u="none" cap="none" strike="noStrike">
                <a:solidFill>
                  <a:srgbClr val="000000"/>
                </a:solidFill>
                <a:latin typeface="Vast Shadow"/>
                <a:ea typeface="Vast Shadow"/>
                <a:cs typeface="Vast Shadow"/>
                <a:sym typeface="Vast Shadow"/>
              </a:rPr>
              <a:t>2022</a:t>
            </a:r>
            <a:endParaRPr b="0" i="0" sz="3600" u="none" cap="none" strike="noStrike">
              <a:solidFill>
                <a:schemeClr val="dk1"/>
              </a:solidFill>
              <a:latin typeface="Calibri"/>
              <a:ea typeface="Calibri"/>
              <a:cs typeface="Calibri"/>
              <a:sym typeface="Calibri"/>
            </a:endParaRPr>
          </a:p>
        </p:txBody>
      </p:sp>
      <p:sp>
        <p:nvSpPr>
          <p:cNvPr id="581" name="Google Shape;581;g3275672910a_0_513"/>
          <p:cNvSpPr/>
          <p:nvPr/>
        </p:nvSpPr>
        <p:spPr>
          <a:xfrm rot="-5400000">
            <a:off x="6337615" y="6448146"/>
            <a:ext cx="14988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Vast Shadow"/>
              <a:buNone/>
            </a:pPr>
            <a:r>
              <a:rPr b="0" i="0" lang="en-US" sz="3600" u="none" cap="none" strike="noStrike">
                <a:solidFill>
                  <a:srgbClr val="000000"/>
                </a:solidFill>
                <a:latin typeface="Vast Shadow"/>
                <a:ea typeface="Vast Shadow"/>
                <a:cs typeface="Vast Shadow"/>
                <a:sym typeface="Vast Shadow"/>
              </a:rPr>
              <a:t>2021</a:t>
            </a:r>
            <a:endParaRPr b="0" i="0" sz="3600" u="none" cap="none" strike="noStrike">
              <a:solidFill>
                <a:schemeClr val="dk1"/>
              </a:solidFill>
              <a:latin typeface="Calibri"/>
              <a:ea typeface="Calibri"/>
              <a:cs typeface="Calibri"/>
              <a:sym typeface="Calibri"/>
            </a:endParaRPr>
          </a:p>
        </p:txBody>
      </p:sp>
      <p:sp>
        <p:nvSpPr>
          <p:cNvPr id="582" name="Google Shape;582;g3275672910a_0_513"/>
          <p:cNvSpPr/>
          <p:nvPr/>
        </p:nvSpPr>
        <p:spPr>
          <a:xfrm rot="-5400000">
            <a:off x="17610281" y="6398482"/>
            <a:ext cx="16131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Vast Shadow"/>
              <a:buNone/>
            </a:pPr>
            <a:r>
              <a:rPr b="0" i="0" lang="en-US" sz="3600" u="none" cap="none" strike="noStrike">
                <a:solidFill>
                  <a:srgbClr val="000000"/>
                </a:solidFill>
                <a:latin typeface="Vast Shadow"/>
                <a:ea typeface="Vast Shadow"/>
                <a:cs typeface="Vast Shadow"/>
                <a:sym typeface="Vast Shadow"/>
              </a:rPr>
              <a:t>2022</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587" name="Shape 587"/>
        <p:cNvGrpSpPr/>
        <p:nvPr/>
      </p:nvGrpSpPr>
      <p:grpSpPr>
        <a:xfrm>
          <a:off x="0" y="0"/>
          <a:ext cx="0" cy="0"/>
          <a:chOff x="0" y="0"/>
          <a:chExt cx="0" cy="0"/>
        </a:xfrm>
      </p:grpSpPr>
      <p:pic>
        <p:nvPicPr>
          <p:cNvPr descr=" " id="588" name="Google Shape;588;g3275672910a_0_551"/>
          <p:cNvPicPr preferRelativeResize="0"/>
          <p:nvPr/>
        </p:nvPicPr>
        <p:blipFill rotWithShape="1">
          <a:blip r:embed="rId3">
            <a:alphaModFix/>
          </a:blip>
          <a:srcRect b="0" l="0" r="0" t="0"/>
          <a:stretch/>
        </p:blipFill>
        <p:spPr>
          <a:xfrm>
            <a:off x="1435279" y="0"/>
            <a:ext cx="15064083" cy="12179300"/>
          </a:xfrm>
          <a:prstGeom prst="rect">
            <a:avLst/>
          </a:prstGeom>
          <a:noFill/>
          <a:ln>
            <a:noFill/>
          </a:ln>
        </p:spPr>
      </p:pic>
      <p:pic>
        <p:nvPicPr>
          <p:cNvPr descr=" " id="589" name="Google Shape;589;g3275672910a_0_551"/>
          <p:cNvPicPr preferRelativeResize="0"/>
          <p:nvPr/>
        </p:nvPicPr>
        <p:blipFill rotWithShape="1">
          <a:blip r:embed="rId4">
            <a:alphaModFix/>
          </a:blip>
          <a:srcRect b="0" l="0" r="0" t="0"/>
          <a:stretch/>
        </p:blipFill>
        <p:spPr>
          <a:xfrm>
            <a:off x="16499362" y="8102600"/>
            <a:ext cx="5779222" cy="4673600"/>
          </a:xfrm>
          <a:prstGeom prst="rect">
            <a:avLst/>
          </a:prstGeom>
          <a:noFill/>
          <a:ln>
            <a:noFill/>
          </a:ln>
        </p:spPr>
      </p:pic>
      <p:sp>
        <p:nvSpPr>
          <p:cNvPr id="590" name="Google Shape;590;g3275672910a_0_55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1" name="Google Shape;591;g3275672910a_0_55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92" name="Google Shape;592;g3275672910a_0_551"/>
          <p:cNvSpPr/>
          <p:nvPr/>
        </p:nvSpPr>
        <p:spPr>
          <a:xfrm>
            <a:off x="9267925" y="711200"/>
            <a:ext cx="5851200" cy="2878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00036"/>
              </a:buClr>
              <a:buSzPts val="8000"/>
              <a:buFont typeface="Vast Shadow"/>
              <a:buNone/>
            </a:pPr>
            <a:r>
              <a:rPr b="0" i="0" lang="en-US" sz="8000" u="none" cap="none" strike="noStrike">
                <a:solidFill>
                  <a:srgbClr val="B00036"/>
                </a:solidFill>
                <a:latin typeface="Vast Shadow"/>
                <a:ea typeface="Vast Shadow"/>
                <a:cs typeface="Vast Shadow"/>
                <a:sym typeface="Vast Shadow"/>
              </a:rPr>
              <a:t>Our Team</a:t>
            </a:r>
            <a:endParaRPr b="0" i="0" sz="8000" u="none" cap="none" strike="noStrike">
              <a:solidFill>
                <a:schemeClr val="dk1"/>
              </a:solidFill>
              <a:latin typeface="Calibri"/>
              <a:ea typeface="Calibri"/>
              <a:cs typeface="Calibri"/>
              <a:sym typeface="Calibri"/>
            </a:endParaRPr>
          </a:p>
        </p:txBody>
      </p:sp>
      <p:sp>
        <p:nvSpPr>
          <p:cNvPr id="593" name="Google Shape;593;g3275672910a_0_551"/>
          <p:cNvSpPr/>
          <p:nvPr/>
        </p:nvSpPr>
        <p:spPr>
          <a:xfrm>
            <a:off x="2553019" y="2984500"/>
            <a:ext cx="6096900" cy="774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4" name="Google Shape;594;g3275672910a_0_551"/>
          <p:cNvPicPr preferRelativeResize="0"/>
          <p:nvPr/>
        </p:nvPicPr>
        <p:blipFill rotWithShape="1">
          <a:blip r:embed="rId6">
            <a:alphaModFix/>
          </a:blip>
          <a:srcRect b="0" l="0" r="0" t="0"/>
          <a:stretch/>
        </p:blipFill>
        <p:spPr>
          <a:xfrm>
            <a:off x="2553019" y="2984500"/>
            <a:ext cx="6096762" cy="6096000"/>
          </a:xfrm>
          <a:prstGeom prst="rect">
            <a:avLst/>
          </a:prstGeom>
          <a:noFill/>
          <a:ln>
            <a:noFill/>
          </a:ln>
        </p:spPr>
      </p:pic>
      <p:sp>
        <p:nvSpPr>
          <p:cNvPr id="595" name="Google Shape;595;g3275672910a_0_551"/>
          <p:cNvSpPr/>
          <p:nvPr/>
        </p:nvSpPr>
        <p:spPr>
          <a:xfrm>
            <a:off x="2553019" y="92837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3275672910a_0_551"/>
          <p:cNvSpPr/>
          <p:nvPr/>
        </p:nvSpPr>
        <p:spPr>
          <a:xfrm>
            <a:off x="2553019" y="92837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3275672910a_0_551"/>
          <p:cNvSpPr/>
          <p:nvPr/>
        </p:nvSpPr>
        <p:spPr>
          <a:xfrm>
            <a:off x="2451406" y="92837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Eldruin</a:t>
            </a:r>
            <a:endParaRPr b="0" i="0" sz="4800" u="none" cap="none" strike="noStrike">
              <a:solidFill>
                <a:schemeClr val="dk1"/>
              </a:solidFill>
              <a:latin typeface="Calibri"/>
              <a:ea typeface="Calibri"/>
              <a:cs typeface="Calibri"/>
              <a:sym typeface="Calibri"/>
            </a:endParaRPr>
          </a:p>
        </p:txBody>
      </p:sp>
      <p:sp>
        <p:nvSpPr>
          <p:cNvPr id="598" name="Google Shape;598;g3275672910a_0_551"/>
          <p:cNvSpPr/>
          <p:nvPr/>
        </p:nvSpPr>
        <p:spPr>
          <a:xfrm>
            <a:off x="2485277" y="1019810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Fire Mage</a:t>
            </a:r>
            <a:endParaRPr b="0" i="0" sz="3200" u="none" cap="none" strike="noStrike">
              <a:solidFill>
                <a:schemeClr val="dk1"/>
              </a:solidFill>
              <a:latin typeface="Calibri"/>
              <a:ea typeface="Calibri"/>
              <a:cs typeface="Calibri"/>
              <a:sym typeface="Calibri"/>
            </a:endParaRPr>
          </a:p>
        </p:txBody>
      </p:sp>
      <p:sp>
        <p:nvSpPr>
          <p:cNvPr id="599" name="Google Shape;599;g3275672910a_0_551"/>
          <p:cNvSpPr/>
          <p:nvPr/>
        </p:nvSpPr>
        <p:spPr>
          <a:xfrm>
            <a:off x="9513489" y="5422900"/>
            <a:ext cx="6096900" cy="774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0" name="Google Shape;600;g3275672910a_0_551"/>
          <p:cNvPicPr preferRelativeResize="0"/>
          <p:nvPr/>
        </p:nvPicPr>
        <p:blipFill rotWithShape="1">
          <a:blip r:embed="rId7">
            <a:alphaModFix/>
          </a:blip>
          <a:srcRect b="0" l="0" r="0" t="0"/>
          <a:stretch/>
        </p:blipFill>
        <p:spPr>
          <a:xfrm>
            <a:off x="9513489" y="5422900"/>
            <a:ext cx="6096762" cy="6096000"/>
          </a:xfrm>
          <a:prstGeom prst="rect">
            <a:avLst/>
          </a:prstGeom>
          <a:noFill/>
          <a:ln>
            <a:noFill/>
          </a:ln>
        </p:spPr>
      </p:pic>
      <p:sp>
        <p:nvSpPr>
          <p:cNvPr id="601" name="Google Shape;601;g3275672910a_0_551"/>
          <p:cNvSpPr/>
          <p:nvPr/>
        </p:nvSpPr>
        <p:spPr>
          <a:xfrm>
            <a:off x="9513489" y="117221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3275672910a_0_551"/>
          <p:cNvSpPr/>
          <p:nvPr/>
        </p:nvSpPr>
        <p:spPr>
          <a:xfrm>
            <a:off x="9513489" y="117221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3275672910a_0_551"/>
          <p:cNvSpPr/>
          <p:nvPr/>
        </p:nvSpPr>
        <p:spPr>
          <a:xfrm>
            <a:off x="9411876" y="117221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Elementalen</a:t>
            </a:r>
            <a:endParaRPr b="0" i="0" sz="4800" u="none" cap="none" strike="noStrike">
              <a:solidFill>
                <a:schemeClr val="dk1"/>
              </a:solidFill>
              <a:latin typeface="Calibri"/>
              <a:ea typeface="Calibri"/>
              <a:cs typeface="Calibri"/>
              <a:sym typeface="Calibri"/>
            </a:endParaRPr>
          </a:p>
        </p:txBody>
      </p:sp>
      <p:sp>
        <p:nvSpPr>
          <p:cNvPr id="604" name="Google Shape;604;g3275672910a_0_551"/>
          <p:cNvSpPr/>
          <p:nvPr/>
        </p:nvSpPr>
        <p:spPr>
          <a:xfrm>
            <a:off x="9445747" y="1263650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Guardian</a:t>
            </a:r>
            <a:endParaRPr b="0" i="0" sz="3200" u="none" cap="none" strike="noStrike">
              <a:solidFill>
                <a:schemeClr val="dk1"/>
              </a:solidFill>
              <a:latin typeface="Calibri"/>
              <a:ea typeface="Calibri"/>
              <a:cs typeface="Calibri"/>
              <a:sym typeface="Calibri"/>
            </a:endParaRPr>
          </a:p>
        </p:txBody>
      </p:sp>
      <p:sp>
        <p:nvSpPr>
          <p:cNvPr id="605" name="Google Shape;605;g3275672910a_0_551"/>
          <p:cNvSpPr/>
          <p:nvPr/>
        </p:nvSpPr>
        <p:spPr>
          <a:xfrm>
            <a:off x="16473959" y="2984500"/>
            <a:ext cx="6096900" cy="774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6" name="Google Shape;606;g3275672910a_0_551"/>
          <p:cNvPicPr preferRelativeResize="0"/>
          <p:nvPr/>
        </p:nvPicPr>
        <p:blipFill rotWithShape="1">
          <a:blip r:embed="rId8">
            <a:alphaModFix/>
          </a:blip>
          <a:srcRect b="0" l="0" r="0" t="0"/>
          <a:stretch/>
        </p:blipFill>
        <p:spPr>
          <a:xfrm>
            <a:off x="16473959" y="2984500"/>
            <a:ext cx="6096762" cy="6096000"/>
          </a:xfrm>
          <a:prstGeom prst="rect">
            <a:avLst/>
          </a:prstGeom>
          <a:noFill/>
          <a:ln>
            <a:noFill/>
          </a:ln>
        </p:spPr>
      </p:pic>
      <p:sp>
        <p:nvSpPr>
          <p:cNvPr id="607" name="Google Shape;607;g3275672910a_0_551"/>
          <p:cNvSpPr/>
          <p:nvPr/>
        </p:nvSpPr>
        <p:spPr>
          <a:xfrm>
            <a:off x="16473959" y="92837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3275672910a_0_551"/>
          <p:cNvSpPr/>
          <p:nvPr/>
        </p:nvSpPr>
        <p:spPr>
          <a:xfrm>
            <a:off x="16473959" y="92837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g3275672910a_0_551"/>
          <p:cNvSpPr/>
          <p:nvPr/>
        </p:nvSpPr>
        <p:spPr>
          <a:xfrm>
            <a:off x="16372346" y="92837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Lunaria</a:t>
            </a:r>
            <a:endParaRPr b="0" i="0" sz="4800" u="none" cap="none" strike="noStrike">
              <a:solidFill>
                <a:schemeClr val="dk1"/>
              </a:solidFill>
              <a:latin typeface="Calibri"/>
              <a:ea typeface="Calibri"/>
              <a:cs typeface="Calibri"/>
              <a:sym typeface="Calibri"/>
            </a:endParaRPr>
          </a:p>
        </p:txBody>
      </p:sp>
      <p:sp>
        <p:nvSpPr>
          <p:cNvPr id="610" name="Google Shape;610;g3275672910a_0_551"/>
          <p:cNvSpPr/>
          <p:nvPr/>
        </p:nvSpPr>
        <p:spPr>
          <a:xfrm>
            <a:off x="16406217" y="1019810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615" name="Shape 615"/>
        <p:cNvGrpSpPr/>
        <p:nvPr/>
      </p:nvGrpSpPr>
      <p:grpSpPr>
        <a:xfrm>
          <a:off x="0" y="0"/>
          <a:ext cx="0" cy="0"/>
          <a:chOff x="0" y="0"/>
          <a:chExt cx="0" cy="0"/>
        </a:xfrm>
      </p:grpSpPr>
      <p:pic>
        <p:nvPicPr>
          <p:cNvPr descr=" " id="616" name="Google Shape;616;g3275672910a_0_578"/>
          <p:cNvPicPr preferRelativeResize="0"/>
          <p:nvPr/>
        </p:nvPicPr>
        <p:blipFill rotWithShape="1">
          <a:blip r:embed="rId3">
            <a:alphaModFix/>
          </a:blip>
          <a:srcRect b="0" l="0" r="0" t="0"/>
          <a:stretch/>
        </p:blipFill>
        <p:spPr>
          <a:xfrm>
            <a:off x="1346368" y="2324100"/>
            <a:ext cx="8649781" cy="5765800"/>
          </a:xfrm>
          <a:prstGeom prst="rect">
            <a:avLst/>
          </a:prstGeom>
          <a:noFill/>
          <a:ln>
            <a:noFill/>
          </a:ln>
        </p:spPr>
      </p:pic>
      <p:pic>
        <p:nvPicPr>
          <p:cNvPr descr=" " id="617" name="Google Shape;617;g3275672910a_0_578"/>
          <p:cNvPicPr preferRelativeResize="0"/>
          <p:nvPr/>
        </p:nvPicPr>
        <p:blipFill rotWithShape="1">
          <a:blip r:embed="rId4">
            <a:alphaModFix/>
          </a:blip>
          <a:srcRect b="0" l="0" r="0" t="0"/>
          <a:stretch/>
        </p:blipFill>
        <p:spPr>
          <a:xfrm>
            <a:off x="12968321" y="7848600"/>
            <a:ext cx="7328816" cy="5664200"/>
          </a:xfrm>
          <a:prstGeom prst="rect">
            <a:avLst/>
          </a:prstGeom>
          <a:noFill/>
          <a:ln>
            <a:noFill/>
          </a:ln>
        </p:spPr>
      </p:pic>
      <p:pic>
        <p:nvPicPr>
          <p:cNvPr descr=" " id="618" name="Google Shape;618;g3275672910a_0_578"/>
          <p:cNvPicPr preferRelativeResize="0"/>
          <p:nvPr/>
        </p:nvPicPr>
        <p:blipFill rotWithShape="1">
          <a:blip r:embed="rId5">
            <a:alphaModFix/>
          </a:blip>
          <a:srcRect b="0" l="0" r="0" t="0"/>
          <a:stretch/>
        </p:blipFill>
        <p:spPr>
          <a:xfrm>
            <a:off x="13539892" y="0"/>
            <a:ext cx="7341518" cy="5588000"/>
          </a:xfrm>
          <a:prstGeom prst="rect">
            <a:avLst/>
          </a:prstGeom>
          <a:noFill/>
          <a:ln>
            <a:noFill/>
          </a:ln>
        </p:spPr>
      </p:pic>
      <p:pic>
        <p:nvPicPr>
          <p:cNvPr descr=" " id="619" name="Google Shape;619;g3275672910a_0_578"/>
          <p:cNvPicPr preferRelativeResize="0"/>
          <p:nvPr/>
        </p:nvPicPr>
        <p:blipFill rotWithShape="1">
          <a:blip r:embed="rId6">
            <a:alphaModFix/>
          </a:blip>
          <a:srcRect b="0" l="0" r="0" t="0"/>
          <a:stretch/>
        </p:blipFill>
        <p:spPr>
          <a:xfrm>
            <a:off x="14505213" y="0"/>
            <a:ext cx="9881835" cy="13716000"/>
          </a:xfrm>
          <a:prstGeom prst="rect">
            <a:avLst/>
          </a:prstGeom>
          <a:noFill/>
          <a:ln>
            <a:noFill/>
          </a:ln>
        </p:spPr>
      </p:pic>
      <p:sp>
        <p:nvSpPr>
          <p:cNvPr id="620" name="Google Shape;620;g3275672910a_0_57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1" name="Google Shape;621;g3275672910a_0_57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622" name="Google Shape;622;g3275672910a_0_578"/>
          <p:cNvSpPr/>
          <p:nvPr/>
        </p:nvSpPr>
        <p:spPr>
          <a:xfrm>
            <a:off x="990724" y="1803400"/>
            <a:ext cx="1625700" cy="113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3275672910a_0_578"/>
          <p:cNvSpPr/>
          <p:nvPr/>
        </p:nvSpPr>
        <p:spPr>
          <a:xfrm>
            <a:off x="990724" y="18034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4" name="Google Shape;624;g3275672910a_0_578"/>
          <p:cNvPicPr preferRelativeResize="0"/>
          <p:nvPr/>
        </p:nvPicPr>
        <p:blipFill rotWithShape="1">
          <a:blip r:embed="rId8">
            <a:alphaModFix/>
          </a:blip>
          <a:srcRect b="0" l="0" r="0" t="0"/>
          <a:stretch/>
        </p:blipFill>
        <p:spPr>
          <a:xfrm>
            <a:off x="1244638" y="2057400"/>
            <a:ext cx="1117972" cy="1117600"/>
          </a:xfrm>
          <a:prstGeom prst="rect">
            <a:avLst/>
          </a:prstGeom>
          <a:noFill/>
          <a:ln>
            <a:noFill/>
          </a:ln>
        </p:spPr>
      </p:pic>
      <p:pic>
        <p:nvPicPr>
          <p:cNvPr descr=" " id="625" name="Google Shape;625;g3275672910a_0_578"/>
          <p:cNvPicPr preferRelativeResize="0"/>
          <p:nvPr/>
        </p:nvPicPr>
        <p:blipFill rotWithShape="1">
          <a:blip r:embed="rId9">
            <a:alphaModFix/>
          </a:blip>
          <a:srcRect b="0" l="0" r="0" t="0"/>
          <a:stretch/>
        </p:blipFill>
        <p:spPr>
          <a:xfrm>
            <a:off x="1765521" y="3429000"/>
            <a:ext cx="38105" cy="1625600"/>
          </a:xfrm>
          <a:prstGeom prst="rect">
            <a:avLst/>
          </a:prstGeom>
          <a:noFill/>
          <a:ln>
            <a:noFill/>
          </a:ln>
        </p:spPr>
      </p:pic>
      <p:sp>
        <p:nvSpPr>
          <p:cNvPr id="626" name="Google Shape;626;g3275672910a_0_578"/>
          <p:cNvSpPr/>
          <p:nvPr/>
        </p:nvSpPr>
        <p:spPr>
          <a:xfrm>
            <a:off x="990724" y="50546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7" name="Google Shape;627;g3275672910a_0_578"/>
          <p:cNvPicPr preferRelativeResize="0"/>
          <p:nvPr/>
        </p:nvPicPr>
        <p:blipFill rotWithShape="1">
          <a:blip r:embed="rId10">
            <a:alphaModFix/>
          </a:blip>
          <a:srcRect b="0" l="0" r="0" t="0"/>
          <a:stretch/>
        </p:blipFill>
        <p:spPr>
          <a:xfrm>
            <a:off x="1304121" y="5308600"/>
            <a:ext cx="999007" cy="1117600"/>
          </a:xfrm>
          <a:prstGeom prst="rect">
            <a:avLst/>
          </a:prstGeom>
          <a:noFill/>
          <a:ln>
            <a:noFill/>
          </a:ln>
        </p:spPr>
      </p:pic>
      <p:pic>
        <p:nvPicPr>
          <p:cNvPr descr=" " id="628" name="Google Shape;628;g3275672910a_0_578"/>
          <p:cNvPicPr preferRelativeResize="0"/>
          <p:nvPr/>
        </p:nvPicPr>
        <p:blipFill rotWithShape="1">
          <a:blip r:embed="rId9">
            <a:alphaModFix/>
          </a:blip>
          <a:srcRect b="0" l="0" r="0" t="0"/>
          <a:stretch/>
        </p:blipFill>
        <p:spPr>
          <a:xfrm>
            <a:off x="1765521" y="6680200"/>
            <a:ext cx="38105" cy="1625600"/>
          </a:xfrm>
          <a:prstGeom prst="rect">
            <a:avLst/>
          </a:prstGeom>
          <a:noFill/>
          <a:ln>
            <a:noFill/>
          </a:ln>
        </p:spPr>
      </p:pic>
      <p:sp>
        <p:nvSpPr>
          <p:cNvPr id="629" name="Google Shape;629;g3275672910a_0_578"/>
          <p:cNvSpPr/>
          <p:nvPr/>
        </p:nvSpPr>
        <p:spPr>
          <a:xfrm>
            <a:off x="990724" y="83058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0" name="Google Shape;630;g3275672910a_0_578"/>
          <p:cNvPicPr preferRelativeResize="0"/>
          <p:nvPr/>
        </p:nvPicPr>
        <p:blipFill rotWithShape="1">
          <a:blip r:embed="rId11">
            <a:alphaModFix/>
          </a:blip>
          <a:srcRect b="0" l="0" r="0" t="0"/>
          <a:stretch/>
        </p:blipFill>
        <p:spPr>
          <a:xfrm>
            <a:off x="1275306" y="8559800"/>
            <a:ext cx="1056638" cy="1117600"/>
          </a:xfrm>
          <a:prstGeom prst="rect">
            <a:avLst/>
          </a:prstGeom>
          <a:noFill/>
          <a:ln>
            <a:noFill/>
          </a:ln>
        </p:spPr>
      </p:pic>
      <p:pic>
        <p:nvPicPr>
          <p:cNvPr descr=" " id="631" name="Google Shape;631;g3275672910a_0_578"/>
          <p:cNvPicPr preferRelativeResize="0"/>
          <p:nvPr/>
        </p:nvPicPr>
        <p:blipFill rotWithShape="1">
          <a:blip r:embed="rId9">
            <a:alphaModFix/>
          </a:blip>
          <a:srcRect b="0" l="0" r="0" t="0"/>
          <a:stretch/>
        </p:blipFill>
        <p:spPr>
          <a:xfrm>
            <a:off x="1765521" y="9931400"/>
            <a:ext cx="38105" cy="1625600"/>
          </a:xfrm>
          <a:prstGeom prst="rect">
            <a:avLst/>
          </a:prstGeom>
          <a:noFill/>
          <a:ln>
            <a:noFill/>
          </a:ln>
        </p:spPr>
      </p:pic>
      <p:sp>
        <p:nvSpPr>
          <p:cNvPr id="632" name="Google Shape;632;g3275672910a_0_578"/>
          <p:cNvSpPr/>
          <p:nvPr/>
        </p:nvSpPr>
        <p:spPr>
          <a:xfrm>
            <a:off x="990724" y="115570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3" name="Google Shape;633;g3275672910a_0_578"/>
          <p:cNvPicPr preferRelativeResize="0"/>
          <p:nvPr/>
        </p:nvPicPr>
        <p:blipFill rotWithShape="1">
          <a:blip r:embed="rId12">
            <a:alphaModFix/>
          </a:blip>
          <a:srcRect b="0" l="0" r="0" t="0"/>
          <a:stretch/>
        </p:blipFill>
        <p:spPr>
          <a:xfrm>
            <a:off x="1248945" y="11811000"/>
            <a:ext cx="1109364" cy="1117600"/>
          </a:xfrm>
          <a:prstGeom prst="rect">
            <a:avLst/>
          </a:prstGeom>
          <a:noFill/>
          <a:ln>
            <a:noFill/>
          </a:ln>
        </p:spPr>
      </p:pic>
      <p:sp>
        <p:nvSpPr>
          <p:cNvPr id="634" name="Google Shape;634;g3275672910a_0_578"/>
          <p:cNvSpPr/>
          <p:nvPr/>
        </p:nvSpPr>
        <p:spPr>
          <a:xfrm>
            <a:off x="2476810" y="34544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635" name="Google Shape;635;g3275672910a_0_578"/>
          <p:cNvSpPr/>
          <p:nvPr/>
        </p:nvSpPr>
        <p:spPr>
          <a:xfrm>
            <a:off x="2476810" y="68707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636" name="Google Shape;636;g3275672910a_0_578"/>
          <p:cNvSpPr/>
          <p:nvPr/>
        </p:nvSpPr>
        <p:spPr>
          <a:xfrm>
            <a:off x="2476810" y="102235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637" name="Google Shape;637;g3275672910a_0_578"/>
          <p:cNvSpPr/>
          <p:nvPr/>
        </p:nvSpPr>
        <p:spPr>
          <a:xfrm>
            <a:off x="1460683" y="406400"/>
            <a:ext cx="108048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8000"/>
              <a:buFont typeface="Vast Shadow"/>
              <a:buNone/>
            </a:pPr>
            <a:r>
              <a:rPr b="0" i="0" lang="en-US" sz="8000" u="none" cap="none" strike="noStrike">
                <a:solidFill>
                  <a:srgbClr val="B00036"/>
                </a:solidFill>
                <a:latin typeface="Vast Shadow"/>
                <a:ea typeface="Vast Shadow"/>
                <a:cs typeface="Vast Shadow"/>
                <a:sym typeface="Vast Shadow"/>
              </a:rPr>
              <a:t>The Mystery</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642" name="Shape 642"/>
        <p:cNvGrpSpPr/>
        <p:nvPr/>
      </p:nvGrpSpPr>
      <p:grpSpPr>
        <a:xfrm>
          <a:off x="0" y="0"/>
          <a:ext cx="0" cy="0"/>
          <a:chOff x="0" y="0"/>
          <a:chExt cx="0" cy="0"/>
        </a:xfrm>
      </p:grpSpPr>
      <p:pic>
        <p:nvPicPr>
          <p:cNvPr descr=" " id="643" name="Google Shape;643;g3275672910a_0_604"/>
          <p:cNvPicPr preferRelativeResize="0"/>
          <p:nvPr/>
        </p:nvPicPr>
        <p:blipFill rotWithShape="1">
          <a:blip r:embed="rId3">
            <a:alphaModFix/>
          </a:blip>
          <a:srcRect b="0" l="0" r="0" t="0"/>
          <a:stretch/>
        </p:blipFill>
        <p:spPr>
          <a:xfrm>
            <a:off x="1435279" y="0"/>
            <a:ext cx="15064083" cy="12179300"/>
          </a:xfrm>
          <a:prstGeom prst="rect">
            <a:avLst/>
          </a:prstGeom>
          <a:noFill/>
          <a:ln>
            <a:noFill/>
          </a:ln>
        </p:spPr>
      </p:pic>
      <p:pic>
        <p:nvPicPr>
          <p:cNvPr descr=" " id="644" name="Google Shape;644;g3275672910a_0_604"/>
          <p:cNvPicPr preferRelativeResize="0"/>
          <p:nvPr/>
        </p:nvPicPr>
        <p:blipFill rotWithShape="1">
          <a:blip r:embed="rId4">
            <a:alphaModFix/>
          </a:blip>
          <a:srcRect b="0" l="0" r="0" t="0"/>
          <a:stretch/>
        </p:blipFill>
        <p:spPr>
          <a:xfrm>
            <a:off x="16499362" y="8102600"/>
            <a:ext cx="5779222" cy="4673600"/>
          </a:xfrm>
          <a:prstGeom prst="rect">
            <a:avLst/>
          </a:prstGeom>
          <a:noFill/>
          <a:ln>
            <a:noFill/>
          </a:ln>
        </p:spPr>
      </p:pic>
      <p:sp>
        <p:nvSpPr>
          <p:cNvPr id="645" name="Google Shape;645;g3275672910a_0_60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6" name="Google Shape;646;g3275672910a_0_60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47" name="Google Shape;647;g3275672910a_0_604"/>
          <p:cNvSpPr/>
          <p:nvPr/>
        </p:nvSpPr>
        <p:spPr>
          <a:xfrm>
            <a:off x="7794541" y="1092200"/>
            <a:ext cx="88107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00036"/>
              </a:buClr>
              <a:buSzPts val="8000"/>
              <a:buFont typeface="Vast Shadow"/>
              <a:buNone/>
            </a:pPr>
            <a:r>
              <a:rPr b="0" i="0" lang="en-US" sz="8000" u="none" cap="none" strike="noStrike">
                <a:solidFill>
                  <a:srgbClr val="B00036"/>
                </a:solidFill>
                <a:latin typeface="Vast Shadow"/>
                <a:ea typeface="Vast Shadow"/>
                <a:cs typeface="Vast Shadow"/>
                <a:sym typeface="Vast Shadow"/>
              </a:rPr>
              <a:t>The List</a:t>
            </a:r>
            <a:endParaRPr b="0" i="0" sz="8000" u="none" cap="none" strike="noStrike">
              <a:solidFill>
                <a:schemeClr val="dk1"/>
              </a:solidFill>
              <a:latin typeface="Calibri"/>
              <a:ea typeface="Calibri"/>
              <a:cs typeface="Calibri"/>
              <a:sym typeface="Calibri"/>
            </a:endParaRPr>
          </a:p>
        </p:txBody>
      </p:sp>
      <p:sp>
        <p:nvSpPr>
          <p:cNvPr id="648" name="Google Shape;648;g3275672910a_0_604"/>
          <p:cNvSpPr/>
          <p:nvPr/>
        </p:nvSpPr>
        <p:spPr>
          <a:xfrm>
            <a:off x="3670759" y="3975100"/>
            <a:ext cx="17032800" cy="754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g3275672910a_0_604"/>
          <p:cNvSpPr/>
          <p:nvPr/>
        </p:nvSpPr>
        <p:spPr>
          <a:xfrm>
            <a:off x="3670759" y="3975100"/>
            <a:ext cx="17032800" cy="106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3275672910a_0_604"/>
          <p:cNvSpPr/>
          <p:nvPr/>
        </p:nvSpPr>
        <p:spPr>
          <a:xfrm>
            <a:off x="3670759" y="4222750"/>
            <a:ext cx="6249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Dragons</a:t>
            </a:r>
            <a:endParaRPr b="0" i="0" sz="3600" u="none" cap="none" strike="noStrike">
              <a:solidFill>
                <a:schemeClr val="dk1"/>
              </a:solidFill>
              <a:latin typeface="Calibri"/>
              <a:ea typeface="Calibri"/>
              <a:cs typeface="Calibri"/>
              <a:sym typeface="Calibri"/>
            </a:endParaRPr>
          </a:p>
        </p:txBody>
      </p:sp>
      <p:sp>
        <p:nvSpPr>
          <p:cNvPr id="651" name="Google Shape;651;g3275672910a_0_604"/>
          <p:cNvSpPr/>
          <p:nvPr/>
        </p:nvSpPr>
        <p:spPr>
          <a:xfrm>
            <a:off x="10072359" y="3975100"/>
            <a:ext cx="10766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Fire-breathing creatures that are often powerful and dangerous</a:t>
            </a:r>
            <a:endParaRPr b="0" i="0" sz="3200" u="none" cap="none" strike="noStrike">
              <a:solidFill>
                <a:schemeClr val="dk1"/>
              </a:solidFill>
              <a:latin typeface="Calibri"/>
              <a:ea typeface="Calibri"/>
              <a:cs typeface="Calibri"/>
              <a:sym typeface="Calibri"/>
            </a:endParaRPr>
          </a:p>
        </p:txBody>
      </p:sp>
      <p:sp>
        <p:nvSpPr>
          <p:cNvPr id="652" name="Google Shape;652;g3275672910a_0_604"/>
          <p:cNvSpPr/>
          <p:nvPr/>
        </p:nvSpPr>
        <p:spPr>
          <a:xfrm>
            <a:off x="3670759" y="5651500"/>
            <a:ext cx="17032800" cy="11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g3275672910a_0_604"/>
          <p:cNvSpPr/>
          <p:nvPr/>
        </p:nvSpPr>
        <p:spPr>
          <a:xfrm>
            <a:off x="3670759" y="5651500"/>
            <a:ext cx="6249300" cy="129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Medieval-like Settings</a:t>
            </a:r>
            <a:endParaRPr b="0" i="0" sz="3600" u="none" cap="none" strike="noStrike">
              <a:solidFill>
                <a:schemeClr val="dk1"/>
              </a:solidFill>
              <a:latin typeface="Calibri"/>
              <a:ea typeface="Calibri"/>
              <a:cs typeface="Calibri"/>
              <a:sym typeface="Calibri"/>
            </a:endParaRPr>
          </a:p>
        </p:txBody>
      </p:sp>
      <p:sp>
        <p:nvSpPr>
          <p:cNvPr id="654" name="Google Shape;654;g3275672910a_0_604"/>
          <p:cNvSpPr/>
          <p:nvPr/>
        </p:nvSpPr>
        <p:spPr>
          <a:xfrm>
            <a:off x="10072359" y="595630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Worlds with castles, knights, and feudal systems</a:t>
            </a:r>
            <a:endParaRPr b="0" i="0" sz="3200" u="none" cap="none" strike="noStrike">
              <a:solidFill>
                <a:schemeClr val="dk1"/>
              </a:solidFill>
              <a:latin typeface="Calibri"/>
              <a:ea typeface="Calibri"/>
              <a:cs typeface="Calibri"/>
              <a:sym typeface="Calibri"/>
            </a:endParaRPr>
          </a:p>
        </p:txBody>
      </p:sp>
      <p:sp>
        <p:nvSpPr>
          <p:cNvPr id="655" name="Google Shape;655;g3275672910a_0_604"/>
          <p:cNvSpPr/>
          <p:nvPr/>
        </p:nvSpPr>
        <p:spPr>
          <a:xfrm>
            <a:off x="3670759" y="7404100"/>
            <a:ext cx="17032800" cy="5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3275672910a_0_604"/>
          <p:cNvSpPr/>
          <p:nvPr/>
        </p:nvSpPr>
        <p:spPr>
          <a:xfrm>
            <a:off x="3670759" y="7404100"/>
            <a:ext cx="6249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Chosen One Trope</a:t>
            </a:r>
            <a:endParaRPr b="0" i="0" sz="3600" u="none" cap="none" strike="noStrike">
              <a:solidFill>
                <a:schemeClr val="dk1"/>
              </a:solidFill>
              <a:latin typeface="Calibri"/>
              <a:ea typeface="Calibri"/>
              <a:cs typeface="Calibri"/>
              <a:sym typeface="Calibri"/>
            </a:endParaRPr>
          </a:p>
        </p:txBody>
      </p:sp>
      <p:sp>
        <p:nvSpPr>
          <p:cNvPr id="657" name="Google Shape;657;g3275672910a_0_604"/>
          <p:cNvSpPr/>
          <p:nvPr/>
        </p:nvSpPr>
        <p:spPr>
          <a:xfrm>
            <a:off x="10072359" y="742315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hero chosen by destiny to save the world</a:t>
            </a:r>
            <a:endParaRPr b="0" i="0" sz="3200" u="none" cap="none" strike="noStrike">
              <a:solidFill>
                <a:schemeClr val="dk1"/>
              </a:solidFill>
              <a:latin typeface="Calibri"/>
              <a:ea typeface="Calibri"/>
              <a:cs typeface="Calibri"/>
              <a:sym typeface="Calibri"/>
            </a:endParaRPr>
          </a:p>
        </p:txBody>
      </p:sp>
      <p:sp>
        <p:nvSpPr>
          <p:cNvPr id="658" name="Google Shape;658;g3275672910a_0_604"/>
          <p:cNvSpPr/>
          <p:nvPr/>
        </p:nvSpPr>
        <p:spPr>
          <a:xfrm>
            <a:off x="3670759" y="8585200"/>
            <a:ext cx="17032800" cy="5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g3275672910a_0_604"/>
          <p:cNvSpPr/>
          <p:nvPr/>
        </p:nvSpPr>
        <p:spPr>
          <a:xfrm>
            <a:off x="3670759" y="8585200"/>
            <a:ext cx="6249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Magic</a:t>
            </a:r>
            <a:endParaRPr b="0" i="0" sz="3600" u="none" cap="none" strike="noStrike">
              <a:solidFill>
                <a:schemeClr val="dk1"/>
              </a:solidFill>
              <a:latin typeface="Calibri"/>
              <a:ea typeface="Calibri"/>
              <a:cs typeface="Calibri"/>
              <a:sym typeface="Calibri"/>
            </a:endParaRPr>
          </a:p>
        </p:txBody>
      </p:sp>
      <p:sp>
        <p:nvSpPr>
          <p:cNvPr id="660" name="Google Shape;660;g3275672910a_0_604"/>
          <p:cNvSpPr/>
          <p:nvPr/>
        </p:nvSpPr>
        <p:spPr>
          <a:xfrm>
            <a:off x="10072359" y="860425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An integral part of fantasy stories, can take many forms</a:t>
            </a:r>
            <a:endParaRPr b="0" i="0" sz="3200" u="none" cap="none" strike="noStrike">
              <a:solidFill>
                <a:schemeClr val="dk1"/>
              </a:solidFill>
              <a:latin typeface="Calibri"/>
              <a:ea typeface="Calibri"/>
              <a:cs typeface="Calibri"/>
              <a:sym typeface="Calibri"/>
            </a:endParaRPr>
          </a:p>
        </p:txBody>
      </p:sp>
      <p:sp>
        <p:nvSpPr>
          <p:cNvPr id="661" name="Google Shape;661;g3275672910a_0_604"/>
          <p:cNvSpPr/>
          <p:nvPr/>
        </p:nvSpPr>
        <p:spPr>
          <a:xfrm>
            <a:off x="3670759" y="9766300"/>
            <a:ext cx="17032800" cy="5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g3275672910a_0_604"/>
          <p:cNvSpPr/>
          <p:nvPr/>
        </p:nvSpPr>
        <p:spPr>
          <a:xfrm>
            <a:off x="3670759" y="9766300"/>
            <a:ext cx="6249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The Best Curse</a:t>
            </a:r>
            <a:endParaRPr b="0" i="0" sz="3600" u="none" cap="none" strike="noStrike">
              <a:solidFill>
                <a:schemeClr val="dk1"/>
              </a:solidFill>
              <a:latin typeface="Calibri"/>
              <a:ea typeface="Calibri"/>
              <a:cs typeface="Calibri"/>
              <a:sym typeface="Calibri"/>
            </a:endParaRPr>
          </a:p>
        </p:txBody>
      </p:sp>
      <p:sp>
        <p:nvSpPr>
          <p:cNvPr id="663" name="Google Shape;663;g3275672910a_0_604"/>
          <p:cNvSpPr/>
          <p:nvPr/>
        </p:nvSpPr>
        <p:spPr>
          <a:xfrm>
            <a:off x="10072359" y="978535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curse that is unique, creative, and fits within the story</a:t>
            </a:r>
            <a:endParaRPr b="0" i="0" sz="3200" u="none" cap="none" strike="noStrike">
              <a:solidFill>
                <a:schemeClr val="dk1"/>
              </a:solidFill>
              <a:latin typeface="Calibri"/>
              <a:ea typeface="Calibri"/>
              <a:cs typeface="Calibri"/>
              <a:sym typeface="Calibri"/>
            </a:endParaRPr>
          </a:p>
        </p:txBody>
      </p:sp>
      <p:sp>
        <p:nvSpPr>
          <p:cNvPr id="664" name="Google Shape;664;g3275672910a_0_604"/>
          <p:cNvSpPr/>
          <p:nvPr/>
        </p:nvSpPr>
        <p:spPr>
          <a:xfrm>
            <a:off x="3670759" y="10947400"/>
            <a:ext cx="17032800" cy="5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g3275672910a_0_604"/>
          <p:cNvSpPr/>
          <p:nvPr/>
        </p:nvSpPr>
        <p:spPr>
          <a:xfrm>
            <a:off x="3670759" y="10947400"/>
            <a:ext cx="6249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Unique Creatures</a:t>
            </a:r>
            <a:endParaRPr b="0" i="0" sz="3600" u="none" cap="none" strike="noStrike">
              <a:solidFill>
                <a:schemeClr val="dk1"/>
              </a:solidFill>
              <a:latin typeface="Calibri"/>
              <a:ea typeface="Calibri"/>
              <a:cs typeface="Calibri"/>
              <a:sym typeface="Calibri"/>
            </a:endParaRPr>
          </a:p>
        </p:txBody>
      </p:sp>
      <p:sp>
        <p:nvSpPr>
          <p:cNvPr id="666" name="Google Shape;666;g3275672910a_0_604"/>
          <p:cNvSpPr/>
          <p:nvPr/>
        </p:nvSpPr>
        <p:spPr>
          <a:xfrm>
            <a:off x="10072359" y="1096645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variety of fantastical beings that inhabit the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671" name="Shape 671"/>
        <p:cNvGrpSpPr/>
        <p:nvPr/>
      </p:nvGrpSpPr>
      <p:grpSpPr>
        <a:xfrm>
          <a:off x="0" y="0"/>
          <a:ext cx="0" cy="0"/>
          <a:chOff x="0" y="0"/>
          <a:chExt cx="0" cy="0"/>
        </a:xfrm>
      </p:grpSpPr>
      <p:sp>
        <p:nvSpPr>
          <p:cNvPr id="672" name="Google Shape;672;g3275672910a_0_632"/>
          <p:cNvSpPr/>
          <p:nvPr/>
        </p:nvSpPr>
        <p:spPr>
          <a:xfrm>
            <a:off x="0" y="0"/>
            <a:ext cx="24387000" cy="13716000"/>
          </a:xfrm>
          <a:prstGeom prst="rect">
            <a:avLst/>
          </a:prstGeom>
          <a:solidFill>
            <a:srgbClr val="FFCB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3" name="Google Shape;673;g3275672910a_0_632"/>
          <p:cNvPicPr preferRelativeResize="0"/>
          <p:nvPr/>
        </p:nvPicPr>
        <p:blipFill rotWithShape="1">
          <a:blip r:embed="rId3">
            <a:alphaModFix/>
          </a:blip>
          <a:srcRect b="0" l="0" r="0" t="0"/>
          <a:stretch/>
        </p:blipFill>
        <p:spPr>
          <a:xfrm>
            <a:off x="2680035" y="-2171700"/>
            <a:ext cx="19026978" cy="18072100"/>
          </a:xfrm>
          <a:prstGeom prst="rect">
            <a:avLst/>
          </a:prstGeom>
          <a:noFill/>
          <a:ln>
            <a:noFill/>
          </a:ln>
        </p:spPr>
      </p:pic>
      <p:sp>
        <p:nvSpPr>
          <p:cNvPr id="674" name="Google Shape;674;g3275672910a_0_63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5" name="Google Shape;675;g3275672910a_0_63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76" name="Google Shape;676;g3275672910a_0_632"/>
          <p:cNvSpPr/>
          <p:nvPr/>
        </p:nvSpPr>
        <p:spPr>
          <a:xfrm>
            <a:off x="13336667" y="1968500"/>
            <a:ext cx="9572700" cy="414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8000"/>
              <a:buFont typeface="Vast Shadow"/>
              <a:buNone/>
            </a:pPr>
            <a:r>
              <a:rPr b="0" i="0" lang="en-US" sz="8000" u="none" cap="none" strike="noStrike">
                <a:solidFill>
                  <a:srgbClr val="B00036"/>
                </a:solidFill>
                <a:latin typeface="Vast Shadow"/>
                <a:ea typeface="Vast Shadow"/>
                <a:cs typeface="Vast Shadow"/>
                <a:sym typeface="Vast Shadow"/>
              </a:rPr>
              <a:t>Thank you for choosing EaTemp</a:t>
            </a:r>
            <a:endParaRPr b="0" i="0" sz="8000" u="none" cap="none" strike="noStrike">
              <a:solidFill>
                <a:schemeClr val="dk1"/>
              </a:solidFill>
              <a:latin typeface="Calibri"/>
              <a:ea typeface="Calibri"/>
              <a:cs typeface="Calibri"/>
              <a:sym typeface="Calibri"/>
            </a:endParaRPr>
          </a:p>
        </p:txBody>
      </p:sp>
      <p:sp>
        <p:nvSpPr>
          <p:cNvPr id="677" name="Google Shape;677;g3275672910a_0_632"/>
          <p:cNvSpPr/>
          <p:nvPr/>
        </p:nvSpPr>
        <p:spPr>
          <a:xfrm>
            <a:off x="13336667" y="6438900"/>
            <a:ext cx="9369600" cy="539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678" name="Google Shape;678;g3275672910a_0_632"/>
          <p:cNvSpPr/>
          <p:nvPr/>
        </p:nvSpPr>
        <p:spPr>
          <a:xfrm rot="-5400000">
            <a:off x="21677738" y="7772220"/>
            <a:ext cx="4644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Credit | Image: </a:t>
            </a:r>
            <a:r>
              <a:rPr b="0" i="0" lang="en-US" sz="3200" u="sng" cap="none" strike="noStrike">
                <a:solidFill>
                  <a:srgbClr val="0E0E0E"/>
                </a:solidFill>
                <a:latin typeface="DM Sans"/>
                <a:ea typeface="DM Sans"/>
                <a:cs typeface="DM Sans"/>
                <a:sym typeface="DM Sans"/>
                <a:hlinkClick r:id="rId5">
                  <a:extLst>
                    <a:ext uri="{A12FA001-AC4F-418D-AE19-62706E023703}">
                      <ahyp:hlinkClr val="tx"/>
                    </a:ext>
                  </a:extLst>
                </a:hlinkClick>
              </a:rPr>
              <a:t>Unsplash</a:t>
            </a:r>
            <a:r>
              <a:rPr b="0" i="0" lang="en-US" sz="3200" u="none" cap="none" strike="noStrike">
                <a:solidFill>
                  <a:srgbClr val="0E0E0E"/>
                </a:solidFill>
                <a:latin typeface="DM Sans"/>
                <a:ea typeface="DM Sans"/>
                <a:cs typeface="DM Sans"/>
                <a:sym typeface="DM Sans"/>
              </a:rPr>
              <a:t> </a:t>
            </a:r>
            <a:endParaRPr b="0" i="0" sz="3200" u="none" cap="none" strike="noStrike">
              <a:solidFill>
                <a:schemeClr val="dk1"/>
              </a:solidFill>
              <a:latin typeface="Calibri"/>
              <a:ea typeface="Calibri"/>
              <a:cs typeface="Calibri"/>
              <a:sym typeface="Calibri"/>
            </a:endParaRPr>
          </a:p>
        </p:txBody>
      </p:sp>
      <p:pic>
        <p:nvPicPr>
          <p:cNvPr descr=" " id="679" name="Google Shape;679;g3275672910a_0_632"/>
          <p:cNvPicPr preferRelativeResize="0"/>
          <p:nvPr/>
        </p:nvPicPr>
        <p:blipFill rotWithShape="1">
          <a:blip r:embed="rId6">
            <a:alphaModFix/>
          </a:blip>
          <a:srcRect b="0" l="0" r="0" t="0"/>
          <a:stretch/>
        </p:blipFill>
        <p:spPr>
          <a:xfrm>
            <a:off x="1917940" y="1714500"/>
            <a:ext cx="10364495" cy="11328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38" name="Shape 38"/>
        <p:cNvGrpSpPr/>
        <p:nvPr/>
      </p:nvGrpSpPr>
      <p:grpSpPr>
        <a:xfrm>
          <a:off x="0" y="0"/>
          <a:ext cx="0" cy="0"/>
          <a:chOff x="0" y="0"/>
          <a:chExt cx="0" cy="0"/>
        </a:xfrm>
      </p:grpSpPr>
      <p:pic>
        <p:nvPicPr>
          <p:cNvPr descr=" " id="39" name="Google Shape;39;g3275672910a_0_21"/>
          <p:cNvPicPr preferRelativeResize="0"/>
          <p:nvPr/>
        </p:nvPicPr>
        <p:blipFill rotWithShape="1">
          <a:blip r:embed="rId3">
            <a:alphaModFix/>
          </a:blip>
          <a:srcRect b="0" l="0" r="0" t="0"/>
          <a:stretch/>
        </p:blipFill>
        <p:spPr>
          <a:xfrm>
            <a:off x="1346368" y="2324100"/>
            <a:ext cx="8649781" cy="5765800"/>
          </a:xfrm>
          <a:prstGeom prst="rect">
            <a:avLst/>
          </a:prstGeom>
          <a:noFill/>
          <a:ln>
            <a:noFill/>
          </a:ln>
        </p:spPr>
      </p:pic>
      <p:pic>
        <p:nvPicPr>
          <p:cNvPr descr=" " id="40" name="Google Shape;40;g3275672910a_0_21"/>
          <p:cNvPicPr preferRelativeResize="0"/>
          <p:nvPr/>
        </p:nvPicPr>
        <p:blipFill rotWithShape="1">
          <a:blip r:embed="rId4">
            <a:alphaModFix/>
          </a:blip>
          <a:srcRect b="0" l="0" r="0" t="0"/>
          <a:stretch/>
        </p:blipFill>
        <p:spPr>
          <a:xfrm>
            <a:off x="12968321" y="7848600"/>
            <a:ext cx="7328816" cy="5664200"/>
          </a:xfrm>
          <a:prstGeom prst="rect">
            <a:avLst/>
          </a:prstGeom>
          <a:noFill/>
          <a:ln>
            <a:noFill/>
          </a:ln>
        </p:spPr>
      </p:pic>
      <p:pic>
        <p:nvPicPr>
          <p:cNvPr descr=" " id="41" name="Google Shape;41;g3275672910a_0_21"/>
          <p:cNvPicPr preferRelativeResize="0"/>
          <p:nvPr/>
        </p:nvPicPr>
        <p:blipFill rotWithShape="1">
          <a:blip r:embed="rId5">
            <a:alphaModFix/>
          </a:blip>
          <a:srcRect b="0" l="0" r="0" t="0"/>
          <a:stretch/>
        </p:blipFill>
        <p:spPr>
          <a:xfrm>
            <a:off x="13539892" y="0"/>
            <a:ext cx="7341518" cy="5588000"/>
          </a:xfrm>
          <a:prstGeom prst="rect">
            <a:avLst/>
          </a:prstGeom>
          <a:noFill/>
          <a:ln>
            <a:noFill/>
          </a:ln>
        </p:spPr>
      </p:pic>
      <p:sp>
        <p:nvSpPr>
          <p:cNvPr id="42" name="Google Shape;42;g3275672910a_0_21"/>
          <p:cNvSpPr/>
          <p:nvPr/>
        </p:nvSpPr>
        <p:spPr>
          <a:xfrm>
            <a:off x="2324391" y="1320800"/>
            <a:ext cx="20280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12800"/>
              <a:buFont typeface="Vast Shadow"/>
              <a:buNone/>
            </a:pPr>
            <a:r>
              <a:rPr b="0" i="0" lang="en-US" sz="12800" u="none" cap="none" strike="noStrike">
                <a:solidFill>
                  <a:srgbClr val="B00036"/>
                </a:solidFill>
                <a:latin typeface="Vast Shadow"/>
                <a:ea typeface="Vast Shadow"/>
                <a:cs typeface="Vast Shadow"/>
                <a:sym typeface="Vast Shadow"/>
              </a:rPr>
              <a:t>Table of Contents</a:t>
            </a:r>
            <a:endParaRPr b="0" i="0" sz="12800" u="none" cap="none" strike="noStrike">
              <a:solidFill>
                <a:schemeClr val="dk1"/>
              </a:solidFill>
              <a:latin typeface="Calibri"/>
              <a:ea typeface="Calibri"/>
              <a:cs typeface="Calibri"/>
              <a:sym typeface="Calibri"/>
            </a:endParaRPr>
          </a:p>
        </p:txBody>
      </p:sp>
      <p:sp>
        <p:nvSpPr>
          <p:cNvPr id="43" name="Google Shape;43;g3275672910a_0_21"/>
          <p:cNvSpPr/>
          <p:nvPr/>
        </p:nvSpPr>
        <p:spPr>
          <a:xfrm>
            <a:off x="0"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g3275672910a_0_21"/>
          <p:cNvSpPr/>
          <p:nvPr/>
        </p:nvSpPr>
        <p:spPr>
          <a:xfrm>
            <a:off x="0" y="46355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3275672910a_0_21"/>
          <p:cNvSpPr/>
          <p:nvPr/>
        </p:nvSpPr>
        <p:spPr>
          <a:xfrm>
            <a:off x="-203225" y="4635500"/>
            <a:ext cx="6135000" cy="9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Introduction</a:t>
            </a:r>
            <a:endParaRPr b="0" i="0" sz="4800" u="none" cap="none" strike="noStrike">
              <a:solidFill>
                <a:schemeClr val="dk1"/>
              </a:solidFill>
              <a:latin typeface="Calibri"/>
              <a:ea typeface="Calibri"/>
              <a:cs typeface="Calibri"/>
              <a:sym typeface="Calibri"/>
            </a:endParaRPr>
          </a:p>
        </p:txBody>
      </p:sp>
      <p:sp>
        <p:nvSpPr>
          <p:cNvPr id="46" name="Google Shape;46;g3275672910a_0_21"/>
          <p:cNvSpPr/>
          <p:nvPr/>
        </p:nvSpPr>
        <p:spPr>
          <a:xfrm>
            <a:off x="-135484" y="549910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Extraordinary Realm</a:t>
            </a:r>
            <a:endParaRPr b="0" i="0" sz="3200" u="none" cap="none" strike="noStrike">
              <a:solidFill>
                <a:schemeClr val="dk1"/>
              </a:solidFill>
              <a:latin typeface="Calibri"/>
              <a:ea typeface="Calibri"/>
              <a:cs typeface="Calibri"/>
              <a:sym typeface="Calibri"/>
            </a:endParaRPr>
          </a:p>
        </p:txBody>
      </p:sp>
      <p:pic>
        <p:nvPicPr>
          <p:cNvPr descr=" " id="47" name="Google Shape;47;g3275672910a_0_21"/>
          <p:cNvPicPr preferRelativeResize="0"/>
          <p:nvPr/>
        </p:nvPicPr>
        <p:blipFill rotWithShape="1">
          <a:blip r:embed="rId6">
            <a:alphaModFix/>
          </a:blip>
          <a:srcRect b="0" l="0" r="0" t="0"/>
          <a:stretch/>
        </p:blipFill>
        <p:spPr>
          <a:xfrm>
            <a:off x="6134867" y="4521200"/>
            <a:ext cx="1625803" cy="1625600"/>
          </a:xfrm>
          <a:prstGeom prst="rect">
            <a:avLst/>
          </a:prstGeom>
          <a:noFill/>
          <a:ln>
            <a:noFill/>
          </a:ln>
        </p:spPr>
      </p:pic>
      <p:sp>
        <p:nvSpPr>
          <p:cNvPr id="48" name="Google Shape;48;g3275672910a_0_21"/>
          <p:cNvSpPr/>
          <p:nvPr/>
        </p:nvSpPr>
        <p:spPr>
          <a:xfrm>
            <a:off x="6134867" y="4521200"/>
            <a:ext cx="1625700" cy="1625700"/>
          </a:xfrm>
          <a:prstGeom prst="roundRect">
            <a:avLst>
              <a:gd fmla="val 781313" name="adj"/>
            </a:avLst>
          </a:prstGeom>
          <a:noFill/>
          <a:ln cap="flat" cmpd="sng" w="50800">
            <a:solidFill>
              <a:srgbClr val="FF38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3275672910a_0_21"/>
          <p:cNvSpPr/>
          <p:nvPr/>
        </p:nvSpPr>
        <p:spPr>
          <a:xfrm>
            <a:off x="6427003" y="4851400"/>
            <a:ext cx="10416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3847"/>
              </a:buClr>
              <a:buSzPts val="4800"/>
              <a:buFont typeface="Vast Shadow"/>
              <a:buNone/>
            </a:pPr>
            <a:r>
              <a:rPr b="0" i="0" lang="en-US" sz="4800" u="none" cap="none" strike="noStrike">
                <a:solidFill>
                  <a:srgbClr val="FF3847"/>
                </a:solidFill>
                <a:latin typeface="Vast Shadow"/>
                <a:ea typeface="Vast Shadow"/>
                <a:cs typeface="Vast Shadow"/>
                <a:sym typeface="Vast Shadow"/>
              </a:rPr>
              <a:t>01</a:t>
            </a:r>
            <a:endParaRPr b="0" i="0" sz="4800" u="none" cap="none" strike="noStrike">
              <a:solidFill>
                <a:schemeClr val="dk1"/>
              </a:solidFill>
              <a:latin typeface="Calibri"/>
              <a:ea typeface="Calibri"/>
              <a:cs typeface="Calibri"/>
              <a:sym typeface="Calibri"/>
            </a:endParaRPr>
          </a:p>
        </p:txBody>
      </p:sp>
      <p:sp>
        <p:nvSpPr>
          <p:cNvPr id="50" name="Google Shape;50;g3275672910a_0_21"/>
          <p:cNvSpPr/>
          <p:nvPr/>
        </p:nvSpPr>
        <p:spPr>
          <a:xfrm>
            <a:off x="16626378"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 name="Google Shape;51;g3275672910a_0_21"/>
          <p:cNvPicPr preferRelativeResize="0"/>
          <p:nvPr/>
        </p:nvPicPr>
        <p:blipFill rotWithShape="1">
          <a:blip r:embed="rId6">
            <a:alphaModFix/>
          </a:blip>
          <a:srcRect b="0" l="0" r="0" t="0"/>
          <a:stretch/>
        </p:blipFill>
        <p:spPr>
          <a:xfrm>
            <a:off x="16626378" y="4521200"/>
            <a:ext cx="1625803" cy="1625600"/>
          </a:xfrm>
          <a:prstGeom prst="rect">
            <a:avLst/>
          </a:prstGeom>
          <a:noFill/>
          <a:ln>
            <a:noFill/>
          </a:ln>
        </p:spPr>
      </p:pic>
      <p:sp>
        <p:nvSpPr>
          <p:cNvPr id="52" name="Google Shape;52;g3275672910a_0_21"/>
          <p:cNvSpPr/>
          <p:nvPr/>
        </p:nvSpPr>
        <p:spPr>
          <a:xfrm>
            <a:off x="16626378" y="4521200"/>
            <a:ext cx="1625700" cy="1625700"/>
          </a:xfrm>
          <a:prstGeom prst="roundRect">
            <a:avLst>
              <a:gd fmla="val 781313" name="adj"/>
            </a:avLst>
          </a:prstGeom>
          <a:noFill/>
          <a:ln cap="flat" cmpd="sng" w="50800">
            <a:solidFill>
              <a:srgbClr val="FF38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3275672910a_0_21"/>
          <p:cNvSpPr/>
          <p:nvPr/>
        </p:nvSpPr>
        <p:spPr>
          <a:xfrm>
            <a:off x="16842305" y="4851400"/>
            <a:ext cx="11940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3847"/>
              </a:buClr>
              <a:buSzPts val="4800"/>
              <a:buFont typeface="Vast Shadow"/>
              <a:buNone/>
            </a:pPr>
            <a:r>
              <a:rPr b="0" i="0" lang="en-US" sz="4800" u="none" cap="none" strike="noStrike">
                <a:solidFill>
                  <a:srgbClr val="FF3847"/>
                </a:solidFill>
                <a:latin typeface="Vast Shadow"/>
                <a:ea typeface="Vast Shadow"/>
                <a:cs typeface="Vast Shadow"/>
                <a:sym typeface="Vast Shadow"/>
              </a:rPr>
              <a:t>02</a:t>
            </a:r>
            <a:endParaRPr b="0" i="0" sz="4800" u="none" cap="none" strike="noStrike">
              <a:solidFill>
                <a:schemeClr val="dk1"/>
              </a:solidFill>
              <a:latin typeface="Calibri"/>
              <a:ea typeface="Calibri"/>
              <a:cs typeface="Calibri"/>
              <a:sym typeface="Calibri"/>
            </a:endParaRPr>
          </a:p>
        </p:txBody>
      </p:sp>
      <p:sp>
        <p:nvSpPr>
          <p:cNvPr id="54" name="Google Shape;54;g3275672910a_0_21"/>
          <p:cNvSpPr/>
          <p:nvPr/>
        </p:nvSpPr>
        <p:spPr>
          <a:xfrm>
            <a:off x="18455407" y="46355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3275672910a_0_21"/>
          <p:cNvSpPr/>
          <p:nvPr/>
        </p:nvSpPr>
        <p:spPr>
          <a:xfrm>
            <a:off x="18455407" y="46355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Encounters</a:t>
            </a:r>
            <a:endParaRPr b="0" i="0" sz="4800" u="none" cap="none" strike="noStrike">
              <a:solidFill>
                <a:schemeClr val="dk1"/>
              </a:solidFill>
              <a:latin typeface="Calibri"/>
              <a:ea typeface="Calibri"/>
              <a:cs typeface="Calibri"/>
              <a:sym typeface="Calibri"/>
            </a:endParaRPr>
          </a:p>
        </p:txBody>
      </p:sp>
      <p:sp>
        <p:nvSpPr>
          <p:cNvPr id="56" name="Google Shape;56;g3275672910a_0_21"/>
          <p:cNvSpPr/>
          <p:nvPr/>
        </p:nvSpPr>
        <p:spPr>
          <a:xfrm>
            <a:off x="18455407" y="54991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Unicorn Sightings</a:t>
            </a:r>
            <a:endParaRPr b="0" i="0" sz="3200" u="none" cap="none" strike="noStrike">
              <a:solidFill>
                <a:schemeClr val="dk1"/>
              </a:solidFill>
              <a:latin typeface="Calibri"/>
              <a:ea typeface="Calibri"/>
              <a:cs typeface="Calibri"/>
              <a:sym typeface="Calibri"/>
            </a:endParaRPr>
          </a:p>
        </p:txBody>
      </p:sp>
      <p:sp>
        <p:nvSpPr>
          <p:cNvPr id="57" name="Google Shape;57;g3275672910a_0_21"/>
          <p:cNvSpPr/>
          <p:nvPr/>
        </p:nvSpPr>
        <p:spPr>
          <a:xfrm>
            <a:off x="0"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3275672910a_0_21"/>
          <p:cNvSpPr/>
          <p:nvPr/>
        </p:nvSpPr>
        <p:spPr>
          <a:xfrm>
            <a:off x="0" y="76200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3275672910a_0_21"/>
          <p:cNvSpPr/>
          <p:nvPr/>
        </p:nvSpPr>
        <p:spPr>
          <a:xfrm>
            <a:off x="-203225" y="7620000"/>
            <a:ext cx="6135000" cy="9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Wonders</a:t>
            </a:r>
            <a:endParaRPr b="0" i="0" sz="4800" u="none" cap="none" strike="noStrike">
              <a:solidFill>
                <a:schemeClr val="dk1"/>
              </a:solidFill>
              <a:latin typeface="Calibri"/>
              <a:ea typeface="Calibri"/>
              <a:cs typeface="Calibri"/>
              <a:sym typeface="Calibri"/>
            </a:endParaRPr>
          </a:p>
        </p:txBody>
      </p:sp>
      <p:sp>
        <p:nvSpPr>
          <p:cNvPr id="60" name="Google Shape;60;g3275672910a_0_21"/>
          <p:cNvSpPr/>
          <p:nvPr/>
        </p:nvSpPr>
        <p:spPr>
          <a:xfrm>
            <a:off x="-135484" y="848360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Wishes Granted</a:t>
            </a:r>
            <a:endParaRPr b="0" i="0" sz="3200" u="none" cap="none" strike="noStrike">
              <a:solidFill>
                <a:schemeClr val="dk1"/>
              </a:solidFill>
              <a:latin typeface="Calibri"/>
              <a:ea typeface="Calibri"/>
              <a:cs typeface="Calibri"/>
              <a:sym typeface="Calibri"/>
            </a:endParaRPr>
          </a:p>
        </p:txBody>
      </p:sp>
      <p:pic>
        <p:nvPicPr>
          <p:cNvPr descr=" " id="61" name="Google Shape;61;g3275672910a_0_21"/>
          <p:cNvPicPr preferRelativeResize="0"/>
          <p:nvPr/>
        </p:nvPicPr>
        <p:blipFill rotWithShape="1">
          <a:blip r:embed="rId6">
            <a:alphaModFix/>
          </a:blip>
          <a:srcRect b="0" l="0" r="0" t="0"/>
          <a:stretch/>
        </p:blipFill>
        <p:spPr>
          <a:xfrm>
            <a:off x="6134867" y="7505700"/>
            <a:ext cx="1625803" cy="1625600"/>
          </a:xfrm>
          <a:prstGeom prst="rect">
            <a:avLst/>
          </a:prstGeom>
          <a:noFill/>
          <a:ln>
            <a:noFill/>
          </a:ln>
        </p:spPr>
      </p:pic>
      <p:sp>
        <p:nvSpPr>
          <p:cNvPr id="62" name="Google Shape;62;g3275672910a_0_21"/>
          <p:cNvSpPr/>
          <p:nvPr/>
        </p:nvSpPr>
        <p:spPr>
          <a:xfrm>
            <a:off x="6134867" y="7505700"/>
            <a:ext cx="1625700" cy="1625700"/>
          </a:xfrm>
          <a:prstGeom prst="roundRect">
            <a:avLst>
              <a:gd fmla="val 781313" name="adj"/>
            </a:avLst>
          </a:prstGeom>
          <a:noFill/>
          <a:ln cap="flat" cmpd="sng" w="50800">
            <a:solidFill>
              <a:srgbClr val="FF38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3275672910a_0_21"/>
          <p:cNvSpPr/>
          <p:nvPr/>
        </p:nvSpPr>
        <p:spPr>
          <a:xfrm>
            <a:off x="6344443" y="7835900"/>
            <a:ext cx="12066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3847"/>
              </a:buClr>
              <a:buSzPts val="4800"/>
              <a:buFont typeface="Vast Shadow"/>
              <a:buNone/>
            </a:pPr>
            <a:r>
              <a:rPr b="0" i="0" lang="en-US" sz="4800" u="none" cap="none" strike="noStrike">
                <a:solidFill>
                  <a:srgbClr val="FF3847"/>
                </a:solidFill>
                <a:latin typeface="Vast Shadow"/>
                <a:ea typeface="Vast Shadow"/>
                <a:cs typeface="Vast Shadow"/>
                <a:sym typeface="Vast Shadow"/>
              </a:rPr>
              <a:t>03</a:t>
            </a:r>
            <a:endParaRPr b="0" i="0" sz="4800" u="none" cap="none" strike="noStrike">
              <a:solidFill>
                <a:schemeClr val="dk1"/>
              </a:solidFill>
              <a:latin typeface="Calibri"/>
              <a:ea typeface="Calibri"/>
              <a:cs typeface="Calibri"/>
              <a:sym typeface="Calibri"/>
            </a:endParaRPr>
          </a:p>
        </p:txBody>
      </p:sp>
      <p:sp>
        <p:nvSpPr>
          <p:cNvPr id="64" name="Google Shape;64;g3275672910a_0_21"/>
          <p:cNvSpPr/>
          <p:nvPr/>
        </p:nvSpPr>
        <p:spPr>
          <a:xfrm>
            <a:off x="16626378"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 name="Google Shape;65;g3275672910a_0_21"/>
          <p:cNvPicPr preferRelativeResize="0"/>
          <p:nvPr/>
        </p:nvPicPr>
        <p:blipFill rotWithShape="1">
          <a:blip r:embed="rId6">
            <a:alphaModFix/>
          </a:blip>
          <a:srcRect b="0" l="0" r="0" t="0"/>
          <a:stretch/>
        </p:blipFill>
        <p:spPr>
          <a:xfrm>
            <a:off x="16626378" y="7505700"/>
            <a:ext cx="1625803" cy="1625600"/>
          </a:xfrm>
          <a:prstGeom prst="rect">
            <a:avLst/>
          </a:prstGeom>
          <a:noFill/>
          <a:ln>
            <a:noFill/>
          </a:ln>
        </p:spPr>
      </p:pic>
      <p:sp>
        <p:nvSpPr>
          <p:cNvPr id="66" name="Google Shape;66;g3275672910a_0_21"/>
          <p:cNvSpPr/>
          <p:nvPr/>
        </p:nvSpPr>
        <p:spPr>
          <a:xfrm>
            <a:off x="16626378" y="7505700"/>
            <a:ext cx="1625700" cy="1625700"/>
          </a:xfrm>
          <a:prstGeom prst="roundRect">
            <a:avLst>
              <a:gd fmla="val 781313" name="adj"/>
            </a:avLst>
          </a:prstGeom>
          <a:noFill/>
          <a:ln cap="flat" cmpd="sng" w="50800">
            <a:solidFill>
              <a:srgbClr val="FF38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3275672910a_0_21"/>
          <p:cNvSpPr/>
          <p:nvPr/>
        </p:nvSpPr>
        <p:spPr>
          <a:xfrm>
            <a:off x="16829603" y="7835900"/>
            <a:ext cx="1219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3847"/>
              </a:buClr>
              <a:buSzPts val="4800"/>
              <a:buFont typeface="Vast Shadow"/>
              <a:buNone/>
            </a:pPr>
            <a:r>
              <a:rPr b="0" i="0" lang="en-US" sz="4800" u="none" cap="none" strike="noStrike">
                <a:solidFill>
                  <a:srgbClr val="FF3847"/>
                </a:solidFill>
                <a:latin typeface="Vast Shadow"/>
                <a:ea typeface="Vast Shadow"/>
                <a:cs typeface="Vast Shadow"/>
                <a:sym typeface="Vast Shadow"/>
              </a:rPr>
              <a:t>04</a:t>
            </a:r>
            <a:endParaRPr b="0" i="0" sz="4800" u="none" cap="none" strike="noStrike">
              <a:solidFill>
                <a:schemeClr val="dk1"/>
              </a:solidFill>
              <a:latin typeface="Calibri"/>
              <a:ea typeface="Calibri"/>
              <a:cs typeface="Calibri"/>
              <a:sym typeface="Calibri"/>
            </a:endParaRPr>
          </a:p>
        </p:txBody>
      </p:sp>
      <p:sp>
        <p:nvSpPr>
          <p:cNvPr id="68" name="Google Shape;68;g3275672910a_0_21"/>
          <p:cNvSpPr/>
          <p:nvPr/>
        </p:nvSpPr>
        <p:spPr>
          <a:xfrm>
            <a:off x="18455407" y="76200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3275672910a_0_21"/>
          <p:cNvSpPr/>
          <p:nvPr/>
        </p:nvSpPr>
        <p:spPr>
          <a:xfrm>
            <a:off x="18455407" y="76200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Magic</a:t>
            </a:r>
            <a:endParaRPr b="0" i="0" sz="4800" u="none" cap="none" strike="noStrike">
              <a:solidFill>
                <a:schemeClr val="dk1"/>
              </a:solidFill>
              <a:latin typeface="Calibri"/>
              <a:ea typeface="Calibri"/>
              <a:cs typeface="Calibri"/>
              <a:sym typeface="Calibri"/>
            </a:endParaRPr>
          </a:p>
        </p:txBody>
      </p:sp>
      <p:sp>
        <p:nvSpPr>
          <p:cNvPr id="70" name="Google Shape;70;g3275672910a_0_21"/>
          <p:cNvSpPr/>
          <p:nvPr/>
        </p:nvSpPr>
        <p:spPr>
          <a:xfrm>
            <a:off x="18455407" y="84836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Spellcasting</a:t>
            </a:r>
            <a:endParaRPr b="0" i="0" sz="3200" u="none" cap="none" strike="noStrike">
              <a:solidFill>
                <a:schemeClr val="dk1"/>
              </a:solidFill>
              <a:latin typeface="Calibri"/>
              <a:ea typeface="Calibri"/>
              <a:cs typeface="Calibri"/>
              <a:sym typeface="Calibri"/>
            </a:endParaRPr>
          </a:p>
        </p:txBody>
      </p:sp>
      <p:sp>
        <p:nvSpPr>
          <p:cNvPr id="71" name="Google Shape;71;g3275672910a_0_21"/>
          <p:cNvSpPr/>
          <p:nvPr/>
        </p:nvSpPr>
        <p:spPr>
          <a:xfrm>
            <a:off x="0"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3275672910a_0_21"/>
          <p:cNvSpPr/>
          <p:nvPr/>
        </p:nvSpPr>
        <p:spPr>
          <a:xfrm>
            <a:off x="0" y="106045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3275672910a_0_21"/>
          <p:cNvSpPr/>
          <p:nvPr/>
        </p:nvSpPr>
        <p:spPr>
          <a:xfrm>
            <a:off x="-203225" y="10604500"/>
            <a:ext cx="6135000" cy="9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Adventure</a:t>
            </a:r>
            <a:endParaRPr b="0" i="0" sz="4800" u="none" cap="none" strike="noStrike">
              <a:solidFill>
                <a:schemeClr val="dk1"/>
              </a:solidFill>
              <a:latin typeface="Calibri"/>
              <a:ea typeface="Calibri"/>
              <a:cs typeface="Calibri"/>
              <a:sym typeface="Calibri"/>
            </a:endParaRPr>
          </a:p>
        </p:txBody>
      </p:sp>
      <p:sp>
        <p:nvSpPr>
          <p:cNvPr id="74" name="Google Shape;74;g3275672910a_0_21"/>
          <p:cNvSpPr/>
          <p:nvPr/>
        </p:nvSpPr>
        <p:spPr>
          <a:xfrm>
            <a:off x="-135484" y="1146810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Happily Ever After</a:t>
            </a:r>
            <a:endParaRPr b="0" i="0" sz="3200" u="none" cap="none" strike="noStrike">
              <a:solidFill>
                <a:schemeClr val="dk1"/>
              </a:solidFill>
              <a:latin typeface="Calibri"/>
              <a:ea typeface="Calibri"/>
              <a:cs typeface="Calibri"/>
              <a:sym typeface="Calibri"/>
            </a:endParaRPr>
          </a:p>
        </p:txBody>
      </p:sp>
      <p:pic>
        <p:nvPicPr>
          <p:cNvPr descr=" " id="75" name="Google Shape;75;g3275672910a_0_21"/>
          <p:cNvPicPr preferRelativeResize="0"/>
          <p:nvPr/>
        </p:nvPicPr>
        <p:blipFill rotWithShape="1">
          <a:blip r:embed="rId6">
            <a:alphaModFix/>
          </a:blip>
          <a:srcRect b="0" l="0" r="0" t="0"/>
          <a:stretch/>
        </p:blipFill>
        <p:spPr>
          <a:xfrm>
            <a:off x="6134867" y="10490200"/>
            <a:ext cx="1625803" cy="1625600"/>
          </a:xfrm>
          <a:prstGeom prst="rect">
            <a:avLst/>
          </a:prstGeom>
          <a:noFill/>
          <a:ln>
            <a:noFill/>
          </a:ln>
        </p:spPr>
      </p:pic>
      <p:sp>
        <p:nvSpPr>
          <p:cNvPr id="76" name="Google Shape;76;g3275672910a_0_21"/>
          <p:cNvSpPr/>
          <p:nvPr/>
        </p:nvSpPr>
        <p:spPr>
          <a:xfrm>
            <a:off x="6134867" y="10490200"/>
            <a:ext cx="1625700" cy="1625700"/>
          </a:xfrm>
          <a:prstGeom prst="roundRect">
            <a:avLst>
              <a:gd fmla="val 781313" name="adj"/>
            </a:avLst>
          </a:prstGeom>
          <a:noFill/>
          <a:ln cap="flat" cmpd="sng" w="50800">
            <a:solidFill>
              <a:srgbClr val="FF38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3275672910a_0_21"/>
          <p:cNvSpPr/>
          <p:nvPr/>
        </p:nvSpPr>
        <p:spPr>
          <a:xfrm>
            <a:off x="6338092" y="10820400"/>
            <a:ext cx="1219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3847"/>
              </a:buClr>
              <a:buSzPts val="4800"/>
              <a:buFont typeface="Vast Shadow"/>
              <a:buNone/>
            </a:pPr>
            <a:r>
              <a:rPr b="0" i="0" lang="en-US" sz="4800" u="none" cap="none" strike="noStrike">
                <a:solidFill>
                  <a:srgbClr val="FF3847"/>
                </a:solidFill>
                <a:latin typeface="Vast Shadow"/>
                <a:ea typeface="Vast Shadow"/>
                <a:cs typeface="Vast Shadow"/>
                <a:sym typeface="Vast Shadow"/>
              </a:rPr>
              <a:t>05</a:t>
            </a:r>
            <a:endParaRPr b="0" i="0" sz="4800" u="none" cap="none" strike="noStrike">
              <a:solidFill>
                <a:schemeClr val="dk1"/>
              </a:solidFill>
              <a:latin typeface="Calibri"/>
              <a:ea typeface="Calibri"/>
              <a:cs typeface="Calibri"/>
              <a:sym typeface="Calibri"/>
            </a:endParaRPr>
          </a:p>
        </p:txBody>
      </p:sp>
      <p:sp>
        <p:nvSpPr>
          <p:cNvPr id="78" name="Google Shape;78;g3275672910a_0_21"/>
          <p:cNvSpPr/>
          <p:nvPr/>
        </p:nvSpPr>
        <p:spPr>
          <a:xfrm>
            <a:off x="16626378"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9" name="Google Shape;79;g3275672910a_0_21"/>
          <p:cNvPicPr preferRelativeResize="0"/>
          <p:nvPr/>
        </p:nvPicPr>
        <p:blipFill rotWithShape="1">
          <a:blip r:embed="rId6">
            <a:alphaModFix/>
          </a:blip>
          <a:srcRect b="0" l="0" r="0" t="0"/>
          <a:stretch/>
        </p:blipFill>
        <p:spPr>
          <a:xfrm>
            <a:off x="16626378" y="10490200"/>
            <a:ext cx="1625803" cy="1625600"/>
          </a:xfrm>
          <a:prstGeom prst="rect">
            <a:avLst/>
          </a:prstGeom>
          <a:noFill/>
          <a:ln>
            <a:noFill/>
          </a:ln>
        </p:spPr>
      </p:pic>
      <p:sp>
        <p:nvSpPr>
          <p:cNvPr id="80" name="Google Shape;80;g3275672910a_0_21"/>
          <p:cNvSpPr/>
          <p:nvPr/>
        </p:nvSpPr>
        <p:spPr>
          <a:xfrm>
            <a:off x="16626378" y="10490200"/>
            <a:ext cx="1625700" cy="1625700"/>
          </a:xfrm>
          <a:prstGeom prst="roundRect">
            <a:avLst>
              <a:gd fmla="val 781313" name="adj"/>
            </a:avLst>
          </a:prstGeom>
          <a:noFill/>
          <a:ln cap="flat" cmpd="sng" w="50800">
            <a:solidFill>
              <a:srgbClr val="FF38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3275672910a_0_21"/>
          <p:cNvSpPr/>
          <p:nvPr/>
        </p:nvSpPr>
        <p:spPr>
          <a:xfrm>
            <a:off x="16829603" y="10820400"/>
            <a:ext cx="1219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3847"/>
              </a:buClr>
              <a:buSzPts val="4800"/>
              <a:buFont typeface="Vast Shadow"/>
              <a:buNone/>
            </a:pPr>
            <a:r>
              <a:rPr b="0" i="0" lang="en-US" sz="4800" u="none" cap="none" strike="noStrike">
                <a:solidFill>
                  <a:srgbClr val="FF3847"/>
                </a:solidFill>
                <a:latin typeface="Vast Shadow"/>
                <a:ea typeface="Vast Shadow"/>
                <a:cs typeface="Vast Shadow"/>
                <a:sym typeface="Vast Shadow"/>
              </a:rPr>
              <a:t>06</a:t>
            </a:r>
            <a:endParaRPr b="0" i="0" sz="4800" u="none" cap="none" strike="noStrike">
              <a:solidFill>
                <a:schemeClr val="dk1"/>
              </a:solidFill>
              <a:latin typeface="Calibri"/>
              <a:ea typeface="Calibri"/>
              <a:cs typeface="Calibri"/>
              <a:sym typeface="Calibri"/>
            </a:endParaRPr>
          </a:p>
        </p:txBody>
      </p:sp>
      <p:sp>
        <p:nvSpPr>
          <p:cNvPr id="82" name="Google Shape;82;g3275672910a_0_21"/>
          <p:cNvSpPr/>
          <p:nvPr/>
        </p:nvSpPr>
        <p:spPr>
          <a:xfrm>
            <a:off x="18455407" y="106045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3275672910a_0_21"/>
          <p:cNvSpPr/>
          <p:nvPr/>
        </p:nvSpPr>
        <p:spPr>
          <a:xfrm>
            <a:off x="18455407" y="106045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Conclusion</a:t>
            </a:r>
            <a:endParaRPr b="0" i="0" sz="4800" u="none" cap="none" strike="noStrike">
              <a:solidFill>
                <a:schemeClr val="dk1"/>
              </a:solidFill>
              <a:latin typeface="Calibri"/>
              <a:ea typeface="Calibri"/>
              <a:cs typeface="Calibri"/>
              <a:sym typeface="Calibri"/>
            </a:endParaRPr>
          </a:p>
        </p:txBody>
      </p:sp>
      <p:sp>
        <p:nvSpPr>
          <p:cNvPr id="84" name="Google Shape;84;g3275672910a_0_21"/>
          <p:cNvSpPr/>
          <p:nvPr/>
        </p:nvSpPr>
        <p:spPr>
          <a:xfrm>
            <a:off x="18455407" y="114681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Embrace the Fantasy</a:t>
            </a:r>
            <a:endParaRPr b="0" i="0" sz="3200" u="none" cap="none" strike="noStrike">
              <a:solidFill>
                <a:schemeClr val="dk1"/>
              </a:solidFill>
              <a:latin typeface="Calibri"/>
              <a:ea typeface="Calibri"/>
              <a:cs typeface="Calibri"/>
              <a:sym typeface="Calibri"/>
            </a:endParaRPr>
          </a:p>
        </p:txBody>
      </p:sp>
      <p:sp>
        <p:nvSpPr>
          <p:cNvPr id="85" name="Google Shape;85;g3275672910a_0_2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6" name="Google Shape;86;g3275672910a_0_2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87" name="Google Shape;87;g3275672910a_0_21"/>
          <p:cNvPicPr preferRelativeResize="0"/>
          <p:nvPr/>
        </p:nvPicPr>
        <p:blipFill rotWithShape="1">
          <a:blip r:embed="rId8">
            <a:alphaModFix/>
          </a:blip>
          <a:srcRect b="0" l="0" r="0" t="0"/>
          <a:stretch/>
        </p:blipFill>
        <p:spPr>
          <a:xfrm>
            <a:off x="8268733" y="4965700"/>
            <a:ext cx="7862283" cy="8102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92" name="Shape 92"/>
        <p:cNvGrpSpPr/>
        <p:nvPr/>
      </p:nvGrpSpPr>
      <p:grpSpPr>
        <a:xfrm>
          <a:off x="0" y="0"/>
          <a:ext cx="0" cy="0"/>
          <a:chOff x="0" y="0"/>
          <a:chExt cx="0" cy="0"/>
        </a:xfrm>
      </p:grpSpPr>
      <p:pic>
        <p:nvPicPr>
          <p:cNvPr descr=" " id="93" name="Google Shape;93;g3275672910a_0_74"/>
          <p:cNvPicPr preferRelativeResize="0"/>
          <p:nvPr/>
        </p:nvPicPr>
        <p:blipFill rotWithShape="1">
          <a:blip r:embed="rId3">
            <a:alphaModFix/>
          </a:blip>
          <a:srcRect b="0" l="0" r="0" t="0"/>
          <a:stretch/>
        </p:blipFill>
        <p:spPr>
          <a:xfrm>
            <a:off x="1524191" y="7112000"/>
            <a:ext cx="4145642" cy="6601916"/>
          </a:xfrm>
          <a:prstGeom prst="rect">
            <a:avLst/>
          </a:prstGeom>
          <a:noFill/>
          <a:ln>
            <a:noFill/>
          </a:ln>
        </p:spPr>
      </p:pic>
      <p:pic>
        <p:nvPicPr>
          <p:cNvPr descr=" " id="94" name="Google Shape;94;g3275672910a_0_74"/>
          <p:cNvPicPr preferRelativeResize="0"/>
          <p:nvPr/>
        </p:nvPicPr>
        <p:blipFill rotWithShape="1">
          <a:blip r:embed="rId4">
            <a:alphaModFix/>
          </a:blip>
          <a:srcRect b="0" l="0" r="0" t="0"/>
          <a:stretch/>
        </p:blipFill>
        <p:spPr>
          <a:xfrm>
            <a:off x="6350794" y="863600"/>
            <a:ext cx="4604691" cy="8319471"/>
          </a:xfrm>
          <a:prstGeom prst="rect">
            <a:avLst/>
          </a:prstGeom>
          <a:noFill/>
          <a:ln>
            <a:noFill/>
          </a:ln>
        </p:spPr>
      </p:pic>
      <p:pic>
        <p:nvPicPr>
          <p:cNvPr descr=" " id="95" name="Google Shape;95;g3275672910a_0_74"/>
          <p:cNvPicPr preferRelativeResize="0"/>
          <p:nvPr/>
        </p:nvPicPr>
        <p:blipFill rotWithShape="1">
          <a:blip r:embed="rId5">
            <a:alphaModFix/>
          </a:blip>
          <a:srcRect b="0" l="0" r="0" t="0"/>
          <a:stretch/>
        </p:blipFill>
        <p:spPr>
          <a:xfrm>
            <a:off x="19344518" y="5791200"/>
            <a:ext cx="4278621" cy="6779834"/>
          </a:xfrm>
          <a:prstGeom prst="rect">
            <a:avLst/>
          </a:prstGeom>
          <a:noFill/>
          <a:ln>
            <a:noFill/>
          </a:ln>
        </p:spPr>
      </p:pic>
      <p:pic>
        <p:nvPicPr>
          <p:cNvPr descr=" " id="96" name="Google Shape;96;g3275672910a_0_74"/>
          <p:cNvPicPr preferRelativeResize="0"/>
          <p:nvPr/>
        </p:nvPicPr>
        <p:blipFill rotWithShape="1">
          <a:blip r:embed="rId6">
            <a:alphaModFix/>
          </a:blip>
          <a:srcRect b="0" l="0" r="0" t="0"/>
          <a:stretch/>
        </p:blipFill>
        <p:spPr>
          <a:xfrm>
            <a:off x="13120740" y="3390900"/>
            <a:ext cx="4070028" cy="5789628"/>
          </a:xfrm>
          <a:prstGeom prst="rect">
            <a:avLst/>
          </a:prstGeom>
          <a:noFill/>
          <a:ln>
            <a:noFill/>
          </a:ln>
        </p:spPr>
      </p:pic>
      <p:sp>
        <p:nvSpPr>
          <p:cNvPr id="97" name="Google Shape;97;g3275672910a_0_7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8" name="Google Shape;98;g3275672910a_0_74"/>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99" name="Google Shape;99;g3275672910a_0_74"/>
          <p:cNvSpPr/>
          <p:nvPr/>
        </p:nvSpPr>
        <p:spPr>
          <a:xfrm>
            <a:off x="2959470" y="2743200"/>
            <a:ext cx="225411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8000"/>
              <a:buFont typeface="Vast Shadow"/>
              <a:buNone/>
            </a:pPr>
            <a:r>
              <a:rPr b="0" i="0" lang="en-US" sz="8000" u="none" cap="none" strike="noStrike">
                <a:solidFill>
                  <a:srgbClr val="B00036"/>
                </a:solidFill>
                <a:latin typeface="Vast Shadow"/>
                <a:ea typeface="Vast Shadow"/>
                <a:cs typeface="Vast Shadow"/>
                <a:sym typeface="Vast Shadow"/>
              </a:rPr>
              <a:t>The Realm of the Extraordinary</a:t>
            </a:r>
            <a:endParaRPr b="0" i="0" sz="8000" u="none" cap="none" strike="noStrike">
              <a:solidFill>
                <a:schemeClr val="dk1"/>
              </a:solidFill>
              <a:latin typeface="Calibri"/>
              <a:ea typeface="Calibri"/>
              <a:cs typeface="Calibri"/>
              <a:sym typeface="Calibri"/>
            </a:endParaRPr>
          </a:p>
        </p:txBody>
      </p:sp>
      <p:sp>
        <p:nvSpPr>
          <p:cNvPr id="100" name="Google Shape;100;g3275672910a_0_74"/>
          <p:cNvSpPr/>
          <p:nvPr/>
        </p:nvSpPr>
        <p:spPr>
          <a:xfrm>
            <a:off x="2959470"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101" name="Google Shape;101;g3275672910a_0_74"/>
          <p:cNvSpPr/>
          <p:nvPr/>
        </p:nvSpPr>
        <p:spPr>
          <a:xfrm>
            <a:off x="12701588"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106" name="Shape 106"/>
        <p:cNvGrpSpPr/>
        <p:nvPr/>
      </p:nvGrpSpPr>
      <p:grpSpPr>
        <a:xfrm>
          <a:off x="0" y="0"/>
          <a:ext cx="0" cy="0"/>
          <a:chOff x="0" y="0"/>
          <a:chExt cx="0" cy="0"/>
        </a:xfrm>
      </p:grpSpPr>
      <p:pic>
        <p:nvPicPr>
          <p:cNvPr descr=" " id="107" name="Google Shape;107;g3275672910a_0_87"/>
          <p:cNvPicPr preferRelativeResize="0"/>
          <p:nvPr/>
        </p:nvPicPr>
        <p:blipFill rotWithShape="1">
          <a:blip r:embed="rId3">
            <a:alphaModFix/>
          </a:blip>
          <a:srcRect b="0" l="0" r="0" t="0"/>
          <a:stretch/>
        </p:blipFill>
        <p:spPr>
          <a:xfrm>
            <a:off x="1435279" y="0"/>
            <a:ext cx="15064083" cy="12179300"/>
          </a:xfrm>
          <a:prstGeom prst="rect">
            <a:avLst/>
          </a:prstGeom>
          <a:noFill/>
          <a:ln>
            <a:noFill/>
          </a:ln>
        </p:spPr>
      </p:pic>
      <p:pic>
        <p:nvPicPr>
          <p:cNvPr descr=" " id="108" name="Google Shape;108;g3275672910a_0_87"/>
          <p:cNvPicPr preferRelativeResize="0"/>
          <p:nvPr/>
        </p:nvPicPr>
        <p:blipFill rotWithShape="1">
          <a:blip r:embed="rId4">
            <a:alphaModFix/>
          </a:blip>
          <a:srcRect b="0" l="0" r="0" t="0"/>
          <a:stretch/>
        </p:blipFill>
        <p:spPr>
          <a:xfrm>
            <a:off x="16499362" y="8102600"/>
            <a:ext cx="5779222" cy="4673600"/>
          </a:xfrm>
          <a:prstGeom prst="rect">
            <a:avLst/>
          </a:prstGeom>
          <a:noFill/>
          <a:ln>
            <a:noFill/>
          </a:ln>
        </p:spPr>
      </p:pic>
      <p:sp>
        <p:nvSpPr>
          <p:cNvPr id="109" name="Google Shape;109;g3275672910a_0_8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0" name="Google Shape;110;g3275672910a_0_8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11" name="Google Shape;111;g3275672910a_0_87"/>
          <p:cNvPicPr preferRelativeResize="0"/>
          <p:nvPr/>
        </p:nvPicPr>
        <p:blipFill rotWithShape="1">
          <a:blip r:embed="rId6">
            <a:alphaModFix/>
          </a:blip>
          <a:srcRect b="0" l="0" r="0" t="0"/>
          <a:stretch/>
        </p:blipFill>
        <p:spPr>
          <a:xfrm>
            <a:off x="0" y="0"/>
            <a:ext cx="24387048" cy="8305800"/>
          </a:xfrm>
          <a:prstGeom prst="rect">
            <a:avLst/>
          </a:prstGeom>
          <a:noFill/>
          <a:ln>
            <a:noFill/>
          </a:ln>
        </p:spPr>
      </p:pic>
      <p:sp>
        <p:nvSpPr>
          <p:cNvPr id="112" name="Google Shape;112;g3275672910a_0_87"/>
          <p:cNvSpPr/>
          <p:nvPr/>
        </p:nvSpPr>
        <p:spPr>
          <a:xfrm>
            <a:off x="1816327" y="9499600"/>
            <a:ext cx="99072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3" name="Google Shape;113;g3275672910a_0_87"/>
          <p:cNvPicPr preferRelativeResize="0"/>
          <p:nvPr/>
        </p:nvPicPr>
        <p:blipFill rotWithShape="1">
          <a:blip r:embed="rId7">
            <a:alphaModFix/>
          </a:blip>
          <a:srcRect b="0" l="0" r="0" t="0"/>
          <a:stretch/>
        </p:blipFill>
        <p:spPr>
          <a:xfrm>
            <a:off x="1816327" y="9969500"/>
            <a:ext cx="1834427" cy="1625600"/>
          </a:xfrm>
          <a:prstGeom prst="rect">
            <a:avLst/>
          </a:prstGeom>
          <a:noFill/>
          <a:ln>
            <a:noFill/>
          </a:ln>
        </p:spPr>
      </p:pic>
      <p:sp>
        <p:nvSpPr>
          <p:cNvPr id="114" name="Google Shape;114;g3275672910a_0_87"/>
          <p:cNvSpPr/>
          <p:nvPr/>
        </p:nvSpPr>
        <p:spPr>
          <a:xfrm>
            <a:off x="4057202" y="9499600"/>
            <a:ext cx="76665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3275672910a_0_87"/>
          <p:cNvSpPr/>
          <p:nvPr/>
        </p:nvSpPr>
        <p:spPr>
          <a:xfrm>
            <a:off x="4057202" y="9499600"/>
            <a:ext cx="78696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Unicorn Sightings</a:t>
            </a:r>
            <a:endParaRPr b="0" i="0" sz="4800" u="none" cap="none" strike="noStrike">
              <a:solidFill>
                <a:schemeClr val="dk1"/>
              </a:solidFill>
              <a:latin typeface="Calibri"/>
              <a:ea typeface="Calibri"/>
              <a:cs typeface="Calibri"/>
              <a:sym typeface="Calibri"/>
            </a:endParaRPr>
          </a:p>
        </p:txBody>
      </p:sp>
      <p:sp>
        <p:nvSpPr>
          <p:cNvPr id="116" name="Google Shape;116;g3275672910a_0_87"/>
          <p:cNvSpPr/>
          <p:nvPr/>
        </p:nvSpPr>
        <p:spPr>
          <a:xfrm>
            <a:off x="4057202" y="10464800"/>
            <a:ext cx="78018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7" name="Google Shape;117;g3275672910a_0_87"/>
          <p:cNvSpPr/>
          <p:nvPr/>
        </p:nvSpPr>
        <p:spPr>
          <a:xfrm>
            <a:off x="12676184" y="9499600"/>
            <a:ext cx="99072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8" name="Google Shape;118;g3275672910a_0_87"/>
          <p:cNvPicPr preferRelativeResize="0"/>
          <p:nvPr/>
        </p:nvPicPr>
        <p:blipFill rotWithShape="1">
          <a:blip r:embed="rId8">
            <a:alphaModFix/>
          </a:blip>
          <a:srcRect b="0" l="0" r="0" t="0"/>
          <a:stretch/>
        </p:blipFill>
        <p:spPr>
          <a:xfrm>
            <a:off x="12676184" y="9969500"/>
            <a:ext cx="1674619" cy="1625600"/>
          </a:xfrm>
          <a:prstGeom prst="rect">
            <a:avLst/>
          </a:prstGeom>
          <a:noFill/>
          <a:ln>
            <a:noFill/>
          </a:ln>
        </p:spPr>
      </p:pic>
      <p:sp>
        <p:nvSpPr>
          <p:cNvPr id="119" name="Google Shape;119;g3275672910a_0_87"/>
          <p:cNvSpPr/>
          <p:nvPr/>
        </p:nvSpPr>
        <p:spPr>
          <a:xfrm>
            <a:off x="14757254" y="9499600"/>
            <a:ext cx="78261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3275672910a_0_87"/>
          <p:cNvSpPr/>
          <p:nvPr/>
        </p:nvSpPr>
        <p:spPr>
          <a:xfrm>
            <a:off x="14757254" y="9499600"/>
            <a:ext cx="80295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Dragon Taming</a:t>
            </a:r>
            <a:endParaRPr b="0" i="0" sz="4800" u="none" cap="none" strike="noStrike">
              <a:solidFill>
                <a:schemeClr val="dk1"/>
              </a:solidFill>
              <a:latin typeface="Calibri"/>
              <a:ea typeface="Calibri"/>
              <a:cs typeface="Calibri"/>
              <a:sym typeface="Calibri"/>
            </a:endParaRPr>
          </a:p>
        </p:txBody>
      </p:sp>
      <p:sp>
        <p:nvSpPr>
          <p:cNvPr id="121" name="Google Shape;121;g3275672910a_0_87"/>
          <p:cNvSpPr/>
          <p:nvPr/>
        </p:nvSpPr>
        <p:spPr>
          <a:xfrm>
            <a:off x="14757254" y="10464800"/>
            <a:ext cx="79617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126" name="Shape 126"/>
        <p:cNvGrpSpPr/>
        <p:nvPr/>
      </p:nvGrpSpPr>
      <p:grpSpPr>
        <a:xfrm>
          <a:off x="0" y="0"/>
          <a:ext cx="0" cy="0"/>
          <a:chOff x="0" y="0"/>
          <a:chExt cx="0" cy="0"/>
        </a:xfrm>
      </p:grpSpPr>
      <p:sp>
        <p:nvSpPr>
          <p:cNvPr id="127" name="Google Shape;127;g3275672910a_0_106"/>
          <p:cNvSpPr/>
          <p:nvPr/>
        </p:nvSpPr>
        <p:spPr>
          <a:xfrm>
            <a:off x="0" y="0"/>
            <a:ext cx="24387000" cy="13716000"/>
          </a:xfrm>
          <a:prstGeom prst="rect">
            <a:avLst/>
          </a:prstGeom>
          <a:solidFill>
            <a:srgbClr val="FFCB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8" name="Google Shape;128;g3275672910a_0_106"/>
          <p:cNvPicPr preferRelativeResize="0"/>
          <p:nvPr/>
        </p:nvPicPr>
        <p:blipFill rotWithShape="1">
          <a:blip r:embed="rId3">
            <a:alphaModFix/>
          </a:blip>
          <a:srcRect b="0" l="0" r="0" t="0"/>
          <a:stretch/>
        </p:blipFill>
        <p:spPr>
          <a:xfrm>
            <a:off x="2680035" y="-2171700"/>
            <a:ext cx="19026978" cy="18072100"/>
          </a:xfrm>
          <a:prstGeom prst="rect">
            <a:avLst/>
          </a:prstGeom>
          <a:noFill/>
          <a:ln>
            <a:noFill/>
          </a:ln>
        </p:spPr>
      </p:pic>
      <p:sp>
        <p:nvSpPr>
          <p:cNvPr id="129" name="Google Shape;129;g3275672910a_0_10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0" name="Google Shape;130;g3275672910a_0_10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31" name="Google Shape;131;g3275672910a_0_106"/>
          <p:cNvPicPr preferRelativeResize="0"/>
          <p:nvPr/>
        </p:nvPicPr>
        <p:blipFill rotWithShape="1">
          <a:blip r:embed="rId5">
            <a:alphaModFix/>
          </a:blip>
          <a:srcRect b="0" l="0" r="0" t="0"/>
          <a:stretch/>
        </p:blipFill>
        <p:spPr>
          <a:xfrm>
            <a:off x="-508063" y="1384300"/>
            <a:ext cx="5966698" cy="4437887"/>
          </a:xfrm>
          <a:prstGeom prst="rect">
            <a:avLst/>
          </a:prstGeom>
          <a:noFill/>
          <a:ln>
            <a:noFill/>
          </a:ln>
        </p:spPr>
      </p:pic>
      <p:sp>
        <p:nvSpPr>
          <p:cNvPr id="132" name="Google Shape;132;g3275672910a_0_106"/>
          <p:cNvSpPr/>
          <p:nvPr/>
        </p:nvSpPr>
        <p:spPr>
          <a:xfrm>
            <a:off x="5842730" y="4229100"/>
            <a:ext cx="13603500" cy="697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3275672910a_0_106"/>
          <p:cNvSpPr/>
          <p:nvPr/>
        </p:nvSpPr>
        <p:spPr>
          <a:xfrm>
            <a:off x="5842730" y="4229100"/>
            <a:ext cx="13806600" cy="629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34" name="Google Shape;134;g3275672910a_0_106"/>
          <p:cNvSpPr/>
          <p:nvPr/>
        </p:nvSpPr>
        <p:spPr>
          <a:xfrm>
            <a:off x="13463683" y="10629900"/>
            <a:ext cx="613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Vast Shadow"/>
              <a:buNone/>
            </a:pPr>
            <a:r>
              <a:rPr b="0" i="0" lang="en-US" sz="3600" u="none" cap="none" strike="noStrike">
                <a:solidFill>
                  <a:srgbClr val="0E0E0E"/>
                </a:solidFill>
                <a:latin typeface="Vast Shadow"/>
                <a:ea typeface="Vast Shadow"/>
                <a:cs typeface="Vast Shadow"/>
                <a:sym typeface="Vast Shadow"/>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139" name="Shape 139"/>
        <p:cNvGrpSpPr/>
        <p:nvPr/>
      </p:nvGrpSpPr>
      <p:grpSpPr>
        <a:xfrm>
          <a:off x="0" y="0"/>
          <a:ext cx="0" cy="0"/>
          <a:chOff x="0" y="0"/>
          <a:chExt cx="0" cy="0"/>
        </a:xfrm>
      </p:grpSpPr>
      <p:pic>
        <p:nvPicPr>
          <p:cNvPr descr=" " id="140" name="Google Shape;140;g3275672910a_0_118"/>
          <p:cNvPicPr preferRelativeResize="0"/>
          <p:nvPr/>
        </p:nvPicPr>
        <p:blipFill rotWithShape="1">
          <a:blip r:embed="rId3">
            <a:alphaModFix/>
          </a:blip>
          <a:srcRect b="0" l="0" r="0" t="0"/>
          <a:stretch/>
        </p:blipFill>
        <p:spPr>
          <a:xfrm>
            <a:off x="1524191" y="7112000"/>
            <a:ext cx="4145642" cy="6601916"/>
          </a:xfrm>
          <a:prstGeom prst="rect">
            <a:avLst/>
          </a:prstGeom>
          <a:noFill/>
          <a:ln>
            <a:noFill/>
          </a:ln>
        </p:spPr>
      </p:pic>
      <p:pic>
        <p:nvPicPr>
          <p:cNvPr descr=" " id="141" name="Google Shape;141;g3275672910a_0_118"/>
          <p:cNvPicPr preferRelativeResize="0"/>
          <p:nvPr/>
        </p:nvPicPr>
        <p:blipFill rotWithShape="1">
          <a:blip r:embed="rId4">
            <a:alphaModFix/>
          </a:blip>
          <a:srcRect b="0" l="0" r="0" t="0"/>
          <a:stretch/>
        </p:blipFill>
        <p:spPr>
          <a:xfrm>
            <a:off x="6350794" y="863600"/>
            <a:ext cx="4604691" cy="8319467"/>
          </a:xfrm>
          <a:prstGeom prst="rect">
            <a:avLst/>
          </a:prstGeom>
          <a:noFill/>
          <a:ln>
            <a:noFill/>
          </a:ln>
        </p:spPr>
      </p:pic>
      <p:pic>
        <p:nvPicPr>
          <p:cNvPr descr=" " id="142" name="Google Shape;142;g3275672910a_0_118"/>
          <p:cNvPicPr preferRelativeResize="0"/>
          <p:nvPr/>
        </p:nvPicPr>
        <p:blipFill rotWithShape="1">
          <a:blip r:embed="rId5">
            <a:alphaModFix/>
          </a:blip>
          <a:srcRect b="0" l="0" r="0" t="0"/>
          <a:stretch/>
        </p:blipFill>
        <p:spPr>
          <a:xfrm>
            <a:off x="19344518" y="5791200"/>
            <a:ext cx="4278621" cy="6779840"/>
          </a:xfrm>
          <a:prstGeom prst="rect">
            <a:avLst/>
          </a:prstGeom>
          <a:noFill/>
          <a:ln>
            <a:noFill/>
          </a:ln>
        </p:spPr>
      </p:pic>
      <p:pic>
        <p:nvPicPr>
          <p:cNvPr descr=" " id="143" name="Google Shape;143;g3275672910a_0_118"/>
          <p:cNvPicPr preferRelativeResize="0"/>
          <p:nvPr/>
        </p:nvPicPr>
        <p:blipFill rotWithShape="1">
          <a:blip r:embed="rId6">
            <a:alphaModFix/>
          </a:blip>
          <a:srcRect b="0" l="0" r="0" t="0"/>
          <a:stretch/>
        </p:blipFill>
        <p:spPr>
          <a:xfrm>
            <a:off x="13120740" y="3390900"/>
            <a:ext cx="4070028" cy="5789625"/>
          </a:xfrm>
          <a:prstGeom prst="rect">
            <a:avLst/>
          </a:prstGeom>
          <a:noFill/>
          <a:ln>
            <a:noFill/>
          </a:ln>
        </p:spPr>
      </p:pic>
      <p:sp>
        <p:nvSpPr>
          <p:cNvPr id="144" name="Google Shape;144;g3275672910a_0_1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5" name="Google Shape;145;g3275672910a_0_11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146" name="Google Shape;146;g3275672910a_0_118"/>
          <p:cNvPicPr preferRelativeResize="0"/>
          <p:nvPr/>
        </p:nvPicPr>
        <p:blipFill rotWithShape="1">
          <a:blip r:embed="rId8">
            <a:alphaModFix/>
          </a:blip>
          <a:srcRect b="0" l="0" r="0" t="0"/>
          <a:stretch/>
        </p:blipFill>
        <p:spPr>
          <a:xfrm>
            <a:off x="3594549" y="2044700"/>
            <a:ext cx="9729416" cy="10071100"/>
          </a:xfrm>
          <a:prstGeom prst="rect">
            <a:avLst/>
          </a:prstGeom>
          <a:noFill/>
          <a:ln>
            <a:noFill/>
          </a:ln>
        </p:spPr>
      </p:pic>
      <p:sp>
        <p:nvSpPr>
          <p:cNvPr id="147" name="Google Shape;147;g3275672910a_0_118"/>
          <p:cNvSpPr/>
          <p:nvPr/>
        </p:nvSpPr>
        <p:spPr>
          <a:xfrm>
            <a:off x="14632229" y="3949700"/>
            <a:ext cx="7163700" cy="289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3275672910a_0_118"/>
          <p:cNvSpPr/>
          <p:nvPr/>
        </p:nvSpPr>
        <p:spPr>
          <a:xfrm>
            <a:off x="14632229" y="3949700"/>
            <a:ext cx="73668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Dragon Taming Technique</a:t>
            </a:r>
            <a:endParaRPr b="0" i="0" sz="4800" u="none" cap="none" strike="noStrike">
              <a:solidFill>
                <a:schemeClr val="dk1"/>
              </a:solidFill>
              <a:latin typeface="Calibri"/>
              <a:ea typeface="Calibri"/>
              <a:cs typeface="Calibri"/>
              <a:sym typeface="Calibri"/>
            </a:endParaRPr>
          </a:p>
        </p:txBody>
      </p:sp>
      <p:sp>
        <p:nvSpPr>
          <p:cNvPr id="149" name="Google Shape;149;g3275672910a_0_118"/>
          <p:cNvSpPr/>
          <p:nvPr/>
        </p:nvSpPr>
        <p:spPr>
          <a:xfrm>
            <a:off x="14632229" y="57785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50" name="Google Shape;150;g3275672910a_0_118"/>
          <p:cNvSpPr/>
          <p:nvPr/>
        </p:nvSpPr>
        <p:spPr>
          <a:xfrm>
            <a:off x="14632229" y="7378700"/>
            <a:ext cx="7163700" cy="289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3275672910a_0_118"/>
          <p:cNvSpPr/>
          <p:nvPr/>
        </p:nvSpPr>
        <p:spPr>
          <a:xfrm>
            <a:off x="14632229" y="7378700"/>
            <a:ext cx="73668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The Art of Unicorn Sighting</a:t>
            </a:r>
            <a:endParaRPr b="0" i="0" sz="4800" u="none" cap="none" strike="noStrike">
              <a:solidFill>
                <a:schemeClr val="dk1"/>
              </a:solidFill>
              <a:latin typeface="Calibri"/>
              <a:ea typeface="Calibri"/>
              <a:cs typeface="Calibri"/>
              <a:sym typeface="Calibri"/>
            </a:endParaRPr>
          </a:p>
        </p:txBody>
      </p:sp>
      <p:sp>
        <p:nvSpPr>
          <p:cNvPr id="152" name="Google Shape;152;g3275672910a_0_118"/>
          <p:cNvSpPr/>
          <p:nvPr/>
        </p:nvSpPr>
        <p:spPr>
          <a:xfrm>
            <a:off x="14632229" y="92075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157" name="Shape 157"/>
        <p:cNvGrpSpPr/>
        <p:nvPr/>
      </p:nvGrpSpPr>
      <p:grpSpPr>
        <a:xfrm>
          <a:off x="0" y="0"/>
          <a:ext cx="0" cy="0"/>
          <a:chOff x="0" y="0"/>
          <a:chExt cx="0" cy="0"/>
        </a:xfrm>
      </p:grpSpPr>
      <p:pic>
        <p:nvPicPr>
          <p:cNvPr descr=" " id="158" name="Google Shape;158;g3275672910a_0_135"/>
          <p:cNvPicPr preferRelativeResize="0"/>
          <p:nvPr/>
        </p:nvPicPr>
        <p:blipFill rotWithShape="1">
          <a:blip r:embed="rId3">
            <a:alphaModFix/>
          </a:blip>
          <a:srcRect b="0" l="0" r="0" t="0"/>
          <a:stretch/>
        </p:blipFill>
        <p:spPr>
          <a:xfrm>
            <a:off x="1435279" y="0"/>
            <a:ext cx="15064083" cy="12179300"/>
          </a:xfrm>
          <a:prstGeom prst="rect">
            <a:avLst/>
          </a:prstGeom>
          <a:noFill/>
          <a:ln>
            <a:noFill/>
          </a:ln>
        </p:spPr>
      </p:pic>
      <p:pic>
        <p:nvPicPr>
          <p:cNvPr descr=" " id="159" name="Google Shape;159;g3275672910a_0_135"/>
          <p:cNvPicPr preferRelativeResize="0"/>
          <p:nvPr/>
        </p:nvPicPr>
        <p:blipFill rotWithShape="1">
          <a:blip r:embed="rId4">
            <a:alphaModFix/>
          </a:blip>
          <a:srcRect b="0" l="0" r="0" t="0"/>
          <a:stretch/>
        </p:blipFill>
        <p:spPr>
          <a:xfrm>
            <a:off x="16499362" y="8102600"/>
            <a:ext cx="5779222" cy="4673600"/>
          </a:xfrm>
          <a:prstGeom prst="rect">
            <a:avLst/>
          </a:prstGeom>
          <a:noFill/>
          <a:ln>
            <a:noFill/>
          </a:ln>
        </p:spPr>
      </p:pic>
      <p:sp>
        <p:nvSpPr>
          <p:cNvPr id="160" name="Google Shape;160;g3275672910a_0_135"/>
          <p:cNvSpPr/>
          <p:nvPr/>
        </p:nvSpPr>
        <p:spPr>
          <a:xfrm>
            <a:off x="2091528" y="1041400"/>
            <a:ext cx="20216700" cy="2878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00036"/>
              </a:buClr>
              <a:buSzPts val="8000"/>
              <a:buFont typeface="Vast Shadow"/>
              <a:buNone/>
            </a:pPr>
            <a:r>
              <a:rPr b="0" i="0" lang="en-US" sz="8000" u="none" cap="none" strike="noStrike">
                <a:solidFill>
                  <a:srgbClr val="B00036"/>
                </a:solidFill>
                <a:latin typeface="Vast Shadow"/>
                <a:ea typeface="Vast Shadow"/>
                <a:cs typeface="Vast Shadow"/>
                <a:sym typeface="Vast Shadow"/>
              </a:rPr>
              <a:t>The Magic of Dragons:</a:t>
            </a:r>
            <a:endParaRPr b="0" i="0" sz="80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B00036"/>
              </a:buClr>
              <a:buSzPts val="8000"/>
              <a:buFont typeface="Vast Shadow"/>
              <a:buNone/>
            </a:pPr>
            <a:r>
              <a:rPr b="0" i="0" lang="en-US" sz="8000" u="none" cap="none" strike="noStrike">
                <a:solidFill>
                  <a:srgbClr val="B00036"/>
                </a:solidFill>
                <a:latin typeface="Vast Shadow"/>
                <a:ea typeface="Vast Shadow"/>
                <a:cs typeface="Vast Shadow"/>
                <a:sym typeface="Vast Shadow"/>
              </a:rPr>
              <a:t>A Research</a:t>
            </a:r>
            <a:endParaRPr b="0" i="0" sz="8000" u="none" cap="none" strike="noStrike">
              <a:solidFill>
                <a:schemeClr val="dk1"/>
              </a:solidFill>
              <a:latin typeface="Calibri"/>
              <a:ea typeface="Calibri"/>
              <a:cs typeface="Calibri"/>
              <a:sym typeface="Calibri"/>
            </a:endParaRPr>
          </a:p>
        </p:txBody>
      </p:sp>
      <p:sp>
        <p:nvSpPr>
          <p:cNvPr id="161" name="Google Shape;161;g3275672910a_0_135"/>
          <p:cNvSpPr/>
          <p:nvPr/>
        </p:nvSpPr>
        <p:spPr>
          <a:xfrm>
            <a:off x="14352794" y="4025900"/>
            <a:ext cx="6642900" cy="770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3275672910a_0_135"/>
          <p:cNvSpPr/>
          <p:nvPr/>
        </p:nvSpPr>
        <p:spPr>
          <a:xfrm>
            <a:off x="14321040" y="4025900"/>
            <a:ext cx="67065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Dragon Taming</a:t>
            </a:r>
            <a:endParaRPr b="0" i="0" sz="4800" u="none" cap="none" strike="noStrike">
              <a:solidFill>
                <a:schemeClr val="dk1"/>
              </a:solidFill>
              <a:latin typeface="Calibri"/>
              <a:ea typeface="Calibri"/>
              <a:cs typeface="Calibri"/>
              <a:sym typeface="Calibri"/>
            </a:endParaRPr>
          </a:p>
        </p:txBody>
      </p:sp>
      <p:sp>
        <p:nvSpPr>
          <p:cNvPr id="163" name="Google Shape;163;g3275672910a_0_135"/>
          <p:cNvSpPr/>
          <p:nvPr/>
        </p:nvSpPr>
        <p:spPr>
          <a:xfrm>
            <a:off x="14352794" y="5092700"/>
            <a:ext cx="6642900" cy="664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4" name="Google Shape;164;g3275672910a_0_135"/>
          <p:cNvPicPr preferRelativeResize="0"/>
          <p:nvPr/>
        </p:nvPicPr>
        <p:blipFill rotWithShape="1">
          <a:blip r:embed="rId5">
            <a:alphaModFix/>
          </a:blip>
          <a:srcRect b="0" l="0" r="0" t="0"/>
          <a:stretch/>
        </p:blipFill>
        <p:spPr>
          <a:xfrm>
            <a:off x="14352794" y="5092700"/>
            <a:ext cx="6642930" cy="6642100"/>
          </a:xfrm>
          <a:prstGeom prst="rect">
            <a:avLst/>
          </a:prstGeom>
          <a:noFill/>
          <a:ln>
            <a:noFill/>
          </a:ln>
        </p:spPr>
      </p:pic>
      <p:pic>
        <p:nvPicPr>
          <p:cNvPr descr=" " id="165" name="Google Shape;165;g3275672910a_0_135"/>
          <p:cNvPicPr preferRelativeResize="0"/>
          <p:nvPr/>
        </p:nvPicPr>
        <p:blipFill rotWithShape="1">
          <a:blip r:embed="rId6">
            <a:alphaModFix/>
          </a:blip>
          <a:srcRect b="0" l="0" r="0" t="0"/>
          <a:stretch/>
        </p:blipFill>
        <p:spPr>
          <a:xfrm>
            <a:off x="14352791" y="5092700"/>
            <a:ext cx="6642933" cy="6642100"/>
          </a:xfrm>
          <a:prstGeom prst="rect">
            <a:avLst/>
          </a:prstGeom>
          <a:noFill/>
          <a:ln>
            <a:noFill/>
          </a:ln>
        </p:spPr>
      </p:pic>
      <p:sp>
        <p:nvSpPr>
          <p:cNvPr id="166" name="Google Shape;166;g3275672910a_0_135"/>
          <p:cNvSpPr/>
          <p:nvPr/>
        </p:nvSpPr>
        <p:spPr>
          <a:xfrm>
            <a:off x="15762670" y="6489700"/>
            <a:ext cx="3835800" cy="3835500"/>
          </a:xfrm>
          <a:prstGeom prst="roundRect">
            <a:avLst>
              <a:gd fmla="val 3311285" name="adj"/>
            </a:avLst>
          </a:prstGeom>
          <a:solidFill>
            <a:srgbClr val="FFE5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7" name="Google Shape;167;g3275672910a_0_135"/>
          <p:cNvPicPr preferRelativeResize="0"/>
          <p:nvPr/>
        </p:nvPicPr>
        <p:blipFill rotWithShape="1">
          <a:blip r:embed="rId7">
            <a:alphaModFix/>
          </a:blip>
          <a:srcRect b="0" l="0" r="0" t="0"/>
          <a:stretch/>
        </p:blipFill>
        <p:spPr>
          <a:xfrm>
            <a:off x="16907367" y="7061200"/>
            <a:ext cx="1546486" cy="1625600"/>
          </a:xfrm>
          <a:prstGeom prst="rect">
            <a:avLst/>
          </a:prstGeom>
          <a:noFill/>
          <a:ln>
            <a:noFill/>
          </a:ln>
        </p:spPr>
      </p:pic>
      <p:sp>
        <p:nvSpPr>
          <p:cNvPr id="168" name="Google Shape;168;g3275672910a_0_135"/>
          <p:cNvSpPr/>
          <p:nvPr/>
        </p:nvSpPr>
        <p:spPr>
          <a:xfrm>
            <a:off x="15915089" y="8991600"/>
            <a:ext cx="35310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3275672910a_0_135"/>
          <p:cNvSpPr/>
          <p:nvPr/>
        </p:nvSpPr>
        <p:spPr>
          <a:xfrm>
            <a:off x="15813476" y="8991600"/>
            <a:ext cx="37344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Elf</a:t>
            </a:r>
            <a:endParaRPr b="0" i="0" sz="4800" u="none" cap="none" strike="noStrike">
              <a:solidFill>
                <a:schemeClr val="dk1"/>
              </a:solidFill>
              <a:latin typeface="Calibri"/>
              <a:ea typeface="Calibri"/>
              <a:cs typeface="Calibri"/>
              <a:sym typeface="Calibri"/>
            </a:endParaRPr>
          </a:p>
        </p:txBody>
      </p:sp>
      <p:sp>
        <p:nvSpPr>
          <p:cNvPr id="170" name="Google Shape;170;g3275672910a_0_13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1" name="Google Shape;171;g3275672910a_0_135"/>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172" name="Google Shape;172;g3275672910a_0_135"/>
          <p:cNvSpPr/>
          <p:nvPr/>
        </p:nvSpPr>
        <p:spPr>
          <a:xfrm>
            <a:off x="3149994" y="43180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3275672910a_0_135"/>
          <p:cNvSpPr/>
          <p:nvPr/>
        </p:nvSpPr>
        <p:spPr>
          <a:xfrm>
            <a:off x="3149994" y="43180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3275672910a_0_135"/>
          <p:cNvSpPr/>
          <p:nvPr/>
        </p:nvSpPr>
        <p:spPr>
          <a:xfrm>
            <a:off x="3149994" y="43180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Archery</a:t>
            </a:r>
            <a:endParaRPr b="0" i="0" sz="4800" u="none" cap="none" strike="noStrike">
              <a:solidFill>
                <a:schemeClr val="dk1"/>
              </a:solidFill>
              <a:latin typeface="Calibri"/>
              <a:ea typeface="Calibri"/>
              <a:cs typeface="Calibri"/>
              <a:sym typeface="Calibri"/>
            </a:endParaRPr>
          </a:p>
        </p:txBody>
      </p:sp>
      <p:sp>
        <p:nvSpPr>
          <p:cNvPr id="175" name="Google Shape;175;g3275672910a_0_135"/>
          <p:cNvSpPr/>
          <p:nvPr/>
        </p:nvSpPr>
        <p:spPr>
          <a:xfrm>
            <a:off x="3149994" y="52832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76" name="Google Shape;176;g3275672910a_0_135"/>
          <p:cNvSpPr/>
          <p:nvPr/>
        </p:nvSpPr>
        <p:spPr>
          <a:xfrm>
            <a:off x="8370346" y="85471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3275672910a_0_135"/>
          <p:cNvSpPr/>
          <p:nvPr/>
        </p:nvSpPr>
        <p:spPr>
          <a:xfrm>
            <a:off x="8370346" y="85471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3275672910a_0_135"/>
          <p:cNvSpPr/>
          <p:nvPr/>
        </p:nvSpPr>
        <p:spPr>
          <a:xfrm>
            <a:off x="8370346" y="85471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Unicorn</a:t>
            </a:r>
            <a:endParaRPr b="0" i="0" sz="4800" u="none" cap="none" strike="noStrike">
              <a:solidFill>
                <a:schemeClr val="dk1"/>
              </a:solidFill>
              <a:latin typeface="Calibri"/>
              <a:ea typeface="Calibri"/>
              <a:cs typeface="Calibri"/>
              <a:sym typeface="Calibri"/>
            </a:endParaRPr>
          </a:p>
        </p:txBody>
      </p:sp>
      <p:sp>
        <p:nvSpPr>
          <p:cNvPr id="179" name="Google Shape;179;g3275672910a_0_135"/>
          <p:cNvSpPr/>
          <p:nvPr/>
        </p:nvSpPr>
        <p:spPr>
          <a:xfrm>
            <a:off x="8370346" y="95123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0" name="Google Shape;180;g3275672910a_0_135"/>
          <p:cNvSpPr/>
          <p:nvPr/>
        </p:nvSpPr>
        <p:spPr>
          <a:xfrm>
            <a:off x="8370346" y="43180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3275672910a_0_135"/>
          <p:cNvSpPr/>
          <p:nvPr/>
        </p:nvSpPr>
        <p:spPr>
          <a:xfrm>
            <a:off x="8370346" y="43180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3275672910a_0_135"/>
          <p:cNvSpPr/>
          <p:nvPr/>
        </p:nvSpPr>
        <p:spPr>
          <a:xfrm>
            <a:off x="8370346" y="43180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Music</a:t>
            </a:r>
            <a:endParaRPr b="0" i="0" sz="4800" u="none" cap="none" strike="noStrike">
              <a:solidFill>
                <a:schemeClr val="dk1"/>
              </a:solidFill>
              <a:latin typeface="Calibri"/>
              <a:ea typeface="Calibri"/>
              <a:cs typeface="Calibri"/>
              <a:sym typeface="Calibri"/>
            </a:endParaRPr>
          </a:p>
        </p:txBody>
      </p:sp>
      <p:sp>
        <p:nvSpPr>
          <p:cNvPr id="183" name="Google Shape;183;g3275672910a_0_135"/>
          <p:cNvSpPr/>
          <p:nvPr/>
        </p:nvSpPr>
        <p:spPr>
          <a:xfrm>
            <a:off x="8370346" y="52832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84" name="Google Shape;184;g3275672910a_0_135"/>
          <p:cNvSpPr/>
          <p:nvPr/>
        </p:nvSpPr>
        <p:spPr>
          <a:xfrm>
            <a:off x="3149994" y="85471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3275672910a_0_135"/>
          <p:cNvSpPr/>
          <p:nvPr/>
        </p:nvSpPr>
        <p:spPr>
          <a:xfrm>
            <a:off x="3149994" y="85471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3275672910a_0_135"/>
          <p:cNvSpPr/>
          <p:nvPr/>
        </p:nvSpPr>
        <p:spPr>
          <a:xfrm>
            <a:off x="3149994" y="85471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Life</a:t>
            </a:r>
            <a:endParaRPr b="0" i="0" sz="4800" u="none" cap="none" strike="noStrike">
              <a:solidFill>
                <a:schemeClr val="dk1"/>
              </a:solidFill>
              <a:latin typeface="Calibri"/>
              <a:ea typeface="Calibri"/>
              <a:cs typeface="Calibri"/>
              <a:sym typeface="Calibri"/>
            </a:endParaRPr>
          </a:p>
        </p:txBody>
      </p:sp>
      <p:sp>
        <p:nvSpPr>
          <p:cNvPr id="187" name="Google Shape;187;g3275672910a_0_135"/>
          <p:cNvSpPr/>
          <p:nvPr/>
        </p:nvSpPr>
        <p:spPr>
          <a:xfrm>
            <a:off x="3149994" y="95123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FDC"/>
        </a:solidFill>
      </p:bgPr>
    </p:bg>
    <p:spTree>
      <p:nvGrpSpPr>
        <p:cNvPr id="192" name="Shape 192"/>
        <p:cNvGrpSpPr/>
        <p:nvPr/>
      </p:nvGrpSpPr>
      <p:grpSpPr>
        <a:xfrm>
          <a:off x="0" y="0"/>
          <a:ext cx="0" cy="0"/>
          <a:chOff x="0" y="0"/>
          <a:chExt cx="0" cy="0"/>
        </a:xfrm>
      </p:grpSpPr>
      <p:pic>
        <p:nvPicPr>
          <p:cNvPr descr=" " id="193" name="Google Shape;193;g3275672910a_0_169"/>
          <p:cNvPicPr preferRelativeResize="0"/>
          <p:nvPr/>
        </p:nvPicPr>
        <p:blipFill rotWithShape="1">
          <a:blip r:embed="rId3">
            <a:alphaModFix/>
          </a:blip>
          <a:srcRect b="0" l="0" r="0" t="0"/>
          <a:stretch/>
        </p:blipFill>
        <p:spPr>
          <a:xfrm>
            <a:off x="1524191" y="7112000"/>
            <a:ext cx="4145642" cy="6601916"/>
          </a:xfrm>
          <a:prstGeom prst="rect">
            <a:avLst/>
          </a:prstGeom>
          <a:noFill/>
          <a:ln>
            <a:noFill/>
          </a:ln>
        </p:spPr>
      </p:pic>
      <p:pic>
        <p:nvPicPr>
          <p:cNvPr descr=" " id="194" name="Google Shape;194;g3275672910a_0_169"/>
          <p:cNvPicPr preferRelativeResize="0"/>
          <p:nvPr/>
        </p:nvPicPr>
        <p:blipFill rotWithShape="1">
          <a:blip r:embed="rId4">
            <a:alphaModFix/>
          </a:blip>
          <a:srcRect b="0" l="0" r="0" t="0"/>
          <a:stretch/>
        </p:blipFill>
        <p:spPr>
          <a:xfrm>
            <a:off x="6350794" y="863600"/>
            <a:ext cx="4604691" cy="8319467"/>
          </a:xfrm>
          <a:prstGeom prst="rect">
            <a:avLst/>
          </a:prstGeom>
          <a:noFill/>
          <a:ln>
            <a:noFill/>
          </a:ln>
        </p:spPr>
      </p:pic>
      <p:pic>
        <p:nvPicPr>
          <p:cNvPr descr=" " id="195" name="Google Shape;195;g3275672910a_0_169"/>
          <p:cNvPicPr preferRelativeResize="0"/>
          <p:nvPr/>
        </p:nvPicPr>
        <p:blipFill rotWithShape="1">
          <a:blip r:embed="rId5">
            <a:alphaModFix/>
          </a:blip>
          <a:srcRect b="0" l="0" r="0" t="0"/>
          <a:stretch/>
        </p:blipFill>
        <p:spPr>
          <a:xfrm>
            <a:off x="19344518" y="5791200"/>
            <a:ext cx="4278621" cy="6779840"/>
          </a:xfrm>
          <a:prstGeom prst="rect">
            <a:avLst/>
          </a:prstGeom>
          <a:noFill/>
          <a:ln>
            <a:noFill/>
          </a:ln>
        </p:spPr>
      </p:pic>
      <p:pic>
        <p:nvPicPr>
          <p:cNvPr descr=" " id="196" name="Google Shape;196;g3275672910a_0_169"/>
          <p:cNvPicPr preferRelativeResize="0"/>
          <p:nvPr/>
        </p:nvPicPr>
        <p:blipFill rotWithShape="1">
          <a:blip r:embed="rId6">
            <a:alphaModFix/>
          </a:blip>
          <a:srcRect b="0" l="0" r="0" t="0"/>
          <a:stretch/>
        </p:blipFill>
        <p:spPr>
          <a:xfrm>
            <a:off x="13120740" y="3390900"/>
            <a:ext cx="4070028" cy="5789625"/>
          </a:xfrm>
          <a:prstGeom prst="rect">
            <a:avLst/>
          </a:prstGeom>
          <a:noFill/>
          <a:ln>
            <a:noFill/>
          </a:ln>
        </p:spPr>
      </p:pic>
      <p:sp>
        <p:nvSpPr>
          <p:cNvPr id="197" name="Google Shape;197;g3275672910a_0_16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8" name="Google Shape;198;g3275672910a_0_169"/>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99" name="Google Shape;199;g3275672910a_0_169"/>
          <p:cNvSpPr/>
          <p:nvPr/>
        </p:nvSpPr>
        <p:spPr>
          <a:xfrm>
            <a:off x="9107038" y="469900"/>
            <a:ext cx="88743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0036"/>
              </a:buClr>
              <a:buSzPts val="8000"/>
              <a:buFont typeface="Vast Shadow"/>
              <a:buNone/>
            </a:pPr>
            <a:r>
              <a:rPr b="0" i="0" lang="en-US" sz="8000" u="none" cap="none" strike="noStrike">
                <a:solidFill>
                  <a:srgbClr val="B00036"/>
                </a:solidFill>
                <a:latin typeface="Vast Shadow"/>
                <a:ea typeface="Vast Shadow"/>
                <a:cs typeface="Vast Shadow"/>
                <a:sym typeface="Vast Shadow"/>
              </a:rPr>
              <a:t>Pricing Plan</a:t>
            </a:r>
            <a:endParaRPr b="0" i="0" sz="8000" u="none" cap="none" strike="noStrike">
              <a:solidFill>
                <a:schemeClr val="dk1"/>
              </a:solidFill>
              <a:latin typeface="Calibri"/>
              <a:ea typeface="Calibri"/>
              <a:cs typeface="Calibri"/>
              <a:sym typeface="Calibri"/>
            </a:endParaRPr>
          </a:p>
        </p:txBody>
      </p:sp>
      <p:sp>
        <p:nvSpPr>
          <p:cNvPr id="200" name="Google Shape;200;g3275672910a_0_169"/>
          <p:cNvSpPr/>
          <p:nvPr/>
        </p:nvSpPr>
        <p:spPr>
          <a:xfrm>
            <a:off x="1778222" y="2489200"/>
            <a:ext cx="20843400" cy="965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3275672910a_0_169"/>
          <p:cNvSpPr/>
          <p:nvPr/>
        </p:nvSpPr>
        <p:spPr>
          <a:xfrm>
            <a:off x="1778222" y="2489200"/>
            <a:ext cx="6439800" cy="9651900"/>
          </a:xfrm>
          <a:prstGeom prst="roundRect">
            <a:avLst>
              <a:gd fmla="val 3124" name="adj"/>
            </a:avLst>
          </a:prstGeom>
          <a:noFill/>
          <a:ln cap="flat" cmpd="sng" w="12700">
            <a:solidFill>
              <a:srgbClr val="FF38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2" name="Google Shape;202;g3275672910a_0_169"/>
          <p:cNvPicPr preferRelativeResize="0"/>
          <p:nvPr/>
        </p:nvPicPr>
        <p:blipFill rotWithShape="1">
          <a:blip r:embed="rId8">
            <a:alphaModFix/>
          </a:blip>
          <a:srcRect b="0" l="0" r="0" t="0"/>
          <a:stretch/>
        </p:blipFill>
        <p:spPr>
          <a:xfrm>
            <a:off x="4185347" y="2946400"/>
            <a:ext cx="1625459" cy="1625600"/>
          </a:xfrm>
          <a:prstGeom prst="rect">
            <a:avLst/>
          </a:prstGeom>
          <a:noFill/>
          <a:ln>
            <a:noFill/>
          </a:ln>
        </p:spPr>
      </p:pic>
      <p:sp>
        <p:nvSpPr>
          <p:cNvPr id="203" name="Google Shape;203;g3275672910a_0_169"/>
          <p:cNvSpPr/>
          <p:nvPr/>
        </p:nvSpPr>
        <p:spPr>
          <a:xfrm>
            <a:off x="3727916" y="4876800"/>
            <a:ext cx="25404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3847"/>
              </a:buClr>
              <a:buSzPts val="4800"/>
              <a:buFont typeface="Vast Shadow"/>
              <a:buNone/>
            </a:pPr>
            <a:r>
              <a:rPr b="0" i="0" lang="en-US" sz="4800" u="none" cap="none" strike="noStrike">
                <a:solidFill>
                  <a:srgbClr val="FF3847"/>
                </a:solidFill>
                <a:latin typeface="Vast Shadow"/>
                <a:ea typeface="Vast Shadow"/>
                <a:cs typeface="Vast Shadow"/>
                <a:sym typeface="Vast Shadow"/>
              </a:rPr>
              <a:t>Basic</a:t>
            </a:r>
            <a:endParaRPr b="0" i="0" sz="4800" u="none" cap="none" strike="noStrike">
              <a:solidFill>
                <a:schemeClr val="dk1"/>
              </a:solidFill>
              <a:latin typeface="Calibri"/>
              <a:ea typeface="Calibri"/>
              <a:cs typeface="Calibri"/>
              <a:sym typeface="Calibri"/>
            </a:endParaRPr>
          </a:p>
        </p:txBody>
      </p:sp>
      <p:sp>
        <p:nvSpPr>
          <p:cNvPr id="204" name="Google Shape;204;g3275672910a_0_169"/>
          <p:cNvSpPr/>
          <p:nvPr/>
        </p:nvSpPr>
        <p:spPr>
          <a:xfrm>
            <a:off x="2235479" y="59436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5" name="Google Shape;205;g3275672910a_0_169"/>
          <p:cNvSpPr/>
          <p:nvPr/>
        </p:nvSpPr>
        <p:spPr>
          <a:xfrm>
            <a:off x="2673684" y="10922000"/>
            <a:ext cx="46488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$10/month</a:t>
            </a:r>
            <a:endParaRPr b="0" i="0" sz="4800" u="none" cap="none" strike="noStrike">
              <a:solidFill>
                <a:schemeClr val="dk1"/>
              </a:solidFill>
              <a:latin typeface="Calibri"/>
              <a:ea typeface="Calibri"/>
              <a:cs typeface="Calibri"/>
              <a:sym typeface="Calibri"/>
            </a:endParaRPr>
          </a:p>
        </p:txBody>
      </p:sp>
      <p:sp>
        <p:nvSpPr>
          <p:cNvPr id="206" name="Google Shape;206;g3275672910a_0_169"/>
          <p:cNvSpPr/>
          <p:nvPr/>
        </p:nvSpPr>
        <p:spPr>
          <a:xfrm>
            <a:off x="8980022" y="2489200"/>
            <a:ext cx="6439800" cy="9651900"/>
          </a:xfrm>
          <a:prstGeom prst="roundRect">
            <a:avLst>
              <a:gd fmla="val 3124" name="adj"/>
            </a:avLst>
          </a:prstGeom>
          <a:noFill/>
          <a:ln cap="flat" cmpd="sng" w="12700">
            <a:solidFill>
              <a:srgbClr val="FF38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7" name="Google Shape;207;g3275672910a_0_169"/>
          <p:cNvPicPr preferRelativeResize="0"/>
          <p:nvPr/>
        </p:nvPicPr>
        <p:blipFill rotWithShape="1">
          <a:blip r:embed="rId9">
            <a:alphaModFix/>
          </a:blip>
          <a:srcRect b="0" l="0" r="0" t="0"/>
          <a:stretch/>
        </p:blipFill>
        <p:spPr>
          <a:xfrm>
            <a:off x="11383571" y="2946400"/>
            <a:ext cx="1632604" cy="1625600"/>
          </a:xfrm>
          <a:prstGeom prst="rect">
            <a:avLst/>
          </a:prstGeom>
          <a:noFill/>
          <a:ln>
            <a:noFill/>
          </a:ln>
        </p:spPr>
      </p:pic>
      <p:sp>
        <p:nvSpPr>
          <p:cNvPr id="208" name="Google Shape;208;g3275672910a_0_169"/>
          <p:cNvSpPr/>
          <p:nvPr/>
        </p:nvSpPr>
        <p:spPr>
          <a:xfrm>
            <a:off x="11107538" y="4876800"/>
            <a:ext cx="21846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3847"/>
              </a:buClr>
              <a:buSzPts val="4800"/>
              <a:buFont typeface="Vast Shadow"/>
              <a:buNone/>
            </a:pPr>
            <a:r>
              <a:rPr b="0" i="0" lang="en-US" sz="4800" u="none" cap="none" strike="noStrike">
                <a:solidFill>
                  <a:srgbClr val="FF3847"/>
                </a:solidFill>
                <a:latin typeface="Vast Shadow"/>
                <a:ea typeface="Vast Shadow"/>
                <a:cs typeface="Vast Shadow"/>
                <a:sym typeface="Vast Shadow"/>
              </a:rPr>
              <a:t>Elite</a:t>
            </a:r>
            <a:endParaRPr b="0" i="0" sz="4800" u="none" cap="none" strike="noStrike">
              <a:solidFill>
                <a:schemeClr val="dk1"/>
              </a:solidFill>
              <a:latin typeface="Calibri"/>
              <a:ea typeface="Calibri"/>
              <a:cs typeface="Calibri"/>
              <a:sym typeface="Calibri"/>
            </a:endParaRPr>
          </a:p>
        </p:txBody>
      </p:sp>
      <p:sp>
        <p:nvSpPr>
          <p:cNvPr id="209" name="Google Shape;209;g3275672910a_0_169"/>
          <p:cNvSpPr/>
          <p:nvPr/>
        </p:nvSpPr>
        <p:spPr>
          <a:xfrm>
            <a:off x="9437280" y="59436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10" name="Google Shape;210;g3275672910a_0_169"/>
          <p:cNvSpPr/>
          <p:nvPr/>
        </p:nvSpPr>
        <p:spPr>
          <a:xfrm>
            <a:off x="9792924" y="10922000"/>
            <a:ext cx="48138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$50/month</a:t>
            </a:r>
            <a:endParaRPr b="0" i="0" sz="4800" u="none" cap="none" strike="noStrike">
              <a:solidFill>
                <a:schemeClr val="dk1"/>
              </a:solidFill>
              <a:latin typeface="Calibri"/>
              <a:ea typeface="Calibri"/>
              <a:cs typeface="Calibri"/>
              <a:sym typeface="Calibri"/>
            </a:endParaRPr>
          </a:p>
        </p:txBody>
      </p:sp>
      <p:sp>
        <p:nvSpPr>
          <p:cNvPr id="211" name="Google Shape;211;g3275672910a_0_169"/>
          <p:cNvSpPr/>
          <p:nvPr/>
        </p:nvSpPr>
        <p:spPr>
          <a:xfrm>
            <a:off x="16181822" y="2489200"/>
            <a:ext cx="6439800" cy="9651900"/>
          </a:xfrm>
          <a:prstGeom prst="roundRect">
            <a:avLst>
              <a:gd fmla="val 3124" name="adj"/>
            </a:avLst>
          </a:prstGeom>
          <a:noFill/>
          <a:ln cap="flat" cmpd="sng" w="12700">
            <a:solidFill>
              <a:srgbClr val="FF38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2" name="Google Shape;212;g3275672910a_0_169"/>
          <p:cNvPicPr preferRelativeResize="0"/>
          <p:nvPr/>
        </p:nvPicPr>
        <p:blipFill rotWithShape="1">
          <a:blip r:embed="rId10">
            <a:alphaModFix/>
          </a:blip>
          <a:srcRect b="0" l="0" r="0" t="0"/>
          <a:stretch/>
        </p:blipFill>
        <p:spPr>
          <a:xfrm>
            <a:off x="18588603" y="2946400"/>
            <a:ext cx="1626141" cy="1625600"/>
          </a:xfrm>
          <a:prstGeom prst="rect">
            <a:avLst/>
          </a:prstGeom>
          <a:noFill/>
          <a:ln>
            <a:noFill/>
          </a:ln>
        </p:spPr>
      </p:pic>
      <p:sp>
        <p:nvSpPr>
          <p:cNvPr id="213" name="Google Shape;213;g3275672910a_0_169"/>
          <p:cNvSpPr/>
          <p:nvPr/>
        </p:nvSpPr>
        <p:spPr>
          <a:xfrm>
            <a:off x="17045530" y="4876800"/>
            <a:ext cx="47124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3847"/>
              </a:buClr>
              <a:buSzPts val="4800"/>
              <a:buFont typeface="Vast Shadow"/>
              <a:buNone/>
            </a:pPr>
            <a:r>
              <a:rPr b="0" i="0" lang="en-US" sz="4800" u="none" cap="none" strike="noStrike">
                <a:solidFill>
                  <a:srgbClr val="FF3847"/>
                </a:solidFill>
                <a:latin typeface="Vast Shadow"/>
                <a:ea typeface="Vast Shadow"/>
                <a:cs typeface="Vast Shadow"/>
                <a:sym typeface="Vast Shadow"/>
              </a:rPr>
              <a:t>Legendary</a:t>
            </a:r>
            <a:endParaRPr b="0" i="0" sz="4800" u="none" cap="none" strike="noStrike">
              <a:solidFill>
                <a:schemeClr val="dk1"/>
              </a:solidFill>
              <a:latin typeface="Calibri"/>
              <a:ea typeface="Calibri"/>
              <a:cs typeface="Calibri"/>
              <a:sym typeface="Calibri"/>
            </a:endParaRPr>
          </a:p>
        </p:txBody>
      </p:sp>
      <p:sp>
        <p:nvSpPr>
          <p:cNvPr id="214" name="Google Shape;214;g3275672910a_0_169"/>
          <p:cNvSpPr/>
          <p:nvPr/>
        </p:nvSpPr>
        <p:spPr>
          <a:xfrm>
            <a:off x="16639080" y="59436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5" name="Google Shape;215;g3275672910a_0_169"/>
          <p:cNvSpPr/>
          <p:nvPr/>
        </p:nvSpPr>
        <p:spPr>
          <a:xfrm>
            <a:off x="16823253" y="10922000"/>
            <a:ext cx="5156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Vast Shadow"/>
              <a:buNone/>
            </a:pPr>
            <a:r>
              <a:rPr b="0" i="0" lang="en-US" sz="4800" u="none" cap="none" strike="noStrike">
                <a:solidFill>
                  <a:srgbClr val="0E0E0E"/>
                </a:solidFill>
                <a:latin typeface="Vast Shadow"/>
                <a:ea typeface="Vast Shadow"/>
                <a:cs typeface="Vast Shadow"/>
                <a:sym typeface="Vast Shadow"/>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2025-01-20T09:35:41Z</dcterms:created>
  <dc:creator>PptxGenJS</dc:creator>
</cp:coreProperties>
</file>