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image" Target="../media/image-14-15.png"/><Relationship Id="rId16" Type="http://schemas.openxmlformats.org/officeDocument/2006/relationships/image" Target="../media/image-14-16.png"/><Relationship Id="rId17" Type="http://schemas.openxmlformats.org/officeDocument/2006/relationships/image" Target="../media/image-14-17.png"/><Relationship Id="rId18" Type="http://schemas.openxmlformats.org/officeDocument/2006/relationships/image" Target="../media/image-14-18.png"/><Relationship Id="rId19" Type="http://schemas.openxmlformats.org/officeDocument/2006/relationships/image" Target="../media/image-14-19.png"/><Relationship Id="rId20" Type="http://schemas.openxmlformats.org/officeDocument/2006/relationships/image" Target="../media/image-14-20.png"/><Relationship Id="rId21" Type="http://schemas.openxmlformats.org/officeDocument/2006/relationships/image" Target="../media/image-14-21.png"/><Relationship Id="rId22" Type="http://schemas.openxmlformats.org/officeDocument/2006/relationships/image" Target="../media/image-14-22.png"/><Relationship Id="rId23" Type="http://schemas.openxmlformats.org/officeDocument/2006/relationships/image" Target="../media/image-14-23.png"/><Relationship Id="rId24" Type="http://schemas.openxmlformats.org/officeDocument/2006/relationships/image" Target="../media/image-14-24.png"/><Relationship Id="rId25" Type="http://schemas.openxmlformats.org/officeDocument/2006/relationships/image" Target="../media/image-14-25.png"/><Relationship Id="rId26" Type="http://schemas.openxmlformats.org/officeDocument/2006/relationships/image" Target="../media/image-14-26.png"/><Relationship Id="rId27" Type="http://schemas.openxmlformats.org/officeDocument/2006/relationships/image" Target="../media/image-14-27.png"/><Relationship Id="rId28" Type="http://schemas.openxmlformats.org/officeDocument/2006/relationships/image" Target="../media/image-14-28.png"/><Relationship Id="rId29" Type="http://schemas.openxmlformats.org/officeDocument/2006/relationships/slideLayout" Target="../slideLayouts/slideLayout1.xml"/><Relationship Id="rId3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slideLayout" Target="../slideLayouts/slideLayout1.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slideLayout" Target="../slideLayouts/slideLayout1.xml"/><Relationship Id="rId8"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slideLayout" Target="../slideLayouts/slideLayout1.xml"/><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4" Type="http://schemas.openxmlformats.org/officeDocument/2006/relationships/hyperlink" Target="https://eatemp.com/powerpoint-org-chart-template/" TargetMode="External"/><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5" Type="http://schemas.openxmlformats.org/officeDocument/2006/relationships/image" Target="../media/image-23-4.png"/><Relationship Id="rId6" Type="http://schemas.openxmlformats.org/officeDocument/2006/relationships/image" Target="../media/image-23-5.png"/><Relationship Id="rId7" Type="http://schemas.openxmlformats.org/officeDocument/2006/relationships/image" Target="../media/image-23-6.png"/><Relationship Id="rId8" Type="http://schemas.openxmlformats.org/officeDocument/2006/relationships/image" Target="../media/image-23-7.png"/><Relationship Id="rId9" Type="http://schemas.openxmlformats.org/officeDocument/2006/relationships/image" Target="../media/image-23-8.png"/><Relationship Id="rId10" Type="http://schemas.openxmlformats.org/officeDocument/2006/relationships/image" Target="../media/image-23-9.png"/><Relationship Id="rId11" Type="http://schemas.openxmlformats.org/officeDocument/2006/relationships/image" Target="../media/image-23-10.png"/><Relationship Id="rId12" Type="http://schemas.openxmlformats.org/officeDocument/2006/relationships/image" Target="../media/image-23-11.png"/><Relationship Id="rId13" Type="http://schemas.openxmlformats.org/officeDocument/2006/relationships/image" Target="../media/image-23-12.png"/><Relationship Id="rId14" Type="http://schemas.openxmlformats.org/officeDocument/2006/relationships/slideLayout" Target="../slideLayouts/slideLayout1.xml"/><Relationship Id="rId1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4" Type="http://schemas.openxmlformats.org/officeDocument/2006/relationships/hyperlink" Target="https://unsplash.com/"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5" Type="http://schemas.openxmlformats.org/officeDocument/2006/relationships/image" Target="../media/image-24-4.png"/><Relationship Id="rId6" Type="http://schemas.openxmlformats.org/officeDocument/2006/relationships/slideLayout" Target="../slideLayouts/slideLayout1.xml"/><Relationship Id="rId7"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581400" y="-657225"/>
            <a:ext cx="11534775" cy="8543924"/>
          </a:xfrm>
          <a:prstGeom prst="rect">
            <a:avLst/>
          </a:prstGeom>
        </p:spPr>
      </p:pic>
      <p:pic>
        <p:nvPicPr>
          <p:cNvPr id="3" name="Image 1" descr="preencoded.png">    </p:cNvPr>
          <p:cNvPicPr>
            <a:picLocks noChangeAspect="1"/>
          </p:cNvPicPr>
          <p:nvPr/>
        </p:nvPicPr>
        <p:blipFill>
          <a:blip r:embed="rId2"/>
          <a:stretch>
            <a:fillRect/>
          </a:stretch>
        </p:blipFill>
        <p:spPr>
          <a:xfrm rot="10800000">
            <a:off x="9144000" y="561975"/>
            <a:ext cx="10629900" cy="11944350"/>
          </a:xfrm>
          <a:prstGeom prst="rect">
            <a:avLst/>
          </a:prstGeom>
        </p:spPr>
      </p:pic>
      <p:sp>
        <p:nvSpPr>
          <p:cNvPr id="4" name="Text 0"/>
          <p:cNvSpPr/>
          <p:nvPr/>
        </p:nvSpPr>
        <p:spPr>
          <a:xfrm>
            <a:off x="3429000" y="8924925"/>
            <a:ext cx="11652885" cy="946785"/>
          </a:xfrm>
          <a:prstGeom prst="rect">
            <a:avLst/>
          </a:prstGeom>
          <a:noFill/>
          <a:ln/>
        </p:spPr>
        <p:txBody>
          <a:bodyPr wrap="square" lIns="0" tIns="0" rIns="0" bIns="0" rtlCol="0" anchor="t"/>
          <a:lstStyle/>
          <a:p>
            <a:pPr algn="l" indent="0" marL="0">
              <a:buNone/>
            </a:pPr>
            <a:r>
              <a:rPr lang="en-US" sz="4800" b="1" u="none" dirty="0">
                <a:solidFill>
                  <a:srgbClr val="8ED282"/>
                </a:solidFill>
                <a:latin typeface="Lato" pitchFamily="34" charset="0"/>
                <a:ea typeface="Lato" pitchFamily="34" charset="-122"/>
                <a:cs typeface="Lato" pitchFamily="34" charset="-120"/>
              </a:rPr>
              <a:t>Free Presentation Template by EaTemp</a:t>
            </a:r>
            <a:endParaRPr lang="en-US" sz="4800" dirty="0"/>
          </a:p>
        </p:txBody>
      </p:sp>
      <p:grpSp>
        <p:nvGrpSpPr>
          <p:cNvPr id="31895"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43118" name="Group"/>
          <p:cNvGrpSpPr/>
          <p:nvPr/>
        </p:nvGrpSpPr>
        <p:grpSpPr>
          <a:xfrm>
            <a:off x="638175" y="3419475"/>
            <a:ext cx="10956608" cy="3974783"/>
            <a:chOff x="638175" y="3419475"/>
            <a:chExt cx="10956608" cy="3974783"/>
          </a:xfrm>
        </p:grpSpPr>
        <p:sp>
          <p:nvSpPr>
            <p:cNvPr id="7" name="Text 2"/>
            <p:cNvSpPr/>
            <p:nvPr/>
          </p:nvSpPr>
          <p:spPr>
            <a:xfrm>
              <a:off x="638175" y="3419475"/>
              <a:ext cx="10956608" cy="2917508"/>
            </a:xfrm>
            <a:prstGeom prst="rect">
              <a:avLst/>
            </a:prstGeom>
            <a:noFill/>
            <a:ln/>
          </p:spPr>
          <p:txBody>
            <a:bodyPr wrap="square" lIns="0" tIns="0" rIns="0" bIns="0" rtlCol="0" anchor="t"/>
            <a:lstStyle/>
            <a:p>
              <a:pPr algn="l" indent="0" marL="0">
                <a:buNone/>
              </a:pPr>
              <a:r>
                <a:rPr lang="en-US" sz="11850" b="1" u="none" dirty="0">
                  <a:solidFill>
                    <a:srgbClr val="115C2E"/>
                  </a:solidFill>
                  <a:latin typeface="MuseoModerno" pitchFamily="34" charset="0"/>
                  <a:ea typeface="MuseoModerno" pitchFamily="34" charset="-122"/>
                  <a:cs typeface="MuseoModerno" pitchFamily="34" charset="-120"/>
                </a:rPr>
                <a:t>GREENHOUSE</a:t>
              </a:r>
              <a:endParaRPr lang="en-US" sz="11850" dirty="0"/>
            </a:p>
          </p:txBody>
        </p:sp>
        <p:sp>
          <p:nvSpPr>
            <p:cNvPr id="8" name="Text 3"/>
            <p:cNvSpPr/>
            <p:nvPr/>
          </p:nvSpPr>
          <p:spPr>
            <a:xfrm>
              <a:off x="2847975" y="4476750"/>
              <a:ext cx="5641657" cy="2917508"/>
            </a:xfrm>
            <a:prstGeom prst="rect">
              <a:avLst/>
            </a:prstGeom>
            <a:noFill/>
            <a:ln/>
          </p:spPr>
          <p:txBody>
            <a:bodyPr wrap="square" lIns="0" tIns="0" rIns="0" bIns="0" rtlCol="0" anchor="t"/>
            <a:lstStyle/>
            <a:p>
              <a:pPr algn="l" indent="0" marL="0">
                <a:buNone/>
              </a:pPr>
              <a:r>
                <a:rPr lang="en-US" sz="11850" b="1" u="none" dirty="0">
                  <a:solidFill>
                    <a:srgbClr val="71B169"/>
                  </a:solidFill>
                  <a:latin typeface="MuseoModerno" pitchFamily="34" charset="0"/>
                  <a:ea typeface="MuseoModerno" pitchFamily="34" charset="-122"/>
                  <a:cs typeface="MuseoModerno" pitchFamily="34" charset="-120"/>
                </a:rPr>
                <a:t>EFFECT</a:t>
              </a:r>
              <a:endParaRPr lang="en-US" sz="11850" dirty="0"/>
            </a:p>
          </p:txBody>
        </p:sp>
      </p:grpSp>
      <p:pic>
        <p:nvPicPr>
          <p:cNvPr id="9" name="Image 3" descr="preencoded.png">    </p:cNvPr>
          <p:cNvPicPr>
            <a:picLocks noChangeAspect="1"/>
          </p:cNvPicPr>
          <p:nvPr/>
        </p:nvPicPr>
        <p:blipFill>
          <a:blip r:embed="rId4"/>
          <a:stretch>
            <a:fillRect/>
          </a:stretch>
        </p:blipFill>
        <p:spPr>
          <a:xfrm>
            <a:off x="10763250" y="428625"/>
            <a:ext cx="6877050" cy="88677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906000" y="-2228850"/>
            <a:ext cx="11706225" cy="7372349"/>
          </a:xfrm>
          <a:prstGeom prst="rect">
            <a:avLst/>
          </a:prstGeom>
        </p:spPr>
      </p:pic>
      <p:pic>
        <p:nvPicPr>
          <p:cNvPr id="3" name="Image 1" descr="preencoded.png">    </p:cNvPr>
          <p:cNvPicPr>
            <a:picLocks noChangeAspect="1"/>
          </p:cNvPicPr>
          <p:nvPr/>
        </p:nvPicPr>
        <p:blipFill>
          <a:blip r:embed="rId2"/>
          <a:stretch>
            <a:fillRect/>
          </a:stretch>
        </p:blipFill>
        <p:spPr>
          <a:xfrm>
            <a:off x="-4000500" y="3171825"/>
            <a:ext cx="10887075" cy="10115550"/>
          </a:xfrm>
          <a:prstGeom prst="rect">
            <a:avLst/>
          </a:prstGeom>
        </p:spPr>
      </p:pic>
      <p:grpSp>
        <p:nvGrpSpPr>
          <p:cNvPr id="5597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46260" name="Group"/>
          <p:cNvGrpSpPr/>
          <p:nvPr/>
        </p:nvGrpSpPr>
        <p:grpSpPr>
          <a:xfrm>
            <a:off x="5424488" y="5829300"/>
            <a:ext cx="7448550" cy="2598420"/>
            <a:chOff x="5424488" y="5829300"/>
            <a:chExt cx="7448550" cy="2598420"/>
          </a:xfrm>
        </p:grpSpPr>
        <p:sp>
          <p:nvSpPr>
            <p:cNvPr id="6" name="Shape 1"/>
            <p:cNvSpPr/>
            <p:nvPr/>
          </p:nvSpPr>
          <p:spPr>
            <a:xfrm>
              <a:off x="5424488" y="5829300"/>
              <a:ext cx="7448550" cy="2400300"/>
            </a:xfrm>
            <a:prstGeom prst="rect">
              <a:avLst/>
            </a:prstGeom>
            <a:solidFill>
              <a:srgbClr val="A1C648"/>
            </a:solidFill>
            <a:ln/>
          </p:spPr>
        </p:sp>
        <p:sp>
          <p:nvSpPr>
            <p:cNvPr id="7" name="Text 2"/>
            <p:cNvSpPr/>
            <p:nvPr/>
          </p:nvSpPr>
          <p:spPr>
            <a:xfrm>
              <a:off x="5995988" y="6057900"/>
              <a:ext cx="6732270" cy="2369820"/>
            </a:xfrm>
            <a:prstGeom prst="rect">
              <a:avLst/>
            </a:prstGeom>
            <a:noFill/>
            <a:ln/>
          </p:spPr>
          <p:txBody>
            <a:bodyPr wrap="square" lIns="0" tIns="0" rIns="0" bIns="0" rtlCol="0" anchor="t"/>
            <a:lstStyle/>
            <a:p>
              <a:pPr algn="l" indent="0" marL="0">
                <a:buNone/>
              </a:pPr>
              <a:r>
                <a:rPr lang="en-US" sz="9600" b="1" u="none" dirty="0">
                  <a:solidFill>
                    <a:srgbClr val="115C2E"/>
                  </a:solidFill>
                  <a:latin typeface="MuseoModerno" pitchFamily="34" charset="0"/>
                  <a:ea typeface="MuseoModerno" pitchFamily="34" charset="-122"/>
                  <a:cs typeface="MuseoModerno" pitchFamily="34" charset="-120"/>
                </a:rPr>
                <a:t>WELCOME</a:t>
              </a:r>
              <a:endParaRPr lang="en-US" sz="9600" dirty="0"/>
            </a:p>
          </p:txBody>
        </p:sp>
      </p:grpSp>
      <p:sp>
        <p:nvSpPr>
          <p:cNvPr id="8" name="Text 3"/>
          <p:cNvSpPr/>
          <p:nvPr/>
        </p:nvSpPr>
        <p:spPr>
          <a:xfrm>
            <a:off x="3769995" y="8439150"/>
            <a:ext cx="10757535" cy="15544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9" name="Image 3" descr="preencoded.png">    </p:cNvPr>
          <p:cNvPicPr>
            <a:picLocks noChangeAspect="1"/>
          </p:cNvPicPr>
          <p:nvPr/>
        </p:nvPicPr>
        <p:blipFill>
          <a:blip r:embed="rId4"/>
          <a:stretch>
            <a:fillRect/>
          </a:stretch>
        </p:blipFill>
        <p:spPr>
          <a:xfrm>
            <a:off x="6867525" y="190500"/>
            <a:ext cx="4543425" cy="59531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28875" y="3305175"/>
            <a:ext cx="8448674" cy="11153775"/>
          </a:xfrm>
          <a:prstGeom prst="rect">
            <a:avLst/>
          </a:prstGeom>
        </p:spPr>
      </p:pic>
      <p:pic>
        <p:nvPicPr>
          <p:cNvPr id="3" name="Image 1" descr="preencoded.png">    </p:cNvPr>
          <p:cNvPicPr>
            <a:picLocks noChangeAspect="1"/>
          </p:cNvPicPr>
          <p:nvPr/>
        </p:nvPicPr>
        <p:blipFill>
          <a:blip r:embed="rId2"/>
          <a:stretch>
            <a:fillRect/>
          </a:stretch>
        </p:blipFill>
        <p:spPr>
          <a:xfrm>
            <a:off x="7648575" y="-466725"/>
            <a:ext cx="11268075" cy="11220450"/>
          </a:xfrm>
          <a:prstGeom prst="rect">
            <a:avLst/>
          </a:prstGeom>
        </p:spPr>
      </p:pic>
      <p:grpSp>
        <p:nvGrpSpPr>
          <p:cNvPr id="9512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55670" name="Group"/>
          <p:cNvGrpSpPr/>
          <p:nvPr/>
        </p:nvGrpSpPr>
        <p:grpSpPr>
          <a:xfrm>
            <a:off x="2300288" y="695325"/>
            <a:ext cx="13696950" cy="2598420"/>
            <a:chOff x="2300288" y="695325"/>
            <a:chExt cx="13696950" cy="2598420"/>
          </a:xfrm>
        </p:grpSpPr>
        <p:sp>
          <p:nvSpPr>
            <p:cNvPr id="6" name="Shape 1"/>
            <p:cNvSpPr/>
            <p:nvPr/>
          </p:nvSpPr>
          <p:spPr>
            <a:xfrm>
              <a:off x="2300288" y="695325"/>
              <a:ext cx="13696950" cy="2400300"/>
            </a:xfrm>
            <a:prstGeom prst="rect">
              <a:avLst/>
            </a:prstGeom>
            <a:solidFill>
              <a:srgbClr val="A1C648"/>
            </a:solidFill>
            <a:ln/>
          </p:spPr>
        </p:sp>
        <p:sp>
          <p:nvSpPr>
            <p:cNvPr id="7" name="Text 2"/>
            <p:cNvSpPr/>
            <p:nvPr/>
          </p:nvSpPr>
          <p:spPr>
            <a:xfrm>
              <a:off x="2871788" y="923925"/>
              <a:ext cx="12980670" cy="2369820"/>
            </a:xfrm>
            <a:prstGeom prst="rect">
              <a:avLst/>
            </a:prstGeom>
            <a:noFill/>
            <a:ln/>
          </p:spPr>
          <p:txBody>
            <a:bodyPr wrap="square" lIns="0" tIns="0" rIns="0" bIns="0" rtlCol="0" anchor="t"/>
            <a:lstStyle/>
            <a:p>
              <a:pPr algn="l" indent="0" marL="0">
                <a:buNone/>
              </a:pPr>
              <a:r>
                <a:rPr lang="en-US" sz="9600" b="1" u="none" dirty="0">
                  <a:solidFill>
                    <a:srgbClr val="115C2E"/>
                  </a:solidFill>
                  <a:latin typeface="MuseoModerno" pitchFamily="34" charset="0"/>
                  <a:ea typeface="MuseoModerno" pitchFamily="34" charset="-122"/>
                  <a:cs typeface="MuseoModerno" pitchFamily="34" charset="-120"/>
                </a:rPr>
                <a:t>TABLE OF CONTENTS</a:t>
              </a:r>
              <a:endParaRPr lang="en-US" sz="9600" dirty="0"/>
            </a:p>
          </p:txBody>
        </p:sp>
      </p:grpSp>
      <p:grpSp>
        <p:nvGrpSpPr>
          <p:cNvPr id="55273" name="Group"/>
          <p:cNvGrpSpPr/>
          <p:nvPr/>
        </p:nvGrpSpPr>
        <p:grpSpPr>
          <a:xfrm>
            <a:off x="1800225" y="3390900"/>
            <a:ext cx="1219200" cy="1219200"/>
            <a:chOff x="1800225" y="3390900"/>
            <a:chExt cx="1219200" cy="1219200"/>
          </a:xfrm>
        </p:grpSpPr>
        <p:sp>
          <p:nvSpPr>
            <p:cNvPr id="8" name="Shape 3"/>
            <p:cNvSpPr/>
            <p:nvPr/>
          </p:nvSpPr>
          <p:spPr>
            <a:xfrm>
              <a:off x="1800225" y="3390900"/>
              <a:ext cx="1219200" cy="1219200"/>
            </a:xfrm>
            <a:prstGeom prst="ellipse">
              <a:avLst/>
            </a:prstGeom>
            <a:solidFill>
              <a:srgbClr val="A1C648"/>
            </a:solidFill>
            <a:ln/>
          </p:spPr>
        </p:sp>
        <p:sp>
          <p:nvSpPr>
            <p:cNvPr id="9" name="Text 4"/>
            <p:cNvSpPr/>
            <p:nvPr/>
          </p:nvSpPr>
          <p:spPr>
            <a:xfrm>
              <a:off x="2072640" y="3558540"/>
              <a:ext cx="674370" cy="883920"/>
            </a:xfrm>
            <a:prstGeom prst="rect">
              <a:avLst/>
            </a:prstGeom>
            <a:noFill/>
            <a:ln/>
          </p:spPr>
          <p:txBody>
            <a:bodyPr wrap="square" lIns="0" tIns="0" rIns="0" bIns="0" rtlCol="0" anchor="ctr"/>
            <a:lstStyle/>
            <a:p>
              <a:pPr algn="ctr" indent="0" marL="0">
                <a:buNone/>
              </a:pPr>
              <a:r>
                <a:rPr lang="en-US" sz="3600" b="1" u="none" dirty="0">
                  <a:solidFill>
                    <a:srgbClr val="115C2E"/>
                  </a:solidFill>
                  <a:latin typeface="MuseoModerno" pitchFamily="34" charset="0"/>
                  <a:ea typeface="MuseoModerno" pitchFamily="34" charset="-122"/>
                  <a:cs typeface="MuseoModerno" pitchFamily="34" charset="-120"/>
                </a:rPr>
                <a:t>01</a:t>
              </a:r>
              <a:endParaRPr lang="en-US" sz="3600" dirty="0"/>
            </a:p>
          </p:txBody>
        </p:sp>
      </p:grpSp>
      <p:grpSp>
        <p:nvGrpSpPr>
          <p:cNvPr id="35194" name="Group"/>
          <p:cNvGrpSpPr/>
          <p:nvPr/>
        </p:nvGrpSpPr>
        <p:grpSpPr>
          <a:xfrm>
            <a:off x="1800225" y="4762500"/>
            <a:ext cx="5577840" cy="1268730"/>
            <a:chOff x="1800225" y="4762500"/>
            <a:chExt cx="5577840" cy="1268730"/>
          </a:xfrm>
        </p:grpSpPr>
        <p:sp>
          <p:nvSpPr>
            <p:cNvPr id="10" name="Text 5"/>
            <p:cNvSpPr/>
            <p:nvPr/>
          </p:nvSpPr>
          <p:spPr>
            <a:xfrm>
              <a:off x="1800225" y="4762500"/>
              <a:ext cx="557784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INTRODUCTION</a:t>
              </a:r>
              <a:endParaRPr lang="en-US" sz="3600" dirty="0"/>
            </a:p>
          </p:txBody>
        </p:sp>
        <p:sp>
          <p:nvSpPr>
            <p:cNvPr id="11" name="Text 6"/>
            <p:cNvSpPr/>
            <p:nvPr/>
          </p:nvSpPr>
          <p:spPr>
            <a:xfrm>
              <a:off x="1800225" y="5562600"/>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Extraordinary Realm</a:t>
              </a:r>
              <a:endParaRPr lang="en-US" sz="2400" dirty="0"/>
            </a:p>
          </p:txBody>
        </p:sp>
      </p:grpSp>
      <p:grpSp>
        <p:nvGrpSpPr>
          <p:cNvPr id="52610" name="Group"/>
          <p:cNvGrpSpPr/>
          <p:nvPr/>
        </p:nvGrpSpPr>
        <p:grpSpPr>
          <a:xfrm>
            <a:off x="1800225" y="6867525"/>
            <a:ext cx="1219200" cy="1219200"/>
            <a:chOff x="1800225" y="6867525"/>
            <a:chExt cx="1219200" cy="1219200"/>
          </a:xfrm>
        </p:grpSpPr>
        <p:sp>
          <p:nvSpPr>
            <p:cNvPr id="12" name="Shape 7"/>
            <p:cNvSpPr/>
            <p:nvPr/>
          </p:nvSpPr>
          <p:spPr>
            <a:xfrm>
              <a:off x="1800225" y="6867525"/>
              <a:ext cx="1219200" cy="1219200"/>
            </a:xfrm>
            <a:prstGeom prst="rect">
              <a:avLst/>
            </a:prstGeom>
            <a:solidFill>
              <a:srgbClr val="A1C648"/>
            </a:solidFill>
            <a:ln/>
          </p:spPr>
        </p:sp>
        <p:sp>
          <p:nvSpPr>
            <p:cNvPr id="13" name="Text 8"/>
            <p:cNvSpPr/>
            <p:nvPr/>
          </p:nvSpPr>
          <p:spPr>
            <a:xfrm>
              <a:off x="2048828" y="7035165"/>
              <a:ext cx="721995" cy="883920"/>
            </a:xfrm>
            <a:prstGeom prst="rect">
              <a:avLst/>
            </a:prstGeom>
            <a:noFill/>
            <a:ln/>
          </p:spPr>
          <p:txBody>
            <a:bodyPr wrap="square" lIns="0" tIns="0" rIns="0" bIns="0" rtlCol="0" anchor="ctr"/>
            <a:lstStyle/>
            <a:p>
              <a:pPr algn="ctr" indent="0" marL="0">
                <a:buNone/>
              </a:pPr>
              <a:r>
                <a:rPr lang="en-US" sz="3600" b="1" u="none" dirty="0">
                  <a:solidFill>
                    <a:srgbClr val="115C2E"/>
                  </a:solidFill>
                  <a:latin typeface="MuseoModerno" pitchFamily="34" charset="0"/>
                  <a:ea typeface="MuseoModerno" pitchFamily="34" charset="-122"/>
                  <a:cs typeface="MuseoModerno" pitchFamily="34" charset="-120"/>
                </a:rPr>
                <a:t>02</a:t>
              </a:r>
              <a:endParaRPr lang="en-US" sz="3600" dirty="0"/>
            </a:p>
          </p:txBody>
        </p:sp>
      </p:grpSp>
      <p:grpSp>
        <p:nvGrpSpPr>
          <p:cNvPr id="61434" name="Group"/>
          <p:cNvGrpSpPr/>
          <p:nvPr/>
        </p:nvGrpSpPr>
        <p:grpSpPr>
          <a:xfrm>
            <a:off x="1800225" y="8239125"/>
            <a:ext cx="5577840" cy="1268730"/>
            <a:chOff x="1800225" y="8239125"/>
            <a:chExt cx="5577840" cy="1268730"/>
          </a:xfrm>
        </p:grpSpPr>
        <p:sp>
          <p:nvSpPr>
            <p:cNvPr id="14" name="Text 9"/>
            <p:cNvSpPr/>
            <p:nvPr/>
          </p:nvSpPr>
          <p:spPr>
            <a:xfrm>
              <a:off x="1800225" y="8239125"/>
              <a:ext cx="557784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ENCOUNTERS</a:t>
              </a:r>
              <a:endParaRPr lang="en-US" sz="3600" dirty="0"/>
            </a:p>
          </p:txBody>
        </p:sp>
        <p:sp>
          <p:nvSpPr>
            <p:cNvPr id="15" name="Text 10"/>
            <p:cNvSpPr/>
            <p:nvPr/>
          </p:nvSpPr>
          <p:spPr>
            <a:xfrm>
              <a:off x="1800225" y="9039225"/>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Unicorn Sightings</a:t>
              </a:r>
              <a:endParaRPr lang="en-US" sz="2400" dirty="0"/>
            </a:p>
          </p:txBody>
        </p:sp>
      </p:grpSp>
      <p:grpSp>
        <p:nvGrpSpPr>
          <p:cNvPr id="15972" name="Group"/>
          <p:cNvGrpSpPr/>
          <p:nvPr/>
        </p:nvGrpSpPr>
        <p:grpSpPr>
          <a:xfrm>
            <a:off x="7286625" y="3390900"/>
            <a:ext cx="1219200" cy="1219200"/>
            <a:chOff x="7286625" y="3390900"/>
            <a:chExt cx="1219200" cy="1219200"/>
          </a:xfrm>
        </p:grpSpPr>
        <p:sp>
          <p:nvSpPr>
            <p:cNvPr id="16" name="Shape 11"/>
            <p:cNvSpPr/>
            <p:nvPr/>
          </p:nvSpPr>
          <p:spPr>
            <a:xfrm>
              <a:off x="7286625" y="3390900"/>
              <a:ext cx="1219200" cy="1219200"/>
            </a:xfrm>
            <a:prstGeom prst="rect">
              <a:avLst/>
            </a:prstGeom>
            <a:solidFill>
              <a:srgbClr val="A1C648"/>
            </a:solidFill>
            <a:ln/>
          </p:spPr>
        </p:sp>
        <p:sp>
          <p:nvSpPr>
            <p:cNvPr id="17" name="Text 12"/>
            <p:cNvSpPr/>
            <p:nvPr/>
          </p:nvSpPr>
          <p:spPr>
            <a:xfrm>
              <a:off x="7535228" y="3558540"/>
              <a:ext cx="721995" cy="883920"/>
            </a:xfrm>
            <a:prstGeom prst="rect">
              <a:avLst/>
            </a:prstGeom>
            <a:noFill/>
            <a:ln/>
          </p:spPr>
          <p:txBody>
            <a:bodyPr wrap="square" lIns="0" tIns="0" rIns="0" bIns="0" rtlCol="0" anchor="ctr"/>
            <a:lstStyle/>
            <a:p>
              <a:pPr algn="ctr" indent="0" marL="0">
                <a:buNone/>
              </a:pPr>
              <a:r>
                <a:rPr lang="en-US" sz="3600" b="1" u="none" dirty="0">
                  <a:solidFill>
                    <a:srgbClr val="115C2E"/>
                  </a:solidFill>
                  <a:latin typeface="MuseoModerno" pitchFamily="34" charset="0"/>
                  <a:ea typeface="MuseoModerno" pitchFamily="34" charset="-122"/>
                  <a:cs typeface="MuseoModerno" pitchFamily="34" charset="-120"/>
                </a:rPr>
                <a:t>03</a:t>
              </a:r>
              <a:endParaRPr lang="en-US" sz="3600" dirty="0"/>
            </a:p>
          </p:txBody>
        </p:sp>
      </p:grpSp>
      <p:grpSp>
        <p:nvGrpSpPr>
          <p:cNvPr id="81374" name="Group"/>
          <p:cNvGrpSpPr/>
          <p:nvPr/>
        </p:nvGrpSpPr>
        <p:grpSpPr>
          <a:xfrm>
            <a:off x="7286625" y="4762500"/>
            <a:ext cx="5577840" cy="1268730"/>
            <a:chOff x="7286625" y="4762500"/>
            <a:chExt cx="5577840" cy="1268730"/>
          </a:xfrm>
        </p:grpSpPr>
        <p:sp>
          <p:nvSpPr>
            <p:cNvPr id="18" name="Text 13"/>
            <p:cNvSpPr/>
            <p:nvPr/>
          </p:nvSpPr>
          <p:spPr>
            <a:xfrm>
              <a:off x="7286625" y="4762500"/>
              <a:ext cx="557784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WONDERS</a:t>
              </a:r>
              <a:endParaRPr lang="en-US" sz="3600" dirty="0"/>
            </a:p>
          </p:txBody>
        </p:sp>
        <p:sp>
          <p:nvSpPr>
            <p:cNvPr id="19" name="Text 14"/>
            <p:cNvSpPr/>
            <p:nvPr/>
          </p:nvSpPr>
          <p:spPr>
            <a:xfrm>
              <a:off x="7286625" y="5562600"/>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Wishes Granted</a:t>
              </a:r>
              <a:endParaRPr lang="en-US" sz="2400" dirty="0"/>
            </a:p>
          </p:txBody>
        </p:sp>
      </p:grpSp>
      <p:grpSp>
        <p:nvGrpSpPr>
          <p:cNvPr id="80851" name="Group"/>
          <p:cNvGrpSpPr/>
          <p:nvPr/>
        </p:nvGrpSpPr>
        <p:grpSpPr>
          <a:xfrm>
            <a:off x="7286625" y="6867525"/>
            <a:ext cx="1219200" cy="1219200"/>
            <a:chOff x="7286625" y="6867525"/>
            <a:chExt cx="1219200" cy="1219200"/>
          </a:xfrm>
        </p:grpSpPr>
        <p:sp>
          <p:nvSpPr>
            <p:cNvPr id="20" name="Shape 15"/>
            <p:cNvSpPr/>
            <p:nvPr/>
          </p:nvSpPr>
          <p:spPr>
            <a:xfrm>
              <a:off x="7286625" y="6867525"/>
              <a:ext cx="1219200" cy="1219200"/>
            </a:xfrm>
            <a:prstGeom prst="ellipse">
              <a:avLst/>
            </a:prstGeom>
            <a:solidFill>
              <a:srgbClr val="A1C648"/>
            </a:solidFill>
            <a:ln/>
          </p:spPr>
        </p:sp>
        <p:sp>
          <p:nvSpPr>
            <p:cNvPr id="21" name="Text 16"/>
            <p:cNvSpPr/>
            <p:nvPr/>
          </p:nvSpPr>
          <p:spPr>
            <a:xfrm>
              <a:off x="7516178" y="7035165"/>
              <a:ext cx="760095" cy="883920"/>
            </a:xfrm>
            <a:prstGeom prst="rect">
              <a:avLst/>
            </a:prstGeom>
            <a:noFill/>
            <a:ln/>
          </p:spPr>
          <p:txBody>
            <a:bodyPr wrap="square" lIns="0" tIns="0" rIns="0" bIns="0" rtlCol="0" anchor="ctr"/>
            <a:lstStyle/>
            <a:p>
              <a:pPr algn="ctr" indent="0" marL="0">
                <a:buNone/>
              </a:pPr>
              <a:r>
                <a:rPr lang="en-US" sz="3600" b="1" u="none" dirty="0">
                  <a:solidFill>
                    <a:srgbClr val="115C2E"/>
                  </a:solidFill>
                  <a:latin typeface="MuseoModerno" pitchFamily="34" charset="0"/>
                  <a:ea typeface="MuseoModerno" pitchFamily="34" charset="-122"/>
                  <a:cs typeface="MuseoModerno" pitchFamily="34" charset="-120"/>
                </a:rPr>
                <a:t>04</a:t>
              </a:r>
              <a:endParaRPr lang="en-US" sz="3600" dirty="0"/>
            </a:p>
          </p:txBody>
        </p:sp>
      </p:grpSp>
      <p:grpSp>
        <p:nvGrpSpPr>
          <p:cNvPr id="25860" name="Group"/>
          <p:cNvGrpSpPr/>
          <p:nvPr/>
        </p:nvGrpSpPr>
        <p:grpSpPr>
          <a:xfrm>
            <a:off x="7286625" y="8239125"/>
            <a:ext cx="5577840" cy="1268730"/>
            <a:chOff x="7286625" y="8239125"/>
            <a:chExt cx="5577840" cy="1268730"/>
          </a:xfrm>
        </p:grpSpPr>
        <p:sp>
          <p:nvSpPr>
            <p:cNvPr id="22" name="Text 17"/>
            <p:cNvSpPr/>
            <p:nvPr/>
          </p:nvSpPr>
          <p:spPr>
            <a:xfrm>
              <a:off x="7286625" y="8239125"/>
              <a:ext cx="557784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MAGIC</a:t>
              </a:r>
              <a:endParaRPr lang="en-US" sz="3600" dirty="0"/>
            </a:p>
          </p:txBody>
        </p:sp>
        <p:sp>
          <p:nvSpPr>
            <p:cNvPr id="23" name="Text 18"/>
            <p:cNvSpPr/>
            <p:nvPr/>
          </p:nvSpPr>
          <p:spPr>
            <a:xfrm>
              <a:off x="7286625" y="9039225"/>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Spellcasting</a:t>
              </a:r>
              <a:endParaRPr lang="en-US" sz="2400" dirty="0"/>
            </a:p>
          </p:txBody>
        </p:sp>
      </p:grpSp>
      <p:pic>
        <p:nvPicPr>
          <p:cNvPr id="24" name="Image 3" descr="preencoded.png">    </p:cNvPr>
          <p:cNvPicPr>
            <a:picLocks noChangeAspect="1"/>
          </p:cNvPicPr>
          <p:nvPr/>
        </p:nvPicPr>
        <p:blipFill>
          <a:blip r:embed="rId4"/>
          <a:stretch>
            <a:fillRect/>
          </a:stretch>
        </p:blipFill>
        <p:spPr>
          <a:xfrm>
            <a:off x="10448925" y="2247900"/>
            <a:ext cx="5676900" cy="7810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305300" y="-1419225"/>
            <a:ext cx="13449300" cy="9896475"/>
          </a:xfrm>
          <a:prstGeom prst="rect">
            <a:avLst/>
          </a:prstGeom>
        </p:spPr>
      </p:pic>
      <p:pic>
        <p:nvPicPr>
          <p:cNvPr id="3" name="Image 1" descr="preencoded.png">    </p:cNvPr>
          <p:cNvPicPr>
            <a:picLocks noChangeAspect="1"/>
          </p:cNvPicPr>
          <p:nvPr/>
        </p:nvPicPr>
        <p:blipFill>
          <a:blip r:embed="rId2"/>
          <a:stretch>
            <a:fillRect/>
          </a:stretch>
        </p:blipFill>
        <p:spPr>
          <a:xfrm rot="10800000">
            <a:off x="11630025" y="1781175"/>
            <a:ext cx="7581900" cy="9277350"/>
          </a:xfrm>
          <a:prstGeom prst="rect">
            <a:avLst/>
          </a:prstGeom>
        </p:spPr>
      </p:pic>
      <p:grpSp>
        <p:nvGrpSpPr>
          <p:cNvPr id="7837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12549" name="Group"/>
          <p:cNvGrpSpPr/>
          <p:nvPr/>
        </p:nvGrpSpPr>
        <p:grpSpPr>
          <a:xfrm>
            <a:off x="1800225" y="1466850"/>
            <a:ext cx="12820650" cy="1704975"/>
            <a:chOff x="1800225" y="1466850"/>
            <a:chExt cx="12820650" cy="1704975"/>
          </a:xfrm>
        </p:grpSpPr>
        <p:sp>
          <p:nvSpPr>
            <p:cNvPr id="6" name="Shape 1"/>
            <p:cNvSpPr/>
            <p:nvPr/>
          </p:nvSpPr>
          <p:spPr>
            <a:xfrm>
              <a:off x="1800225" y="1466850"/>
              <a:ext cx="12820650" cy="1666875"/>
            </a:xfrm>
            <a:prstGeom prst="rect">
              <a:avLst/>
            </a:prstGeom>
            <a:solidFill>
              <a:srgbClr val="A1C648"/>
            </a:solidFill>
            <a:ln/>
          </p:spPr>
        </p:sp>
        <p:sp>
          <p:nvSpPr>
            <p:cNvPr id="7" name="Text 2"/>
            <p:cNvSpPr/>
            <p:nvPr/>
          </p:nvSpPr>
          <p:spPr>
            <a:xfrm>
              <a:off x="2371725" y="1695450"/>
              <a:ext cx="11944350"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The Realm of the Extraordinary</a:t>
              </a:r>
              <a:endParaRPr lang="en-US" sz="6000" dirty="0"/>
            </a:p>
          </p:txBody>
        </p:sp>
      </p:grpSp>
      <p:grpSp>
        <p:nvGrpSpPr>
          <p:cNvPr id="22588" name="Group"/>
          <p:cNvGrpSpPr/>
          <p:nvPr/>
        </p:nvGrpSpPr>
        <p:grpSpPr>
          <a:xfrm>
            <a:off x="2219325" y="3552825"/>
            <a:ext cx="13910310" cy="3364230"/>
            <a:chOff x="2219325" y="3552825"/>
            <a:chExt cx="13910310" cy="3364230"/>
          </a:xfrm>
        </p:grpSpPr>
        <p:sp>
          <p:nvSpPr>
            <p:cNvPr id="8" name="Text 3"/>
            <p:cNvSpPr/>
            <p:nvPr/>
          </p:nvSpPr>
          <p:spPr>
            <a:xfrm>
              <a:off x="2219325" y="3552825"/>
              <a:ext cx="6604635" cy="33642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9" name="Text 4"/>
            <p:cNvSpPr/>
            <p:nvPr/>
          </p:nvSpPr>
          <p:spPr>
            <a:xfrm>
              <a:off x="9525000" y="3552825"/>
              <a:ext cx="6604635" cy="33642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581400" y="-657225"/>
            <a:ext cx="11534775" cy="8543924"/>
          </a:xfrm>
          <a:prstGeom prst="rect">
            <a:avLst/>
          </a:prstGeom>
        </p:spPr>
      </p:pic>
      <p:pic>
        <p:nvPicPr>
          <p:cNvPr id="3" name="Image 1" descr="preencoded.png">    </p:cNvPr>
          <p:cNvPicPr>
            <a:picLocks noChangeAspect="1"/>
          </p:cNvPicPr>
          <p:nvPr/>
        </p:nvPicPr>
        <p:blipFill>
          <a:blip r:embed="rId2"/>
          <a:stretch>
            <a:fillRect/>
          </a:stretch>
        </p:blipFill>
        <p:spPr>
          <a:xfrm rot="10800000">
            <a:off x="9144000" y="561975"/>
            <a:ext cx="10629900" cy="11944350"/>
          </a:xfrm>
          <a:prstGeom prst="rect">
            <a:avLst/>
          </a:prstGeom>
        </p:spPr>
      </p:pic>
      <p:pic>
        <p:nvPicPr>
          <p:cNvPr id="4" name="Image 2" descr="preencoded.png">    </p:cNvPr>
          <p:cNvPicPr>
            <a:picLocks noChangeAspect="1"/>
          </p:cNvPicPr>
          <p:nvPr/>
        </p:nvPicPr>
        <p:blipFill>
          <a:blip r:embed="rId3"/>
          <a:stretch>
            <a:fillRect/>
          </a:stretch>
        </p:blipFill>
        <p:spPr>
          <a:xfrm>
            <a:off x="0" y="5381625"/>
            <a:ext cx="18288000" cy="4905375"/>
          </a:xfrm>
          <a:prstGeom prst="rect">
            <a:avLst/>
          </a:prstGeom>
        </p:spPr>
      </p:pic>
      <p:grpSp>
        <p:nvGrpSpPr>
          <p:cNvPr id="54953"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30214" name="Group"/>
          <p:cNvGrpSpPr/>
          <p:nvPr/>
        </p:nvGrpSpPr>
        <p:grpSpPr>
          <a:xfrm>
            <a:off x="1428750" y="1238250"/>
            <a:ext cx="7400925" cy="3305175"/>
            <a:chOff x="1428750" y="1238250"/>
            <a:chExt cx="7400925" cy="3305175"/>
          </a:xfrm>
        </p:grpSpPr>
        <p:sp>
          <p:nvSpPr>
            <p:cNvPr id="7" name="Shape 1"/>
            <p:cNvSpPr/>
            <p:nvPr/>
          </p:nvSpPr>
          <p:spPr>
            <a:xfrm>
              <a:off x="1428750" y="1238250"/>
              <a:ext cx="7400925" cy="3305175"/>
            </a:xfrm>
            <a:prstGeom prst="rect">
              <a:avLst/>
            </a:prstGeom>
            <a:solidFill>
              <a:srgbClr val="A1C648"/>
            </a:solidFill>
            <a:ln/>
          </p:spPr>
        </p:sp>
        <p:pic>
          <p:nvPicPr>
            <p:cNvPr id="8" name="Image 4" descr="preencoded.png">    </p:cNvPr>
            <p:cNvPicPr>
              <a:picLocks noChangeAspect="1"/>
            </p:cNvPicPr>
            <p:nvPr/>
          </p:nvPicPr>
          <p:blipFill>
            <a:blip r:embed="rId5"/>
            <a:stretch>
              <a:fillRect/>
            </a:stretch>
          </p:blipFill>
          <p:spPr>
            <a:xfrm>
              <a:off x="4500563" y="1438275"/>
              <a:ext cx="1257300" cy="790575"/>
            </a:xfrm>
            <a:prstGeom prst="rect">
              <a:avLst/>
            </a:prstGeom>
          </p:spPr>
        </p:pic>
        <p:grpSp>
          <p:nvGrpSpPr>
            <p:cNvPr id="35969" name="Group"/>
            <p:cNvGrpSpPr/>
            <p:nvPr/>
          </p:nvGrpSpPr>
          <p:grpSpPr>
            <a:xfrm>
              <a:off x="1687830" y="2428875"/>
              <a:ext cx="6882765" cy="1992630"/>
              <a:chOff x="1687830" y="2428875"/>
              <a:chExt cx="6882765" cy="1992630"/>
            </a:xfrm>
          </p:grpSpPr>
          <p:sp>
            <p:nvSpPr>
              <p:cNvPr id="9" name="Text 2"/>
              <p:cNvSpPr/>
              <p:nvPr/>
            </p:nvSpPr>
            <p:spPr>
              <a:xfrm>
                <a:off x="1687830" y="2428875"/>
                <a:ext cx="6882765" cy="883920"/>
              </a:xfrm>
              <a:prstGeom prst="rect">
                <a:avLst/>
              </a:prstGeom>
              <a:noFill/>
              <a:ln/>
            </p:spPr>
            <p:txBody>
              <a:bodyPr wrap="square" lIns="0" tIns="0" rIns="0" bIns="0" rtlCol="0" anchor="t"/>
              <a:lstStyle/>
              <a:p>
                <a:pPr algn="ctr" indent="0" marL="0">
                  <a:buNone/>
                </a:pPr>
                <a:r>
                  <a:rPr lang="en-US" sz="3600" b="1" u="none" dirty="0">
                    <a:solidFill>
                      <a:srgbClr val="115C2E"/>
                    </a:solidFill>
                    <a:latin typeface="MuseoModerno" pitchFamily="34" charset="0"/>
                    <a:ea typeface="MuseoModerno" pitchFamily="34" charset="-122"/>
                    <a:cs typeface="MuseoModerno" pitchFamily="34" charset="-120"/>
                  </a:rPr>
                  <a:t>UNICORN SIGHTINGS</a:t>
                </a:r>
                <a:endParaRPr lang="en-US" sz="3600" dirty="0"/>
              </a:p>
            </p:txBody>
          </p:sp>
          <p:sp>
            <p:nvSpPr>
              <p:cNvPr id="10" name="Text 3"/>
              <p:cNvSpPr/>
              <p:nvPr/>
            </p:nvSpPr>
            <p:spPr>
              <a:xfrm>
                <a:off x="1703070" y="3228975"/>
                <a:ext cx="6852285"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number of unicorns spotted in the fantasy realm and the beauty and mystery that surrounds these enchanting creatures.</a:t>
                </a:r>
                <a:endParaRPr lang="en-US" sz="2400" dirty="0"/>
              </a:p>
            </p:txBody>
          </p:sp>
        </p:grpSp>
      </p:grpSp>
      <p:grpSp>
        <p:nvGrpSpPr>
          <p:cNvPr id="25700" name="Group"/>
          <p:cNvGrpSpPr/>
          <p:nvPr/>
        </p:nvGrpSpPr>
        <p:grpSpPr>
          <a:xfrm>
            <a:off x="9458325" y="1200150"/>
            <a:ext cx="7400925" cy="3305175"/>
            <a:chOff x="9458325" y="1200150"/>
            <a:chExt cx="7400925" cy="3305175"/>
          </a:xfrm>
        </p:grpSpPr>
        <p:sp>
          <p:nvSpPr>
            <p:cNvPr id="11" name="Shape 4"/>
            <p:cNvSpPr/>
            <p:nvPr/>
          </p:nvSpPr>
          <p:spPr>
            <a:xfrm>
              <a:off x="9458325" y="1200150"/>
              <a:ext cx="7400925" cy="3305175"/>
            </a:xfrm>
            <a:prstGeom prst="rect">
              <a:avLst/>
            </a:prstGeom>
            <a:solidFill>
              <a:srgbClr val="A1C648"/>
            </a:solidFill>
            <a:ln/>
          </p:spPr>
        </p:sp>
        <p:pic>
          <p:nvPicPr>
            <p:cNvPr id="12" name="Image 5" descr="preencoded.png">    </p:cNvPr>
            <p:cNvPicPr>
              <a:picLocks noChangeAspect="1"/>
            </p:cNvPicPr>
            <p:nvPr/>
          </p:nvPicPr>
          <p:blipFill>
            <a:blip r:embed="rId6"/>
            <a:stretch>
              <a:fillRect/>
            </a:stretch>
          </p:blipFill>
          <p:spPr>
            <a:xfrm>
              <a:off x="12515850" y="1404937"/>
              <a:ext cx="1285875" cy="781050"/>
            </a:xfrm>
            <a:prstGeom prst="rect">
              <a:avLst/>
            </a:prstGeom>
          </p:spPr>
        </p:pic>
        <p:grpSp>
          <p:nvGrpSpPr>
            <p:cNvPr id="41488" name="Group"/>
            <p:cNvGrpSpPr/>
            <p:nvPr/>
          </p:nvGrpSpPr>
          <p:grpSpPr>
            <a:xfrm>
              <a:off x="9717405" y="2390775"/>
              <a:ext cx="6882765" cy="1992630"/>
              <a:chOff x="9717405" y="2390775"/>
              <a:chExt cx="6882765" cy="1992630"/>
            </a:xfrm>
          </p:grpSpPr>
          <p:sp>
            <p:nvSpPr>
              <p:cNvPr id="13" name="Text 5"/>
              <p:cNvSpPr/>
              <p:nvPr/>
            </p:nvSpPr>
            <p:spPr>
              <a:xfrm>
                <a:off x="9717405" y="2390775"/>
                <a:ext cx="6882765" cy="883920"/>
              </a:xfrm>
              <a:prstGeom prst="rect">
                <a:avLst/>
              </a:prstGeom>
              <a:noFill/>
              <a:ln/>
            </p:spPr>
            <p:txBody>
              <a:bodyPr wrap="square" lIns="0" tIns="0" rIns="0" bIns="0" rtlCol="0" anchor="t"/>
              <a:lstStyle/>
              <a:p>
                <a:pPr algn="ctr" indent="0" marL="0">
                  <a:buNone/>
                </a:pPr>
                <a:r>
                  <a:rPr lang="en-US" sz="3600" b="1" u="none" dirty="0">
                    <a:solidFill>
                      <a:srgbClr val="115C2E"/>
                    </a:solidFill>
                    <a:latin typeface="MuseoModerno" pitchFamily="34" charset="0"/>
                    <a:ea typeface="MuseoModerno" pitchFamily="34" charset="-122"/>
                    <a:cs typeface="MuseoModerno" pitchFamily="34" charset="-120"/>
                  </a:rPr>
                  <a:t>DRAGON TAMING</a:t>
                </a:r>
                <a:endParaRPr lang="en-US" sz="3600" dirty="0"/>
              </a:p>
            </p:txBody>
          </p:sp>
          <p:sp>
            <p:nvSpPr>
              <p:cNvPr id="14" name="Text 6"/>
              <p:cNvSpPr/>
              <p:nvPr/>
            </p:nvSpPr>
            <p:spPr>
              <a:xfrm>
                <a:off x="9732645" y="3190875"/>
                <a:ext cx="6852285"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28875" y="3305175"/>
            <a:ext cx="8448674" cy="11153775"/>
          </a:xfrm>
          <a:prstGeom prst="rect">
            <a:avLst/>
          </a:prstGeom>
        </p:spPr>
      </p:pic>
      <p:pic>
        <p:nvPicPr>
          <p:cNvPr id="3" name="Image 1" descr="preencoded.png">    </p:cNvPr>
          <p:cNvPicPr>
            <a:picLocks noChangeAspect="1"/>
          </p:cNvPicPr>
          <p:nvPr/>
        </p:nvPicPr>
        <p:blipFill>
          <a:blip r:embed="rId2"/>
          <a:stretch>
            <a:fillRect/>
          </a:stretch>
        </p:blipFill>
        <p:spPr>
          <a:xfrm>
            <a:off x="7648575" y="-466725"/>
            <a:ext cx="11268075" cy="11220450"/>
          </a:xfrm>
          <a:prstGeom prst="rect">
            <a:avLst/>
          </a:prstGeom>
        </p:spPr>
      </p:pic>
      <p:grpSp>
        <p:nvGrpSpPr>
          <p:cNvPr id="1112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26176" name="Group"/>
          <p:cNvGrpSpPr/>
          <p:nvPr/>
        </p:nvGrpSpPr>
        <p:grpSpPr>
          <a:xfrm>
            <a:off x="2200275" y="1038225"/>
            <a:ext cx="6096000" cy="5591175"/>
            <a:chOff x="2200275" y="1038225"/>
            <a:chExt cx="6096000" cy="5591175"/>
          </a:xfrm>
        </p:grpSpPr>
        <p:pic>
          <p:nvPicPr>
            <p:cNvPr id="6" name="Image 3" descr="preencoded.png">    </p:cNvPr>
            <p:cNvPicPr>
              <a:picLocks noChangeAspect="1"/>
            </p:cNvPicPr>
            <p:nvPr/>
          </p:nvPicPr>
          <p:blipFill>
            <a:blip r:embed="rId4"/>
            <a:stretch>
              <a:fillRect/>
            </a:stretch>
          </p:blipFill>
          <p:spPr>
            <a:xfrm>
              <a:off x="2200275" y="1038225"/>
              <a:ext cx="6096000" cy="5591175"/>
            </a:xfrm>
            <a:prstGeom prst="rect">
              <a:avLst/>
            </a:prstGeom>
          </p:spPr>
        </p:pic>
        <p:grpSp>
          <p:nvGrpSpPr>
            <p:cNvPr id="43545" name="Group"/>
            <p:cNvGrpSpPr/>
            <p:nvPr/>
          </p:nvGrpSpPr>
          <p:grpSpPr>
            <a:xfrm>
              <a:off x="2200275" y="7086600"/>
              <a:ext cx="6096000" cy="1181100"/>
              <a:chOff x="2200275" y="7086600"/>
              <a:chExt cx="6096000" cy="1181100"/>
            </a:xfrm>
          </p:grpSpPr>
          <p:sp>
            <p:nvSpPr>
              <p:cNvPr id="7" name="Shape 1"/>
              <p:cNvSpPr/>
              <p:nvPr/>
            </p:nvSpPr>
            <p:spPr>
              <a:xfrm>
                <a:off x="2200275" y="7086600"/>
                <a:ext cx="6096000" cy="1181100"/>
              </a:xfrm>
              <a:prstGeom prst="rect">
                <a:avLst/>
              </a:prstGeom>
              <a:solidFill>
                <a:srgbClr val="A1C648"/>
              </a:solidFill>
              <a:ln/>
            </p:spPr>
          </p:sp>
          <p:sp>
            <p:nvSpPr>
              <p:cNvPr id="8" name="Text 2"/>
              <p:cNvSpPr/>
              <p:nvPr/>
            </p:nvSpPr>
            <p:spPr>
              <a:xfrm>
                <a:off x="2771775" y="7315200"/>
                <a:ext cx="5265420" cy="883920"/>
              </a:xfrm>
              <a:prstGeom prst="rect">
                <a:avLst/>
              </a:prstGeom>
              <a:noFill/>
              <a:ln/>
            </p:spPr>
            <p:txBody>
              <a:bodyPr wrap="square" lIns="0" tIns="0" rIns="0" bIns="0" rtlCol="0" anchor="t"/>
              <a:lstStyle/>
              <a:p>
                <a:pPr algn="l" indent="0" marL="0">
                  <a:buNone/>
                </a:pPr>
                <a:r>
                  <a:rPr lang="en-US" sz="3600" b="1" u="none" dirty="0">
                    <a:solidFill>
                      <a:srgbClr val="115C2E"/>
                    </a:solidFill>
                    <a:latin typeface="MuseoModerno" pitchFamily="34" charset="0"/>
                    <a:ea typeface="MuseoModerno" pitchFamily="34" charset="-122"/>
                    <a:cs typeface="MuseoModerno" pitchFamily="34" charset="-120"/>
                  </a:rPr>
                  <a:t>UNICORN SIGHTINGS</a:t>
                </a:r>
                <a:endParaRPr lang="en-US" sz="3600" dirty="0"/>
              </a:p>
            </p:txBody>
          </p:sp>
        </p:grpSp>
        <p:grpSp>
          <p:nvGrpSpPr>
            <p:cNvPr id="13296" name="Group"/>
            <p:cNvGrpSpPr/>
            <p:nvPr/>
          </p:nvGrpSpPr>
          <p:grpSpPr>
            <a:xfrm>
              <a:off x="2200275" y="8724900"/>
              <a:ext cx="6156960" cy="830580"/>
              <a:chOff x="2200275" y="8724900"/>
              <a:chExt cx="6156960" cy="830580"/>
            </a:xfrm>
          </p:grpSpPr>
          <p:sp>
            <p:nvSpPr>
              <p:cNvPr id="9" name="Text 3"/>
              <p:cNvSpPr/>
              <p:nvPr/>
            </p:nvSpPr>
            <p:spPr>
              <a:xfrm>
                <a:off x="2200275" y="8724900"/>
                <a:ext cx="61569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record of the number of unicorns spotted in the fantasy realm and the beauty and mystery.</a:t>
                </a:r>
                <a:endParaRPr lang="en-US" sz="2400" dirty="0"/>
              </a:p>
            </p:txBody>
          </p:sp>
        </p:grpSp>
      </p:grpSp>
      <p:grpSp>
        <p:nvGrpSpPr>
          <p:cNvPr id="74839" name="Group"/>
          <p:cNvGrpSpPr/>
          <p:nvPr/>
        </p:nvGrpSpPr>
        <p:grpSpPr>
          <a:xfrm>
            <a:off x="9991725" y="1038225"/>
            <a:ext cx="6096000" cy="5591175"/>
            <a:chOff x="9991725" y="1038225"/>
            <a:chExt cx="6096000" cy="5591175"/>
          </a:xfrm>
        </p:grpSpPr>
        <p:pic>
          <p:nvPicPr>
            <p:cNvPr id="10" name="Image 4" descr="preencoded.png">    </p:cNvPr>
            <p:cNvPicPr>
              <a:picLocks noChangeAspect="1"/>
            </p:cNvPicPr>
            <p:nvPr/>
          </p:nvPicPr>
          <p:blipFill>
            <a:blip r:embed="rId5"/>
            <a:stretch>
              <a:fillRect/>
            </a:stretch>
          </p:blipFill>
          <p:spPr>
            <a:xfrm>
              <a:off x="9991725" y="1038225"/>
              <a:ext cx="6096000" cy="5591175"/>
            </a:xfrm>
            <a:prstGeom prst="rect">
              <a:avLst/>
            </a:prstGeom>
          </p:spPr>
        </p:pic>
        <p:grpSp>
          <p:nvGrpSpPr>
            <p:cNvPr id="10084" name="Group"/>
            <p:cNvGrpSpPr/>
            <p:nvPr/>
          </p:nvGrpSpPr>
          <p:grpSpPr>
            <a:xfrm>
              <a:off x="9991725" y="7086600"/>
              <a:ext cx="6096000" cy="1181100"/>
              <a:chOff x="9991725" y="7086600"/>
              <a:chExt cx="6096000" cy="1181100"/>
            </a:xfrm>
          </p:grpSpPr>
          <p:sp>
            <p:nvSpPr>
              <p:cNvPr id="11" name="Shape 4"/>
              <p:cNvSpPr/>
              <p:nvPr/>
            </p:nvSpPr>
            <p:spPr>
              <a:xfrm>
                <a:off x="9991725" y="7086600"/>
                <a:ext cx="6096000" cy="1181100"/>
              </a:xfrm>
              <a:prstGeom prst="rect">
                <a:avLst/>
              </a:prstGeom>
              <a:solidFill>
                <a:srgbClr val="A1C648"/>
              </a:solidFill>
              <a:ln/>
            </p:spPr>
          </p:sp>
          <p:sp>
            <p:nvSpPr>
              <p:cNvPr id="12" name="Text 5"/>
              <p:cNvSpPr/>
              <p:nvPr/>
            </p:nvSpPr>
            <p:spPr>
              <a:xfrm>
                <a:off x="10563225" y="7315200"/>
                <a:ext cx="4389120" cy="883920"/>
              </a:xfrm>
              <a:prstGeom prst="rect">
                <a:avLst/>
              </a:prstGeom>
              <a:noFill/>
              <a:ln/>
            </p:spPr>
            <p:txBody>
              <a:bodyPr wrap="square" lIns="0" tIns="0" rIns="0" bIns="0" rtlCol="0" anchor="t"/>
              <a:lstStyle/>
              <a:p>
                <a:pPr algn="l" indent="0" marL="0">
                  <a:buNone/>
                </a:pPr>
                <a:r>
                  <a:rPr lang="en-US" sz="3600" b="1" u="none" dirty="0">
                    <a:solidFill>
                      <a:srgbClr val="115C2E"/>
                    </a:solidFill>
                    <a:latin typeface="MuseoModerno" pitchFamily="34" charset="0"/>
                    <a:ea typeface="MuseoModerno" pitchFamily="34" charset="-122"/>
                    <a:cs typeface="MuseoModerno" pitchFamily="34" charset="-120"/>
                  </a:rPr>
                  <a:t>DRAGON TAMING</a:t>
                </a:r>
                <a:endParaRPr lang="en-US" sz="3600" dirty="0"/>
              </a:p>
            </p:txBody>
          </p:sp>
        </p:grpSp>
        <p:grpSp>
          <p:nvGrpSpPr>
            <p:cNvPr id="33019" name="Group"/>
            <p:cNvGrpSpPr/>
            <p:nvPr/>
          </p:nvGrpSpPr>
          <p:grpSpPr>
            <a:xfrm>
              <a:off x="9991725" y="8724900"/>
              <a:ext cx="6156960" cy="830580"/>
              <a:chOff x="9991725" y="8724900"/>
              <a:chExt cx="6156960" cy="830580"/>
            </a:xfrm>
          </p:grpSpPr>
          <p:sp>
            <p:nvSpPr>
              <p:cNvPr id="13" name="Text 6"/>
              <p:cNvSpPr/>
              <p:nvPr/>
            </p:nvSpPr>
            <p:spPr>
              <a:xfrm>
                <a:off x="9991725" y="8724900"/>
                <a:ext cx="61569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closer look at the art of taming dragons and the adventurers who take on these creatures.</a:t>
                </a:r>
                <a:endParaRPr lang="en-US" sz="2400" dirty="0"/>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906000" y="-2228850"/>
            <a:ext cx="11706225" cy="7372349"/>
          </a:xfrm>
          <a:prstGeom prst="rect">
            <a:avLst/>
          </a:prstGeom>
        </p:spPr>
      </p:pic>
      <p:pic>
        <p:nvPicPr>
          <p:cNvPr id="3" name="Image 1" descr="preencoded.png">    </p:cNvPr>
          <p:cNvPicPr>
            <a:picLocks noChangeAspect="1"/>
          </p:cNvPicPr>
          <p:nvPr/>
        </p:nvPicPr>
        <p:blipFill>
          <a:blip r:embed="rId2"/>
          <a:stretch>
            <a:fillRect/>
          </a:stretch>
        </p:blipFill>
        <p:spPr>
          <a:xfrm>
            <a:off x="-4000500" y="3171825"/>
            <a:ext cx="10887075" cy="10115550"/>
          </a:xfrm>
          <a:prstGeom prst="rect">
            <a:avLst/>
          </a:prstGeom>
        </p:spPr>
      </p:pic>
      <p:grpSp>
        <p:nvGrpSpPr>
          <p:cNvPr id="8973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685800" y="1038225"/>
            <a:ext cx="4474464" cy="3328416"/>
          </a:xfrm>
          <a:prstGeom prst="rect">
            <a:avLst/>
          </a:prstGeom>
        </p:spPr>
      </p:pic>
      <p:grpSp>
        <p:nvGrpSpPr>
          <p:cNvPr id="52920" name="Group"/>
          <p:cNvGrpSpPr/>
          <p:nvPr/>
        </p:nvGrpSpPr>
        <p:grpSpPr>
          <a:xfrm>
            <a:off x="4381500" y="3524250"/>
            <a:ext cx="10321290" cy="5958840"/>
            <a:chOff x="4381500" y="3524250"/>
            <a:chExt cx="10321290" cy="5958840"/>
          </a:xfrm>
        </p:grpSpPr>
        <p:sp>
          <p:nvSpPr>
            <p:cNvPr id="7" name="Text 1"/>
            <p:cNvSpPr/>
            <p:nvPr/>
          </p:nvSpPr>
          <p:spPr>
            <a:xfrm>
              <a:off x="4381500" y="3524250"/>
              <a:ext cx="10292715" cy="52273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8" name="Text 2"/>
            <p:cNvSpPr/>
            <p:nvPr/>
          </p:nvSpPr>
          <p:spPr>
            <a:xfrm>
              <a:off x="10972800" y="8820150"/>
              <a:ext cx="372999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581400" y="-657225"/>
            <a:ext cx="11534775" cy="8543924"/>
          </a:xfrm>
          <a:prstGeom prst="rect">
            <a:avLst/>
          </a:prstGeom>
        </p:spPr>
      </p:pic>
      <p:pic>
        <p:nvPicPr>
          <p:cNvPr id="3" name="Image 1" descr="preencoded.png">    </p:cNvPr>
          <p:cNvPicPr>
            <a:picLocks noChangeAspect="1"/>
          </p:cNvPicPr>
          <p:nvPr/>
        </p:nvPicPr>
        <p:blipFill>
          <a:blip r:embed="rId2"/>
          <a:stretch>
            <a:fillRect/>
          </a:stretch>
        </p:blipFill>
        <p:spPr>
          <a:xfrm rot="10800000">
            <a:off x="9144000" y="561975"/>
            <a:ext cx="10629900" cy="11944350"/>
          </a:xfrm>
          <a:prstGeom prst="rect">
            <a:avLst/>
          </a:prstGeom>
        </p:spPr>
      </p:pic>
      <p:grpSp>
        <p:nvGrpSpPr>
          <p:cNvPr id="28695" name="Group"/>
          <p:cNvGrpSpPr/>
          <p:nvPr/>
        </p:nvGrpSpPr>
        <p:grpSpPr>
          <a:xfrm>
            <a:off x="2247900" y="819150"/>
            <a:ext cx="13811250" cy="1704975"/>
            <a:chOff x="2247900" y="819150"/>
            <a:chExt cx="13811250" cy="1704975"/>
          </a:xfrm>
        </p:grpSpPr>
        <p:sp>
          <p:nvSpPr>
            <p:cNvPr id="4" name="Shape 0"/>
            <p:cNvSpPr/>
            <p:nvPr/>
          </p:nvSpPr>
          <p:spPr>
            <a:xfrm>
              <a:off x="2247900" y="819150"/>
              <a:ext cx="13811250" cy="1666875"/>
            </a:xfrm>
            <a:prstGeom prst="rect">
              <a:avLst/>
            </a:prstGeom>
            <a:solidFill>
              <a:srgbClr val="A1C648"/>
            </a:solidFill>
            <a:ln/>
          </p:spPr>
        </p:sp>
        <p:sp>
          <p:nvSpPr>
            <p:cNvPr id="5" name="Text 1"/>
            <p:cNvSpPr/>
            <p:nvPr/>
          </p:nvSpPr>
          <p:spPr>
            <a:xfrm>
              <a:off x="2819400" y="1047750"/>
              <a:ext cx="12934950"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The Magic of Dragons: A Research</a:t>
              </a:r>
              <a:endParaRPr lang="en-US" sz="6000" dirty="0"/>
            </a:p>
          </p:txBody>
        </p:sp>
      </p:grpSp>
      <p:grpSp>
        <p:nvGrpSpPr>
          <p:cNvPr id="37901" name="Group"/>
          <p:cNvGrpSpPr/>
          <p:nvPr/>
        </p:nvGrpSpPr>
        <p:grpSpPr>
          <a:xfrm>
            <a:off x="10648950" y="3305175"/>
            <a:ext cx="6153150" cy="6153150"/>
            <a:chOff x="10648950" y="3305175"/>
            <a:chExt cx="6153150" cy="6153150"/>
          </a:xfrm>
        </p:grpSpPr>
        <p:sp>
          <p:nvSpPr>
            <p:cNvPr id="6" name="Shape 2"/>
            <p:cNvSpPr/>
            <p:nvPr/>
          </p:nvSpPr>
          <p:spPr>
            <a:xfrm>
              <a:off x="10648950" y="3305175"/>
              <a:ext cx="6153150" cy="6153150"/>
            </a:xfrm>
            <a:prstGeom prst="ellipse">
              <a:avLst/>
            </a:prstGeom>
            <a:solidFill>
              <a:srgbClr val="0A7333"/>
            </a:solidFill>
            <a:ln/>
          </p:spPr>
        </p:sp>
        <p:sp>
          <p:nvSpPr>
            <p:cNvPr id="7" name="Shape 3"/>
            <p:cNvSpPr/>
            <p:nvPr/>
          </p:nvSpPr>
          <p:spPr>
            <a:xfrm>
              <a:off x="11420475" y="4724400"/>
              <a:ext cx="4619625" cy="4619625"/>
            </a:xfrm>
            <a:prstGeom prst="ellipse">
              <a:avLst/>
            </a:prstGeom>
            <a:solidFill>
              <a:srgbClr val="CCDEA0"/>
            </a:solidFill>
            <a:ln/>
          </p:spPr>
        </p:sp>
        <p:sp>
          <p:nvSpPr>
            <p:cNvPr id="8" name="Shape 4"/>
            <p:cNvSpPr/>
            <p:nvPr/>
          </p:nvSpPr>
          <p:spPr>
            <a:xfrm>
              <a:off x="12192000" y="6134100"/>
              <a:ext cx="3067050" cy="3067050"/>
            </a:xfrm>
            <a:prstGeom prst="ellipse">
              <a:avLst/>
            </a:prstGeom>
            <a:solidFill>
              <a:srgbClr val="EBEFD6"/>
            </a:solidFill>
            <a:ln/>
          </p:spPr>
        </p:sp>
        <p:sp>
          <p:nvSpPr>
            <p:cNvPr id="9" name="Text 5"/>
            <p:cNvSpPr/>
            <p:nvPr/>
          </p:nvSpPr>
          <p:spPr>
            <a:xfrm>
              <a:off x="13054965" y="3615690"/>
              <a:ext cx="1331595" cy="883920"/>
            </a:xfrm>
            <a:prstGeom prst="rect">
              <a:avLst/>
            </a:prstGeom>
            <a:noFill/>
            <a:ln/>
          </p:spPr>
          <p:txBody>
            <a:bodyPr wrap="square" lIns="0" tIns="0" rIns="0" bIns="0" rtlCol="0" anchor="ctr"/>
            <a:lstStyle/>
            <a:p>
              <a:pPr algn="ctr" indent="0" marL="0">
                <a:buNone/>
              </a:pPr>
              <a:r>
                <a:rPr lang="en-US" sz="3600" b="1" u="none" dirty="0">
                  <a:solidFill>
                    <a:srgbClr val="EBEFD6"/>
                  </a:solidFill>
                  <a:latin typeface="MuseoModerno" pitchFamily="34" charset="0"/>
                  <a:ea typeface="MuseoModerno" pitchFamily="34" charset="-122"/>
                  <a:cs typeface="MuseoModerno" pitchFamily="34" charset="-120"/>
                </a:rPr>
                <a:t>6.7M</a:t>
              </a:r>
              <a:endParaRPr lang="en-US" sz="3600" dirty="0"/>
            </a:p>
          </p:txBody>
        </p:sp>
        <p:sp>
          <p:nvSpPr>
            <p:cNvPr id="10" name="Text 6"/>
            <p:cNvSpPr/>
            <p:nvPr/>
          </p:nvSpPr>
          <p:spPr>
            <a:xfrm>
              <a:off x="13074015" y="7225665"/>
              <a:ext cx="1312545" cy="883920"/>
            </a:xfrm>
            <a:prstGeom prst="rect">
              <a:avLst/>
            </a:prstGeom>
            <a:noFill/>
            <a:ln/>
          </p:spPr>
          <p:txBody>
            <a:bodyPr wrap="square" lIns="0" tIns="0" rIns="0" bIns="0" rtlCol="0" anchor="ctr"/>
            <a:lstStyle/>
            <a:p>
              <a:pPr algn="ctr" indent="0" marL="0">
                <a:buNone/>
              </a:pPr>
              <a:r>
                <a:rPr lang="en-US" sz="3600" b="1" u="none" dirty="0">
                  <a:solidFill>
                    <a:srgbClr val="272727"/>
                  </a:solidFill>
                  <a:latin typeface="MuseoModerno" pitchFamily="34" charset="0"/>
                  <a:ea typeface="MuseoModerno" pitchFamily="34" charset="-122"/>
                  <a:cs typeface="MuseoModerno" pitchFamily="34" charset="-120"/>
                </a:rPr>
                <a:t>2.3M</a:t>
              </a:r>
              <a:endParaRPr lang="en-US" sz="3600" dirty="0"/>
            </a:p>
          </p:txBody>
        </p:sp>
        <p:sp>
          <p:nvSpPr>
            <p:cNvPr id="11" name="Text 7"/>
            <p:cNvSpPr/>
            <p:nvPr/>
          </p:nvSpPr>
          <p:spPr>
            <a:xfrm>
              <a:off x="13045440" y="5025390"/>
              <a:ext cx="1360170" cy="883920"/>
            </a:xfrm>
            <a:prstGeom prst="rect">
              <a:avLst/>
            </a:prstGeom>
            <a:noFill/>
            <a:ln/>
          </p:spPr>
          <p:txBody>
            <a:bodyPr wrap="square" lIns="0" tIns="0" rIns="0" bIns="0" rtlCol="0" anchor="ctr"/>
            <a:lstStyle/>
            <a:p>
              <a:pPr algn="ctr" indent="0" marL="0">
                <a:buNone/>
              </a:pPr>
              <a:r>
                <a:rPr lang="en-US" sz="3600" b="1" u="none" dirty="0">
                  <a:solidFill>
                    <a:srgbClr val="272727"/>
                  </a:solidFill>
                  <a:latin typeface="MuseoModerno" pitchFamily="34" charset="0"/>
                  <a:ea typeface="MuseoModerno" pitchFamily="34" charset="-122"/>
                  <a:cs typeface="MuseoModerno" pitchFamily="34" charset="-120"/>
                </a:rPr>
                <a:t>4.4M</a:t>
              </a:r>
              <a:endParaRPr lang="en-US" sz="3600" dirty="0"/>
            </a:p>
          </p:txBody>
        </p:sp>
      </p:grpSp>
      <p:grpSp>
        <p:nvGrpSpPr>
          <p:cNvPr id="53063" name="Group"/>
          <p:cNvGrpSpPr/>
          <p:nvPr/>
        </p:nvGrpSpPr>
        <p:grpSpPr>
          <a:xfrm>
            <a:off x="17235487" y="8456817"/>
            <a:ext cx="1463470" cy="1601583"/>
            <a:chOff x="17235487" y="8456817"/>
            <a:chExt cx="1463470" cy="1601583"/>
          </a:xfrm>
        </p:grpSpPr>
        <p:pic>
          <p:nvPicPr>
            <p:cNvPr id="12"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13" name="Text 8"/>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86529" name="Group"/>
          <p:cNvGrpSpPr/>
          <p:nvPr/>
        </p:nvGrpSpPr>
        <p:grpSpPr>
          <a:xfrm>
            <a:off x="2771775" y="2666996"/>
            <a:ext cx="819150" cy="704857"/>
            <a:chOff x="2771775" y="2666996"/>
            <a:chExt cx="819150" cy="704857"/>
          </a:xfrm>
        </p:grpSpPr>
        <p:pic>
          <p:nvPicPr>
            <p:cNvPr id="14" name="Image 3" descr="preencoded.png">    </p:cNvPr>
            <p:cNvPicPr>
              <a:picLocks noChangeAspect="1"/>
            </p:cNvPicPr>
            <p:nvPr/>
          </p:nvPicPr>
          <p:blipFill>
            <a:blip r:embed="rId4"/>
            <a:stretch>
              <a:fillRect/>
            </a:stretch>
          </p:blipFill>
          <p:spPr>
            <a:xfrm>
              <a:off x="2771775" y="2666996"/>
              <a:ext cx="819150" cy="704857"/>
            </a:xfrm>
            <a:prstGeom prst="rect">
              <a:avLst/>
            </a:prstGeom>
          </p:spPr>
        </p:pic>
        <p:grpSp>
          <p:nvGrpSpPr>
            <p:cNvPr id="76604" name="Group"/>
            <p:cNvGrpSpPr/>
            <p:nvPr/>
          </p:nvGrpSpPr>
          <p:grpSpPr>
            <a:xfrm>
              <a:off x="2800350" y="3571875"/>
              <a:ext cx="6404610" cy="830580"/>
              <a:chOff x="2800350" y="3571875"/>
              <a:chExt cx="6404610" cy="830580"/>
            </a:xfrm>
          </p:grpSpPr>
          <p:sp>
            <p:nvSpPr>
              <p:cNvPr id="15" name="Text 9"/>
              <p:cNvSpPr/>
              <p:nvPr/>
            </p:nvSpPr>
            <p:spPr>
              <a:xfrm>
                <a:off x="2800350" y="357187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Art of Archery": Discover the intricacies of the Art of Archery .</a:t>
                </a:r>
                <a:endParaRPr lang="en-US" sz="2400" dirty="0"/>
              </a:p>
            </p:txBody>
          </p:sp>
        </p:grpSp>
      </p:grpSp>
      <p:grpSp>
        <p:nvGrpSpPr>
          <p:cNvPr id="94971" name="Group"/>
          <p:cNvGrpSpPr/>
          <p:nvPr/>
        </p:nvGrpSpPr>
        <p:grpSpPr>
          <a:xfrm>
            <a:off x="2771771" y="5181600"/>
            <a:ext cx="628659" cy="933450"/>
            <a:chOff x="2771771" y="5181600"/>
            <a:chExt cx="628659" cy="933450"/>
          </a:xfrm>
        </p:grpSpPr>
        <p:pic>
          <p:nvPicPr>
            <p:cNvPr id="16" name="Image 4" descr="preencoded.png">    </p:cNvPr>
            <p:cNvPicPr>
              <a:picLocks noChangeAspect="1"/>
            </p:cNvPicPr>
            <p:nvPr/>
          </p:nvPicPr>
          <p:blipFill>
            <a:blip r:embed="rId5"/>
            <a:stretch>
              <a:fillRect/>
            </a:stretch>
          </p:blipFill>
          <p:spPr>
            <a:xfrm>
              <a:off x="2771771" y="5181600"/>
              <a:ext cx="628659" cy="933450"/>
            </a:xfrm>
            <a:prstGeom prst="rect">
              <a:avLst/>
            </a:prstGeom>
          </p:spPr>
        </p:pic>
        <p:grpSp>
          <p:nvGrpSpPr>
            <p:cNvPr id="36688" name="Group"/>
            <p:cNvGrpSpPr/>
            <p:nvPr/>
          </p:nvGrpSpPr>
          <p:grpSpPr>
            <a:xfrm>
              <a:off x="2800350" y="6315075"/>
              <a:ext cx="6404610" cy="830580"/>
              <a:chOff x="2800350" y="6315075"/>
              <a:chExt cx="6404610" cy="830580"/>
            </a:xfrm>
          </p:grpSpPr>
          <p:sp>
            <p:nvSpPr>
              <p:cNvPr id="17" name="Text 10"/>
              <p:cNvSpPr/>
              <p:nvPr/>
            </p:nvSpPr>
            <p:spPr>
              <a:xfrm>
                <a:off x="2800350" y="631507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Music of the Elves": Immerse yourself in the enchanting music of the elves.</a:t>
                </a:r>
                <a:endParaRPr lang="en-US" sz="2400" dirty="0"/>
              </a:p>
            </p:txBody>
          </p:sp>
        </p:grpSp>
      </p:grpSp>
      <p:grpSp>
        <p:nvGrpSpPr>
          <p:cNvPr id="46663" name="Group"/>
          <p:cNvGrpSpPr/>
          <p:nvPr/>
        </p:nvGrpSpPr>
        <p:grpSpPr>
          <a:xfrm>
            <a:off x="2771775" y="7696199"/>
            <a:ext cx="590550" cy="819152"/>
            <a:chOff x="2771775" y="7696199"/>
            <a:chExt cx="590550" cy="819152"/>
          </a:xfrm>
        </p:grpSpPr>
        <p:pic>
          <p:nvPicPr>
            <p:cNvPr id="18" name="Image 5" descr="preencoded.png">    </p:cNvPr>
            <p:cNvPicPr>
              <a:picLocks noChangeAspect="1"/>
            </p:cNvPicPr>
            <p:nvPr/>
          </p:nvPicPr>
          <p:blipFill>
            <a:blip r:embed="rId6"/>
            <a:stretch>
              <a:fillRect/>
            </a:stretch>
          </p:blipFill>
          <p:spPr>
            <a:xfrm>
              <a:off x="2771775" y="7696199"/>
              <a:ext cx="590550" cy="819152"/>
            </a:xfrm>
            <a:prstGeom prst="rect">
              <a:avLst/>
            </a:prstGeom>
          </p:spPr>
        </p:pic>
        <p:grpSp>
          <p:nvGrpSpPr>
            <p:cNvPr id="46887" name="Group"/>
            <p:cNvGrpSpPr/>
            <p:nvPr/>
          </p:nvGrpSpPr>
          <p:grpSpPr>
            <a:xfrm>
              <a:off x="2800350" y="8715375"/>
              <a:ext cx="6404610" cy="830580"/>
              <a:chOff x="2800350" y="8715375"/>
              <a:chExt cx="6404610" cy="830580"/>
            </a:xfrm>
          </p:grpSpPr>
          <p:sp>
            <p:nvSpPr>
              <p:cNvPr id="19" name="Text 11"/>
              <p:cNvSpPr/>
              <p:nvPr/>
            </p:nvSpPr>
            <p:spPr>
              <a:xfrm>
                <a:off x="2800350" y="871537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Life of an Elf": Learn about the customs and daily life of the elves.</a:t>
                </a:r>
                <a:endParaRPr lang="en-US" sz="2400" dirty="0"/>
              </a:p>
            </p:txBody>
          </p: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305300" y="-1419225"/>
            <a:ext cx="13449300" cy="9896475"/>
          </a:xfrm>
          <a:prstGeom prst="rect">
            <a:avLst/>
          </a:prstGeom>
        </p:spPr>
      </p:pic>
      <p:pic>
        <p:nvPicPr>
          <p:cNvPr id="3" name="Image 1" descr="preencoded.png">    </p:cNvPr>
          <p:cNvPicPr>
            <a:picLocks noChangeAspect="1"/>
          </p:cNvPicPr>
          <p:nvPr/>
        </p:nvPicPr>
        <p:blipFill>
          <a:blip r:embed="rId2"/>
          <a:stretch>
            <a:fillRect/>
          </a:stretch>
        </p:blipFill>
        <p:spPr>
          <a:xfrm rot="10800000">
            <a:off x="11630025" y="1781175"/>
            <a:ext cx="7581900" cy="9277350"/>
          </a:xfrm>
          <a:prstGeom prst="rect">
            <a:avLst/>
          </a:prstGeom>
        </p:spPr>
      </p:pic>
      <p:grpSp>
        <p:nvGrpSpPr>
          <p:cNvPr id="7027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38183" name="Group"/>
          <p:cNvGrpSpPr/>
          <p:nvPr/>
        </p:nvGrpSpPr>
        <p:grpSpPr>
          <a:xfrm>
            <a:off x="6410325" y="576263"/>
            <a:ext cx="5467350" cy="1704975"/>
            <a:chOff x="6410325" y="576263"/>
            <a:chExt cx="5467350" cy="1704975"/>
          </a:xfrm>
        </p:grpSpPr>
        <p:sp>
          <p:nvSpPr>
            <p:cNvPr id="6" name="Shape 1"/>
            <p:cNvSpPr/>
            <p:nvPr/>
          </p:nvSpPr>
          <p:spPr>
            <a:xfrm>
              <a:off x="6410325" y="576263"/>
              <a:ext cx="5467350" cy="1666875"/>
            </a:xfrm>
            <a:prstGeom prst="rect">
              <a:avLst/>
            </a:prstGeom>
            <a:solidFill>
              <a:srgbClr val="A1C648"/>
            </a:solidFill>
            <a:ln/>
          </p:spPr>
        </p:sp>
        <p:sp>
          <p:nvSpPr>
            <p:cNvPr id="7" name="Text 2"/>
            <p:cNvSpPr/>
            <p:nvPr/>
          </p:nvSpPr>
          <p:spPr>
            <a:xfrm>
              <a:off x="6981825" y="804863"/>
              <a:ext cx="4591050"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Pricing Plan</a:t>
              </a:r>
              <a:endParaRPr lang="en-US" sz="6000" dirty="0"/>
            </a:p>
          </p:txBody>
        </p:sp>
      </p:grpSp>
      <p:grpSp>
        <p:nvGrpSpPr>
          <p:cNvPr id="36665" name="Group"/>
          <p:cNvGrpSpPr/>
          <p:nvPr/>
        </p:nvGrpSpPr>
        <p:grpSpPr>
          <a:xfrm>
            <a:off x="1333500" y="2724150"/>
            <a:ext cx="15630525" cy="6353175"/>
            <a:chOff x="1333500" y="2724150"/>
            <a:chExt cx="15630525" cy="6353175"/>
          </a:xfrm>
        </p:grpSpPr>
        <p:sp>
          <p:nvSpPr>
            <p:cNvPr id="8" name="Shape 3"/>
            <p:cNvSpPr/>
            <p:nvPr/>
          </p:nvSpPr>
          <p:spPr>
            <a:xfrm>
              <a:off x="1333500" y="2724150"/>
              <a:ext cx="4829175" cy="6353175"/>
            </a:xfrm>
            <a:prstGeom prst="rect">
              <a:avLst/>
            </a:prstGeom>
            <a:solidFill>
              <a:srgbClr val="A1C648"/>
            </a:solidFill>
            <a:ln/>
          </p:spPr>
        </p:sp>
        <p:pic>
          <p:nvPicPr>
            <p:cNvPr id="9" name="Image 3" descr="preencoded.png">    </p:cNvPr>
            <p:cNvPicPr>
              <a:picLocks noChangeAspect="1"/>
            </p:cNvPicPr>
            <p:nvPr/>
          </p:nvPicPr>
          <p:blipFill>
            <a:blip r:embed="rId4"/>
            <a:stretch>
              <a:fillRect/>
            </a:stretch>
          </p:blipFill>
          <p:spPr>
            <a:xfrm>
              <a:off x="3119430" y="3038475"/>
              <a:ext cx="1257316" cy="1114425"/>
            </a:xfrm>
            <a:prstGeom prst="rect">
              <a:avLst/>
            </a:prstGeom>
          </p:spPr>
        </p:pic>
        <p:sp>
          <p:nvSpPr>
            <p:cNvPr id="10" name="Shape 4"/>
            <p:cNvSpPr/>
            <p:nvPr/>
          </p:nvSpPr>
          <p:spPr>
            <a:xfrm>
              <a:off x="6734175" y="2724150"/>
              <a:ext cx="4829175" cy="6337102"/>
            </a:xfrm>
            <a:prstGeom prst="rect">
              <a:avLst/>
            </a:prstGeom>
            <a:solidFill>
              <a:srgbClr val="A1C648"/>
            </a:solidFill>
            <a:ln/>
          </p:spPr>
        </p:sp>
        <p:pic>
          <p:nvPicPr>
            <p:cNvPr id="11" name="Image 4" descr="preencoded.png">    </p:cNvPr>
            <p:cNvPicPr>
              <a:picLocks noChangeAspect="1"/>
            </p:cNvPicPr>
            <p:nvPr/>
          </p:nvPicPr>
          <p:blipFill>
            <a:blip r:embed="rId5"/>
            <a:stretch>
              <a:fillRect/>
            </a:stretch>
          </p:blipFill>
          <p:spPr>
            <a:xfrm>
              <a:off x="8867775" y="3038475"/>
              <a:ext cx="561975" cy="1098352"/>
            </a:xfrm>
            <a:prstGeom prst="rect">
              <a:avLst/>
            </a:prstGeom>
          </p:spPr>
        </p:pic>
        <p:sp>
          <p:nvSpPr>
            <p:cNvPr id="12" name="Shape 5"/>
            <p:cNvSpPr/>
            <p:nvPr/>
          </p:nvSpPr>
          <p:spPr>
            <a:xfrm>
              <a:off x="12134850" y="2724150"/>
              <a:ext cx="4829175" cy="6353175"/>
            </a:xfrm>
            <a:prstGeom prst="rect">
              <a:avLst/>
            </a:prstGeom>
            <a:solidFill>
              <a:srgbClr val="A1C648"/>
            </a:solidFill>
            <a:ln/>
          </p:spPr>
        </p:sp>
        <p:pic>
          <p:nvPicPr>
            <p:cNvPr id="13" name="Image 5" descr="preencoded.png">    </p:cNvPr>
            <p:cNvPicPr>
              <a:picLocks noChangeAspect="1"/>
            </p:cNvPicPr>
            <p:nvPr/>
          </p:nvPicPr>
          <p:blipFill>
            <a:blip r:embed="rId6"/>
            <a:stretch>
              <a:fillRect/>
            </a:stretch>
          </p:blipFill>
          <p:spPr>
            <a:xfrm>
              <a:off x="14044613" y="3038475"/>
              <a:ext cx="1009650" cy="1114425"/>
            </a:xfrm>
            <a:prstGeom prst="rect">
              <a:avLst/>
            </a:prstGeom>
          </p:spPr>
        </p:pic>
        <p:sp>
          <p:nvSpPr>
            <p:cNvPr id="14" name="Text 6"/>
            <p:cNvSpPr/>
            <p:nvPr/>
          </p:nvSpPr>
          <p:spPr>
            <a:xfrm>
              <a:off x="2948940" y="4352925"/>
              <a:ext cx="1598295" cy="883920"/>
            </a:xfrm>
            <a:prstGeom prst="rect">
              <a:avLst/>
            </a:prstGeom>
            <a:noFill/>
            <a:ln/>
          </p:spPr>
          <p:txBody>
            <a:bodyPr wrap="square" lIns="0" tIns="0" rIns="0" bIns="0" rtlCol="0" anchor="t"/>
            <a:lstStyle/>
            <a:p>
              <a:pPr algn="ctr" indent="0" marL="0">
                <a:buNone/>
              </a:pPr>
              <a:r>
                <a:rPr lang="en-US" sz="3600" b="1" u="none" dirty="0">
                  <a:solidFill>
                    <a:srgbClr val="0A7333"/>
                  </a:solidFill>
                  <a:latin typeface="MuseoModerno" pitchFamily="34" charset="0"/>
                  <a:ea typeface="MuseoModerno" pitchFamily="34" charset="-122"/>
                  <a:cs typeface="MuseoModerno" pitchFamily="34" charset="-120"/>
                </a:rPr>
                <a:t>BASIC</a:t>
              </a:r>
              <a:endParaRPr lang="en-US" sz="3600" dirty="0"/>
            </a:p>
          </p:txBody>
        </p:sp>
        <p:sp>
          <p:nvSpPr>
            <p:cNvPr id="15" name="Text 7"/>
            <p:cNvSpPr/>
            <p:nvPr/>
          </p:nvSpPr>
          <p:spPr>
            <a:xfrm>
              <a:off x="1676400" y="5305425"/>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Ability to form a small party with fellow adventurers.</a:t>
              </a:r>
              <a:endParaRPr lang="en-US" sz="2400" dirty="0"/>
            </a:p>
          </p:txBody>
        </p:sp>
        <p:sp>
          <p:nvSpPr>
            <p:cNvPr id="16" name="Text 8"/>
            <p:cNvSpPr/>
            <p:nvPr/>
          </p:nvSpPr>
          <p:spPr>
            <a:xfrm>
              <a:off x="2248853" y="8010525"/>
              <a:ext cx="299847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$10/MONTH</a:t>
              </a:r>
              <a:endParaRPr lang="en-US" sz="3600" dirty="0"/>
            </a:p>
          </p:txBody>
        </p:sp>
        <p:sp>
          <p:nvSpPr>
            <p:cNvPr id="17" name="Text 9"/>
            <p:cNvSpPr/>
            <p:nvPr/>
          </p:nvSpPr>
          <p:spPr>
            <a:xfrm>
              <a:off x="8463915" y="4336852"/>
              <a:ext cx="1369695" cy="883920"/>
            </a:xfrm>
            <a:prstGeom prst="rect">
              <a:avLst/>
            </a:prstGeom>
            <a:noFill/>
            <a:ln/>
          </p:spPr>
          <p:txBody>
            <a:bodyPr wrap="square" lIns="0" tIns="0" rIns="0" bIns="0" rtlCol="0" anchor="t"/>
            <a:lstStyle/>
            <a:p>
              <a:pPr algn="ctr" indent="0" marL="0">
                <a:buNone/>
              </a:pPr>
              <a:r>
                <a:rPr lang="en-US" sz="3600" b="1" u="none" dirty="0">
                  <a:solidFill>
                    <a:srgbClr val="0A7333"/>
                  </a:solidFill>
                  <a:latin typeface="MuseoModerno" pitchFamily="34" charset="0"/>
                  <a:ea typeface="MuseoModerno" pitchFamily="34" charset="-122"/>
                  <a:cs typeface="MuseoModerno" pitchFamily="34" charset="-120"/>
                </a:rPr>
                <a:t>ELITE</a:t>
              </a:r>
              <a:endParaRPr lang="en-US" sz="3600" dirty="0"/>
            </a:p>
          </p:txBody>
        </p:sp>
        <p:sp>
          <p:nvSpPr>
            <p:cNvPr id="18" name="Text 10"/>
            <p:cNvSpPr/>
            <p:nvPr/>
          </p:nvSpPr>
          <p:spPr>
            <a:xfrm>
              <a:off x="7077075" y="5289352"/>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Ability to form larger parties with adventurers.</a:t>
              </a:r>
              <a:endParaRPr lang="en-US" sz="2400" dirty="0"/>
            </a:p>
          </p:txBody>
        </p:sp>
        <p:sp>
          <p:nvSpPr>
            <p:cNvPr id="19" name="Text 11"/>
            <p:cNvSpPr/>
            <p:nvPr/>
          </p:nvSpPr>
          <p:spPr>
            <a:xfrm>
              <a:off x="7635240" y="7994452"/>
              <a:ext cx="3027045"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$50/MONTH</a:t>
              </a:r>
              <a:endParaRPr lang="en-US" sz="3600" dirty="0"/>
            </a:p>
          </p:txBody>
        </p:sp>
        <p:sp>
          <p:nvSpPr>
            <p:cNvPr id="20" name="Text 12"/>
            <p:cNvSpPr/>
            <p:nvPr/>
          </p:nvSpPr>
          <p:spPr>
            <a:xfrm>
              <a:off x="13083540" y="4352925"/>
              <a:ext cx="2931795" cy="883920"/>
            </a:xfrm>
            <a:prstGeom prst="rect">
              <a:avLst/>
            </a:prstGeom>
            <a:noFill/>
            <a:ln/>
          </p:spPr>
          <p:txBody>
            <a:bodyPr wrap="square" lIns="0" tIns="0" rIns="0" bIns="0" rtlCol="0" anchor="t"/>
            <a:lstStyle/>
            <a:p>
              <a:pPr algn="ctr" indent="0" marL="0">
                <a:buNone/>
              </a:pPr>
              <a:r>
                <a:rPr lang="en-US" sz="3600" b="1" u="none" dirty="0">
                  <a:solidFill>
                    <a:srgbClr val="0A7333"/>
                  </a:solidFill>
                  <a:latin typeface="MuseoModerno" pitchFamily="34" charset="0"/>
                  <a:ea typeface="MuseoModerno" pitchFamily="34" charset="-122"/>
                  <a:cs typeface="MuseoModerno" pitchFamily="34" charset="-120"/>
                </a:rPr>
                <a:t>LEGENDARY</a:t>
              </a:r>
              <a:endParaRPr lang="en-US" sz="3600" dirty="0"/>
            </a:p>
          </p:txBody>
        </p:sp>
        <p:sp>
          <p:nvSpPr>
            <p:cNvPr id="21" name="Text 13"/>
            <p:cNvSpPr/>
            <p:nvPr/>
          </p:nvSpPr>
          <p:spPr>
            <a:xfrm>
              <a:off x="12477750" y="5305425"/>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Access to the most challenging dungeons.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The ability to form the largest parties.</a:t>
              </a:r>
              <a:endParaRPr lang="en-US" sz="2400" dirty="0"/>
            </a:p>
          </p:txBody>
        </p:sp>
        <p:sp>
          <p:nvSpPr>
            <p:cNvPr id="22" name="Text 14"/>
            <p:cNvSpPr/>
            <p:nvPr/>
          </p:nvSpPr>
          <p:spPr>
            <a:xfrm>
              <a:off x="12902565" y="8010525"/>
              <a:ext cx="3293745"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$100/MONTH</a:t>
              </a:r>
              <a:endParaRPr lang="en-US" sz="36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28875" y="3305175"/>
            <a:ext cx="8448674" cy="11153775"/>
          </a:xfrm>
          <a:prstGeom prst="rect">
            <a:avLst/>
          </a:prstGeom>
        </p:spPr>
      </p:pic>
      <p:pic>
        <p:nvPicPr>
          <p:cNvPr id="3" name="Image 1" descr="preencoded.png">    </p:cNvPr>
          <p:cNvPicPr>
            <a:picLocks noChangeAspect="1"/>
          </p:cNvPicPr>
          <p:nvPr/>
        </p:nvPicPr>
        <p:blipFill>
          <a:blip r:embed="rId2"/>
          <a:stretch>
            <a:fillRect/>
          </a:stretch>
        </p:blipFill>
        <p:spPr>
          <a:xfrm>
            <a:off x="7648575" y="-466725"/>
            <a:ext cx="11268075" cy="11220450"/>
          </a:xfrm>
          <a:prstGeom prst="rect">
            <a:avLst/>
          </a:prstGeom>
        </p:spPr>
      </p:pic>
      <p:grpSp>
        <p:nvGrpSpPr>
          <p:cNvPr id="5714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60661" name="Group"/>
          <p:cNvGrpSpPr/>
          <p:nvPr/>
        </p:nvGrpSpPr>
        <p:grpSpPr>
          <a:xfrm>
            <a:off x="285750" y="1609725"/>
            <a:ext cx="17726025" cy="6915150"/>
            <a:chOff x="285750" y="1609725"/>
            <a:chExt cx="17726025" cy="6915150"/>
          </a:xfrm>
        </p:grpSpPr>
        <p:sp>
          <p:nvSpPr>
            <p:cNvPr id="6" name="Shape 1"/>
            <p:cNvSpPr/>
            <p:nvPr/>
          </p:nvSpPr>
          <p:spPr>
            <a:xfrm>
              <a:off x="285750" y="2571750"/>
              <a:ext cx="4010025" cy="5953125"/>
            </a:xfrm>
            <a:prstGeom prst="rect">
              <a:avLst/>
            </a:prstGeom>
            <a:solidFill>
              <a:srgbClr val="A1C648"/>
            </a:solidFill>
            <a:ln/>
          </p:spPr>
        </p:sp>
        <p:pic>
          <p:nvPicPr>
            <p:cNvPr id="7" name="Image 3" descr="preencoded.png">    </p:cNvPr>
            <p:cNvPicPr>
              <a:picLocks noChangeAspect="1"/>
            </p:cNvPicPr>
            <p:nvPr/>
          </p:nvPicPr>
          <p:blipFill>
            <a:blip r:embed="rId4"/>
            <a:stretch>
              <a:fillRect/>
            </a:stretch>
          </p:blipFill>
          <p:spPr>
            <a:xfrm>
              <a:off x="1744670" y="5416562"/>
              <a:ext cx="1092180" cy="1092182"/>
            </a:xfrm>
            <a:prstGeom prst="rect">
              <a:avLst/>
            </a:prstGeom>
          </p:spPr>
        </p:pic>
        <p:sp>
          <p:nvSpPr>
            <p:cNvPr id="8" name="Shape 2"/>
            <p:cNvSpPr/>
            <p:nvPr/>
          </p:nvSpPr>
          <p:spPr>
            <a:xfrm>
              <a:off x="4857750" y="2571750"/>
              <a:ext cx="4010025" cy="5953125"/>
            </a:xfrm>
            <a:prstGeom prst="rect">
              <a:avLst/>
            </a:prstGeom>
            <a:solidFill>
              <a:srgbClr val="A1C648"/>
            </a:solidFill>
            <a:ln/>
          </p:spPr>
        </p:sp>
        <p:pic>
          <p:nvPicPr>
            <p:cNvPr id="9" name="Image 4" descr="preencoded.png">    </p:cNvPr>
            <p:cNvPicPr>
              <a:picLocks noChangeAspect="1"/>
            </p:cNvPicPr>
            <p:nvPr/>
          </p:nvPicPr>
          <p:blipFill>
            <a:blip r:embed="rId5"/>
            <a:stretch>
              <a:fillRect/>
            </a:stretch>
          </p:blipFill>
          <p:spPr>
            <a:xfrm>
              <a:off x="6405563" y="5505450"/>
              <a:ext cx="894080" cy="892810"/>
            </a:xfrm>
            <a:prstGeom prst="rect">
              <a:avLst/>
            </a:prstGeom>
          </p:spPr>
        </p:pic>
        <p:sp>
          <p:nvSpPr>
            <p:cNvPr id="10" name="Shape 3"/>
            <p:cNvSpPr/>
            <p:nvPr/>
          </p:nvSpPr>
          <p:spPr>
            <a:xfrm>
              <a:off x="9429750" y="2571750"/>
              <a:ext cx="4010025" cy="5953125"/>
            </a:xfrm>
            <a:prstGeom prst="rect">
              <a:avLst/>
            </a:prstGeom>
            <a:solidFill>
              <a:srgbClr val="A1C648"/>
            </a:solidFill>
            <a:ln/>
          </p:spPr>
        </p:sp>
        <p:pic>
          <p:nvPicPr>
            <p:cNvPr id="11" name="Image 5" descr="preencoded.png">    </p:cNvPr>
            <p:cNvPicPr>
              <a:picLocks noChangeAspect="1"/>
            </p:cNvPicPr>
            <p:nvPr/>
          </p:nvPicPr>
          <p:blipFill>
            <a:blip r:embed="rId6"/>
            <a:stretch>
              <a:fillRect/>
            </a:stretch>
          </p:blipFill>
          <p:spPr>
            <a:xfrm>
              <a:off x="10901344" y="5356622"/>
              <a:ext cx="1139446" cy="1139446"/>
            </a:xfrm>
            <a:prstGeom prst="rect">
              <a:avLst/>
            </a:prstGeom>
          </p:spPr>
        </p:pic>
        <p:sp>
          <p:nvSpPr>
            <p:cNvPr id="12" name="Shape 4"/>
            <p:cNvSpPr/>
            <p:nvPr/>
          </p:nvSpPr>
          <p:spPr>
            <a:xfrm>
              <a:off x="14001750" y="2571750"/>
              <a:ext cx="4010025" cy="5953125"/>
            </a:xfrm>
            <a:prstGeom prst="rect">
              <a:avLst/>
            </a:prstGeom>
            <a:solidFill>
              <a:srgbClr val="A1C648"/>
            </a:solidFill>
            <a:ln/>
          </p:spPr>
        </p:sp>
        <p:pic>
          <p:nvPicPr>
            <p:cNvPr id="13" name="Image 6" descr="preencoded.png">    </p:cNvPr>
            <p:cNvPicPr>
              <a:picLocks noChangeAspect="1"/>
            </p:cNvPicPr>
            <p:nvPr/>
          </p:nvPicPr>
          <p:blipFill>
            <a:blip r:embed="rId7"/>
            <a:stretch>
              <a:fillRect/>
            </a:stretch>
          </p:blipFill>
          <p:spPr>
            <a:xfrm>
              <a:off x="15473363" y="5353047"/>
              <a:ext cx="1117600" cy="1219200"/>
            </a:xfrm>
            <a:prstGeom prst="rect">
              <a:avLst/>
            </a:prstGeom>
          </p:spPr>
        </p:pic>
        <p:sp>
          <p:nvSpPr>
            <p:cNvPr id="14" name="Shape 5"/>
            <p:cNvSpPr/>
            <p:nvPr/>
          </p:nvSpPr>
          <p:spPr>
            <a:xfrm>
              <a:off x="1495425" y="1609725"/>
              <a:ext cx="1600200" cy="1600200"/>
            </a:xfrm>
            <a:prstGeom prst="ellipse">
              <a:avLst/>
            </a:prstGeom>
            <a:solidFill>
              <a:srgbClr val="0A7333"/>
            </a:solidFill>
            <a:ln w="38100">
              <a:solidFill>
                <a:srgbClr val="272727"/>
              </a:solidFill>
              <a:prstDash val="solid"/>
            </a:ln>
          </p:spPr>
        </p:sp>
        <p:sp>
          <p:nvSpPr>
            <p:cNvPr id="15" name="Shape 6"/>
            <p:cNvSpPr/>
            <p:nvPr/>
          </p:nvSpPr>
          <p:spPr>
            <a:xfrm>
              <a:off x="6067425" y="1609725"/>
              <a:ext cx="1600200" cy="1600200"/>
            </a:xfrm>
            <a:prstGeom prst="ellipse">
              <a:avLst/>
            </a:prstGeom>
            <a:solidFill>
              <a:srgbClr val="0A7333"/>
            </a:solidFill>
            <a:ln w="38100">
              <a:solidFill>
                <a:srgbClr val="272727"/>
              </a:solidFill>
              <a:prstDash val="solid"/>
            </a:ln>
          </p:spPr>
        </p:sp>
        <p:sp>
          <p:nvSpPr>
            <p:cNvPr id="16" name="Shape 7"/>
            <p:cNvSpPr/>
            <p:nvPr/>
          </p:nvSpPr>
          <p:spPr>
            <a:xfrm>
              <a:off x="10639425" y="1609725"/>
              <a:ext cx="1600200" cy="1600200"/>
            </a:xfrm>
            <a:prstGeom prst="ellipse">
              <a:avLst/>
            </a:prstGeom>
            <a:solidFill>
              <a:srgbClr val="0A7333"/>
            </a:solidFill>
            <a:ln w="38100">
              <a:solidFill>
                <a:srgbClr val="272727"/>
              </a:solidFill>
              <a:prstDash val="solid"/>
            </a:ln>
          </p:spPr>
        </p:sp>
        <p:sp>
          <p:nvSpPr>
            <p:cNvPr id="17" name="Shape 8"/>
            <p:cNvSpPr/>
            <p:nvPr/>
          </p:nvSpPr>
          <p:spPr>
            <a:xfrm>
              <a:off x="15211425" y="1609725"/>
              <a:ext cx="1600200" cy="1600200"/>
            </a:xfrm>
            <a:prstGeom prst="ellipse">
              <a:avLst/>
            </a:prstGeom>
            <a:solidFill>
              <a:srgbClr val="0A7333"/>
            </a:solidFill>
            <a:ln w="38100">
              <a:solidFill>
                <a:srgbClr val="272727"/>
              </a:solidFill>
              <a:prstDash val="solid"/>
            </a:ln>
          </p:spPr>
        </p:sp>
        <p:sp>
          <p:nvSpPr>
            <p:cNvPr id="18" name="Text 9"/>
            <p:cNvSpPr/>
            <p:nvPr/>
          </p:nvSpPr>
          <p:spPr>
            <a:xfrm>
              <a:off x="480060" y="3629025"/>
              <a:ext cx="3621405" cy="662940"/>
            </a:xfrm>
            <a:prstGeom prst="rect">
              <a:avLst/>
            </a:prstGeom>
            <a:noFill/>
            <a:ln/>
          </p:spPr>
          <p:txBody>
            <a:bodyPr wrap="square" lIns="0" tIns="0" rIns="0" bIns="0" rtlCol="0" anchor="t"/>
            <a:lstStyle/>
            <a:p>
              <a:pPr algn="ctr" indent="0" marL="0">
                <a:buNone/>
              </a:pPr>
              <a:r>
                <a:rPr lang="en-US" sz="2700" b="1" u="none" dirty="0">
                  <a:solidFill>
                    <a:srgbClr val="0E0E0E"/>
                  </a:solidFill>
                  <a:latin typeface="MuseoModerno" pitchFamily="34" charset="0"/>
                  <a:ea typeface="MuseoModerno" pitchFamily="34" charset="-122"/>
                  <a:cs typeface="MuseoModerno" pitchFamily="34" charset="-120"/>
                </a:rPr>
                <a:t>ECLIPSE</a:t>
              </a:r>
              <a:endParaRPr lang="en-US" sz="2700" dirty="0"/>
            </a:p>
          </p:txBody>
        </p:sp>
        <p:sp>
          <p:nvSpPr>
            <p:cNvPr id="19" name="Text 10"/>
            <p:cNvSpPr/>
            <p:nvPr/>
          </p:nvSpPr>
          <p:spPr>
            <a:xfrm>
              <a:off x="483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20" name="Text 11"/>
            <p:cNvSpPr/>
            <p:nvPr/>
          </p:nvSpPr>
          <p:spPr>
            <a:xfrm>
              <a:off x="480060" y="6877050"/>
              <a:ext cx="3621405" cy="662940"/>
            </a:xfrm>
            <a:prstGeom prst="rect">
              <a:avLst/>
            </a:prstGeom>
            <a:noFill/>
            <a:ln/>
          </p:spPr>
          <p:txBody>
            <a:bodyPr wrap="square" lIns="0" tIns="0" rIns="0" bIns="0" rtlCol="0" anchor="t"/>
            <a:lstStyle/>
            <a:p>
              <a:pPr algn="ctr" indent="0" marL="0">
                <a:buNone/>
              </a:pPr>
              <a:r>
                <a:rPr lang="en-US" sz="2700" b="1" u="none" dirty="0">
                  <a:solidFill>
                    <a:srgbClr val="0E0E0E"/>
                  </a:solidFill>
                  <a:latin typeface="MuseoModerno" pitchFamily="34" charset="0"/>
                  <a:ea typeface="MuseoModerno" pitchFamily="34" charset="-122"/>
                  <a:cs typeface="MuseoModerno" pitchFamily="34" charset="-120"/>
                </a:rPr>
                <a:t>QUEST</a:t>
              </a:r>
              <a:endParaRPr lang="en-US" sz="2700" dirty="0"/>
            </a:p>
          </p:txBody>
        </p:sp>
        <p:sp>
          <p:nvSpPr>
            <p:cNvPr id="21" name="Text 12"/>
            <p:cNvSpPr/>
            <p:nvPr/>
          </p:nvSpPr>
          <p:spPr>
            <a:xfrm>
              <a:off x="483870" y="757237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22" name="Text 13"/>
            <p:cNvSpPr/>
            <p:nvPr/>
          </p:nvSpPr>
          <p:spPr>
            <a:xfrm>
              <a:off x="5052060" y="3629025"/>
              <a:ext cx="3621405" cy="662940"/>
            </a:xfrm>
            <a:prstGeom prst="rect">
              <a:avLst/>
            </a:prstGeom>
            <a:noFill/>
            <a:ln/>
          </p:spPr>
          <p:txBody>
            <a:bodyPr wrap="square" lIns="0" tIns="0" rIns="0" bIns="0" rtlCol="0" anchor="t"/>
            <a:lstStyle/>
            <a:p>
              <a:pPr algn="ctr" indent="0" marL="0">
                <a:buNone/>
              </a:pPr>
              <a:r>
                <a:rPr lang="en-US" sz="2700" b="1" u="none" dirty="0">
                  <a:solidFill>
                    <a:srgbClr val="0E0E0E"/>
                  </a:solidFill>
                  <a:latin typeface="MuseoModerno" pitchFamily="34" charset="0"/>
                  <a:ea typeface="MuseoModerno" pitchFamily="34" charset="-122"/>
                  <a:cs typeface="MuseoModerno" pitchFamily="34" charset="-120"/>
                </a:rPr>
                <a:t>ECLIPSE</a:t>
              </a:r>
              <a:endParaRPr lang="en-US" sz="2700" dirty="0"/>
            </a:p>
          </p:txBody>
        </p:sp>
        <p:sp>
          <p:nvSpPr>
            <p:cNvPr id="23" name="Text 14"/>
            <p:cNvSpPr/>
            <p:nvPr/>
          </p:nvSpPr>
          <p:spPr>
            <a:xfrm>
              <a:off x="5055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24" name="Text 15"/>
            <p:cNvSpPr/>
            <p:nvPr/>
          </p:nvSpPr>
          <p:spPr>
            <a:xfrm>
              <a:off x="5052060" y="6877050"/>
              <a:ext cx="3621405" cy="662940"/>
            </a:xfrm>
            <a:prstGeom prst="rect">
              <a:avLst/>
            </a:prstGeom>
            <a:noFill/>
            <a:ln/>
          </p:spPr>
          <p:txBody>
            <a:bodyPr wrap="square" lIns="0" tIns="0" rIns="0" bIns="0" rtlCol="0" anchor="t"/>
            <a:lstStyle/>
            <a:p>
              <a:pPr algn="ctr" indent="0" marL="0">
                <a:buNone/>
              </a:pPr>
              <a:r>
                <a:rPr lang="en-US" sz="2700" b="1" u="none" dirty="0">
                  <a:solidFill>
                    <a:srgbClr val="0E0E0E"/>
                  </a:solidFill>
                  <a:latin typeface="MuseoModerno" pitchFamily="34" charset="0"/>
                  <a:ea typeface="MuseoModerno" pitchFamily="34" charset="-122"/>
                  <a:cs typeface="MuseoModerno" pitchFamily="34" charset="-120"/>
                </a:rPr>
                <a:t>QUEST</a:t>
              </a:r>
              <a:endParaRPr lang="en-US" sz="2700" dirty="0"/>
            </a:p>
          </p:txBody>
        </p:sp>
        <p:sp>
          <p:nvSpPr>
            <p:cNvPr id="25" name="Text 16"/>
            <p:cNvSpPr/>
            <p:nvPr/>
          </p:nvSpPr>
          <p:spPr>
            <a:xfrm>
              <a:off x="5055870" y="757237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26" name="Text 17"/>
            <p:cNvSpPr/>
            <p:nvPr/>
          </p:nvSpPr>
          <p:spPr>
            <a:xfrm>
              <a:off x="9624060" y="3629025"/>
              <a:ext cx="3621405" cy="662940"/>
            </a:xfrm>
            <a:prstGeom prst="rect">
              <a:avLst/>
            </a:prstGeom>
            <a:noFill/>
            <a:ln/>
          </p:spPr>
          <p:txBody>
            <a:bodyPr wrap="square" lIns="0" tIns="0" rIns="0" bIns="0" rtlCol="0" anchor="t"/>
            <a:lstStyle/>
            <a:p>
              <a:pPr algn="ctr" indent="0" marL="0">
                <a:buNone/>
              </a:pPr>
              <a:r>
                <a:rPr lang="en-US" sz="2700" b="1" u="none" dirty="0">
                  <a:solidFill>
                    <a:srgbClr val="0E0E0E"/>
                  </a:solidFill>
                  <a:latin typeface="MuseoModerno" pitchFamily="34" charset="0"/>
                  <a:ea typeface="MuseoModerno" pitchFamily="34" charset="-122"/>
                  <a:cs typeface="MuseoModerno" pitchFamily="34" charset="-120"/>
                </a:rPr>
                <a:t>ECLIPSE</a:t>
              </a:r>
              <a:endParaRPr lang="en-US" sz="2700" dirty="0"/>
            </a:p>
          </p:txBody>
        </p:sp>
        <p:sp>
          <p:nvSpPr>
            <p:cNvPr id="27" name="Text 18"/>
            <p:cNvSpPr/>
            <p:nvPr/>
          </p:nvSpPr>
          <p:spPr>
            <a:xfrm>
              <a:off x="9627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28" name="Text 19"/>
            <p:cNvSpPr/>
            <p:nvPr/>
          </p:nvSpPr>
          <p:spPr>
            <a:xfrm>
              <a:off x="9624060" y="6877050"/>
              <a:ext cx="3621405" cy="662940"/>
            </a:xfrm>
            <a:prstGeom prst="rect">
              <a:avLst/>
            </a:prstGeom>
            <a:noFill/>
            <a:ln/>
          </p:spPr>
          <p:txBody>
            <a:bodyPr wrap="square" lIns="0" tIns="0" rIns="0" bIns="0" rtlCol="0" anchor="t"/>
            <a:lstStyle/>
            <a:p>
              <a:pPr algn="ctr" indent="0" marL="0">
                <a:buNone/>
              </a:pPr>
              <a:r>
                <a:rPr lang="en-US" sz="2700" b="1" u="none" dirty="0">
                  <a:solidFill>
                    <a:srgbClr val="0E0E0E"/>
                  </a:solidFill>
                  <a:latin typeface="MuseoModerno" pitchFamily="34" charset="0"/>
                  <a:ea typeface="MuseoModerno" pitchFamily="34" charset="-122"/>
                  <a:cs typeface="MuseoModerno" pitchFamily="34" charset="-120"/>
                </a:rPr>
                <a:t>QUEST</a:t>
              </a:r>
              <a:endParaRPr lang="en-US" sz="2700" dirty="0"/>
            </a:p>
          </p:txBody>
        </p:sp>
        <p:sp>
          <p:nvSpPr>
            <p:cNvPr id="29" name="Text 20"/>
            <p:cNvSpPr/>
            <p:nvPr/>
          </p:nvSpPr>
          <p:spPr>
            <a:xfrm>
              <a:off x="9627870" y="757237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30" name="Text 21"/>
            <p:cNvSpPr/>
            <p:nvPr/>
          </p:nvSpPr>
          <p:spPr>
            <a:xfrm>
              <a:off x="14196060" y="3629025"/>
              <a:ext cx="3621405" cy="662940"/>
            </a:xfrm>
            <a:prstGeom prst="rect">
              <a:avLst/>
            </a:prstGeom>
            <a:noFill/>
            <a:ln/>
          </p:spPr>
          <p:txBody>
            <a:bodyPr wrap="square" lIns="0" tIns="0" rIns="0" bIns="0" rtlCol="0" anchor="t"/>
            <a:lstStyle/>
            <a:p>
              <a:pPr algn="ctr" indent="0" marL="0">
                <a:buNone/>
              </a:pPr>
              <a:r>
                <a:rPr lang="en-US" sz="2700" b="1" u="none" dirty="0">
                  <a:solidFill>
                    <a:srgbClr val="0E0E0E"/>
                  </a:solidFill>
                  <a:latin typeface="MuseoModerno" pitchFamily="34" charset="0"/>
                  <a:ea typeface="MuseoModerno" pitchFamily="34" charset="-122"/>
                  <a:cs typeface="MuseoModerno" pitchFamily="34" charset="-120"/>
                </a:rPr>
                <a:t>ECLIPSE</a:t>
              </a:r>
              <a:endParaRPr lang="en-US" sz="2700" dirty="0"/>
            </a:p>
          </p:txBody>
        </p:sp>
        <p:sp>
          <p:nvSpPr>
            <p:cNvPr id="31" name="Text 22"/>
            <p:cNvSpPr/>
            <p:nvPr/>
          </p:nvSpPr>
          <p:spPr>
            <a:xfrm>
              <a:off x="14199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32" name="Text 23"/>
            <p:cNvSpPr/>
            <p:nvPr/>
          </p:nvSpPr>
          <p:spPr>
            <a:xfrm>
              <a:off x="14196060" y="6877050"/>
              <a:ext cx="3621405" cy="662940"/>
            </a:xfrm>
            <a:prstGeom prst="rect">
              <a:avLst/>
            </a:prstGeom>
            <a:noFill/>
            <a:ln/>
          </p:spPr>
          <p:txBody>
            <a:bodyPr wrap="square" lIns="0" tIns="0" rIns="0" bIns="0" rtlCol="0" anchor="t"/>
            <a:lstStyle/>
            <a:p>
              <a:pPr algn="ctr" indent="0" marL="0">
                <a:buNone/>
              </a:pPr>
              <a:r>
                <a:rPr lang="en-US" sz="2700" b="1" u="none" dirty="0">
                  <a:solidFill>
                    <a:srgbClr val="0E0E0E"/>
                  </a:solidFill>
                  <a:latin typeface="MuseoModerno" pitchFamily="34" charset="0"/>
                  <a:ea typeface="MuseoModerno" pitchFamily="34" charset="-122"/>
                  <a:cs typeface="MuseoModerno" pitchFamily="34" charset="-120"/>
                </a:rPr>
                <a:t>QUEST</a:t>
              </a:r>
              <a:endParaRPr lang="en-US" sz="2700" dirty="0"/>
            </a:p>
          </p:txBody>
        </p:sp>
        <p:sp>
          <p:nvSpPr>
            <p:cNvPr id="33" name="Text 24"/>
            <p:cNvSpPr/>
            <p:nvPr/>
          </p:nvSpPr>
          <p:spPr>
            <a:xfrm>
              <a:off x="14199870" y="757237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34" name="Text 25"/>
            <p:cNvSpPr/>
            <p:nvPr/>
          </p:nvSpPr>
          <p:spPr>
            <a:xfrm>
              <a:off x="2052637" y="1804988"/>
              <a:ext cx="752475" cy="1476375"/>
            </a:xfrm>
            <a:prstGeom prst="rect">
              <a:avLst/>
            </a:prstGeom>
            <a:noFill/>
            <a:ln/>
          </p:spPr>
          <p:txBody>
            <a:bodyPr wrap="square" lIns="0" tIns="0" rIns="0" bIns="0" rtlCol="0" anchor="t"/>
            <a:lstStyle/>
            <a:p>
              <a:pPr algn="l" indent="0" marL="0">
                <a:buNone/>
              </a:pPr>
              <a:r>
                <a:rPr lang="en-US" sz="6000" b="1" u="none" dirty="0">
                  <a:solidFill>
                    <a:srgbClr val="FFFFFF"/>
                  </a:solidFill>
                  <a:latin typeface="MuseoModerno" pitchFamily="34" charset="0"/>
                  <a:ea typeface="MuseoModerno" pitchFamily="34" charset="-122"/>
                  <a:cs typeface="MuseoModerno" pitchFamily="34" charset="-120"/>
                </a:rPr>
                <a:t>S</a:t>
              </a:r>
              <a:endParaRPr lang="en-US" sz="6000" dirty="0"/>
            </a:p>
          </p:txBody>
        </p:sp>
        <p:sp>
          <p:nvSpPr>
            <p:cNvPr id="35" name="Text 26"/>
            <p:cNvSpPr/>
            <p:nvPr/>
          </p:nvSpPr>
          <p:spPr>
            <a:xfrm>
              <a:off x="6457950" y="1804988"/>
              <a:ext cx="1085850" cy="1476375"/>
            </a:xfrm>
            <a:prstGeom prst="rect">
              <a:avLst/>
            </a:prstGeom>
            <a:noFill/>
            <a:ln/>
          </p:spPr>
          <p:txBody>
            <a:bodyPr wrap="square" lIns="0" tIns="0" rIns="0" bIns="0" rtlCol="0" anchor="t"/>
            <a:lstStyle/>
            <a:p>
              <a:pPr algn="l" indent="0" marL="0">
                <a:buNone/>
              </a:pPr>
              <a:r>
                <a:rPr lang="en-US" sz="6000" b="1" u="none" dirty="0">
                  <a:solidFill>
                    <a:srgbClr val="FFFFFF"/>
                  </a:solidFill>
                  <a:latin typeface="MuseoModerno" pitchFamily="34" charset="0"/>
                  <a:ea typeface="MuseoModerno" pitchFamily="34" charset="-122"/>
                  <a:cs typeface="MuseoModerno" pitchFamily="34" charset="-120"/>
                </a:rPr>
                <a:t>W</a:t>
              </a:r>
              <a:endParaRPr lang="en-US" sz="6000" dirty="0"/>
            </a:p>
          </p:txBody>
        </p:sp>
        <p:sp>
          <p:nvSpPr>
            <p:cNvPr id="36" name="Text 27"/>
            <p:cNvSpPr/>
            <p:nvPr/>
          </p:nvSpPr>
          <p:spPr>
            <a:xfrm>
              <a:off x="11134725" y="1804988"/>
              <a:ext cx="876300" cy="1476375"/>
            </a:xfrm>
            <a:prstGeom prst="rect">
              <a:avLst/>
            </a:prstGeom>
            <a:noFill/>
            <a:ln/>
          </p:spPr>
          <p:txBody>
            <a:bodyPr wrap="square" lIns="0" tIns="0" rIns="0" bIns="0" rtlCol="0" anchor="t"/>
            <a:lstStyle/>
            <a:p>
              <a:pPr algn="l" indent="0" marL="0">
                <a:buNone/>
              </a:pPr>
              <a:r>
                <a:rPr lang="en-US" sz="6000" b="1" u="none" dirty="0">
                  <a:solidFill>
                    <a:srgbClr val="FFFFFF"/>
                  </a:solidFill>
                  <a:latin typeface="MuseoModerno" pitchFamily="34" charset="0"/>
                  <a:ea typeface="MuseoModerno" pitchFamily="34" charset="-122"/>
                  <a:cs typeface="MuseoModerno" pitchFamily="34" charset="-120"/>
                </a:rPr>
                <a:t>O</a:t>
              </a:r>
              <a:endParaRPr lang="en-US" sz="6000" dirty="0"/>
            </a:p>
          </p:txBody>
        </p:sp>
        <p:sp>
          <p:nvSpPr>
            <p:cNvPr id="37" name="Text 28"/>
            <p:cNvSpPr/>
            <p:nvPr/>
          </p:nvSpPr>
          <p:spPr>
            <a:xfrm>
              <a:off x="15787688" y="1804988"/>
              <a:ext cx="714375" cy="1476375"/>
            </a:xfrm>
            <a:prstGeom prst="rect">
              <a:avLst/>
            </a:prstGeom>
            <a:noFill/>
            <a:ln/>
          </p:spPr>
          <p:txBody>
            <a:bodyPr wrap="square" lIns="0" tIns="0" rIns="0" bIns="0" rtlCol="0" anchor="t"/>
            <a:lstStyle/>
            <a:p>
              <a:pPr algn="l" indent="0" marL="0">
                <a:buNone/>
              </a:pPr>
              <a:r>
                <a:rPr lang="en-US" sz="6000" b="1" u="none" dirty="0">
                  <a:solidFill>
                    <a:srgbClr val="FFFFFF"/>
                  </a:solidFill>
                  <a:latin typeface="MuseoModerno" pitchFamily="34" charset="0"/>
                  <a:ea typeface="MuseoModerno" pitchFamily="34" charset="-122"/>
                  <a:cs typeface="MuseoModerno" pitchFamily="34" charset="-120"/>
                </a:rPr>
                <a:t>T</a:t>
              </a:r>
              <a:endParaRPr lang="en-US" sz="60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581400" y="-657225"/>
            <a:ext cx="11534775" cy="8543924"/>
          </a:xfrm>
          <a:prstGeom prst="rect">
            <a:avLst/>
          </a:prstGeom>
        </p:spPr>
      </p:pic>
      <p:pic>
        <p:nvPicPr>
          <p:cNvPr id="3" name="Image 1" descr="preencoded.png">    </p:cNvPr>
          <p:cNvPicPr>
            <a:picLocks noChangeAspect="1"/>
          </p:cNvPicPr>
          <p:nvPr/>
        </p:nvPicPr>
        <p:blipFill>
          <a:blip r:embed="rId2"/>
          <a:stretch>
            <a:fillRect/>
          </a:stretch>
        </p:blipFill>
        <p:spPr>
          <a:xfrm rot="10800000">
            <a:off x="9144000" y="561975"/>
            <a:ext cx="10629900" cy="11944350"/>
          </a:xfrm>
          <a:prstGeom prst="rect">
            <a:avLst/>
          </a:prstGeom>
        </p:spPr>
      </p:pic>
      <p:grpSp>
        <p:nvGrpSpPr>
          <p:cNvPr id="42681" name="Group"/>
          <p:cNvGrpSpPr/>
          <p:nvPr/>
        </p:nvGrpSpPr>
        <p:grpSpPr>
          <a:xfrm>
            <a:off x="6496050" y="857250"/>
            <a:ext cx="5305425" cy="1704975"/>
            <a:chOff x="6496050" y="857250"/>
            <a:chExt cx="5305425" cy="1704975"/>
          </a:xfrm>
        </p:grpSpPr>
        <p:sp>
          <p:nvSpPr>
            <p:cNvPr id="4" name="Shape 0"/>
            <p:cNvSpPr/>
            <p:nvPr/>
          </p:nvSpPr>
          <p:spPr>
            <a:xfrm>
              <a:off x="6496050" y="857250"/>
              <a:ext cx="5305425" cy="1666875"/>
            </a:xfrm>
            <a:prstGeom prst="rect">
              <a:avLst/>
            </a:prstGeom>
            <a:solidFill>
              <a:srgbClr val="A1C648"/>
            </a:solidFill>
            <a:ln/>
          </p:spPr>
        </p:sp>
        <p:sp>
          <p:nvSpPr>
            <p:cNvPr id="5" name="Text 1"/>
            <p:cNvSpPr/>
            <p:nvPr/>
          </p:nvSpPr>
          <p:spPr>
            <a:xfrm>
              <a:off x="7067550" y="1085850"/>
              <a:ext cx="4429125" cy="1476375"/>
            </a:xfrm>
            <a:prstGeom prst="rect">
              <a:avLst/>
            </a:prstGeom>
            <a:noFill/>
            <a:ln/>
          </p:spPr>
          <p:txBody>
            <a:bodyPr wrap="square" lIns="0" tIns="0" rIns="0" bIns="0" rtlCol="0" anchor="t"/>
            <a:lstStyle/>
            <a:p>
              <a:pPr algn="l" indent="0" marL="0">
                <a:buNone/>
              </a:pPr>
              <a:r>
                <a:rPr lang="en-US" sz="6000" b="1" u="none" dirty="0">
                  <a:solidFill>
                    <a:srgbClr val="0E0E0E"/>
                  </a:solidFill>
                  <a:latin typeface="MuseoModerno" pitchFamily="34" charset="0"/>
                  <a:ea typeface="MuseoModerno" pitchFamily="34" charset="-122"/>
                  <a:cs typeface="MuseoModerno" pitchFamily="34" charset="-120"/>
                </a:rPr>
                <a:t>Some Data</a:t>
              </a:r>
              <a:endParaRPr lang="en-US" sz="6000" dirty="0"/>
            </a:p>
          </p:txBody>
        </p:sp>
      </p:grpSp>
      <p:grpSp>
        <p:nvGrpSpPr>
          <p:cNvPr id="42219" name="Group"/>
          <p:cNvGrpSpPr/>
          <p:nvPr/>
        </p:nvGrpSpPr>
        <p:grpSpPr>
          <a:xfrm>
            <a:off x="8705850" y="3171825"/>
            <a:ext cx="2762250" cy="1704975"/>
            <a:chOff x="8705850" y="3171825"/>
            <a:chExt cx="2762250" cy="1704975"/>
          </a:xfrm>
        </p:grpSpPr>
        <p:sp>
          <p:nvSpPr>
            <p:cNvPr id="6" name="Shape 2"/>
            <p:cNvSpPr/>
            <p:nvPr/>
          </p:nvSpPr>
          <p:spPr>
            <a:xfrm>
              <a:off x="8705850" y="3171825"/>
              <a:ext cx="2762250" cy="1666875"/>
            </a:xfrm>
            <a:prstGeom prst="rect">
              <a:avLst/>
            </a:prstGeom>
            <a:solidFill>
              <a:srgbClr val="A1C648"/>
            </a:solidFill>
            <a:ln/>
          </p:spPr>
        </p:sp>
        <p:sp>
          <p:nvSpPr>
            <p:cNvPr id="7" name="Text 3"/>
            <p:cNvSpPr/>
            <p:nvPr/>
          </p:nvSpPr>
          <p:spPr>
            <a:xfrm>
              <a:off x="9277350" y="3400425"/>
              <a:ext cx="1885950"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70%</a:t>
              </a:r>
              <a:endParaRPr lang="en-US" sz="6000" dirty="0"/>
            </a:p>
          </p:txBody>
        </p:sp>
      </p:grpSp>
      <p:grpSp>
        <p:nvGrpSpPr>
          <p:cNvPr id="57416" name="Group"/>
          <p:cNvGrpSpPr/>
          <p:nvPr/>
        </p:nvGrpSpPr>
        <p:grpSpPr>
          <a:xfrm>
            <a:off x="11620500" y="3514725"/>
            <a:ext cx="6564630" cy="1087755"/>
            <a:chOff x="11620500" y="3514725"/>
            <a:chExt cx="6564630" cy="1087755"/>
          </a:xfrm>
        </p:grpSpPr>
        <p:sp>
          <p:nvSpPr>
            <p:cNvPr id="8" name="Text 4"/>
            <p:cNvSpPr/>
            <p:nvPr/>
          </p:nvSpPr>
          <p:spPr>
            <a:xfrm>
              <a:off x="11620500" y="3514725"/>
              <a:ext cx="656463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ENCHANTED CREATURES</a:t>
              </a:r>
              <a:endParaRPr lang="en-US" sz="2700" dirty="0"/>
            </a:p>
          </p:txBody>
        </p:sp>
        <p:sp>
          <p:nvSpPr>
            <p:cNvPr id="9" name="Text 5"/>
            <p:cNvSpPr/>
            <p:nvPr/>
          </p:nvSpPr>
          <p:spPr>
            <a:xfrm>
              <a:off x="11620500" y="4133850"/>
              <a:ext cx="655701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possess the ability to cast spells.</a:t>
              </a:r>
              <a:endParaRPr lang="en-US" sz="2400" dirty="0"/>
            </a:p>
          </p:txBody>
        </p:sp>
      </p:grpSp>
      <p:grpSp>
        <p:nvGrpSpPr>
          <p:cNvPr id="34891" name="Group"/>
          <p:cNvGrpSpPr/>
          <p:nvPr/>
        </p:nvGrpSpPr>
        <p:grpSpPr>
          <a:xfrm>
            <a:off x="8705850" y="5295900"/>
            <a:ext cx="2828925" cy="1704975"/>
            <a:chOff x="8705850" y="5295900"/>
            <a:chExt cx="2828925" cy="1704975"/>
          </a:xfrm>
        </p:grpSpPr>
        <p:sp>
          <p:nvSpPr>
            <p:cNvPr id="10" name="Shape 6"/>
            <p:cNvSpPr/>
            <p:nvPr/>
          </p:nvSpPr>
          <p:spPr>
            <a:xfrm>
              <a:off x="8705850" y="5295900"/>
              <a:ext cx="2828925" cy="1666875"/>
            </a:xfrm>
            <a:prstGeom prst="rect">
              <a:avLst/>
            </a:prstGeom>
            <a:solidFill>
              <a:srgbClr val="A1C648"/>
            </a:solidFill>
            <a:ln/>
          </p:spPr>
        </p:sp>
        <p:sp>
          <p:nvSpPr>
            <p:cNvPr id="11" name="Text 7"/>
            <p:cNvSpPr/>
            <p:nvPr/>
          </p:nvSpPr>
          <p:spPr>
            <a:xfrm>
              <a:off x="9277350" y="5524500"/>
              <a:ext cx="1952625"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60%</a:t>
              </a:r>
              <a:endParaRPr lang="en-US" sz="6000" dirty="0"/>
            </a:p>
          </p:txBody>
        </p:sp>
      </p:grpSp>
      <p:grpSp>
        <p:nvGrpSpPr>
          <p:cNvPr id="35527" name="Group"/>
          <p:cNvGrpSpPr/>
          <p:nvPr/>
        </p:nvGrpSpPr>
        <p:grpSpPr>
          <a:xfrm>
            <a:off x="11687175" y="5638800"/>
            <a:ext cx="6497955" cy="1087755"/>
            <a:chOff x="11687175" y="5638800"/>
            <a:chExt cx="6497955" cy="1087755"/>
          </a:xfrm>
        </p:grpSpPr>
        <p:sp>
          <p:nvSpPr>
            <p:cNvPr id="12" name="Text 8"/>
            <p:cNvSpPr/>
            <p:nvPr/>
          </p:nvSpPr>
          <p:spPr>
            <a:xfrm>
              <a:off x="11687175" y="5638800"/>
              <a:ext cx="6497955"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MAGIC-WIELDING INDIVIDUALS</a:t>
              </a:r>
              <a:endParaRPr lang="en-US" sz="2700" dirty="0"/>
            </a:p>
          </p:txBody>
        </p:sp>
        <p:sp>
          <p:nvSpPr>
            <p:cNvPr id="13" name="Text 9"/>
            <p:cNvSpPr/>
            <p:nvPr/>
          </p:nvSpPr>
          <p:spPr>
            <a:xfrm>
              <a:off x="11687175" y="6257925"/>
              <a:ext cx="6490335"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practice the art of illusions.</a:t>
              </a:r>
              <a:endParaRPr lang="en-US" sz="2400" dirty="0"/>
            </a:p>
          </p:txBody>
        </p:sp>
      </p:grpSp>
      <p:grpSp>
        <p:nvGrpSpPr>
          <p:cNvPr id="54299" name="Group"/>
          <p:cNvGrpSpPr/>
          <p:nvPr/>
        </p:nvGrpSpPr>
        <p:grpSpPr>
          <a:xfrm>
            <a:off x="8705850" y="7419975"/>
            <a:ext cx="2828925" cy="1704975"/>
            <a:chOff x="8705850" y="7419975"/>
            <a:chExt cx="2828925" cy="1704975"/>
          </a:xfrm>
        </p:grpSpPr>
        <p:sp>
          <p:nvSpPr>
            <p:cNvPr id="14" name="Shape 10"/>
            <p:cNvSpPr/>
            <p:nvPr/>
          </p:nvSpPr>
          <p:spPr>
            <a:xfrm>
              <a:off x="8705850" y="7419975"/>
              <a:ext cx="2828925" cy="1666875"/>
            </a:xfrm>
            <a:prstGeom prst="rect">
              <a:avLst/>
            </a:prstGeom>
            <a:solidFill>
              <a:srgbClr val="A1C648"/>
            </a:solidFill>
            <a:ln/>
          </p:spPr>
        </p:sp>
        <p:sp>
          <p:nvSpPr>
            <p:cNvPr id="15" name="Text 11"/>
            <p:cNvSpPr/>
            <p:nvPr/>
          </p:nvSpPr>
          <p:spPr>
            <a:xfrm>
              <a:off x="9277350" y="7648575"/>
              <a:ext cx="1952625"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90%</a:t>
              </a:r>
              <a:endParaRPr lang="en-US" sz="6000" dirty="0"/>
            </a:p>
          </p:txBody>
        </p:sp>
      </p:grpSp>
      <p:grpSp>
        <p:nvGrpSpPr>
          <p:cNvPr id="25714" name="Group"/>
          <p:cNvGrpSpPr/>
          <p:nvPr/>
        </p:nvGrpSpPr>
        <p:grpSpPr>
          <a:xfrm>
            <a:off x="11687175" y="7762875"/>
            <a:ext cx="6497955" cy="1087755"/>
            <a:chOff x="11687175" y="7762875"/>
            <a:chExt cx="6497955" cy="1087755"/>
          </a:xfrm>
        </p:grpSpPr>
        <p:sp>
          <p:nvSpPr>
            <p:cNvPr id="16" name="Text 12"/>
            <p:cNvSpPr/>
            <p:nvPr/>
          </p:nvSpPr>
          <p:spPr>
            <a:xfrm>
              <a:off x="11687175" y="7762875"/>
              <a:ext cx="6497955"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SPELLS CAST</a:t>
              </a:r>
              <a:endParaRPr lang="en-US" sz="2700" dirty="0"/>
            </a:p>
          </p:txBody>
        </p:sp>
        <p:sp>
          <p:nvSpPr>
            <p:cNvPr id="17" name="Text 13"/>
            <p:cNvSpPr/>
            <p:nvPr/>
          </p:nvSpPr>
          <p:spPr>
            <a:xfrm>
              <a:off x="11687175" y="8382000"/>
              <a:ext cx="6490335"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are dark magic, foretelling danger.</a:t>
              </a:r>
              <a:endParaRPr lang="en-US" sz="2400" dirty="0"/>
            </a:p>
          </p:txBody>
        </p:sp>
      </p:grpSp>
      <p:pic>
        <p:nvPicPr>
          <p:cNvPr id="18" name="Image 2" descr="preencoded.png">    </p:cNvPr>
          <p:cNvPicPr>
            <a:picLocks noChangeAspect="1"/>
          </p:cNvPicPr>
          <p:nvPr/>
        </p:nvPicPr>
        <p:blipFill>
          <a:blip r:embed="rId3"/>
          <a:stretch>
            <a:fillRect/>
          </a:stretch>
        </p:blipFill>
        <p:spPr>
          <a:xfrm>
            <a:off x="485775" y="1695450"/>
            <a:ext cx="8791575" cy="7943850"/>
          </a:xfrm>
          <a:prstGeom prst="rect">
            <a:avLst/>
          </a:prstGeom>
        </p:spPr>
      </p:pic>
      <p:grpSp>
        <p:nvGrpSpPr>
          <p:cNvPr id="74755" name="Group"/>
          <p:cNvGrpSpPr/>
          <p:nvPr/>
        </p:nvGrpSpPr>
        <p:grpSpPr>
          <a:xfrm>
            <a:off x="17235487" y="8456817"/>
            <a:ext cx="1463470" cy="1601583"/>
            <a:chOff x="17235487" y="8456817"/>
            <a:chExt cx="1463470" cy="1601583"/>
          </a:xfrm>
        </p:grpSpPr>
        <p:pic>
          <p:nvPicPr>
            <p:cNvPr id="19"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20" name="Text 1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906000" y="-2228850"/>
            <a:ext cx="11706225" cy="7372349"/>
          </a:xfrm>
          <a:prstGeom prst="rect">
            <a:avLst/>
          </a:prstGeom>
        </p:spPr>
      </p:pic>
      <p:pic>
        <p:nvPicPr>
          <p:cNvPr id="3" name="Image 1" descr="preencoded.png">    </p:cNvPr>
          <p:cNvPicPr>
            <a:picLocks noChangeAspect="1"/>
          </p:cNvPicPr>
          <p:nvPr/>
        </p:nvPicPr>
        <p:blipFill>
          <a:blip r:embed="rId2"/>
          <a:stretch>
            <a:fillRect/>
          </a:stretch>
        </p:blipFill>
        <p:spPr>
          <a:xfrm>
            <a:off x="-4000500" y="3171825"/>
            <a:ext cx="10887075" cy="10115550"/>
          </a:xfrm>
          <a:prstGeom prst="rect">
            <a:avLst/>
          </a:prstGeom>
        </p:spPr>
      </p:pic>
      <p:grpSp>
        <p:nvGrpSpPr>
          <p:cNvPr id="7709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43953" name="Group"/>
          <p:cNvGrpSpPr/>
          <p:nvPr/>
        </p:nvGrpSpPr>
        <p:grpSpPr>
          <a:xfrm>
            <a:off x="5632133" y="7839075"/>
            <a:ext cx="7014210" cy="830580"/>
            <a:chOff x="5632133" y="7839075"/>
            <a:chExt cx="7014210" cy="830580"/>
          </a:xfrm>
        </p:grpSpPr>
        <p:grpSp>
          <p:nvGrpSpPr>
            <p:cNvPr id="55606" name="Group"/>
            <p:cNvGrpSpPr/>
            <p:nvPr/>
          </p:nvGrpSpPr>
          <p:grpSpPr>
            <a:xfrm>
              <a:off x="3168015" y="6800850"/>
              <a:ext cx="11942445" cy="946785"/>
              <a:chOff x="3168015" y="6800850"/>
              <a:chExt cx="11942445" cy="946785"/>
            </a:xfrm>
          </p:grpSpPr>
          <p:grpSp>
            <p:nvGrpSpPr>
              <p:cNvPr id="66835" name="Group"/>
              <p:cNvGrpSpPr/>
              <p:nvPr/>
            </p:nvGrpSpPr>
            <p:grpSpPr>
              <a:xfrm>
                <a:off x="4233863" y="2552700"/>
                <a:ext cx="10039350" cy="4667250"/>
                <a:chOff x="4233863" y="2552700"/>
                <a:chExt cx="10039350" cy="4667250"/>
              </a:xfrm>
            </p:grpSpPr>
            <p:sp>
              <p:nvSpPr>
                <p:cNvPr id="6" name="Shape 1"/>
                <p:cNvSpPr/>
                <p:nvPr/>
              </p:nvSpPr>
              <p:spPr>
                <a:xfrm>
                  <a:off x="4233863" y="2552700"/>
                  <a:ext cx="9810750" cy="4095750"/>
                </a:xfrm>
                <a:prstGeom prst="rect">
                  <a:avLst/>
                </a:prstGeom>
                <a:solidFill>
                  <a:srgbClr val="A1C648"/>
                </a:solidFill>
                <a:ln/>
              </p:spPr>
            </p:sp>
            <p:sp>
              <p:nvSpPr>
                <p:cNvPr id="7" name="Text 2"/>
                <p:cNvSpPr/>
                <p:nvPr/>
              </p:nvSpPr>
              <p:spPr>
                <a:xfrm>
                  <a:off x="4805363" y="2781300"/>
                  <a:ext cx="9467850" cy="4438650"/>
                </a:xfrm>
                <a:prstGeom prst="rect">
                  <a:avLst/>
                </a:prstGeom>
                <a:noFill/>
                <a:ln/>
              </p:spPr>
              <p:txBody>
                <a:bodyPr wrap="square" lIns="0" tIns="0" rIns="0" bIns="0" rtlCol="0" anchor="t"/>
                <a:lstStyle/>
                <a:p>
                  <a:pPr algn="l" indent="0" marL="0">
                    <a:buNone/>
                  </a:pPr>
                  <a:r>
                    <a:rPr lang="en-US" sz="18000" b="1" u="none" dirty="0">
                      <a:solidFill>
                        <a:srgbClr val="115C2E"/>
                      </a:solidFill>
                      <a:latin typeface="MuseoModerno" pitchFamily="34" charset="0"/>
                      <a:ea typeface="MuseoModerno" pitchFamily="34" charset="-122"/>
                      <a:cs typeface="MuseoModerno" pitchFamily="34" charset="-120"/>
                    </a:rPr>
                    <a:t>234,567</a:t>
                  </a:r>
                  <a:endParaRPr lang="en-US" sz="18000" dirty="0"/>
                </a:p>
              </p:txBody>
            </p:sp>
          </p:grpSp>
          <p:sp>
            <p:nvSpPr>
              <p:cNvPr id="8" name="Text 3"/>
              <p:cNvSpPr/>
              <p:nvPr/>
            </p:nvSpPr>
            <p:spPr>
              <a:xfrm>
                <a:off x="3168015" y="6800850"/>
                <a:ext cx="11942445" cy="946785"/>
              </a:xfrm>
              <a:prstGeom prst="rect">
                <a:avLst/>
              </a:prstGeom>
              <a:noFill/>
              <a:ln/>
            </p:spPr>
            <p:txBody>
              <a:bodyPr wrap="square" lIns="0" tIns="0" rIns="0" bIns="0" rtlCol="0" anchor="t"/>
              <a:lstStyle/>
              <a:p>
                <a:pPr algn="ctr" indent="0" marL="0">
                  <a:buNone/>
                </a:pPr>
                <a:r>
                  <a:rPr lang="en-US" sz="4800" b="1" u="none" dirty="0">
                    <a:solidFill>
                      <a:srgbClr val="0E0E0E"/>
                    </a:solidFill>
                    <a:latin typeface="Lato" pitchFamily="34" charset="0"/>
                    <a:ea typeface="Lato" pitchFamily="34" charset="-122"/>
                    <a:cs typeface="Lato" pitchFamily="34" charset="-120"/>
                  </a:rPr>
                  <a:t>Unicorn Sightings</a:t>
                </a:r>
                <a:endParaRPr lang="en-US" sz="4800" dirty="0"/>
              </a:p>
            </p:txBody>
          </p:sp>
        </p:grpSp>
        <p:sp>
          <p:nvSpPr>
            <p:cNvPr id="9" name="Text 4"/>
            <p:cNvSpPr/>
            <p:nvPr/>
          </p:nvSpPr>
          <p:spPr>
            <a:xfrm>
              <a:off x="5632133" y="7839075"/>
              <a:ext cx="701421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tally of the number of unicorns spotted in the fantasy realm.</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28875" y="3305175"/>
            <a:ext cx="8448674" cy="11153775"/>
          </a:xfrm>
          <a:prstGeom prst="rect">
            <a:avLst/>
          </a:prstGeom>
        </p:spPr>
      </p:pic>
      <p:pic>
        <p:nvPicPr>
          <p:cNvPr id="3" name="Image 1" descr="preencoded.png">    </p:cNvPr>
          <p:cNvPicPr>
            <a:picLocks noChangeAspect="1"/>
          </p:cNvPicPr>
          <p:nvPr/>
        </p:nvPicPr>
        <p:blipFill>
          <a:blip r:embed="rId2"/>
          <a:stretch>
            <a:fillRect/>
          </a:stretch>
        </p:blipFill>
        <p:spPr>
          <a:xfrm>
            <a:off x="7648575" y="-466725"/>
            <a:ext cx="11268075" cy="11220450"/>
          </a:xfrm>
          <a:prstGeom prst="rect">
            <a:avLst/>
          </a:prstGeom>
        </p:spPr>
      </p:pic>
      <p:grpSp>
        <p:nvGrpSpPr>
          <p:cNvPr id="3620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24507" name="Group"/>
          <p:cNvGrpSpPr/>
          <p:nvPr/>
        </p:nvGrpSpPr>
        <p:grpSpPr>
          <a:xfrm>
            <a:off x="1704975" y="1857375"/>
            <a:ext cx="7581900" cy="2598420"/>
            <a:chOff x="1704975" y="1857375"/>
            <a:chExt cx="7581900" cy="2598420"/>
          </a:xfrm>
        </p:grpSpPr>
        <p:sp>
          <p:nvSpPr>
            <p:cNvPr id="6" name="Shape 1"/>
            <p:cNvSpPr/>
            <p:nvPr/>
          </p:nvSpPr>
          <p:spPr>
            <a:xfrm>
              <a:off x="1704975" y="1857375"/>
              <a:ext cx="7581900" cy="2400300"/>
            </a:xfrm>
            <a:prstGeom prst="rect">
              <a:avLst/>
            </a:prstGeom>
            <a:solidFill>
              <a:srgbClr val="A1C648"/>
            </a:solidFill>
            <a:ln/>
          </p:spPr>
        </p:sp>
        <p:sp>
          <p:nvSpPr>
            <p:cNvPr id="7" name="Text 2"/>
            <p:cNvSpPr/>
            <p:nvPr/>
          </p:nvSpPr>
          <p:spPr>
            <a:xfrm>
              <a:off x="1849755" y="2085975"/>
              <a:ext cx="6865620" cy="2369820"/>
            </a:xfrm>
            <a:prstGeom prst="rect">
              <a:avLst/>
            </a:prstGeom>
            <a:noFill/>
            <a:ln/>
          </p:spPr>
          <p:txBody>
            <a:bodyPr wrap="square" lIns="0" tIns="0" rIns="0" bIns="0" rtlCol="0" anchor="t"/>
            <a:lstStyle/>
            <a:p>
              <a:pPr algn="r" indent="0" marL="0">
                <a:buNone/>
              </a:pPr>
              <a:r>
                <a:rPr lang="en-US" sz="9600" b="1" u="none" dirty="0">
                  <a:solidFill>
                    <a:srgbClr val="115C2E"/>
                  </a:solidFill>
                  <a:latin typeface="MuseoModerno" pitchFamily="34" charset="0"/>
                  <a:ea typeface="MuseoModerno" pitchFamily="34" charset="-122"/>
                  <a:cs typeface="MuseoModerno" pitchFamily="34" charset="-120"/>
                </a:rPr>
                <a:t>233 COINS</a:t>
              </a:r>
              <a:endParaRPr lang="en-US" sz="9600" dirty="0"/>
            </a:p>
          </p:txBody>
        </p:sp>
      </p:grpSp>
      <p:grpSp>
        <p:nvGrpSpPr>
          <p:cNvPr id="79441" name="Group"/>
          <p:cNvGrpSpPr/>
          <p:nvPr/>
        </p:nvGrpSpPr>
        <p:grpSpPr>
          <a:xfrm>
            <a:off x="2512695" y="4486275"/>
            <a:ext cx="5966460" cy="468630"/>
            <a:chOff x="2512695" y="4486275"/>
            <a:chExt cx="5966460" cy="468630"/>
          </a:xfrm>
        </p:grpSpPr>
        <p:sp>
          <p:nvSpPr>
            <p:cNvPr id="8" name="Text 3"/>
            <p:cNvSpPr/>
            <p:nvPr/>
          </p:nvSpPr>
          <p:spPr>
            <a:xfrm>
              <a:off x="2512695" y="4486275"/>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Treasure Found</a:t>
              </a:r>
              <a:endParaRPr lang="en-US" sz="2400" dirty="0"/>
            </a:p>
          </p:txBody>
        </p:sp>
      </p:grpSp>
      <p:grpSp>
        <p:nvGrpSpPr>
          <p:cNvPr id="94326" name="Group"/>
          <p:cNvGrpSpPr/>
          <p:nvPr/>
        </p:nvGrpSpPr>
        <p:grpSpPr>
          <a:xfrm>
            <a:off x="1471613" y="5419725"/>
            <a:ext cx="8048625" cy="2598420"/>
            <a:chOff x="1471613" y="5419725"/>
            <a:chExt cx="8048625" cy="2598420"/>
          </a:xfrm>
        </p:grpSpPr>
        <p:sp>
          <p:nvSpPr>
            <p:cNvPr id="9" name="Shape 4"/>
            <p:cNvSpPr/>
            <p:nvPr/>
          </p:nvSpPr>
          <p:spPr>
            <a:xfrm>
              <a:off x="1471613" y="5419725"/>
              <a:ext cx="8048625" cy="2400300"/>
            </a:xfrm>
            <a:prstGeom prst="rect">
              <a:avLst/>
            </a:prstGeom>
            <a:solidFill>
              <a:srgbClr val="A1C648"/>
            </a:solidFill>
            <a:ln/>
          </p:spPr>
        </p:sp>
        <p:sp>
          <p:nvSpPr>
            <p:cNvPr id="10" name="Text 5"/>
            <p:cNvSpPr/>
            <p:nvPr/>
          </p:nvSpPr>
          <p:spPr>
            <a:xfrm>
              <a:off x="1616393" y="5648325"/>
              <a:ext cx="7332345" cy="2369820"/>
            </a:xfrm>
            <a:prstGeom prst="rect">
              <a:avLst/>
            </a:prstGeom>
            <a:noFill/>
            <a:ln/>
          </p:spPr>
          <p:txBody>
            <a:bodyPr wrap="square" lIns="0" tIns="0" rIns="0" bIns="0" rtlCol="0" anchor="t"/>
            <a:lstStyle/>
            <a:p>
              <a:pPr algn="r" indent="0" marL="0">
                <a:buNone/>
              </a:pPr>
              <a:r>
                <a:rPr lang="en-US" sz="9600" b="1" u="none" dirty="0">
                  <a:solidFill>
                    <a:srgbClr val="115C2E"/>
                  </a:solidFill>
                  <a:latin typeface="MuseoModerno" pitchFamily="34" charset="0"/>
                  <a:ea typeface="MuseoModerno" pitchFamily="34" charset="-122"/>
                  <a:cs typeface="MuseoModerno" pitchFamily="34" charset="-120"/>
                </a:rPr>
                <a:t>456 HOURS</a:t>
              </a:r>
              <a:endParaRPr lang="en-US" sz="9600" dirty="0"/>
            </a:p>
          </p:txBody>
        </p:sp>
      </p:grpSp>
      <p:grpSp>
        <p:nvGrpSpPr>
          <p:cNvPr id="67834" name="Group"/>
          <p:cNvGrpSpPr/>
          <p:nvPr/>
        </p:nvGrpSpPr>
        <p:grpSpPr>
          <a:xfrm>
            <a:off x="2512695" y="8048625"/>
            <a:ext cx="5966460" cy="468630"/>
            <a:chOff x="2512695" y="8048625"/>
            <a:chExt cx="5966460" cy="468630"/>
          </a:xfrm>
        </p:grpSpPr>
        <p:sp>
          <p:nvSpPr>
            <p:cNvPr id="11" name="Text 6"/>
            <p:cNvSpPr/>
            <p:nvPr/>
          </p:nvSpPr>
          <p:spPr>
            <a:xfrm>
              <a:off x="2512695" y="8048625"/>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Duration of Spell Casting</a:t>
              </a:r>
              <a:endParaRPr lang="en-US" sz="2400" dirty="0"/>
            </a:p>
          </p:txBody>
        </p:sp>
      </p:grpSp>
      <p:grpSp>
        <p:nvGrpSpPr>
          <p:cNvPr id="69373" name="Group"/>
          <p:cNvGrpSpPr/>
          <p:nvPr/>
        </p:nvGrpSpPr>
        <p:grpSpPr>
          <a:xfrm>
            <a:off x="11239500" y="1857375"/>
            <a:ext cx="3752850" cy="2598420"/>
            <a:chOff x="11239500" y="1857375"/>
            <a:chExt cx="3752850" cy="2598420"/>
          </a:xfrm>
        </p:grpSpPr>
        <p:sp>
          <p:nvSpPr>
            <p:cNvPr id="12" name="Shape 7"/>
            <p:cNvSpPr/>
            <p:nvPr/>
          </p:nvSpPr>
          <p:spPr>
            <a:xfrm>
              <a:off x="11239500" y="1857375"/>
              <a:ext cx="3752850" cy="2400300"/>
            </a:xfrm>
            <a:prstGeom prst="rect">
              <a:avLst/>
            </a:prstGeom>
            <a:solidFill>
              <a:srgbClr val="A1C648"/>
            </a:solidFill>
            <a:ln/>
          </p:spPr>
        </p:sp>
        <p:sp>
          <p:nvSpPr>
            <p:cNvPr id="13" name="Text 8"/>
            <p:cNvSpPr/>
            <p:nvPr/>
          </p:nvSpPr>
          <p:spPr>
            <a:xfrm>
              <a:off x="11384280" y="2085975"/>
              <a:ext cx="3036570" cy="2369820"/>
            </a:xfrm>
            <a:prstGeom prst="rect">
              <a:avLst/>
            </a:prstGeom>
            <a:noFill/>
            <a:ln/>
          </p:spPr>
          <p:txBody>
            <a:bodyPr wrap="square" lIns="0" tIns="0" rIns="0" bIns="0" rtlCol="0" anchor="t"/>
            <a:lstStyle/>
            <a:p>
              <a:pPr algn="r" indent="0" marL="0">
                <a:buNone/>
              </a:pPr>
              <a:r>
                <a:rPr lang="en-US" sz="9600" b="1" u="none" dirty="0">
                  <a:solidFill>
                    <a:srgbClr val="115C2E"/>
                  </a:solidFill>
                  <a:latin typeface="MuseoModerno" pitchFamily="34" charset="0"/>
                  <a:ea typeface="MuseoModerno" pitchFamily="34" charset="-122"/>
                  <a:cs typeface="MuseoModerno" pitchFamily="34" charset="-120"/>
                </a:rPr>
                <a:t>85%</a:t>
              </a:r>
              <a:endParaRPr lang="en-US" sz="9600" dirty="0"/>
            </a:p>
          </p:txBody>
        </p:sp>
      </p:grpSp>
      <p:grpSp>
        <p:nvGrpSpPr>
          <p:cNvPr id="50622" name="Group"/>
          <p:cNvGrpSpPr/>
          <p:nvPr/>
        </p:nvGrpSpPr>
        <p:grpSpPr>
          <a:xfrm>
            <a:off x="10132695" y="4486275"/>
            <a:ext cx="5966460" cy="468630"/>
            <a:chOff x="10132695" y="4486275"/>
            <a:chExt cx="5966460" cy="468630"/>
          </a:xfrm>
        </p:grpSpPr>
        <p:sp>
          <p:nvSpPr>
            <p:cNvPr id="14" name="Text 9"/>
            <p:cNvSpPr/>
            <p:nvPr/>
          </p:nvSpPr>
          <p:spPr>
            <a:xfrm>
              <a:off x="10132695" y="4486275"/>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Wished Granted</a:t>
              </a:r>
              <a:endParaRPr lang="en-US" sz="2400" dirty="0"/>
            </a:p>
          </p:txBody>
        </p:sp>
      </p:grpSp>
      <p:grpSp>
        <p:nvGrpSpPr>
          <p:cNvPr id="41840" name="Group"/>
          <p:cNvGrpSpPr/>
          <p:nvPr/>
        </p:nvGrpSpPr>
        <p:grpSpPr>
          <a:xfrm>
            <a:off x="10182225" y="5419725"/>
            <a:ext cx="5867400" cy="2598420"/>
            <a:chOff x="10182225" y="5419725"/>
            <a:chExt cx="5867400" cy="2598420"/>
          </a:xfrm>
        </p:grpSpPr>
        <p:sp>
          <p:nvSpPr>
            <p:cNvPr id="15" name="Shape 10"/>
            <p:cNvSpPr/>
            <p:nvPr/>
          </p:nvSpPr>
          <p:spPr>
            <a:xfrm>
              <a:off x="10182225" y="5419725"/>
              <a:ext cx="5867400" cy="2400300"/>
            </a:xfrm>
            <a:prstGeom prst="rect">
              <a:avLst/>
            </a:prstGeom>
            <a:solidFill>
              <a:srgbClr val="A1C648"/>
            </a:solidFill>
            <a:ln/>
          </p:spPr>
        </p:sp>
        <p:sp>
          <p:nvSpPr>
            <p:cNvPr id="16" name="Text 11"/>
            <p:cNvSpPr/>
            <p:nvPr/>
          </p:nvSpPr>
          <p:spPr>
            <a:xfrm>
              <a:off x="10327005" y="5648325"/>
              <a:ext cx="5151120" cy="2369820"/>
            </a:xfrm>
            <a:prstGeom prst="rect">
              <a:avLst/>
            </a:prstGeom>
            <a:noFill/>
            <a:ln/>
          </p:spPr>
          <p:txBody>
            <a:bodyPr wrap="square" lIns="0" tIns="0" rIns="0" bIns="0" rtlCol="0" anchor="t"/>
            <a:lstStyle/>
            <a:p>
              <a:pPr algn="r" indent="0" marL="0">
                <a:buNone/>
              </a:pPr>
              <a:r>
                <a:rPr lang="en-US" sz="9600" b="1" u="none" dirty="0">
                  <a:solidFill>
                    <a:srgbClr val="115C2E"/>
                  </a:solidFill>
                  <a:latin typeface="MuseoModerno" pitchFamily="34" charset="0"/>
                  <a:ea typeface="MuseoModerno" pitchFamily="34" charset="-122"/>
                  <a:cs typeface="MuseoModerno" pitchFamily="34" charset="-120"/>
                </a:rPr>
                <a:t>674 KM</a:t>
              </a:r>
              <a:endParaRPr lang="en-US" sz="9600" dirty="0"/>
            </a:p>
          </p:txBody>
        </p:sp>
      </p:grpSp>
      <p:grpSp>
        <p:nvGrpSpPr>
          <p:cNvPr id="33668" name="Group"/>
          <p:cNvGrpSpPr/>
          <p:nvPr/>
        </p:nvGrpSpPr>
        <p:grpSpPr>
          <a:xfrm>
            <a:off x="10132695" y="8048625"/>
            <a:ext cx="5966460" cy="468630"/>
            <a:chOff x="10132695" y="8048625"/>
            <a:chExt cx="5966460" cy="468630"/>
          </a:xfrm>
        </p:grpSpPr>
        <p:sp>
          <p:nvSpPr>
            <p:cNvPr id="17" name="Text 12"/>
            <p:cNvSpPr/>
            <p:nvPr/>
          </p:nvSpPr>
          <p:spPr>
            <a:xfrm>
              <a:off x="10132695" y="8048625"/>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Journey Distance</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305300" y="-1419225"/>
            <a:ext cx="13449300" cy="9896475"/>
          </a:xfrm>
          <a:prstGeom prst="rect">
            <a:avLst/>
          </a:prstGeom>
        </p:spPr>
      </p:pic>
      <p:pic>
        <p:nvPicPr>
          <p:cNvPr id="3" name="Image 1" descr="preencoded.png">    </p:cNvPr>
          <p:cNvPicPr>
            <a:picLocks noChangeAspect="1"/>
          </p:cNvPicPr>
          <p:nvPr/>
        </p:nvPicPr>
        <p:blipFill>
          <a:blip r:embed="rId2"/>
          <a:stretch>
            <a:fillRect/>
          </a:stretch>
        </p:blipFill>
        <p:spPr>
          <a:xfrm rot="10800000">
            <a:off x="11630025" y="1781175"/>
            <a:ext cx="7581900" cy="9277350"/>
          </a:xfrm>
          <a:prstGeom prst="rect">
            <a:avLst/>
          </a:prstGeom>
        </p:spPr>
      </p:pic>
      <p:grpSp>
        <p:nvGrpSpPr>
          <p:cNvPr id="1499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97038" name="Group"/>
          <p:cNvGrpSpPr/>
          <p:nvPr/>
        </p:nvGrpSpPr>
        <p:grpSpPr>
          <a:xfrm>
            <a:off x="6238875" y="857250"/>
            <a:ext cx="5810250" cy="1704975"/>
            <a:chOff x="6238875" y="857250"/>
            <a:chExt cx="5810250" cy="1704975"/>
          </a:xfrm>
        </p:grpSpPr>
        <p:sp>
          <p:nvSpPr>
            <p:cNvPr id="6" name="Shape 1"/>
            <p:cNvSpPr/>
            <p:nvPr/>
          </p:nvSpPr>
          <p:spPr>
            <a:xfrm>
              <a:off x="6238875" y="857250"/>
              <a:ext cx="5810250" cy="1666875"/>
            </a:xfrm>
            <a:prstGeom prst="rect">
              <a:avLst/>
            </a:prstGeom>
            <a:solidFill>
              <a:srgbClr val="A1C648"/>
            </a:solidFill>
            <a:ln/>
          </p:spPr>
        </p:sp>
        <p:sp>
          <p:nvSpPr>
            <p:cNvPr id="7" name="Text 2"/>
            <p:cNvSpPr/>
            <p:nvPr/>
          </p:nvSpPr>
          <p:spPr>
            <a:xfrm>
              <a:off x="6810375" y="1085850"/>
              <a:ext cx="4933950"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Some Graph</a:t>
              </a:r>
              <a:endParaRPr lang="en-US" sz="6000" dirty="0"/>
            </a:p>
          </p:txBody>
        </p:sp>
      </p:grpSp>
      <p:grpSp>
        <p:nvGrpSpPr>
          <p:cNvPr id="36859" name="Group"/>
          <p:cNvGrpSpPr/>
          <p:nvPr/>
        </p:nvGrpSpPr>
        <p:grpSpPr>
          <a:xfrm>
            <a:off x="2038350" y="2824588"/>
            <a:ext cx="6709938" cy="4712871"/>
            <a:chOff x="2038350" y="2824588"/>
            <a:chExt cx="6709938" cy="4712871"/>
          </a:xfrm>
        </p:grpSpPr>
        <p:pic>
          <p:nvPicPr>
            <p:cNvPr id="8"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9" name="Image 4" descr="preencoded.png">    </p:cNvPr>
            <p:cNvPicPr>
              <a:picLocks noChangeAspect="1"/>
            </p:cNvPicPr>
            <p:nvPr/>
          </p:nvPicPr>
          <p:blipFill>
            <a:blip r:embed="rId5"/>
            <a:stretch>
              <a:fillRect/>
            </a:stretch>
          </p:blipFill>
          <p:spPr>
            <a:xfrm>
              <a:off x="3384152" y="3139083"/>
              <a:ext cx="8673" cy="3943830"/>
            </a:xfrm>
            <a:prstGeom prst="rect">
              <a:avLst/>
            </a:prstGeom>
          </p:spPr>
        </p:pic>
        <p:pic>
          <p:nvPicPr>
            <p:cNvPr id="10" name="Image 5" descr="preencoded.png">    </p:cNvPr>
            <p:cNvPicPr>
              <a:picLocks noChangeAspect="1"/>
            </p:cNvPicPr>
            <p:nvPr/>
          </p:nvPicPr>
          <p:blipFill>
            <a:blip r:embed="rId6"/>
            <a:stretch>
              <a:fillRect/>
            </a:stretch>
          </p:blipFill>
          <p:spPr>
            <a:xfrm>
              <a:off x="4237930" y="3139083"/>
              <a:ext cx="8673" cy="3943830"/>
            </a:xfrm>
            <a:prstGeom prst="rect">
              <a:avLst/>
            </a:prstGeom>
          </p:spPr>
        </p:pic>
        <p:pic>
          <p:nvPicPr>
            <p:cNvPr id="11" name="Image 6" descr="preencoded.png">    </p:cNvPr>
            <p:cNvPicPr>
              <a:picLocks noChangeAspect="1"/>
            </p:cNvPicPr>
            <p:nvPr/>
          </p:nvPicPr>
          <p:blipFill>
            <a:blip r:embed="rId7"/>
            <a:stretch>
              <a:fillRect/>
            </a:stretch>
          </p:blipFill>
          <p:spPr>
            <a:xfrm>
              <a:off x="5091711" y="3139083"/>
              <a:ext cx="8673" cy="3943830"/>
            </a:xfrm>
            <a:prstGeom prst="rect">
              <a:avLst/>
            </a:prstGeom>
          </p:spPr>
        </p:pic>
        <p:pic>
          <p:nvPicPr>
            <p:cNvPr id="12" name="Image 7" descr="preencoded.png">    </p:cNvPr>
            <p:cNvPicPr>
              <a:picLocks noChangeAspect="1"/>
            </p:cNvPicPr>
            <p:nvPr/>
          </p:nvPicPr>
          <p:blipFill>
            <a:blip r:embed="rId8"/>
            <a:stretch>
              <a:fillRect/>
            </a:stretch>
          </p:blipFill>
          <p:spPr>
            <a:xfrm>
              <a:off x="5945489" y="3139083"/>
              <a:ext cx="8673" cy="3943830"/>
            </a:xfrm>
            <a:prstGeom prst="rect">
              <a:avLst/>
            </a:prstGeom>
          </p:spPr>
        </p:pic>
        <p:pic>
          <p:nvPicPr>
            <p:cNvPr id="13" name="Image 8" descr="preencoded.png">    </p:cNvPr>
            <p:cNvPicPr>
              <a:picLocks noChangeAspect="1"/>
            </p:cNvPicPr>
            <p:nvPr/>
          </p:nvPicPr>
          <p:blipFill>
            <a:blip r:embed="rId9"/>
            <a:stretch>
              <a:fillRect/>
            </a:stretch>
          </p:blipFill>
          <p:spPr>
            <a:xfrm>
              <a:off x="6799271" y="3139083"/>
              <a:ext cx="8673" cy="3943830"/>
            </a:xfrm>
            <a:prstGeom prst="rect">
              <a:avLst/>
            </a:prstGeom>
          </p:spPr>
        </p:pic>
        <p:pic>
          <p:nvPicPr>
            <p:cNvPr id="14" name="Image 9" descr="preencoded.png">    </p:cNvPr>
            <p:cNvPicPr>
              <a:picLocks noChangeAspect="1"/>
            </p:cNvPicPr>
            <p:nvPr/>
          </p:nvPicPr>
          <p:blipFill>
            <a:blip r:embed="rId10"/>
            <a:stretch>
              <a:fillRect/>
            </a:stretch>
          </p:blipFill>
          <p:spPr>
            <a:xfrm>
              <a:off x="7653049" y="3139083"/>
              <a:ext cx="8673" cy="3943830"/>
            </a:xfrm>
            <a:prstGeom prst="rect">
              <a:avLst/>
            </a:prstGeom>
          </p:spPr>
        </p:pic>
        <p:pic>
          <p:nvPicPr>
            <p:cNvPr id="15" name="Image 10" descr="preencoded.png">    </p:cNvPr>
            <p:cNvPicPr>
              <a:picLocks noChangeAspect="1"/>
            </p:cNvPicPr>
            <p:nvPr/>
          </p:nvPicPr>
          <p:blipFill>
            <a:blip r:embed="rId11"/>
            <a:stretch>
              <a:fillRect/>
            </a:stretch>
          </p:blipFill>
          <p:spPr>
            <a:xfrm>
              <a:off x="8506828" y="3139083"/>
              <a:ext cx="8673" cy="3943830"/>
            </a:xfrm>
            <a:prstGeom prst="rect">
              <a:avLst/>
            </a:prstGeom>
          </p:spPr>
        </p:pic>
        <p:pic>
          <p:nvPicPr>
            <p:cNvPr id="16"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7" name="Image 12" descr="preencoded.png">    </p:cNvPr>
            <p:cNvPicPr>
              <a:picLocks noChangeAspect="1"/>
            </p:cNvPicPr>
            <p:nvPr/>
          </p:nvPicPr>
          <p:blipFill>
            <a:blip r:embed="rId13"/>
            <a:stretch>
              <a:fillRect/>
            </a:stretch>
          </p:blipFill>
          <p:spPr>
            <a:xfrm>
              <a:off x="2526404" y="4773581"/>
              <a:ext cx="6032267" cy="1701393"/>
            </a:xfrm>
            <a:prstGeom prst="rect">
              <a:avLst/>
            </a:prstGeom>
          </p:spPr>
        </p:pic>
        <p:pic>
          <p:nvPicPr>
            <p:cNvPr id="18"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19"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20"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1"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2" name="Image 17" descr="preencoded.png">    </p:cNvPr>
            <p:cNvPicPr>
              <a:picLocks noChangeAspect="1"/>
            </p:cNvPicPr>
            <p:nvPr/>
          </p:nvPicPr>
          <p:blipFill>
            <a:blip r:embed="rId18"/>
            <a:stretch>
              <a:fillRect/>
            </a:stretch>
          </p:blipFill>
          <p:spPr>
            <a:xfrm>
              <a:off x="5038458" y="5799609"/>
              <a:ext cx="115179" cy="115179"/>
            </a:xfrm>
            <a:prstGeom prst="rect">
              <a:avLst/>
            </a:prstGeom>
          </p:spPr>
        </p:pic>
        <p:pic>
          <p:nvPicPr>
            <p:cNvPr id="23" name="Image 18" descr="preencoded.png">    </p:cNvPr>
            <p:cNvPicPr>
              <a:picLocks noChangeAspect="1"/>
            </p:cNvPicPr>
            <p:nvPr/>
          </p:nvPicPr>
          <p:blipFill>
            <a:blip r:embed="rId19"/>
            <a:stretch>
              <a:fillRect/>
            </a:stretch>
          </p:blipFill>
          <p:spPr>
            <a:xfrm>
              <a:off x="5038458" y="4733869"/>
              <a:ext cx="115179" cy="115179"/>
            </a:xfrm>
            <a:prstGeom prst="rect">
              <a:avLst/>
            </a:prstGeom>
          </p:spPr>
        </p:pic>
        <p:pic>
          <p:nvPicPr>
            <p:cNvPr id="24" name="Image 19" descr="preencoded.png">    </p:cNvPr>
            <p:cNvPicPr>
              <a:picLocks noChangeAspect="1"/>
            </p:cNvPicPr>
            <p:nvPr/>
          </p:nvPicPr>
          <p:blipFill>
            <a:blip r:embed="rId20"/>
            <a:stretch>
              <a:fillRect/>
            </a:stretch>
          </p:blipFill>
          <p:spPr>
            <a:xfrm>
              <a:off x="5895705" y="5049924"/>
              <a:ext cx="115179" cy="115179"/>
            </a:xfrm>
            <a:prstGeom prst="rect">
              <a:avLst/>
            </a:prstGeom>
          </p:spPr>
        </p:pic>
        <p:pic>
          <p:nvPicPr>
            <p:cNvPr id="25" name="Image 20" descr="preencoded.png">    </p:cNvPr>
            <p:cNvPicPr>
              <a:picLocks noChangeAspect="1"/>
            </p:cNvPicPr>
            <p:nvPr/>
          </p:nvPicPr>
          <p:blipFill>
            <a:blip r:embed="rId21"/>
            <a:stretch>
              <a:fillRect/>
            </a:stretch>
          </p:blipFill>
          <p:spPr>
            <a:xfrm>
              <a:off x="5895705" y="4815483"/>
              <a:ext cx="115179" cy="115179"/>
            </a:xfrm>
            <a:prstGeom prst="rect">
              <a:avLst/>
            </a:prstGeom>
          </p:spPr>
        </p:pic>
        <p:pic>
          <p:nvPicPr>
            <p:cNvPr id="26" name="Image 21" descr="preencoded.png">    </p:cNvPr>
            <p:cNvPicPr>
              <a:picLocks noChangeAspect="1"/>
            </p:cNvPicPr>
            <p:nvPr/>
          </p:nvPicPr>
          <p:blipFill>
            <a:blip r:embed="rId22"/>
            <a:stretch>
              <a:fillRect/>
            </a:stretch>
          </p:blipFill>
          <p:spPr>
            <a:xfrm>
              <a:off x="6746016" y="5750682"/>
              <a:ext cx="115179" cy="115178"/>
            </a:xfrm>
            <a:prstGeom prst="rect">
              <a:avLst/>
            </a:prstGeom>
          </p:spPr>
        </p:pic>
        <p:pic>
          <p:nvPicPr>
            <p:cNvPr id="27" name="Image 22" descr="preencoded.png">    </p:cNvPr>
            <p:cNvPicPr>
              <a:picLocks noChangeAspect="1"/>
            </p:cNvPicPr>
            <p:nvPr/>
          </p:nvPicPr>
          <p:blipFill>
            <a:blip r:embed="rId23"/>
            <a:stretch>
              <a:fillRect/>
            </a:stretch>
          </p:blipFill>
          <p:spPr>
            <a:xfrm>
              <a:off x="6746016" y="5307657"/>
              <a:ext cx="115179" cy="115178"/>
            </a:xfrm>
            <a:prstGeom prst="rect">
              <a:avLst/>
            </a:prstGeom>
          </p:spPr>
        </p:pic>
        <p:pic>
          <p:nvPicPr>
            <p:cNvPr id="28"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29" name="Image 24" descr="preencoded.png">    </p:cNvPr>
            <p:cNvPicPr>
              <a:picLocks noChangeAspect="1"/>
            </p:cNvPicPr>
            <p:nvPr/>
          </p:nvPicPr>
          <p:blipFill>
            <a:blip r:embed="rId25"/>
            <a:stretch>
              <a:fillRect/>
            </a:stretch>
          </p:blipFill>
          <p:spPr>
            <a:xfrm>
              <a:off x="7603266" y="4929578"/>
              <a:ext cx="115179" cy="115179"/>
            </a:xfrm>
            <a:prstGeom prst="rect">
              <a:avLst/>
            </a:prstGeom>
          </p:spPr>
        </p:pic>
        <p:sp>
          <p:nvSpPr>
            <p:cNvPr id="30" name="Text 3"/>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0A7333"/>
                  </a:solidFill>
                  <a:latin typeface="Lato" pitchFamily="34" charset="0"/>
                  <a:ea typeface="Lato" pitchFamily="34" charset="-122"/>
                  <a:cs typeface="Lato" pitchFamily="34" charset="-120"/>
                </a:rPr>
                <a:t>0</a:t>
              </a:r>
              <a:endParaRPr lang="en-US" sz="1366" dirty="0"/>
            </a:p>
          </p:txBody>
        </p:sp>
        <p:sp>
          <p:nvSpPr>
            <p:cNvPr id="31" name="Text 4"/>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0A7333"/>
                  </a:solidFill>
                  <a:latin typeface="Lato" pitchFamily="34" charset="0"/>
                  <a:ea typeface="Lato" pitchFamily="34" charset="-122"/>
                  <a:cs typeface="Lato" pitchFamily="34" charset="-120"/>
                </a:rPr>
                <a:t>1</a:t>
              </a:r>
              <a:endParaRPr lang="en-US" sz="1639" dirty="0"/>
            </a:p>
          </p:txBody>
        </p:sp>
        <p:sp>
          <p:nvSpPr>
            <p:cNvPr id="32" name="Text 5"/>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0A7333"/>
                  </a:solidFill>
                  <a:latin typeface="Lato" pitchFamily="34" charset="0"/>
                  <a:ea typeface="Lato" pitchFamily="34" charset="-122"/>
                  <a:cs typeface="Lato" pitchFamily="34" charset="-120"/>
                </a:rPr>
                <a:t>2</a:t>
              </a:r>
              <a:endParaRPr lang="en-US" sz="1639" dirty="0"/>
            </a:p>
          </p:txBody>
        </p:sp>
        <p:sp>
          <p:nvSpPr>
            <p:cNvPr id="33" name="Text 6"/>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0A7333"/>
                  </a:solidFill>
                  <a:latin typeface="Lato" pitchFamily="34" charset="0"/>
                  <a:ea typeface="Lato" pitchFamily="34" charset="-122"/>
                  <a:cs typeface="Lato" pitchFamily="34" charset="-120"/>
                </a:rPr>
                <a:t>3</a:t>
              </a:r>
              <a:endParaRPr lang="en-US" sz="1639" dirty="0"/>
            </a:p>
          </p:txBody>
        </p:sp>
        <p:sp>
          <p:nvSpPr>
            <p:cNvPr id="34" name="Text 7"/>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0A7333"/>
                  </a:solidFill>
                  <a:latin typeface="Lato" pitchFamily="34" charset="0"/>
                  <a:ea typeface="Lato" pitchFamily="34" charset="-122"/>
                  <a:cs typeface="Lato" pitchFamily="34" charset="-120"/>
                </a:rPr>
                <a:t>4</a:t>
              </a:r>
              <a:endParaRPr lang="en-US" sz="1639" dirty="0"/>
            </a:p>
          </p:txBody>
        </p:sp>
        <p:sp>
          <p:nvSpPr>
            <p:cNvPr id="35" name="Text 8"/>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0A7333"/>
                  </a:solidFill>
                  <a:latin typeface="Lato" pitchFamily="34" charset="0"/>
                  <a:ea typeface="Lato" pitchFamily="34" charset="-122"/>
                  <a:cs typeface="Lato" pitchFamily="34" charset="-120"/>
                </a:rPr>
                <a:t>5</a:t>
              </a:r>
              <a:endParaRPr lang="en-US" sz="1639" dirty="0"/>
            </a:p>
          </p:txBody>
        </p:sp>
        <p:sp>
          <p:nvSpPr>
            <p:cNvPr id="36" name="Text 9"/>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0A7333"/>
                  </a:solidFill>
                  <a:latin typeface="Lato" pitchFamily="34" charset="0"/>
                  <a:ea typeface="Lato" pitchFamily="34" charset="-122"/>
                  <a:cs typeface="Lato" pitchFamily="34" charset="-120"/>
                </a:rPr>
                <a:t>6</a:t>
              </a:r>
              <a:endParaRPr lang="en-US" sz="1639" dirty="0"/>
            </a:p>
          </p:txBody>
        </p:sp>
        <p:sp>
          <p:nvSpPr>
            <p:cNvPr id="37" name="Text 10"/>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0A7333"/>
                  </a:solidFill>
                  <a:latin typeface="Lato" pitchFamily="34" charset="0"/>
                  <a:ea typeface="Lato" pitchFamily="34" charset="-122"/>
                  <a:cs typeface="Lato" pitchFamily="34" charset="-120"/>
                </a:rPr>
                <a:t>7</a:t>
              </a:r>
              <a:endParaRPr lang="en-US" sz="1639" dirty="0"/>
            </a:p>
          </p:txBody>
        </p:sp>
        <p:sp>
          <p:nvSpPr>
            <p:cNvPr id="38" name="Text 11"/>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0A7333"/>
                  </a:solidFill>
                  <a:latin typeface="Lato" pitchFamily="34" charset="0"/>
                  <a:ea typeface="Lato" pitchFamily="34" charset="-122"/>
                  <a:cs typeface="Lato" pitchFamily="34" charset="-120"/>
                </a:rPr>
                <a:t>8</a:t>
              </a:r>
              <a:endParaRPr lang="en-US" sz="1639" dirty="0"/>
            </a:p>
          </p:txBody>
        </p:sp>
        <p:sp>
          <p:nvSpPr>
            <p:cNvPr id="39" name="Text 12"/>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0A7333"/>
                  </a:solidFill>
                  <a:latin typeface="Lato" pitchFamily="34" charset="0"/>
                  <a:ea typeface="Lato" pitchFamily="34" charset="-122"/>
                  <a:cs typeface="Lato" pitchFamily="34" charset="-120"/>
                </a:rPr>
                <a:t>10</a:t>
              </a:r>
              <a:endParaRPr lang="en-US" sz="1366" dirty="0"/>
            </a:p>
          </p:txBody>
        </p:sp>
        <p:sp>
          <p:nvSpPr>
            <p:cNvPr id="40" name="Text 13"/>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0A7333"/>
                  </a:solidFill>
                  <a:latin typeface="Lato" pitchFamily="34" charset="0"/>
                  <a:ea typeface="Lato" pitchFamily="34" charset="-122"/>
                  <a:cs typeface="Lato" pitchFamily="34" charset="-120"/>
                </a:rPr>
                <a:t>20</a:t>
              </a:r>
              <a:endParaRPr lang="en-US" sz="1366" dirty="0"/>
            </a:p>
          </p:txBody>
        </p:sp>
        <p:sp>
          <p:nvSpPr>
            <p:cNvPr id="41" name="Text 14"/>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0A7333"/>
                  </a:solidFill>
                  <a:latin typeface="Lato" pitchFamily="34" charset="0"/>
                  <a:ea typeface="Lato" pitchFamily="34" charset="-122"/>
                  <a:cs typeface="Lato" pitchFamily="34" charset="-120"/>
                </a:rPr>
                <a:t>30</a:t>
              </a:r>
              <a:endParaRPr lang="en-US" sz="1366" dirty="0"/>
            </a:p>
          </p:txBody>
        </p:sp>
        <p:sp>
          <p:nvSpPr>
            <p:cNvPr id="42" name="Text 15"/>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0A7333"/>
                  </a:solidFill>
                  <a:latin typeface="Lato" pitchFamily="34" charset="0"/>
                  <a:ea typeface="Lato" pitchFamily="34" charset="-122"/>
                  <a:cs typeface="Lato" pitchFamily="34" charset="-120"/>
                </a:rPr>
                <a:t>40</a:t>
              </a:r>
              <a:endParaRPr lang="en-US" sz="1366" dirty="0"/>
            </a:p>
          </p:txBody>
        </p:sp>
        <p:sp>
          <p:nvSpPr>
            <p:cNvPr id="43" name="Text 16"/>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0A7333"/>
                  </a:solidFill>
                  <a:latin typeface="Lato" pitchFamily="34" charset="0"/>
                  <a:ea typeface="Lato" pitchFamily="34" charset="-122"/>
                  <a:cs typeface="Lato" pitchFamily="34" charset="-120"/>
                </a:rPr>
                <a:t>50</a:t>
              </a:r>
              <a:endParaRPr lang="en-US" sz="1366" dirty="0"/>
            </a:p>
          </p:txBody>
        </p:sp>
        <p:sp>
          <p:nvSpPr>
            <p:cNvPr id="44" name="Text 17"/>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0A7333"/>
                  </a:solidFill>
                  <a:latin typeface="Lato" pitchFamily="34" charset="0"/>
                  <a:ea typeface="Lato" pitchFamily="34" charset="-122"/>
                  <a:cs typeface="Lato" pitchFamily="34" charset="-120"/>
                </a:rPr>
                <a:t>60</a:t>
              </a:r>
              <a:endParaRPr lang="en-US" sz="1366" dirty="0"/>
            </a:p>
          </p:txBody>
        </p:sp>
        <p:sp>
          <p:nvSpPr>
            <p:cNvPr id="45" name="Text 18"/>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0A7333"/>
                  </a:solidFill>
                  <a:latin typeface="Lato" pitchFamily="34" charset="0"/>
                  <a:ea typeface="Lato" pitchFamily="34" charset="-122"/>
                  <a:cs typeface="Lato" pitchFamily="34" charset="-120"/>
                </a:rPr>
                <a:t>70</a:t>
              </a:r>
              <a:endParaRPr lang="en-US" sz="1366" dirty="0"/>
            </a:p>
          </p:txBody>
        </p:sp>
        <p:sp>
          <p:nvSpPr>
            <p:cNvPr id="46" name="Text 19"/>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0A7333"/>
                  </a:solidFill>
                  <a:latin typeface="Lato" pitchFamily="34" charset="0"/>
                  <a:ea typeface="Lato" pitchFamily="34" charset="-122"/>
                  <a:cs typeface="Lato" pitchFamily="34" charset="-120"/>
                </a:rPr>
                <a:t>80</a:t>
              </a:r>
              <a:endParaRPr lang="en-US" sz="1366" dirty="0"/>
            </a:p>
          </p:txBody>
        </p:sp>
        <p:sp>
          <p:nvSpPr>
            <p:cNvPr id="47" name="Text 20"/>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0A7333"/>
                  </a:solidFill>
                  <a:latin typeface="Lato" pitchFamily="34" charset="0"/>
                  <a:ea typeface="Lato" pitchFamily="34" charset="-122"/>
                  <a:cs typeface="Lato" pitchFamily="34" charset="-120"/>
                </a:rPr>
                <a:t>90</a:t>
              </a:r>
              <a:endParaRPr lang="en-US" sz="1366" dirty="0"/>
            </a:p>
          </p:txBody>
        </p:sp>
        <p:sp>
          <p:nvSpPr>
            <p:cNvPr id="48" name="Text 21"/>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0A7333"/>
                  </a:solidFill>
                  <a:latin typeface="Lato" pitchFamily="34" charset="0"/>
                  <a:ea typeface="Lato" pitchFamily="34" charset="-122"/>
                  <a:cs typeface="Lato" pitchFamily="34" charset="-120"/>
                </a:rPr>
                <a:t>100</a:t>
              </a:r>
              <a:endParaRPr lang="en-US" sz="1366" dirty="0"/>
            </a:p>
          </p:txBody>
        </p:sp>
      </p:grpSp>
      <p:grpSp>
        <p:nvGrpSpPr>
          <p:cNvPr id="80425" name="Group"/>
          <p:cNvGrpSpPr/>
          <p:nvPr/>
        </p:nvGrpSpPr>
        <p:grpSpPr>
          <a:xfrm>
            <a:off x="10801350" y="3143250"/>
            <a:ext cx="4181476" cy="4181456"/>
            <a:chOff x="10801350" y="3143250"/>
            <a:chExt cx="4181476" cy="4181456"/>
          </a:xfrm>
        </p:grpSpPr>
        <p:pic>
          <p:nvPicPr>
            <p:cNvPr id="49"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50" name="Image 26" descr="preencoded.png">    </p:cNvPr>
            <p:cNvPicPr>
              <a:picLocks noChangeAspect="1"/>
            </p:cNvPicPr>
            <p:nvPr/>
          </p:nvPicPr>
          <p:blipFill>
            <a:blip r:embed="rId27"/>
            <a:stretch>
              <a:fillRect/>
            </a:stretch>
          </p:blipFill>
          <p:spPr>
            <a:xfrm>
              <a:off x="11413713" y="6268845"/>
              <a:ext cx="2956750" cy="1055861"/>
            </a:xfrm>
            <a:prstGeom prst="rect">
              <a:avLst/>
            </a:prstGeom>
          </p:spPr>
        </p:pic>
        <p:pic>
          <p:nvPicPr>
            <p:cNvPr id="51"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2" name="Text 22"/>
            <p:cNvSpPr/>
            <p:nvPr/>
          </p:nvSpPr>
          <p:spPr>
            <a:xfrm>
              <a:off x="12153900" y="4691063"/>
              <a:ext cx="164592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34.574</a:t>
              </a:r>
              <a:endParaRPr lang="en-US" sz="3600" dirty="0"/>
            </a:p>
          </p:txBody>
        </p:sp>
        <p:sp>
          <p:nvSpPr>
            <p:cNvPr id="53" name="Text 23"/>
            <p:cNvSpPr/>
            <p:nvPr/>
          </p:nvSpPr>
          <p:spPr>
            <a:xfrm>
              <a:off x="12563475" y="5414963"/>
              <a:ext cx="77343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Total</a:t>
              </a:r>
              <a:endParaRPr lang="en-US" sz="2400" dirty="0"/>
            </a:p>
          </p:txBody>
        </p:sp>
      </p:grpSp>
      <p:grpSp>
        <p:nvGrpSpPr>
          <p:cNvPr id="12175" name="Group"/>
          <p:cNvGrpSpPr/>
          <p:nvPr/>
        </p:nvGrpSpPr>
        <p:grpSpPr>
          <a:xfrm>
            <a:off x="9898380" y="7886700"/>
            <a:ext cx="5996940" cy="1630680"/>
            <a:chOff x="9898380" y="7886700"/>
            <a:chExt cx="5996940" cy="1630680"/>
          </a:xfrm>
        </p:grpSpPr>
        <p:sp>
          <p:nvSpPr>
            <p:cNvPr id="54" name="Text 24"/>
            <p:cNvSpPr/>
            <p:nvPr/>
          </p:nvSpPr>
          <p:spPr>
            <a:xfrm>
              <a:off x="9898380" y="7886700"/>
              <a:ext cx="599694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TREASURE FOUND</a:t>
              </a:r>
              <a:endParaRPr lang="en-US" sz="3600" dirty="0"/>
            </a:p>
          </p:txBody>
        </p:sp>
        <p:sp>
          <p:nvSpPr>
            <p:cNvPr id="55" name="Text 25"/>
            <p:cNvSpPr/>
            <p:nvPr/>
          </p:nvSpPr>
          <p:spPr>
            <a:xfrm>
              <a:off x="9913620" y="8686800"/>
              <a:ext cx="59664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amount of treasure found per month</a:t>
              </a:r>
              <a:endParaRPr lang="en-US" sz="2400" dirty="0"/>
            </a:p>
          </p:txBody>
        </p:sp>
      </p:grpSp>
      <p:grpSp>
        <p:nvGrpSpPr>
          <p:cNvPr id="23652" name="Group"/>
          <p:cNvGrpSpPr/>
          <p:nvPr/>
        </p:nvGrpSpPr>
        <p:grpSpPr>
          <a:xfrm>
            <a:off x="2392680" y="7886700"/>
            <a:ext cx="5996940" cy="1630680"/>
            <a:chOff x="2392680" y="7886700"/>
            <a:chExt cx="5996940" cy="1630680"/>
          </a:xfrm>
        </p:grpSpPr>
        <p:sp>
          <p:nvSpPr>
            <p:cNvPr id="56" name="Text 26"/>
            <p:cNvSpPr/>
            <p:nvPr/>
          </p:nvSpPr>
          <p:spPr>
            <a:xfrm>
              <a:off x="2392680" y="7886700"/>
              <a:ext cx="599694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SPELLCASTING</a:t>
              </a:r>
              <a:endParaRPr lang="en-US" sz="3600" dirty="0"/>
            </a:p>
          </p:txBody>
        </p:sp>
        <p:sp>
          <p:nvSpPr>
            <p:cNvPr id="57" name="Text 27"/>
            <p:cNvSpPr/>
            <p:nvPr/>
          </p:nvSpPr>
          <p:spPr>
            <a:xfrm>
              <a:off x="2407920" y="8686800"/>
              <a:ext cx="59664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number of spells cast per year</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581400" y="-657225"/>
            <a:ext cx="11534775" cy="8543924"/>
          </a:xfrm>
          <a:prstGeom prst="rect">
            <a:avLst/>
          </a:prstGeom>
        </p:spPr>
      </p:pic>
      <p:pic>
        <p:nvPicPr>
          <p:cNvPr id="3" name="Image 1" descr="preencoded.png">    </p:cNvPr>
          <p:cNvPicPr>
            <a:picLocks noChangeAspect="1"/>
          </p:cNvPicPr>
          <p:nvPr/>
        </p:nvPicPr>
        <p:blipFill>
          <a:blip r:embed="rId2"/>
          <a:stretch>
            <a:fillRect/>
          </a:stretch>
        </p:blipFill>
        <p:spPr>
          <a:xfrm rot="10800000">
            <a:off x="9144000" y="561975"/>
            <a:ext cx="10629900" cy="11944350"/>
          </a:xfrm>
          <a:prstGeom prst="rect">
            <a:avLst/>
          </a:prstGeom>
        </p:spPr>
      </p:pic>
      <p:grpSp>
        <p:nvGrpSpPr>
          <p:cNvPr id="7104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66925" name="Group"/>
          <p:cNvGrpSpPr/>
          <p:nvPr/>
        </p:nvGrpSpPr>
        <p:grpSpPr>
          <a:xfrm>
            <a:off x="10086975" y="4314825"/>
            <a:ext cx="6644640" cy="1706880"/>
            <a:chOff x="10086975" y="4314825"/>
            <a:chExt cx="6644640" cy="1706880"/>
          </a:xfrm>
        </p:grpSpPr>
        <p:sp>
          <p:nvSpPr>
            <p:cNvPr id="6" name="Text 1"/>
            <p:cNvSpPr/>
            <p:nvPr/>
          </p:nvSpPr>
          <p:spPr>
            <a:xfrm>
              <a:off x="10086975" y="4314825"/>
              <a:ext cx="664464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A WEB APPLICATION</a:t>
              </a:r>
              <a:endParaRPr lang="en-US" sz="3600" dirty="0"/>
            </a:p>
          </p:txBody>
        </p:sp>
        <p:sp>
          <p:nvSpPr>
            <p:cNvPr id="7" name="Text 2"/>
            <p:cNvSpPr/>
            <p:nvPr/>
          </p:nvSpPr>
          <p:spPr>
            <a:xfrm>
              <a:off x="10086975" y="5191125"/>
              <a:ext cx="66141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web application designed for discovering the world of fantasy</a:t>
              </a:r>
              <a:endParaRPr lang="en-US" sz="2400" dirty="0"/>
            </a:p>
          </p:txBody>
        </p:sp>
      </p:grpSp>
      <p:pic>
        <p:nvPicPr>
          <p:cNvPr id="8" name="Image 3" descr="preencoded.png">    </p:cNvPr>
          <p:cNvPicPr>
            <a:picLocks noChangeAspect="1"/>
          </p:cNvPicPr>
          <p:nvPr/>
        </p:nvPicPr>
        <p:blipFill>
          <a:blip r:embed="rId4"/>
          <a:stretch>
            <a:fillRect/>
          </a:stretch>
        </p:blipFill>
        <p:spPr>
          <a:xfrm>
            <a:off x="190500" y="2438400"/>
            <a:ext cx="10325100" cy="6124575"/>
          </a:xfrm>
          <a:prstGeom prst="rect">
            <a:avLst/>
          </a:prstGeom>
        </p:spPr>
      </p:pic>
      <p:pic>
        <p:nvPicPr>
          <p:cNvPr id="9" name="Image 4" descr="preencoded.png">    </p:cNvPr>
          <p:cNvPicPr>
            <a:picLocks noChangeAspect="1"/>
          </p:cNvPicPr>
          <p:nvPr/>
        </p:nvPicPr>
        <p:blipFill>
          <a:blip r:embed="rId5"/>
          <a:stretch>
            <a:fillRect/>
          </a:stretch>
        </p:blipFill>
        <p:spPr>
          <a:xfrm>
            <a:off x="1638300" y="2695575"/>
            <a:ext cx="7419975" cy="4867275"/>
          </a:xfrm>
          <a:prstGeom prst="rect">
            <a:avLst/>
          </a:prstGeom>
        </p:spPr>
      </p:pic>
      <p:grpSp>
        <p:nvGrpSpPr>
          <p:cNvPr id="51883" name="Group"/>
          <p:cNvGrpSpPr/>
          <p:nvPr/>
        </p:nvGrpSpPr>
        <p:grpSpPr>
          <a:xfrm>
            <a:off x="4905375" y="533400"/>
            <a:ext cx="8477250" cy="1704975"/>
            <a:chOff x="4905375" y="533400"/>
            <a:chExt cx="8477250" cy="1704975"/>
          </a:xfrm>
        </p:grpSpPr>
        <p:sp>
          <p:nvSpPr>
            <p:cNvPr id="10" name="Shape 3"/>
            <p:cNvSpPr/>
            <p:nvPr/>
          </p:nvSpPr>
          <p:spPr>
            <a:xfrm>
              <a:off x="4905375" y="533400"/>
              <a:ext cx="8477250" cy="1666875"/>
            </a:xfrm>
            <a:prstGeom prst="rect">
              <a:avLst/>
            </a:prstGeom>
            <a:solidFill>
              <a:srgbClr val="A1C648"/>
            </a:solidFill>
            <a:ln/>
          </p:spPr>
        </p:sp>
        <p:sp>
          <p:nvSpPr>
            <p:cNvPr id="11" name="Text 4"/>
            <p:cNvSpPr/>
            <p:nvPr/>
          </p:nvSpPr>
          <p:spPr>
            <a:xfrm>
              <a:off x="5476875" y="762000"/>
              <a:ext cx="7600950"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Portal to Adventure</a:t>
              </a:r>
              <a:endParaRPr lang="en-US" sz="60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28875" y="3305175"/>
            <a:ext cx="8448674" cy="11153775"/>
          </a:xfrm>
          <a:prstGeom prst="rect">
            <a:avLst/>
          </a:prstGeom>
        </p:spPr>
      </p:pic>
      <p:pic>
        <p:nvPicPr>
          <p:cNvPr id="3" name="Image 1" descr="preencoded.png">    </p:cNvPr>
          <p:cNvPicPr>
            <a:picLocks noChangeAspect="1"/>
          </p:cNvPicPr>
          <p:nvPr/>
        </p:nvPicPr>
        <p:blipFill>
          <a:blip r:embed="rId2"/>
          <a:stretch>
            <a:fillRect/>
          </a:stretch>
        </p:blipFill>
        <p:spPr>
          <a:xfrm>
            <a:off x="7648575" y="-466725"/>
            <a:ext cx="11268075" cy="11220450"/>
          </a:xfrm>
          <a:prstGeom prst="rect">
            <a:avLst/>
          </a:prstGeom>
        </p:spPr>
      </p:pic>
      <p:grpSp>
        <p:nvGrpSpPr>
          <p:cNvPr id="3754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80343" name="Group"/>
          <p:cNvGrpSpPr/>
          <p:nvPr/>
        </p:nvGrpSpPr>
        <p:grpSpPr>
          <a:xfrm>
            <a:off x="2209800" y="3495675"/>
            <a:ext cx="6644640" cy="1706880"/>
            <a:chOff x="2209800" y="3495675"/>
            <a:chExt cx="6644640" cy="1706880"/>
          </a:xfrm>
        </p:grpSpPr>
        <p:sp>
          <p:nvSpPr>
            <p:cNvPr id="6" name="Text 1"/>
            <p:cNvSpPr/>
            <p:nvPr/>
          </p:nvSpPr>
          <p:spPr>
            <a:xfrm>
              <a:off x="2209800" y="3495675"/>
              <a:ext cx="664464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AN MOBILE APP</a:t>
              </a:r>
              <a:endParaRPr lang="en-US" sz="3600" dirty="0"/>
            </a:p>
          </p:txBody>
        </p:sp>
        <p:sp>
          <p:nvSpPr>
            <p:cNvPr id="7" name="Text 2"/>
            <p:cNvSpPr/>
            <p:nvPr/>
          </p:nvSpPr>
          <p:spPr>
            <a:xfrm>
              <a:off x="2209800" y="4371975"/>
              <a:ext cx="66141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An app designed for exploring and experiencing the enchanting realm of fantasy</a:t>
              </a:r>
              <a:endParaRPr lang="en-US" sz="2400" dirty="0"/>
            </a:p>
          </p:txBody>
        </p:sp>
      </p:grpSp>
      <p:sp>
        <p:nvSpPr>
          <p:cNvPr id="8" name="Text 3"/>
          <p:cNvSpPr/>
          <p:nvPr/>
        </p:nvSpPr>
        <p:spPr>
          <a:xfrm>
            <a:off x="2209800" y="5743575"/>
            <a:ext cx="6776085" cy="25260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Live your fantasy dreams</a:t>
            </a:r>
            <a:endParaRPr lang="en-US" sz="2400" dirty="0"/>
          </a:p>
        </p:txBody>
      </p:sp>
      <p:grpSp>
        <p:nvGrpSpPr>
          <p:cNvPr id="60365" name="Group"/>
          <p:cNvGrpSpPr/>
          <p:nvPr/>
        </p:nvGrpSpPr>
        <p:grpSpPr>
          <a:xfrm>
            <a:off x="2171700" y="1390650"/>
            <a:ext cx="9334500" cy="1704975"/>
            <a:chOff x="2171700" y="1390650"/>
            <a:chExt cx="9334500" cy="1704975"/>
          </a:xfrm>
        </p:grpSpPr>
        <p:sp>
          <p:nvSpPr>
            <p:cNvPr id="9" name="Shape 4"/>
            <p:cNvSpPr/>
            <p:nvPr/>
          </p:nvSpPr>
          <p:spPr>
            <a:xfrm>
              <a:off x="2171700" y="1390650"/>
              <a:ext cx="9334500" cy="1666875"/>
            </a:xfrm>
            <a:prstGeom prst="rect">
              <a:avLst/>
            </a:prstGeom>
            <a:solidFill>
              <a:srgbClr val="A1C648"/>
            </a:solidFill>
            <a:ln/>
          </p:spPr>
        </p:sp>
        <p:sp>
          <p:nvSpPr>
            <p:cNvPr id="10" name="Text 5"/>
            <p:cNvSpPr/>
            <p:nvPr/>
          </p:nvSpPr>
          <p:spPr>
            <a:xfrm>
              <a:off x="2743200" y="1619250"/>
              <a:ext cx="8458200"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The Future of Fantasy</a:t>
              </a:r>
              <a:endParaRPr lang="en-US" sz="6000" dirty="0"/>
            </a:p>
          </p:txBody>
        </p:sp>
      </p:grpSp>
      <p:pic>
        <p:nvPicPr>
          <p:cNvPr id="11" name="Image 3" descr="preencoded.png">    </p:cNvPr>
          <p:cNvPicPr>
            <a:picLocks noChangeAspect="1"/>
          </p:cNvPicPr>
          <p:nvPr/>
        </p:nvPicPr>
        <p:blipFill>
          <a:blip r:embed="rId4"/>
          <a:stretch>
            <a:fillRect/>
          </a:stretch>
        </p:blipFill>
        <p:spPr>
          <a:xfrm>
            <a:off x="11591925" y="771525"/>
            <a:ext cx="4105275" cy="8886825"/>
          </a:xfrm>
          <a:prstGeom prst="rect">
            <a:avLst/>
          </a:prstGeom>
        </p:spPr>
      </p:pic>
      <p:pic>
        <p:nvPicPr>
          <p:cNvPr id="12" name="Image 4" descr="preencoded.png">    </p:cNvPr>
          <p:cNvPicPr>
            <a:picLocks noChangeAspect="1"/>
          </p:cNvPicPr>
          <p:nvPr/>
        </p:nvPicPr>
        <p:blipFill>
          <a:blip r:embed="rId5"/>
          <a:stretch>
            <a:fillRect/>
          </a:stretch>
        </p:blipFill>
        <p:spPr>
          <a:xfrm>
            <a:off x="11734800" y="1323975"/>
            <a:ext cx="3829050" cy="80962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305300" y="-1419225"/>
            <a:ext cx="13449300" cy="9896475"/>
          </a:xfrm>
          <a:prstGeom prst="rect">
            <a:avLst/>
          </a:prstGeom>
        </p:spPr>
      </p:pic>
      <p:pic>
        <p:nvPicPr>
          <p:cNvPr id="3" name="Image 1" descr="preencoded.png">    </p:cNvPr>
          <p:cNvPicPr>
            <a:picLocks noChangeAspect="1"/>
          </p:cNvPicPr>
          <p:nvPr/>
        </p:nvPicPr>
        <p:blipFill>
          <a:blip r:embed="rId2"/>
          <a:stretch>
            <a:fillRect/>
          </a:stretch>
        </p:blipFill>
        <p:spPr>
          <a:xfrm rot="10800000">
            <a:off x="11630025" y="1781175"/>
            <a:ext cx="7581900" cy="9277350"/>
          </a:xfrm>
          <a:prstGeom prst="rect">
            <a:avLst/>
          </a:prstGeom>
        </p:spPr>
      </p:pic>
      <p:grpSp>
        <p:nvGrpSpPr>
          <p:cNvPr id="2635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47539" name="Group"/>
          <p:cNvGrpSpPr/>
          <p:nvPr/>
        </p:nvGrpSpPr>
        <p:grpSpPr>
          <a:xfrm>
            <a:off x="657225" y="6276975"/>
            <a:ext cx="4377690" cy="2430780"/>
            <a:chOff x="657225" y="6276975"/>
            <a:chExt cx="4377690" cy="2430780"/>
          </a:xfrm>
        </p:grpSpPr>
        <p:sp>
          <p:nvSpPr>
            <p:cNvPr id="6" name="Text 1"/>
            <p:cNvSpPr/>
            <p:nvPr/>
          </p:nvSpPr>
          <p:spPr>
            <a:xfrm>
              <a:off x="657225" y="6276975"/>
              <a:ext cx="4377690" cy="16078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A WEB APPLICATION</a:t>
              </a:r>
              <a:endParaRPr lang="en-US" sz="3600" dirty="0"/>
            </a:p>
          </p:txBody>
        </p:sp>
        <p:sp>
          <p:nvSpPr>
            <p:cNvPr id="7" name="Text 2"/>
            <p:cNvSpPr/>
            <p:nvPr/>
          </p:nvSpPr>
          <p:spPr>
            <a:xfrm>
              <a:off x="657225" y="7877175"/>
              <a:ext cx="43472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web application designed for discovering the world of fantasy</a:t>
              </a:r>
              <a:endParaRPr lang="en-US" sz="2400" dirty="0"/>
            </a:p>
          </p:txBody>
        </p:sp>
      </p:grpSp>
      <p:grpSp>
        <p:nvGrpSpPr>
          <p:cNvPr id="36211" name="Group"/>
          <p:cNvGrpSpPr/>
          <p:nvPr/>
        </p:nvGrpSpPr>
        <p:grpSpPr>
          <a:xfrm>
            <a:off x="619125" y="923925"/>
            <a:ext cx="6457950" cy="5334000"/>
            <a:chOff x="619125" y="923925"/>
            <a:chExt cx="6457950" cy="5334000"/>
          </a:xfrm>
        </p:grpSpPr>
        <p:sp>
          <p:nvSpPr>
            <p:cNvPr id="8" name="Shape 3"/>
            <p:cNvSpPr/>
            <p:nvPr/>
          </p:nvSpPr>
          <p:spPr>
            <a:xfrm>
              <a:off x="619125" y="923925"/>
              <a:ext cx="6457950" cy="5295900"/>
            </a:xfrm>
            <a:prstGeom prst="rect">
              <a:avLst/>
            </a:prstGeom>
            <a:solidFill>
              <a:srgbClr val="A1C648"/>
            </a:solidFill>
            <a:ln/>
          </p:spPr>
        </p:sp>
        <p:sp>
          <p:nvSpPr>
            <p:cNvPr id="9" name="Text 4"/>
            <p:cNvSpPr/>
            <p:nvPr/>
          </p:nvSpPr>
          <p:spPr>
            <a:xfrm>
              <a:off x="1190625" y="1152525"/>
              <a:ext cx="5581650" cy="5105400"/>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A Gateway to</a:t>
              </a:r>
              <a:endParaRPr lang="en-US" sz="6000" dirty="0"/>
            </a:p>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a World of </a:t>
              </a:r>
              <a:endParaRPr lang="en-US" sz="6000" dirty="0"/>
            </a:p>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Fantasy and </a:t>
              </a:r>
              <a:endParaRPr lang="en-US" sz="6000" dirty="0"/>
            </a:p>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Wonder</a:t>
              </a:r>
              <a:endParaRPr lang="en-US" sz="6000" dirty="0"/>
            </a:p>
          </p:txBody>
        </p:sp>
      </p:grpSp>
      <p:sp>
        <p:nvSpPr>
          <p:cNvPr id="10" name="Text 5"/>
          <p:cNvSpPr/>
          <p:nvPr/>
        </p:nvSpPr>
        <p:spPr>
          <a:xfrm>
            <a:off x="13592175" y="3533775"/>
            <a:ext cx="3994785" cy="41833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Uncover hidden treasures and secret treasures</a:t>
            </a:r>
            <a:endParaRPr lang="en-US" sz="2400" dirty="0"/>
          </a:p>
        </p:txBody>
      </p:sp>
      <p:grpSp>
        <p:nvGrpSpPr>
          <p:cNvPr id="17383" name="Group"/>
          <p:cNvGrpSpPr/>
          <p:nvPr/>
        </p:nvGrpSpPr>
        <p:grpSpPr>
          <a:xfrm>
            <a:off x="6610350" y="561975"/>
            <a:ext cx="6429375" cy="9248775"/>
            <a:chOff x="6610350" y="561975"/>
            <a:chExt cx="6429375" cy="9248775"/>
          </a:xfrm>
        </p:grpSpPr>
        <p:pic>
          <p:nvPicPr>
            <p:cNvPr id="11" name="Image 3" descr="preencoded.png">    </p:cNvPr>
            <p:cNvPicPr>
              <a:picLocks noChangeAspect="1"/>
            </p:cNvPicPr>
            <p:nvPr/>
          </p:nvPicPr>
          <p:blipFill>
            <a:blip r:embed="rId4"/>
            <a:stretch>
              <a:fillRect/>
            </a:stretch>
          </p:blipFill>
          <p:spPr>
            <a:xfrm>
              <a:off x="6610350" y="561975"/>
              <a:ext cx="6429375" cy="9248775"/>
            </a:xfrm>
            <a:prstGeom prst="rect">
              <a:avLst/>
            </a:prstGeom>
          </p:spPr>
        </p:pic>
        <p:pic>
          <p:nvPicPr>
            <p:cNvPr id="12" name="Image 4" descr="preencoded.png">    </p:cNvPr>
            <p:cNvPicPr>
              <a:picLocks noChangeAspect="1"/>
            </p:cNvPicPr>
            <p:nvPr/>
          </p:nvPicPr>
          <p:blipFill>
            <a:blip r:embed="rId5"/>
            <a:stretch>
              <a:fillRect/>
            </a:stretch>
          </p:blipFill>
          <p:spPr>
            <a:xfrm>
              <a:off x="6981825" y="1352550"/>
              <a:ext cx="5686425" cy="7677150"/>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74635"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96869" name="Group"/>
          <p:cNvGrpSpPr/>
          <p:nvPr/>
        </p:nvGrpSpPr>
        <p:grpSpPr>
          <a:xfrm>
            <a:off x="11096625" y="523875"/>
            <a:ext cx="6962775" cy="1704975"/>
            <a:chOff x="11096625" y="523875"/>
            <a:chExt cx="6962775" cy="1704975"/>
          </a:xfrm>
        </p:grpSpPr>
        <p:sp>
          <p:nvSpPr>
            <p:cNvPr id="5" name="Shape 1"/>
            <p:cNvSpPr/>
            <p:nvPr/>
          </p:nvSpPr>
          <p:spPr>
            <a:xfrm>
              <a:off x="11096625" y="523875"/>
              <a:ext cx="6962775" cy="1666875"/>
            </a:xfrm>
            <a:prstGeom prst="rect">
              <a:avLst/>
            </a:prstGeom>
            <a:solidFill>
              <a:srgbClr val="A1C648"/>
            </a:solidFill>
            <a:ln/>
          </p:spPr>
        </p:sp>
        <p:sp>
          <p:nvSpPr>
            <p:cNvPr id="6" name="Text 2"/>
            <p:cNvSpPr/>
            <p:nvPr/>
          </p:nvSpPr>
          <p:spPr>
            <a:xfrm>
              <a:off x="11668125" y="752475"/>
              <a:ext cx="6086475"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A Magic Picture</a:t>
              </a:r>
              <a:endParaRPr lang="en-US" sz="6000" dirty="0"/>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28875" y="3305175"/>
            <a:ext cx="8448674" cy="11153775"/>
          </a:xfrm>
          <a:prstGeom prst="rect">
            <a:avLst/>
          </a:prstGeom>
        </p:spPr>
      </p:pic>
      <p:pic>
        <p:nvPicPr>
          <p:cNvPr id="3" name="Image 1" descr="preencoded.png">    </p:cNvPr>
          <p:cNvPicPr>
            <a:picLocks noChangeAspect="1"/>
          </p:cNvPicPr>
          <p:nvPr/>
        </p:nvPicPr>
        <p:blipFill>
          <a:blip r:embed="rId2"/>
          <a:stretch>
            <a:fillRect/>
          </a:stretch>
        </p:blipFill>
        <p:spPr>
          <a:xfrm>
            <a:off x="7648575" y="-466725"/>
            <a:ext cx="11268075" cy="11220450"/>
          </a:xfrm>
          <a:prstGeom prst="rect">
            <a:avLst/>
          </a:prstGeom>
        </p:spPr>
      </p:pic>
      <p:grpSp>
        <p:nvGrpSpPr>
          <p:cNvPr id="1826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381000" y="2933700"/>
            <a:ext cx="10858500" cy="5895975"/>
          </a:xfrm>
          <a:prstGeom prst="rect">
            <a:avLst/>
          </a:prstGeom>
        </p:spPr>
      </p:pic>
      <p:grpSp>
        <p:nvGrpSpPr>
          <p:cNvPr id="11473" name="Group"/>
          <p:cNvGrpSpPr/>
          <p:nvPr/>
        </p:nvGrpSpPr>
        <p:grpSpPr>
          <a:xfrm>
            <a:off x="3533775" y="581025"/>
            <a:ext cx="11210925" cy="1704975"/>
            <a:chOff x="3533775" y="581025"/>
            <a:chExt cx="11210925" cy="1704975"/>
          </a:xfrm>
        </p:grpSpPr>
        <p:sp>
          <p:nvSpPr>
            <p:cNvPr id="7" name="Shape 1"/>
            <p:cNvSpPr/>
            <p:nvPr/>
          </p:nvSpPr>
          <p:spPr>
            <a:xfrm>
              <a:off x="3533775" y="581025"/>
              <a:ext cx="11210925" cy="1666875"/>
            </a:xfrm>
            <a:prstGeom prst="rect">
              <a:avLst/>
            </a:prstGeom>
            <a:solidFill>
              <a:srgbClr val="A1C648"/>
            </a:solidFill>
            <a:ln/>
          </p:spPr>
        </p:sp>
        <p:sp>
          <p:nvSpPr>
            <p:cNvPr id="8" name="Text 2"/>
            <p:cNvSpPr/>
            <p:nvPr/>
          </p:nvSpPr>
          <p:spPr>
            <a:xfrm>
              <a:off x="4105275" y="809625"/>
              <a:ext cx="10334625"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Fantasy Realm at a Glance</a:t>
              </a:r>
              <a:endParaRPr lang="en-US" sz="6000" dirty="0"/>
            </a:p>
          </p:txBody>
        </p:sp>
      </p:grpSp>
      <p:grpSp>
        <p:nvGrpSpPr>
          <p:cNvPr id="54523" name="Group"/>
          <p:cNvGrpSpPr/>
          <p:nvPr/>
        </p:nvGrpSpPr>
        <p:grpSpPr>
          <a:xfrm>
            <a:off x="12087225" y="2700338"/>
            <a:ext cx="5292090" cy="1630680"/>
            <a:chOff x="12087225" y="2700338"/>
            <a:chExt cx="5292090" cy="1630680"/>
          </a:xfrm>
        </p:grpSpPr>
        <p:sp>
          <p:nvSpPr>
            <p:cNvPr id="9" name="Text 3"/>
            <p:cNvSpPr/>
            <p:nvPr/>
          </p:nvSpPr>
          <p:spPr>
            <a:xfrm>
              <a:off x="12087225" y="2700338"/>
              <a:ext cx="529209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THE FOREST</a:t>
              </a:r>
              <a:endParaRPr lang="en-US" sz="3600" dirty="0"/>
            </a:p>
          </p:txBody>
        </p:sp>
        <p:sp>
          <p:nvSpPr>
            <p:cNvPr id="10" name="Text 4"/>
            <p:cNvSpPr/>
            <p:nvPr/>
          </p:nvSpPr>
          <p:spPr>
            <a:xfrm>
              <a:off x="12087225" y="3500438"/>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magical forest filled with animals and enchanted creatures.</a:t>
              </a:r>
              <a:endParaRPr lang="en-US" sz="2400" dirty="0"/>
            </a:p>
          </p:txBody>
        </p:sp>
      </p:grpSp>
      <p:grpSp>
        <p:nvGrpSpPr>
          <p:cNvPr id="10819" name="Group"/>
          <p:cNvGrpSpPr/>
          <p:nvPr/>
        </p:nvGrpSpPr>
        <p:grpSpPr>
          <a:xfrm>
            <a:off x="12087225" y="5076825"/>
            <a:ext cx="5292090" cy="1630680"/>
            <a:chOff x="12087225" y="5076825"/>
            <a:chExt cx="5292090" cy="1630680"/>
          </a:xfrm>
        </p:grpSpPr>
        <p:sp>
          <p:nvSpPr>
            <p:cNvPr id="11" name="Text 5"/>
            <p:cNvSpPr/>
            <p:nvPr/>
          </p:nvSpPr>
          <p:spPr>
            <a:xfrm>
              <a:off x="12087225" y="5076825"/>
              <a:ext cx="529209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THE CAVES</a:t>
              </a:r>
              <a:endParaRPr lang="en-US" sz="3600" dirty="0"/>
            </a:p>
          </p:txBody>
        </p:sp>
        <p:sp>
          <p:nvSpPr>
            <p:cNvPr id="12" name="Text 6"/>
            <p:cNvSpPr/>
            <p:nvPr/>
          </p:nvSpPr>
          <p:spPr>
            <a:xfrm>
              <a:off x="12087225" y="5876925"/>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network of underground caves filled with gems and crystals.</a:t>
              </a:r>
              <a:endParaRPr lang="en-US" sz="2400" dirty="0"/>
            </a:p>
          </p:txBody>
        </p:sp>
      </p:grpSp>
      <p:grpSp>
        <p:nvGrpSpPr>
          <p:cNvPr id="47552" name="Group"/>
          <p:cNvGrpSpPr/>
          <p:nvPr/>
        </p:nvGrpSpPr>
        <p:grpSpPr>
          <a:xfrm>
            <a:off x="12087225" y="7448550"/>
            <a:ext cx="5292090" cy="1630680"/>
            <a:chOff x="12087225" y="7448550"/>
            <a:chExt cx="5292090" cy="1630680"/>
          </a:xfrm>
        </p:grpSpPr>
        <p:sp>
          <p:nvSpPr>
            <p:cNvPr id="13" name="Text 7"/>
            <p:cNvSpPr/>
            <p:nvPr/>
          </p:nvSpPr>
          <p:spPr>
            <a:xfrm>
              <a:off x="12087225" y="7448550"/>
              <a:ext cx="5292090" cy="883920"/>
            </a:xfrm>
            <a:prstGeom prst="rect">
              <a:avLst/>
            </a:prstGeom>
            <a:noFill/>
            <a:ln/>
          </p:spPr>
          <p:txBody>
            <a:bodyPr wrap="square" lIns="0" tIns="0" rIns="0" bIns="0" rtlCol="0" anchor="t"/>
            <a:lstStyle/>
            <a:p>
              <a:pPr algn="l" indent="0" marL="0">
                <a:buNone/>
              </a:pPr>
              <a:r>
                <a:rPr lang="en-US" sz="3600" b="1" u="none" dirty="0">
                  <a:solidFill>
                    <a:srgbClr val="0E0E0E"/>
                  </a:solidFill>
                  <a:latin typeface="MuseoModerno" pitchFamily="34" charset="0"/>
                  <a:ea typeface="MuseoModerno" pitchFamily="34" charset="-122"/>
                  <a:cs typeface="MuseoModerno" pitchFamily="34" charset="-120"/>
                </a:rPr>
                <a:t>THE LAIR</a:t>
              </a:r>
              <a:endParaRPr lang="en-US" sz="3600" dirty="0"/>
            </a:p>
          </p:txBody>
        </p:sp>
        <p:sp>
          <p:nvSpPr>
            <p:cNvPr id="14" name="Text 8"/>
            <p:cNvSpPr/>
            <p:nvPr/>
          </p:nvSpPr>
          <p:spPr>
            <a:xfrm>
              <a:off x="12087225" y="8248650"/>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dangerous and mysterious place where dragons reside.</a:t>
              </a:r>
              <a:endParaRPr lang="en-US" sz="2400"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305300" y="-1419225"/>
            <a:ext cx="13449300" cy="9896475"/>
          </a:xfrm>
          <a:prstGeom prst="rect">
            <a:avLst/>
          </a:prstGeom>
        </p:spPr>
      </p:pic>
      <p:pic>
        <p:nvPicPr>
          <p:cNvPr id="3" name="Image 1" descr="preencoded.png">    </p:cNvPr>
          <p:cNvPicPr>
            <a:picLocks noChangeAspect="1"/>
          </p:cNvPicPr>
          <p:nvPr/>
        </p:nvPicPr>
        <p:blipFill>
          <a:blip r:embed="rId2"/>
          <a:stretch>
            <a:fillRect/>
          </a:stretch>
        </p:blipFill>
        <p:spPr>
          <a:xfrm rot="10800000">
            <a:off x="11630025" y="1781175"/>
            <a:ext cx="7581900" cy="9277350"/>
          </a:xfrm>
          <a:prstGeom prst="rect">
            <a:avLst/>
          </a:prstGeom>
        </p:spPr>
      </p:pic>
      <p:grpSp>
        <p:nvGrpSpPr>
          <p:cNvPr id="9195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64171" name="Group"/>
          <p:cNvGrpSpPr/>
          <p:nvPr/>
        </p:nvGrpSpPr>
        <p:grpSpPr>
          <a:xfrm>
            <a:off x="1085850" y="323850"/>
            <a:ext cx="5705475" cy="1704975"/>
            <a:chOff x="1085850" y="323850"/>
            <a:chExt cx="5705475" cy="1704975"/>
          </a:xfrm>
        </p:grpSpPr>
        <p:sp>
          <p:nvSpPr>
            <p:cNvPr id="6" name="Shape 1"/>
            <p:cNvSpPr/>
            <p:nvPr/>
          </p:nvSpPr>
          <p:spPr>
            <a:xfrm>
              <a:off x="1085850" y="323850"/>
              <a:ext cx="5705475" cy="1666875"/>
            </a:xfrm>
            <a:prstGeom prst="rect">
              <a:avLst/>
            </a:prstGeom>
            <a:solidFill>
              <a:srgbClr val="A1C648"/>
            </a:solidFill>
            <a:ln/>
          </p:spPr>
        </p:sp>
        <p:sp>
          <p:nvSpPr>
            <p:cNvPr id="7" name="Text 2"/>
            <p:cNvSpPr/>
            <p:nvPr/>
          </p:nvSpPr>
          <p:spPr>
            <a:xfrm>
              <a:off x="1657350" y="552450"/>
              <a:ext cx="4829175"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The Timeline</a:t>
              </a:r>
              <a:endParaRPr lang="en-US" sz="6000" dirty="0"/>
            </a:p>
          </p:txBody>
        </p:sp>
      </p:grpSp>
      <p:grpSp>
        <p:nvGrpSpPr>
          <p:cNvPr id="60817" name="Group"/>
          <p:cNvGrpSpPr/>
          <p:nvPr/>
        </p:nvGrpSpPr>
        <p:grpSpPr>
          <a:xfrm>
            <a:off x="2152542" y="5710237"/>
            <a:ext cx="1895690" cy="0"/>
            <a:chOff x="2152542" y="5710237"/>
            <a:chExt cx="1895690" cy="0"/>
          </a:xfrm>
        </p:grpSpPr>
        <p:sp>
          <p:nvSpPr>
            <p:cNvPr id="8" name="Shape 3"/>
            <p:cNvSpPr/>
            <p:nvPr/>
          </p:nvSpPr>
          <p:spPr>
            <a:xfrm rot="16200000">
              <a:off x="2152542" y="5710237"/>
              <a:ext cx="1895690" cy="0"/>
            </a:xfrm>
            <a:prstGeom prst="line">
              <a:avLst/>
            </a:prstGeom>
            <a:noFill/>
            <a:ln w="28575">
              <a:solidFill>
                <a:srgbClr val="0A7333"/>
              </a:solidFill>
              <a:prstDash val="solid"/>
            </a:ln>
          </p:spPr>
        </p:sp>
      </p:grpSp>
      <p:grpSp>
        <p:nvGrpSpPr>
          <p:cNvPr id="25927" name="Group"/>
          <p:cNvGrpSpPr/>
          <p:nvPr/>
        </p:nvGrpSpPr>
        <p:grpSpPr>
          <a:xfrm>
            <a:off x="6191142" y="5710237"/>
            <a:ext cx="1895690" cy="0"/>
            <a:chOff x="6191142" y="5710237"/>
            <a:chExt cx="1895690" cy="0"/>
          </a:xfrm>
        </p:grpSpPr>
        <p:sp>
          <p:nvSpPr>
            <p:cNvPr id="9" name="Shape 4"/>
            <p:cNvSpPr/>
            <p:nvPr/>
          </p:nvSpPr>
          <p:spPr>
            <a:xfrm rot="16200000">
              <a:off x="6191142" y="5710237"/>
              <a:ext cx="1895690" cy="0"/>
            </a:xfrm>
            <a:prstGeom prst="line">
              <a:avLst/>
            </a:prstGeom>
            <a:noFill/>
            <a:ln w="28575">
              <a:solidFill>
                <a:srgbClr val="0A7333"/>
              </a:solidFill>
              <a:prstDash val="solid"/>
            </a:ln>
          </p:spPr>
        </p:sp>
      </p:grpSp>
      <p:grpSp>
        <p:nvGrpSpPr>
          <p:cNvPr id="37572" name="Group"/>
          <p:cNvGrpSpPr/>
          <p:nvPr/>
        </p:nvGrpSpPr>
        <p:grpSpPr>
          <a:xfrm>
            <a:off x="10229742" y="5710237"/>
            <a:ext cx="1895690" cy="0"/>
            <a:chOff x="10229742" y="5710237"/>
            <a:chExt cx="1895690" cy="0"/>
          </a:xfrm>
        </p:grpSpPr>
        <p:sp>
          <p:nvSpPr>
            <p:cNvPr id="10" name="Shape 5"/>
            <p:cNvSpPr/>
            <p:nvPr/>
          </p:nvSpPr>
          <p:spPr>
            <a:xfrm rot="16200000">
              <a:off x="10229742" y="5710237"/>
              <a:ext cx="1895690" cy="0"/>
            </a:xfrm>
            <a:prstGeom prst="line">
              <a:avLst/>
            </a:prstGeom>
            <a:noFill/>
            <a:ln w="28575">
              <a:solidFill>
                <a:srgbClr val="0A7333"/>
              </a:solidFill>
              <a:prstDash val="solid"/>
            </a:ln>
          </p:spPr>
        </p:sp>
      </p:grpSp>
      <p:grpSp>
        <p:nvGrpSpPr>
          <p:cNvPr id="54742" name="Group"/>
          <p:cNvGrpSpPr/>
          <p:nvPr/>
        </p:nvGrpSpPr>
        <p:grpSpPr>
          <a:xfrm>
            <a:off x="14268342" y="5710237"/>
            <a:ext cx="1895690" cy="0"/>
            <a:chOff x="14268342" y="5710237"/>
            <a:chExt cx="1895690" cy="0"/>
          </a:xfrm>
        </p:grpSpPr>
        <p:sp>
          <p:nvSpPr>
            <p:cNvPr id="11" name="Shape 6"/>
            <p:cNvSpPr/>
            <p:nvPr/>
          </p:nvSpPr>
          <p:spPr>
            <a:xfrm rot="16200000">
              <a:off x="14268342" y="5710237"/>
              <a:ext cx="1895690" cy="0"/>
            </a:xfrm>
            <a:prstGeom prst="line">
              <a:avLst/>
            </a:prstGeom>
            <a:noFill/>
            <a:ln w="28575">
              <a:solidFill>
                <a:srgbClr val="0A7333"/>
              </a:solidFill>
              <a:prstDash val="solid"/>
            </a:ln>
          </p:spPr>
        </p:sp>
      </p:grpSp>
      <p:grpSp>
        <p:nvGrpSpPr>
          <p:cNvPr id="43825" name="Group"/>
          <p:cNvGrpSpPr/>
          <p:nvPr/>
        </p:nvGrpSpPr>
        <p:grpSpPr>
          <a:xfrm>
            <a:off x="1181100" y="5133975"/>
            <a:ext cx="15925800" cy="1143000"/>
            <a:chOff x="1181100" y="5133975"/>
            <a:chExt cx="15925800" cy="1143000"/>
          </a:xfrm>
        </p:grpSpPr>
        <p:sp>
          <p:nvSpPr>
            <p:cNvPr id="12" name="Shape 7"/>
            <p:cNvSpPr/>
            <p:nvPr/>
          </p:nvSpPr>
          <p:spPr>
            <a:xfrm>
              <a:off x="1181100" y="5133975"/>
              <a:ext cx="3810000" cy="1143000"/>
            </a:xfrm>
            <a:prstGeom prst="rect">
              <a:avLst/>
            </a:prstGeom>
            <a:solidFill>
              <a:srgbClr val="FFFFFF"/>
            </a:solidFill>
            <a:ln/>
          </p:spPr>
        </p:sp>
        <p:sp>
          <p:nvSpPr>
            <p:cNvPr id="13" name="Shape 8"/>
            <p:cNvSpPr/>
            <p:nvPr/>
          </p:nvSpPr>
          <p:spPr>
            <a:xfrm rot="427501">
              <a:off x="4990210" y="5691188"/>
              <a:ext cx="230379" cy="0"/>
            </a:xfrm>
            <a:prstGeom prst="line">
              <a:avLst/>
            </a:prstGeom>
            <a:noFill/>
            <a:ln w="28575">
              <a:solidFill>
                <a:srgbClr val="0A7333"/>
              </a:solidFill>
              <a:prstDash val="solid"/>
            </a:ln>
          </p:spPr>
        </p:sp>
        <p:sp>
          <p:nvSpPr>
            <p:cNvPr id="14" name="Shape 9"/>
            <p:cNvSpPr/>
            <p:nvPr/>
          </p:nvSpPr>
          <p:spPr>
            <a:xfrm>
              <a:off x="5219700" y="5133975"/>
              <a:ext cx="3810000" cy="1143000"/>
            </a:xfrm>
            <a:prstGeom prst="rect">
              <a:avLst/>
            </a:prstGeom>
            <a:solidFill>
              <a:srgbClr val="FFFFFF"/>
            </a:solidFill>
            <a:ln/>
          </p:spPr>
        </p:sp>
        <p:sp>
          <p:nvSpPr>
            <p:cNvPr id="15" name="Shape 10"/>
            <p:cNvSpPr/>
            <p:nvPr/>
          </p:nvSpPr>
          <p:spPr>
            <a:xfrm rot="427501">
              <a:off x="9028810" y="5691188"/>
              <a:ext cx="230379" cy="0"/>
            </a:xfrm>
            <a:prstGeom prst="line">
              <a:avLst/>
            </a:prstGeom>
            <a:noFill/>
            <a:ln w="28575">
              <a:solidFill>
                <a:srgbClr val="0A7333"/>
              </a:solidFill>
              <a:prstDash val="solid"/>
            </a:ln>
          </p:spPr>
        </p:sp>
        <p:sp>
          <p:nvSpPr>
            <p:cNvPr id="16" name="Shape 11"/>
            <p:cNvSpPr/>
            <p:nvPr/>
          </p:nvSpPr>
          <p:spPr>
            <a:xfrm>
              <a:off x="9258300" y="5133975"/>
              <a:ext cx="3810000" cy="1143000"/>
            </a:xfrm>
            <a:prstGeom prst="rect">
              <a:avLst/>
            </a:prstGeom>
            <a:solidFill>
              <a:srgbClr val="FFFFFF"/>
            </a:solidFill>
            <a:ln/>
          </p:spPr>
        </p:sp>
        <p:sp>
          <p:nvSpPr>
            <p:cNvPr id="17" name="Shape 12"/>
            <p:cNvSpPr/>
            <p:nvPr/>
          </p:nvSpPr>
          <p:spPr>
            <a:xfrm rot="427501">
              <a:off x="13067410" y="5691188"/>
              <a:ext cx="230379" cy="0"/>
            </a:xfrm>
            <a:prstGeom prst="line">
              <a:avLst/>
            </a:prstGeom>
            <a:noFill/>
            <a:ln w="28575">
              <a:solidFill>
                <a:srgbClr val="0A7333"/>
              </a:solidFill>
              <a:prstDash val="solid"/>
            </a:ln>
          </p:spPr>
        </p:sp>
        <p:sp>
          <p:nvSpPr>
            <p:cNvPr id="18" name="Shape 13"/>
            <p:cNvSpPr/>
            <p:nvPr/>
          </p:nvSpPr>
          <p:spPr>
            <a:xfrm>
              <a:off x="13296900" y="5133975"/>
              <a:ext cx="3810000" cy="1143000"/>
            </a:xfrm>
            <a:prstGeom prst="rect">
              <a:avLst/>
            </a:prstGeom>
            <a:solidFill>
              <a:srgbClr val="FFFFFF"/>
            </a:solidFill>
            <a:ln/>
          </p:spPr>
        </p:sp>
        <p:sp>
          <p:nvSpPr>
            <p:cNvPr id="19" name="Text 14"/>
            <p:cNvSpPr/>
            <p:nvPr/>
          </p:nvSpPr>
          <p:spPr>
            <a:xfrm>
              <a:off x="2096453" y="5263515"/>
              <a:ext cx="1979295" cy="883920"/>
            </a:xfrm>
            <a:prstGeom prst="rect">
              <a:avLst/>
            </a:prstGeom>
            <a:noFill/>
            <a:ln/>
          </p:spPr>
          <p:txBody>
            <a:bodyPr wrap="square" lIns="0" tIns="0" rIns="0" bIns="0" rtlCol="0" anchor="t"/>
            <a:lstStyle/>
            <a:p>
              <a:pPr algn="l" indent="0" marL="0">
                <a:buNone/>
              </a:pPr>
              <a:r>
                <a:rPr lang="en-US" sz="3600" b="1" u="none" dirty="0">
                  <a:solidFill>
                    <a:srgbClr val="000000"/>
                  </a:solidFill>
                  <a:latin typeface="MuseoModerno" pitchFamily="34" charset="0"/>
                  <a:ea typeface="MuseoModerno" pitchFamily="34" charset="-122"/>
                  <a:cs typeface="MuseoModerno" pitchFamily="34" charset="-120"/>
                </a:rPr>
                <a:t>ECLIPSE</a:t>
              </a:r>
              <a:endParaRPr lang="en-US" sz="3600" dirty="0"/>
            </a:p>
          </p:txBody>
        </p:sp>
        <p:sp>
          <p:nvSpPr>
            <p:cNvPr id="20" name="Text 15"/>
            <p:cNvSpPr/>
            <p:nvPr/>
          </p:nvSpPr>
          <p:spPr>
            <a:xfrm>
              <a:off x="6287453" y="5263515"/>
              <a:ext cx="1674495" cy="883920"/>
            </a:xfrm>
            <a:prstGeom prst="rect">
              <a:avLst/>
            </a:prstGeom>
            <a:noFill/>
            <a:ln/>
          </p:spPr>
          <p:txBody>
            <a:bodyPr wrap="square" lIns="0" tIns="0" rIns="0" bIns="0" rtlCol="0" anchor="t"/>
            <a:lstStyle/>
            <a:p>
              <a:pPr algn="l" indent="0" marL="0">
                <a:buNone/>
              </a:pPr>
              <a:r>
                <a:rPr lang="en-US" sz="3600" b="1" u="none" dirty="0">
                  <a:solidFill>
                    <a:srgbClr val="000000"/>
                  </a:solidFill>
                  <a:latin typeface="MuseoModerno" pitchFamily="34" charset="0"/>
                  <a:ea typeface="MuseoModerno" pitchFamily="34" charset="-122"/>
                  <a:cs typeface="MuseoModerno" pitchFamily="34" charset="-120"/>
                </a:rPr>
                <a:t>QUEST</a:t>
              </a:r>
              <a:endParaRPr lang="en-US" sz="3600" dirty="0"/>
            </a:p>
          </p:txBody>
        </p:sp>
        <p:sp>
          <p:nvSpPr>
            <p:cNvPr id="21" name="Text 16"/>
            <p:cNvSpPr/>
            <p:nvPr/>
          </p:nvSpPr>
          <p:spPr>
            <a:xfrm>
              <a:off x="10254615" y="5263515"/>
              <a:ext cx="1817370" cy="883920"/>
            </a:xfrm>
            <a:prstGeom prst="rect">
              <a:avLst/>
            </a:prstGeom>
            <a:noFill/>
            <a:ln/>
          </p:spPr>
          <p:txBody>
            <a:bodyPr wrap="square" lIns="0" tIns="0" rIns="0" bIns="0" rtlCol="0" anchor="t"/>
            <a:lstStyle/>
            <a:p>
              <a:pPr algn="l" indent="0" marL="0">
                <a:buNone/>
              </a:pPr>
              <a:r>
                <a:rPr lang="en-US" sz="3600" b="1" u="none" dirty="0">
                  <a:solidFill>
                    <a:srgbClr val="000000"/>
                  </a:solidFill>
                  <a:latin typeface="MuseoModerno" pitchFamily="34" charset="0"/>
                  <a:ea typeface="MuseoModerno" pitchFamily="34" charset="-122"/>
                  <a:cs typeface="MuseoModerno" pitchFamily="34" charset="-120"/>
                </a:rPr>
                <a:t>FOUND</a:t>
              </a:r>
              <a:endParaRPr lang="en-US" sz="3600" dirty="0"/>
            </a:p>
          </p:txBody>
        </p:sp>
        <p:sp>
          <p:nvSpPr>
            <p:cNvPr id="22" name="Text 17"/>
            <p:cNvSpPr/>
            <p:nvPr/>
          </p:nvSpPr>
          <p:spPr>
            <a:xfrm>
              <a:off x="13612178" y="5263515"/>
              <a:ext cx="3179445" cy="883920"/>
            </a:xfrm>
            <a:prstGeom prst="rect">
              <a:avLst/>
            </a:prstGeom>
            <a:noFill/>
            <a:ln/>
          </p:spPr>
          <p:txBody>
            <a:bodyPr wrap="square" lIns="0" tIns="0" rIns="0" bIns="0" rtlCol="0" anchor="t"/>
            <a:lstStyle/>
            <a:p>
              <a:pPr algn="l" indent="0" marL="0">
                <a:buNone/>
              </a:pPr>
              <a:r>
                <a:rPr lang="en-US" sz="3600" b="1" u="none" dirty="0">
                  <a:solidFill>
                    <a:srgbClr val="000000"/>
                  </a:solidFill>
                  <a:latin typeface="MuseoModerno" pitchFamily="34" charset="0"/>
                  <a:ea typeface="MuseoModerno" pitchFamily="34" charset="-122"/>
                  <a:cs typeface="MuseoModerno" pitchFamily="34" charset="-120"/>
                </a:rPr>
                <a:t>TRANSFORM</a:t>
              </a:r>
              <a:endParaRPr lang="en-US" sz="3600" dirty="0"/>
            </a:p>
          </p:txBody>
        </p:sp>
      </p:grpSp>
      <p:pic>
        <p:nvPicPr>
          <p:cNvPr id="23" name="Image 3" descr="preencoded.png">    </p:cNvPr>
          <p:cNvPicPr>
            <a:picLocks noChangeAspect="1"/>
          </p:cNvPicPr>
          <p:nvPr/>
        </p:nvPicPr>
        <p:blipFill>
          <a:blip r:embed="rId4"/>
          <a:stretch>
            <a:fillRect/>
          </a:stretch>
        </p:blipFill>
        <p:spPr>
          <a:xfrm>
            <a:off x="2632384" y="3648075"/>
            <a:ext cx="914400" cy="857250"/>
          </a:xfrm>
          <a:prstGeom prst="rect">
            <a:avLst/>
          </a:prstGeom>
        </p:spPr>
      </p:pic>
      <p:pic>
        <p:nvPicPr>
          <p:cNvPr id="24" name="Image 4" descr="preencoded.png">    </p:cNvPr>
          <p:cNvPicPr>
            <a:picLocks noChangeAspect="1"/>
          </p:cNvPicPr>
          <p:nvPr/>
        </p:nvPicPr>
        <p:blipFill>
          <a:blip r:embed="rId5"/>
          <a:stretch>
            <a:fillRect/>
          </a:stretch>
        </p:blipFill>
        <p:spPr>
          <a:xfrm>
            <a:off x="6684587" y="6972300"/>
            <a:ext cx="876300" cy="742950"/>
          </a:xfrm>
          <a:prstGeom prst="rect">
            <a:avLst/>
          </a:prstGeom>
        </p:spPr>
      </p:pic>
      <p:pic>
        <p:nvPicPr>
          <p:cNvPr id="25" name="Image 5" descr="preencoded.png">    </p:cNvPr>
          <p:cNvPicPr>
            <a:picLocks noChangeAspect="1"/>
          </p:cNvPicPr>
          <p:nvPr/>
        </p:nvPicPr>
        <p:blipFill>
          <a:blip r:embed="rId6"/>
          <a:stretch>
            <a:fillRect/>
          </a:stretch>
        </p:blipFill>
        <p:spPr>
          <a:xfrm>
            <a:off x="10641830" y="3552825"/>
            <a:ext cx="1047750" cy="1047750"/>
          </a:xfrm>
          <a:prstGeom prst="rect">
            <a:avLst/>
          </a:prstGeom>
        </p:spPr>
      </p:pic>
      <p:pic>
        <p:nvPicPr>
          <p:cNvPr id="26" name="Image 6" descr="preencoded.png">    </p:cNvPr>
          <p:cNvPicPr>
            <a:picLocks noChangeAspect="1"/>
          </p:cNvPicPr>
          <p:nvPr/>
        </p:nvPicPr>
        <p:blipFill>
          <a:blip r:embed="rId7"/>
          <a:stretch>
            <a:fillRect/>
          </a:stretch>
        </p:blipFill>
        <p:spPr>
          <a:xfrm>
            <a:off x="14778191" y="6938963"/>
            <a:ext cx="847725" cy="809625"/>
          </a:xfrm>
          <a:prstGeom prst="rect">
            <a:avLst/>
          </a:prstGeom>
        </p:spPr>
      </p:pic>
      <p:grpSp>
        <p:nvGrpSpPr>
          <p:cNvPr id="89161" name="Group"/>
          <p:cNvGrpSpPr/>
          <p:nvPr/>
        </p:nvGrpSpPr>
        <p:grpSpPr>
          <a:xfrm>
            <a:off x="1181100" y="6662738"/>
            <a:ext cx="3810000" cy="2343150"/>
            <a:chOff x="1181100" y="6662738"/>
            <a:chExt cx="3810000" cy="2343150"/>
          </a:xfrm>
        </p:grpSpPr>
        <p:sp>
          <p:nvSpPr>
            <p:cNvPr id="27" name="Shape 18"/>
            <p:cNvSpPr/>
            <p:nvPr/>
          </p:nvSpPr>
          <p:spPr>
            <a:xfrm>
              <a:off x="1181100" y="6662738"/>
              <a:ext cx="3810000" cy="2343150"/>
            </a:xfrm>
            <a:prstGeom prst="rect">
              <a:avLst/>
            </a:prstGeom>
            <a:solidFill>
              <a:srgbClr val="A1C648"/>
            </a:solidFill>
            <a:ln/>
          </p:spPr>
        </p:sp>
        <p:grpSp>
          <p:nvGrpSpPr>
            <p:cNvPr id="42943" name="Group"/>
            <p:cNvGrpSpPr/>
            <p:nvPr/>
          </p:nvGrpSpPr>
          <p:grpSpPr>
            <a:xfrm>
              <a:off x="1440180" y="6891338"/>
              <a:ext cx="3291840" cy="1992629"/>
              <a:chOff x="1440180" y="6891338"/>
              <a:chExt cx="3291840" cy="1992629"/>
            </a:xfrm>
          </p:grpSpPr>
          <p:sp>
            <p:nvSpPr>
              <p:cNvPr id="28" name="Text 19"/>
              <p:cNvSpPr/>
              <p:nvPr/>
            </p:nvSpPr>
            <p:spPr>
              <a:xfrm>
                <a:off x="1440180" y="6891338"/>
                <a:ext cx="329184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APRIL</a:t>
                </a:r>
                <a:endParaRPr lang="en-US" sz="3600" dirty="0"/>
              </a:p>
            </p:txBody>
          </p:sp>
          <p:sp>
            <p:nvSpPr>
              <p:cNvPr id="29" name="Text 20"/>
              <p:cNvSpPr/>
              <p:nvPr/>
            </p:nvSpPr>
            <p:spPr>
              <a:xfrm>
                <a:off x="1455420" y="7691437"/>
                <a:ext cx="3261360"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Eclipse, quest for artifact, volcano disaster</a:t>
                </a:r>
                <a:endParaRPr lang="en-US" sz="2400" dirty="0"/>
              </a:p>
            </p:txBody>
          </p:sp>
        </p:grpSp>
      </p:grpSp>
      <p:grpSp>
        <p:nvGrpSpPr>
          <p:cNvPr id="35798" name="Group"/>
          <p:cNvGrpSpPr/>
          <p:nvPr/>
        </p:nvGrpSpPr>
        <p:grpSpPr>
          <a:xfrm>
            <a:off x="5219700" y="2414588"/>
            <a:ext cx="3810000" cy="2343150"/>
            <a:chOff x="5219700" y="2414588"/>
            <a:chExt cx="3810000" cy="2343150"/>
          </a:xfrm>
        </p:grpSpPr>
        <p:sp>
          <p:nvSpPr>
            <p:cNvPr id="30" name="Shape 21"/>
            <p:cNvSpPr/>
            <p:nvPr/>
          </p:nvSpPr>
          <p:spPr>
            <a:xfrm>
              <a:off x="5219700" y="2414588"/>
              <a:ext cx="3810000" cy="2343150"/>
            </a:xfrm>
            <a:prstGeom prst="rect">
              <a:avLst/>
            </a:prstGeom>
            <a:solidFill>
              <a:srgbClr val="A1C648"/>
            </a:solidFill>
            <a:ln/>
          </p:spPr>
        </p:sp>
        <p:grpSp>
          <p:nvGrpSpPr>
            <p:cNvPr id="31690" name="Group"/>
            <p:cNvGrpSpPr/>
            <p:nvPr/>
          </p:nvGrpSpPr>
          <p:grpSpPr>
            <a:xfrm>
              <a:off x="5478780" y="2643188"/>
              <a:ext cx="3291840" cy="1992630"/>
              <a:chOff x="5478780" y="2643188"/>
              <a:chExt cx="3291840" cy="1992630"/>
            </a:xfrm>
          </p:grpSpPr>
          <p:sp>
            <p:nvSpPr>
              <p:cNvPr id="31" name="Text 22"/>
              <p:cNvSpPr/>
              <p:nvPr/>
            </p:nvSpPr>
            <p:spPr>
              <a:xfrm>
                <a:off x="5478780" y="2643188"/>
                <a:ext cx="329184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MAY</a:t>
                </a:r>
                <a:endParaRPr lang="en-US" sz="3600" dirty="0"/>
              </a:p>
            </p:txBody>
          </p:sp>
          <p:sp>
            <p:nvSpPr>
              <p:cNvPr id="32" name="Text 23"/>
              <p:cNvSpPr/>
              <p:nvPr/>
            </p:nvSpPr>
            <p:spPr>
              <a:xfrm>
                <a:off x="5494020" y="3443288"/>
                <a:ext cx="3261360"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Shimmering City, conquest, Unicorn Crystal</a:t>
                </a:r>
                <a:endParaRPr lang="en-US" sz="2400" dirty="0"/>
              </a:p>
            </p:txBody>
          </p:sp>
        </p:grpSp>
      </p:grpSp>
      <p:grpSp>
        <p:nvGrpSpPr>
          <p:cNvPr id="72843" name="Group"/>
          <p:cNvGrpSpPr/>
          <p:nvPr/>
        </p:nvGrpSpPr>
        <p:grpSpPr>
          <a:xfrm>
            <a:off x="9258300" y="6662738"/>
            <a:ext cx="3810000" cy="2343150"/>
            <a:chOff x="9258300" y="6662738"/>
            <a:chExt cx="3810000" cy="2343150"/>
          </a:xfrm>
        </p:grpSpPr>
        <p:sp>
          <p:nvSpPr>
            <p:cNvPr id="33" name="Shape 24"/>
            <p:cNvSpPr/>
            <p:nvPr/>
          </p:nvSpPr>
          <p:spPr>
            <a:xfrm>
              <a:off x="9258300" y="6662738"/>
              <a:ext cx="3810000" cy="2343150"/>
            </a:xfrm>
            <a:prstGeom prst="rect">
              <a:avLst/>
            </a:prstGeom>
            <a:solidFill>
              <a:srgbClr val="A1C648"/>
            </a:solidFill>
            <a:ln/>
          </p:spPr>
        </p:sp>
        <p:grpSp>
          <p:nvGrpSpPr>
            <p:cNvPr id="72806" name="Group"/>
            <p:cNvGrpSpPr/>
            <p:nvPr/>
          </p:nvGrpSpPr>
          <p:grpSpPr>
            <a:xfrm>
              <a:off x="9517380" y="6891338"/>
              <a:ext cx="3291840" cy="1992629"/>
              <a:chOff x="9517380" y="6891338"/>
              <a:chExt cx="3291840" cy="1992629"/>
            </a:xfrm>
          </p:grpSpPr>
          <p:sp>
            <p:nvSpPr>
              <p:cNvPr id="34" name="Text 25"/>
              <p:cNvSpPr/>
              <p:nvPr/>
            </p:nvSpPr>
            <p:spPr>
              <a:xfrm>
                <a:off x="9517380" y="6891338"/>
                <a:ext cx="329184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JUNE</a:t>
                </a:r>
                <a:endParaRPr lang="en-US" sz="3600" dirty="0"/>
              </a:p>
            </p:txBody>
          </p:sp>
          <p:sp>
            <p:nvSpPr>
              <p:cNvPr id="35" name="Text 26"/>
              <p:cNvSpPr/>
              <p:nvPr/>
            </p:nvSpPr>
            <p:spPr>
              <a:xfrm>
                <a:off x="9532620" y="7691437"/>
                <a:ext cx="3261360"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War, curse from artifact, magic discovery</a:t>
                </a:r>
                <a:endParaRPr lang="en-US" sz="2400" dirty="0"/>
              </a:p>
            </p:txBody>
          </p:sp>
        </p:grpSp>
      </p:grpSp>
      <p:grpSp>
        <p:nvGrpSpPr>
          <p:cNvPr id="33171" name="Group"/>
          <p:cNvGrpSpPr/>
          <p:nvPr/>
        </p:nvGrpSpPr>
        <p:grpSpPr>
          <a:xfrm>
            <a:off x="13296900" y="2414588"/>
            <a:ext cx="3810000" cy="2343150"/>
            <a:chOff x="13296900" y="2414588"/>
            <a:chExt cx="3810000" cy="2343150"/>
          </a:xfrm>
        </p:grpSpPr>
        <p:sp>
          <p:nvSpPr>
            <p:cNvPr id="36" name="Shape 27"/>
            <p:cNvSpPr/>
            <p:nvPr/>
          </p:nvSpPr>
          <p:spPr>
            <a:xfrm>
              <a:off x="13296900" y="2414588"/>
              <a:ext cx="3810000" cy="2343150"/>
            </a:xfrm>
            <a:prstGeom prst="rect">
              <a:avLst/>
            </a:prstGeom>
            <a:solidFill>
              <a:srgbClr val="A1C648"/>
            </a:solidFill>
            <a:ln/>
          </p:spPr>
        </p:sp>
        <p:grpSp>
          <p:nvGrpSpPr>
            <p:cNvPr id="88786" name="Group"/>
            <p:cNvGrpSpPr/>
            <p:nvPr/>
          </p:nvGrpSpPr>
          <p:grpSpPr>
            <a:xfrm>
              <a:off x="13555980" y="2643188"/>
              <a:ext cx="3291840" cy="1992630"/>
              <a:chOff x="13555980" y="2643188"/>
              <a:chExt cx="3291840" cy="1992630"/>
            </a:xfrm>
          </p:grpSpPr>
          <p:sp>
            <p:nvSpPr>
              <p:cNvPr id="37" name="Text 28"/>
              <p:cNvSpPr/>
              <p:nvPr/>
            </p:nvSpPr>
            <p:spPr>
              <a:xfrm>
                <a:off x="13555980" y="2643188"/>
                <a:ext cx="329184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JULY</a:t>
                </a:r>
                <a:endParaRPr lang="en-US" sz="3600" dirty="0"/>
              </a:p>
            </p:txBody>
          </p:sp>
          <p:sp>
            <p:nvSpPr>
              <p:cNvPr id="38" name="Text 29"/>
              <p:cNvSpPr/>
              <p:nvPr/>
            </p:nvSpPr>
            <p:spPr>
              <a:xfrm>
                <a:off x="13571220" y="3443288"/>
                <a:ext cx="3261360"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Kingdom invaded, betrayal, the brave hero's festival</a:t>
                </a:r>
                <a:endParaRPr lang="en-US" sz="2400" dirty="0"/>
              </a:p>
            </p:txBody>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581400" y="-657225"/>
            <a:ext cx="11534775" cy="8543924"/>
          </a:xfrm>
          <a:prstGeom prst="rect">
            <a:avLst/>
          </a:prstGeom>
        </p:spPr>
      </p:pic>
      <p:pic>
        <p:nvPicPr>
          <p:cNvPr id="3" name="Image 1" descr="preencoded.png">    </p:cNvPr>
          <p:cNvPicPr>
            <a:picLocks noChangeAspect="1"/>
          </p:cNvPicPr>
          <p:nvPr/>
        </p:nvPicPr>
        <p:blipFill>
          <a:blip r:embed="rId2"/>
          <a:stretch>
            <a:fillRect/>
          </a:stretch>
        </p:blipFill>
        <p:spPr>
          <a:xfrm rot="10800000">
            <a:off x="9144000" y="561975"/>
            <a:ext cx="10629900" cy="11944350"/>
          </a:xfrm>
          <a:prstGeom prst="rect">
            <a:avLst/>
          </a:prstGeom>
        </p:spPr>
      </p:pic>
      <p:grpSp>
        <p:nvGrpSpPr>
          <p:cNvPr id="7291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33457" name="Group"/>
          <p:cNvGrpSpPr/>
          <p:nvPr/>
        </p:nvGrpSpPr>
        <p:grpSpPr>
          <a:xfrm>
            <a:off x="6781800" y="795338"/>
            <a:ext cx="4724400" cy="1704974"/>
            <a:chOff x="6781800" y="795338"/>
            <a:chExt cx="4724400" cy="1704974"/>
          </a:xfrm>
        </p:grpSpPr>
        <p:sp>
          <p:nvSpPr>
            <p:cNvPr id="6" name="Shape 1"/>
            <p:cNvSpPr/>
            <p:nvPr/>
          </p:nvSpPr>
          <p:spPr>
            <a:xfrm>
              <a:off x="6781800" y="795338"/>
              <a:ext cx="4724400" cy="1666875"/>
            </a:xfrm>
            <a:prstGeom prst="rect">
              <a:avLst/>
            </a:prstGeom>
            <a:solidFill>
              <a:srgbClr val="A1C648"/>
            </a:solidFill>
            <a:ln/>
          </p:spPr>
        </p:sp>
        <p:sp>
          <p:nvSpPr>
            <p:cNvPr id="7" name="Text 2"/>
            <p:cNvSpPr/>
            <p:nvPr/>
          </p:nvSpPr>
          <p:spPr>
            <a:xfrm>
              <a:off x="7353300" y="1023937"/>
              <a:ext cx="3848100"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Our Team</a:t>
              </a:r>
              <a:endParaRPr lang="en-US" sz="6000" dirty="0"/>
            </a:p>
          </p:txBody>
        </p:sp>
      </p:grpSp>
      <p:grpSp>
        <p:nvGrpSpPr>
          <p:cNvPr id="32063" name="Group"/>
          <p:cNvGrpSpPr/>
          <p:nvPr/>
        </p:nvGrpSpPr>
        <p:grpSpPr>
          <a:xfrm>
            <a:off x="1552575" y="2895600"/>
            <a:ext cx="4572000" cy="4572000"/>
            <a:chOff x="1552575" y="2895600"/>
            <a:chExt cx="4572000" cy="4572000"/>
          </a:xfrm>
        </p:grpSpPr>
        <p:pic>
          <p:nvPicPr>
            <p:cNvPr id="8" name="Image 3" descr="preencoded.png">    </p:cNvPr>
            <p:cNvPicPr>
              <a:picLocks noChangeAspect="1"/>
            </p:cNvPicPr>
            <p:nvPr/>
          </p:nvPicPr>
          <p:blipFill>
            <a:blip r:embed="rId4"/>
            <a:stretch>
              <a:fillRect/>
            </a:stretch>
          </p:blipFill>
          <p:spPr>
            <a:xfrm>
              <a:off x="1552575" y="2895600"/>
              <a:ext cx="4572000" cy="4572000"/>
            </a:xfrm>
            <a:prstGeom prst="rect">
              <a:avLst/>
            </a:prstGeom>
          </p:spPr>
        </p:pic>
        <p:grpSp>
          <p:nvGrpSpPr>
            <p:cNvPr id="80701" name="Group"/>
            <p:cNvGrpSpPr/>
            <p:nvPr/>
          </p:nvGrpSpPr>
          <p:grpSpPr>
            <a:xfrm>
              <a:off x="1506855" y="7620000"/>
              <a:ext cx="4663440" cy="1306830"/>
              <a:chOff x="1506855" y="7620000"/>
              <a:chExt cx="4663440" cy="1306830"/>
            </a:xfrm>
          </p:grpSpPr>
          <p:sp>
            <p:nvSpPr>
              <p:cNvPr id="9" name="Text 3"/>
              <p:cNvSpPr/>
              <p:nvPr/>
            </p:nvSpPr>
            <p:spPr>
              <a:xfrm>
                <a:off x="1506855" y="7620000"/>
                <a:ext cx="466344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ELDRUIN</a:t>
                </a:r>
                <a:endParaRPr lang="en-US" sz="3600" dirty="0"/>
              </a:p>
            </p:txBody>
          </p:sp>
          <p:sp>
            <p:nvSpPr>
              <p:cNvPr id="10" name="Text 4"/>
              <p:cNvSpPr/>
              <p:nvPr/>
            </p:nvSpPr>
            <p:spPr>
              <a:xfrm>
                <a:off x="1522095" y="8458200"/>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Fire Mage</a:t>
                </a:r>
                <a:endParaRPr lang="en-US" sz="2400" dirty="0"/>
              </a:p>
            </p:txBody>
          </p:sp>
        </p:grpSp>
      </p:grpSp>
      <p:grpSp>
        <p:nvGrpSpPr>
          <p:cNvPr id="98976" name="Group"/>
          <p:cNvGrpSpPr/>
          <p:nvPr/>
        </p:nvGrpSpPr>
        <p:grpSpPr>
          <a:xfrm>
            <a:off x="6858000" y="2895600"/>
            <a:ext cx="4572000" cy="4572000"/>
            <a:chOff x="6858000" y="2895600"/>
            <a:chExt cx="4572000" cy="4572000"/>
          </a:xfrm>
        </p:grpSpPr>
        <p:pic>
          <p:nvPicPr>
            <p:cNvPr id="11" name="Image 4" descr="preencoded.png">    </p:cNvPr>
            <p:cNvPicPr>
              <a:picLocks noChangeAspect="1"/>
            </p:cNvPicPr>
            <p:nvPr/>
          </p:nvPicPr>
          <p:blipFill>
            <a:blip r:embed="rId5"/>
            <a:stretch>
              <a:fillRect/>
            </a:stretch>
          </p:blipFill>
          <p:spPr>
            <a:xfrm>
              <a:off x="6858000" y="2895600"/>
              <a:ext cx="4572000" cy="4572000"/>
            </a:xfrm>
            <a:prstGeom prst="rect">
              <a:avLst/>
            </a:prstGeom>
          </p:spPr>
        </p:pic>
        <p:grpSp>
          <p:nvGrpSpPr>
            <p:cNvPr id="76169" name="Group"/>
            <p:cNvGrpSpPr/>
            <p:nvPr/>
          </p:nvGrpSpPr>
          <p:grpSpPr>
            <a:xfrm>
              <a:off x="6812280" y="7620000"/>
              <a:ext cx="4663440" cy="1306830"/>
              <a:chOff x="6812280" y="7620000"/>
              <a:chExt cx="4663440" cy="1306830"/>
            </a:xfrm>
          </p:grpSpPr>
          <p:sp>
            <p:nvSpPr>
              <p:cNvPr id="12" name="Text 5"/>
              <p:cNvSpPr/>
              <p:nvPr/>
            </p:nvSpPr>
            <p:spPr>
              <a:xfrm>
                <a:off x="6812280" y="7620000"/>
                <a:ext cx="466344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ELEMENTALEN</a:t>
                </a:r>
                <a:endParaRPr lang="en-US" sz="3600" dirty="0"/>
              </a:p>
            </p:txBody>
          </p:sp>
          <p:sp>
            <p:nvSpPr>
              <p:cNvPr id="13" name="Text 6"/>
              <p:cNvSpPr/>
              <p:nvPr/>
            </p:nvSpPr>
            <p:spPr>
              <a:xfrm>
                <a:off x="6827520" y="8458200"/>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Guardian</a:t>
                </a:r>
                <a:endParaRPr lang="en-US" sz="2400" dirty="0"/>
              </a:p>
            </p:txBody>
          </p:sp>
        </p:grpSp>
      </p:grpSp>
      <p:grpSp>
        <p:nvGrpSpPr>
          <p:cNvPr id="79456" name="Group"/>
          <p:cNvGrpSpPr/>
          <p:nvPr/>
        </p:nvGrpSpPr>
        <p:grpSpPr>
          <a:xfrm>
            <a:off x="12163425" y="2895600"/>
            <a:ext cx="4572000" cy="4572000"/>
            <a:chOff x="12163425" y="2895600"/>
            <a:chExt cx="4572000" cy="4572000"/>
          </a:xfrm>
        </p:grpSpPr>
        <p:pic>
          <p:nvPicPr>
            <p:cNvPr id="14" name="Image 5" descr="preencoded.png">    </p:cNvPr>
            <p:cNvPicPr>
              <a:picLocks noChangeAspect="1"/>
            </p:cNvPicPr>
            <p:nvPr/>
          </p:nvPicPr>
          <p:blipFill>
            <a:blip r:embed="rId6"/>
            <a:stretch>
              <a:fillRect/>
            </a:stretch>
          </p:blipFill>
          <p:spPr>
            <a:xfrm>
              <a:off x="12163425" y="2895600"/>
              <a:ext cx="4572000" cy="4572000"/>
            </a:xfrm>
            <a:prstGeom prst="rect">
              <a:avLst/>
            </a:prstGeom>
          </p:spPr>
        </p:pic>
        <p:grpSp>
          <p:nvGrpSpPr>
            <p:cNvPr id="49839" name="Group"/>
            <p:cNvGrpSpPr/>
            <p:nvPr/>
          </p:nvGrpSpPr>
          <p:grpSpPr>
            <a:xfrm>
              <a:off x="12117705" y="7620000"/>
              <a:ext cx="4663440" cy="1306830"/>
              <a:chOff x="12117705" y="7620000"/>
              <a:chExt cx="4663440" cy="1306830"/>
            </a:xfrm>
          </p:grpSpPr>
          <p:sp>
            <p:nvSpPr>
              <p:cNvPr id="15" name="Text 7"/>
              <p:cNvSpPr/>
              <p:nvPr/>
            </p:nvSpPr>
            <p:spPr>
              <a:xfrm>
                <a:off x="12117705" y="7620000"/>
                <a:ext cx="4663440" cy="883920"/>
              </a:xfrm>
              <a:prstGeom prst="rect">
                <a:avLst/>
              </a:prstGeom>
              <a:noFill/>
              <a:ln/>
            </p:spPr>
            <p:txBody>
              <a:bodyPr wrap="square" lIns="0" tIns="0" rIns="0" bIns="0" rtlCol="0" anchor="t"/>
              <a:lstStyle/>
              <a:p>
                <a:pPr algn="ctr" indent="0" marL="0">
                  <a:buNone/>
                </a:pPr>
                <a:r>
                  <a:rPr lang="en-US" sz="3600" b="1" u="none" dirty="0">
                    <a:solidFill>
                      <a:srgbClr val="0E0E0E"/>
                    </a:solidFill>
                    <a:latin typeface="MuseoModerno" pitchFamily="34" charset="0"/>
                    <a:ea typeface="MuseoModerno" pitchFamily="34" charset="-122"/>
                    <a:cs typeface="MuseoModerno" pitchFamily="34" charset="-120"/>
                  </a:rPr>
                  <a:t>LUNARIA</a:t>
                </a:r>
                <a:endParaRPr lang="en-US" sz="3600" dirty="0"/>
              </a:p>
            </p:txBody>
          </p:sp>
          <p:sp>
            <p:nvSpPr>
              <p:cNvPr id="16" name="Text 8"/>
              <p:cNvSpPr/>
              <p:nvPr/>
            </p:nvSpPr>
            <p:spPr>
              <a:xfrm>
                <a:off x="12132945" y="8458200"/>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Moon Priestess</a:t>
                </a:r>
                <a:endParaRPr lang="en-US" sz="2400" dirty="0"/>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28875" y="3305175"/>
            <a:ext cx="8448674" cy="11153775"/>
          </a:xfrm>
          <a:prstGeom prst="rect">
            <a:avLst/>
          </a:prstGeom>
        </p:spPr>
      </p:pic>
      <p:pic>
        <p:nvPicPr>
          <p:cNvPr id="3" name="Image 1" descr="preencoded.png">    </p:cNvPr>
          <p:cNvPicPr>
            <a:picLocks noChangeAspect="1"/>
          </p:cNvPicPr>
          <p:nvPr/>
        </p:nvPicPr>
        <p:blipFill>
          <a:blip r:embed="rId2"/>
          <a:stretch>
            <a:fillRect/>
          </a:stretch>
        </p:blipFill>
        <p:spPr>
          <a:xfrm>
            <a:off x="7648575" y="-466725"/>
            <a:ext cx="11268075" cy="11220450"/>
          </a:xfrm>
          <a:prstGeom prst="rect">
            <a:avLst/>
          </a:prstGeom>
        </p:spPr>
      </p:pic>
      <p:grpSp>
        <p:nvGrpSpPr>
          <p:cNvPr id="9304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523875" y="1057275"/>
            <a:ext cx="8629650" cy="9001125"/>
          </a:xfrm>
          <a:prstGeom prst="rect">
            <a:avLst/>
          </a:prstGeom>
        </p:spPr>
      </p:pic>
      <p:grpSp>
        <p:nvGrpSpPr>
          <p:cNvPr id="14040" name="Group"/>
          <p:cNvGrpSpPr/>
          <p:nvPr/>
        </p:nvGrpSpPr>
        <p:grpSpPr>
          <a:xfrm>
            <a:off x="9434513" y="1752600"/>
            <a:ext cx="2066925" cy="1476375"/>
            <a:chOff x="9434513" y="1752600"/>
            <a:chExt cx="2066925" cy="1476375"/>
          </a:xfrm>
        </p:grpSpPr>
        <p:sp>
          <p:nvSpPr>
            <p:cNvPr id="7" name="Text 1"/>
            <p:cNvSpPr/>
            <p:nvPr/>
          </p:nvSpPr>
          <p:spPr>
            <a:xfrm>
              <a:off x="9434513" y="1752600"/>
              <a:ext cx="2066925"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2023</a:t>
              </a:r>
              <a:endParaRPr lang="en-US" sz="6000" dirty="0"/>
            </a:p>
          </p:txBody>
        </p:sp>
      </p:grpSp>
      <p:grpSp>
        <p:nvGrpSpPr>
          <p:cNvPr id="47783" name="Group"/>
          <p:cNvGrpSpPr/>
          <p:nvPr/>
        </p:nvGrpSpPr>
        <p:grpSpPr>
          <a:xfrm>
            <a:off x="9739145" y="3571875"/>
            <a:ext cx="1219535" cy="0"/>
            <a:chOff x="9739145" y="3571875"/>
            <a:chExt cx="1219535" cy="0"/>
          </a:xfrm>
        </p:grpSpPr>
        <p:sp>
          <p:nvSpPr>
            <p:cNvPr id="8" name="Shape 2"/>
            <p:cNvSpPr/>
            <p:nvPr/>
          </p:nvSpPr>
          <p:spPr>
            <a:xfrm rot="16200000">
              <a:off x="9739145" y="3571875"/>
              <a:ext cx="1219535" cy="0"/>
            </a:xfrm>
            <a:prstGeom prst="line">
              <a:avLst/>
            </a:prstGeom>
            <a:noFill/>
            <a:ln w="28575">
              <a:solidFill>
                <a:srgbClr val="0A7333"/>
              </a:solidFill>
              <a:prstDash val="solid"/>
            </a:ln>
          </p:spPr>
        </p:sp>
      </p:grpSp>
      <p:grpSp>
        <p:nvGrpSpPr>
          <p:cNvPr id="63780" name="Group"/>
          <p:cNvGrpSpPr/>
          <p:nvPr/>
        </p:nvGrpSpPr>
        <p:grpSpPr>
          <a:xfrm>
            <a:off x="9401175" y="4181475"/>
            <a:ext cx="2133600" cy="1476375"/>
            <a:chOff x="9401175" y="4181475"/>
            <a:chExt cx="2133600" cy="1476375"/>
          </a:xfrm>
        </p:grpSpPr>
        <p:sp>
          <p:nvSpPr>
            <p:cNvPr id="9" name="Text 3"/>
            <p:cNvSpPr/>
            <p:nvPr/>
          </p:nvSpPr>
          <p:spPr>
            <a:xfrm>
              <a:off x="9401175" y="4181475"/>
              <a:ext cx="2133600"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2024</a:t>
              </a:r>
              <a:endParaRPr lang="en-US" sz="6000" dirty="0"/>
            </a:p>
          </p:txBody>
        </p:sp>
      </p:grpSp>
      <p:grpSp>
        <p:nvGrpSpPr>
          <p:cNvPr id="65598" name="Group"/>
          <p:cNvGrpSpPr/>
          <p:nvPr/>
        </p:nvGrpSpPr>
        <p:grpSpPr>
          <a:xfrm>
            <a:off x="9739145" y="6000750"/>
            <a:ext cx="1219535" cy="0"/>
            <a:chOff x="9739145" y="6000750"/>
            <a:chExt cx="1219535" cy="0"/>
          </a:xfrm>
        </p:grpSpPr>
        <p:sp>
          <p:nvSpPr>
            <p:cNvPr id="10" name="Shape 4"/>
            <p:cNvSpPr/>
            <p:nvPr/>
          </p:nvSpPr>
          <p:spPr>
            <a:xfrm rot="16200000">
              <a:off x="9739145" y="6000750"/>
              <a:ext cx="1219535" cy="0"/>
            </a:xfrm>
            <a:prstGeom prst="line">
              <a:avLst/>
            </a:prstGeom>
            <a:noFill/>
            <a:ln w="28575">
              <a:solidFill>
                <a:srgbClr val="0A7333"/>
              </a:solidFill>
              <a:prstDash val="solid"/>
            </a:ln>
          </p:spPr>
        </p:sp>
      </p:grpSp>
      <p:grpSp>
        <p:nvGrpSpPr>
          <p:cNvPr id="83761" name="Group"/>
          <p:cNvGrpSpPr/>
          <p:nvPr/>
        </p:nvGrpSpPr>
        <p:grpSpPr>
          <a:xfrm>
            <a:off x="9434513" y="6610350"/>
            <a:ext cx="2066925" cy="1476375"/>
            <a:chOff x="9434513" y="6610350"/>
            <a:chExt cx="2066925" cy="1476375"/>
          </a:xfrm>
        </p:grpSpPr>
        <p:sp>
          <p:nvSpPr>
            <p:cNvPr id="11" name="Text 5"/>
            <p:cNvSpPr/>
            <p:nvPr/>
          </p:nvSpPr>
          <p:spPr>
            <a:xfrm>
              <a:off x="9434513" y="6610350"/>
              <a:ext cx="2066925"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2025</a:t>
              </a:r>
              <a:endParaRPr lang="en-US" sz="6000" dirty="0"/>
            </a:p>
          </p:txBody>
        </p:sp>
      </p:grpSp>
      <p:grpSp>
        <p:nvGrpSpPr>
          <p:cNvPr id="15329" name="Group"/>
          <p:cNvGrpSpPr/>
          <p:nvPr/>
        </p:nvGrpSpPr>
        <p:grpSpPr>
          <a:xfrm>
            <a:off x="9739145" y="8429625"/>
            <a:ext cx="1219535" cy="0"/>
            <a:chOff x="9739145" y="8429625"/>
            <a:chExt cx="1219535" cy="0"/>
          </a:xfrm>
        </p:grpSpPr>
        <p:sp>
          <p:nvSpPr>
            <p:cNvPr id="12" name="Shape 6"/>
            <p:cNvSpPr/>
            <p:nvPr/>
          </p:nvSpPr>
          <p:spPr>
            <a:xfrm rot="16200000">
              <a:off x="9739145" y="8429625"/>
              <a:ext cx="1219535" cy="0"/>
            </a:xfrm>
            <a:prstGeom prst="line">
              <a:avLst/>
            </a:prstGeom>
            <a:noFill/>
            <a:ln w="28575">
              <a:solidFill>
                <a:srgbClr val="0A7333"/>
              </a:solidFill>
              <a:prstDash val="solid"/>
            </a:ln>
          </p:spPr>
        </p:sp>
      </p:grpSp>
      <p:grpSp>
        <p:nvGrpSpPr>
          <p:cNvPr id="58436" name="Group"/>
          <p:cNvGrpSpPr/>
          <p:nvPr/>
        </p:nvGrpSpPr>
        <p:grpSpPr>
          <a:xfrm>
            <a:off x="9410700" y="9039225"/>
            <a:ext cx="2114550" cy="1476375"/>
            <a:chOff x="9410700" y="9039225"/>
            <a:chExt cx="2114550" cy="1476375"/>
          </a:xfrm>
        </p:grpSpPr>
        <p:sp>
          <p:nvSpPr>
            <p:cNvPr id="13" name="Text 7"/>
            <p:cNvSpPr/>
            <p:nvPr/>
          </p:nvSpPr>
          <p:spPr>
            <a:xfrm>
              <a:off x="9410700" y="9039225"/>
              <a:ext cx="2114550"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2026</a:t>
              </a:r>
              <a:endParaRPr lang="en-US" sz="6000" dirty="0"/>
            </a:p>
          </p:txBody>
        </p:sp>
      </p:grpSp>
      <p:sp>
        <p:nvSpPr>
          <p:cNvPr id="14" name="Text 8"/>
          <p:cNvSpPr/>
          <p:nvPr/>
        </p:nvSpPr>
        <p:spPr>
          <a:xfrm>
            <a:off x="11229975" y="3028950"/>
            <a:ext cx="5995035" cy="11925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Forbidden Forest: A place of mystery and wonder, where mystical creatures roam and flora flourishes.</a:t>
            </a:r>
            <a:endParaRPr lang="en-US" sz="2400" dirty="0"/>
          </a:p>
        </p:txBody>
      </p:sp>
      <p:sp>
        <p:nvSpPr>
          <p:cNvPr id="15" name="Text 9"/>
          <p:cNvSpPr/>
          <p:nvPr/>
        </p:nvSpPr>
        <p:spPr>
          <a:xfrm>
            <a:off x="11229975" y="5457825"/>
            <a:ext cx="5995035" cy="11925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Crystal Caves: A network of glittering caves filled with precious gems and minerals, guarded by fierce beasts.</a:t>
            </a:r>
            <a:endParaRPr lang="en-US" sz="2400" dirty="0"/>
          </a:p>
        </p:txBody>
      </p:sp>
      <p:sp>
        <p:nvSpPr>
          <p:cNvPr id="16" name="Text 10"/>
          <p:cNvSpPr/>
          <p:nvPr/>
        </p:nvSpPr>
        <p:spPr>
          <a:xfrm>
            <a:off x="11229975" y="7886700"/>
            <a:ext cx="5995035" cy="11925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Enchanted Garden: A place of pure beauty and tranquility, where the colors of the flowers are vibrant.</a:t>
            </a:r>
            <a:endParaRPr lang="en-US" sz="2400" dirty="0"/>
          </a:p>
        </p:txBody>
      </p:sp>
      <p:grpSp>
        <p:nvGrpSpPr>
          <p:cNvPr id="76233" name="Group"/>
          <p:cNvGrpSpPr/>
          <p:nvPr/>
        </p:nvGrpSpPr>
        <p:grpSpPr>
          <a:xfrm>
            <a:off x="6210300" y="161925"/>
            <a:ext cx="5876925" cy="1704975"/>
            <a:chOff x="6210300" y="161925"/>
            <a:chExt cx="5876925" cy="1704975"/>
          </a:xfrm>
        </p:grpSpPr>
        <p:sp>
          <p:nvSpPr>
            <p:cNvPr id="17" name="Shape 11"/>
            <p:cNvSpPr/>
            <p:nvPr/>
          </p:nvSpPr>
          <p:spPr>
            <a:xfrm>
              <a:off x="6210300" y="161925"/>
              <a:ext cx="5876925" cy="1666875"/>
            </a:xfrm>
            <a:prstGeom prst="rect">
              <a:avLst/>
            </a:prstGeom>
            <a:solidFill>
              <a:srgbClr val="A1C648"/>
            </a:solidFill>
            <a:ln/>
          </p:spPr>
        </p:sp>
        <p:sp>
          <p:nvSpPr>
            <p:cNvPr id="18" name="Text 12"/>
            <p:cNvSpPr/>
            <p:nvPr/>
          </p:nvSpPr>
          <p:spPr>
            <a:xfrm>
              <a:off x="6781800" y="390525"/>
              <a:ext cx="5000625"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The Mystery</a:t>
              </a:r>
              <a:endParaRPr lang="en-US" sz="60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305300" y="-1419225"/>
            <a:ext cx="13449300" cy="9896475"/>
          </a:xfrm>
          <a:prstGeom prst="rect">
            <a:avLst/>
          </a:prstGeom>
        </p:spPr>
      </p:pic>
      <p:pic>
        <p:nvPicPr>
          <p:cNvPr id="3" name="Image 1" descr="preencoded.png">    </p:cNvPr>
          <p:cNvPicPr>
            <a:picLocks noChangeAspect="1"/>
          </p:cNvPicPr>
          <p:nvPr/>
        </p:nvPicPr>
        <p:blipFill>
          <a:blip r:embed="rId2"/>
          <a:stretch>
            <a:fillRect/>
          </a:stretch>
        </p:blipFill>
        <p:spPr>
          <a:xfrm rot="10800000">
            <a:off x="11630025" y="1781175"/>
            <a:ext cx="7581900" cy="9277350"/>
          </a:xfrm>
          <a:prstGeom prst="rect">
            <a:avLst/>
          </a:prstGeom>
        </p:spPr>
      </p:pic>
      <p:grpSp>
        <p:nvGrpSpPr>
          <p:cNvPr id="7797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5810250" y="9601200"/>
            <a:ext cx="585978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To download more editable chart, </a:t>
            </a:r>
            <a:pPr algn="l" indent="0" marL="0">
              <a:buNone/>
            </a:pPr>
            <a:r>
              <a:rPr lang="en-US" sz="2400" u="sng" dirty="0">
                <a:solidFill>
                  <a:srgbClr val="0E0E0E"/>
                </a:solidFill>
                <a:uFill>
                  <a:solidFill>
                    <a:srgbClr val="FFFFFF"/>
                  </a:solidFill>
                </a:uFill>
                <a:latin typeface="Lato" pitchFamily="34" charset="0"/>
                <a:ea typeface="Lato" pitchFamily="34" charset="-122"/>
                <a:cs typeface="Lato" pitchFamily="34" charset="-120"/>
                <a:hlinkClick r:id="rId4"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grpSp>
        <p:nvGrpSpPr>
          <p:cNvPr id="75388" name="Group"/>
          <p:cNvGrpSpPr/>
          <p:nvPr/>
        </p:nvGrpSpPr>
        <p:grpSpPr>
          <a:xfrm>
            <a:off x="5362575" y="476250"/>
            <a:ext cx="7562850" cy="1704975"/>
            <a:chOff x="5362575" y="476250"/>
            <a:chExt cx="7562850" cy="1704975"/>
          </a:xfrm>
        </p:grpSpPr>
        <p:sp>
          <p:nvSpPr>
            <p:cNvPr id="7" name="Shape 2"/>
            <p:cNvSpPr/>
            <p:nvPr/>
          </p:nvSpPr>
          <p:spPr>
            <a:xfrm>
              <a:off x="5362575" y="476250"/>
              <a:ext cx="7562850" cy="1666875"/>
            </a:xfrm>
            <a:prstGeom prst="rect">
              <a:avLst/>
            </a:prstGeom>
            <a:solidFill>
              <a:srgbClr val="A1C648"/>
            </a:solidFill>
            <a:ln/>
          </p:spPr>
        </p:sp>
        <p:sp>
          <p:nvSpPr>
            <p:cNvPr id="8" name="Text 3"/>
            <p:cNvSpPr/>
            <p:nvPr/>
          </p:nvSpPr>
          <p:spPr>
            <a:xfrm>
              <a:off x="5934075" y="704850"/>
              <a:ext cx="6686550" cy="1476375"/>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The Organization</a:t>
              </a:r>
              <a:endParaRPr lang="en-US" sz="6000" dirty="0"/>
            </a:p>
          </p:txBody>
        </p:sp>
      </p:grpSp>
      <p:grpSp>
        <p:nvGrpSpPr>
          <p:cNvPr id="24586" name="Group"/>
          <p:cNvGrpSpPr/>
          <p:nvPr/>
        </p:nvGrpSpPr>
        <p:grpSpPr>
          <a:xfrm>
            <a:off x="590550" y="2514600"/>
            <a:ext cx="17373600" cy="6600825"/>
            <a:chOff x="590550" y="2514600"/>
            <a:chExt cx="17373600" cy="6600825"/>
          </a:xfrm>
        </p:grpSpPr>
        <p:sp>
          <p:nvSpPr>
            <p:cNvPr id="9" name="Shape 4"/>
            <p:cNvSpPr/>
            <p:nvPr/>
          </p:nvSpPr>
          <p:spPr>
            <a:xfrm>
              <a:off x="7629525" y="2514600"/>
              <a:ext cx="4114800" cy="1285875"/>
            </a:xfrm>
            <a:prstGeom prst="rect">
              <a:avLst/>
            </a:prstGeom>
            <a:solidFill>
              <a:srgbClr val="A1C648"/>
            </a:solidFill>
            <a:ln/>
          </p:spPr>
        </p:sp>
        <p:pic>
          <p:nvPicPr>
            <p:cNvPr id="10" name="Image 3" descr="preencoded.png">    </p:cNvPr>
            <p:cNvPicPr>
              <a:picLocks noChangeAspect="1"/>
            </p:cNvPicPr>
            <p:nvPr/>
          </p:nvPicPr>
          <p:blipFill>
            <a:blip r:embed="rId5"/>
            <a:stretch>
              <a:fillRect/>
            </a:stretch>
          </p:blipFill>
          <p:spPr>
            <a:xfrm>
              <a:off x="7858125" y="2738438"/>
              <a:ext cx="838200" cy="838200"/>
            </a:xfrm>
            <a:prstGeom prst="rect">
              <a:avLst/>
            </a:prstGeom>
          </p:spPr>
        </p:pic>
        <p:sp>
          <p:nvSpPr>
            <p:cNvPr id="11" name="Shape 5"/>
            <p:cNvSpPr/>
            <p:nvPr/>
          </p:nvSpPr>
          <p:spPr>
            <a:xfrm>
              <a:off x="590550" y="4286250"/>
              <a:ext cx="4114800" cy="1285875"/>
            </a:xfrm>
            <a:prstGeom prst="rect">
              <a:avLst/>
            </a:prstGeom>
            <a:solidFill>
              <a:srgbClr val="A1C648"/>
            </a:solidFill>
            <a:ln/>
          </p:spPr>
        </p:sp>
        <p:pic>
          <p:nvPicPr>
            <p:cNvPr id="12" name="Image 4" descr="preencoded.png">    </p:cNvPr>
            <p:cNvPicPr>
              <a:picLocks noChangeAspect="1"/>
            </p:cNvPicPr>
            <p:nvPr/>
          </p:nvPicPr>
          <p:blipFill>
            <a:blip r:embed="rId6"/>
            <a:stretch>
              <a:fillRect/>
            </a:stretch>
          </p:blipFill>
          <p:spPr>
            <a:xfrm>
              <a:off x="819150" y="4510088"/>
              <a:ext cx="838200" cy="838200"/>
            </a:xfrm>
            <a:prstGeom prst="rect">
              <a:avLst/>
            </a:prstGeom>
          </p:spPr>
        </p:pic>
        <p:sp>
          <p:nvSpPr>
            <p:cNvPr id="13" name="Shape 6"/>
            <p:cNvSpPr/>
            <p:nvPr/>
          </p:nvSpPr>
          <p:spPr>
            <a:xfrm>
              <a:off x="2876550" y="6038850"/>
              <a:ext cx="4114800" cy="1285875"/>
            </a:xfrm>
            <a:prstGeom prst="rect">
              <a:avLst/>
            </a:prstGeom>
            <a:solidFill>
              <a:srgbClr val="A1C648"/>
            </a:solidFill>
            <a:ln/>
          </p:spPr>
        </p:sp>
        <p:pic>
          <p:nvPicPr>
            <p:cNvPr id="14" name="Image 5" descr="preencoded.png">    </p:cNvPr>
            <p:cNvPicPr>
              <a:picLocks noChangeAspect="1"/>
            </p:cNvPicPr>
            <p:nvPr/>
          </p:nvPicPr>
          <p:blipFill>
            <a:blip r:embed="rId7"/>
            <a:stretch>
              <a:fillRect/>
            </a:stretch>
          </p:blipFill>
          <p:spPr>
            <a:xfrm>
              <a:off x="3105150" y="6262688"/>
              <a:ext cx="838200" cy="838200"/>
            </a:xfrm>
            <a:prstGeom prst="rect">
              <a:avLst/>
            </a:prstGeom>
          </p:spPr>
        </p:pic>
        <p:sp>
          <p:nvSpPr>
            <p:cNvPr id="15" name="Shape 7"/>
            <p:cNvSpPr/>
            <p:nvPr/>
          </p:nvSpPr>
          <p:spPr>
            <a:xfrm>
              <a:off x="2876550" y="7829550"/>
              <a:ext cx="4114800" cy="1285875"/>
            </a:xfrm>
            <a:prstGeom prst="rect">
              <a:avLst/>
            </a:prstGeom>
            <a:solidFill>
              <a:srgbClr val="A1C648"/>
            </a:solidFill>
            <a:ln/>
          </p:spPr>
        </p:sp>
        <p:pic>
          <p:nvPicPr>
            <p:cNvPr id="16" name="Image 6" descr="preencoded.png">    </p:cNvPr>
            <p:cNvPicPr>
              <a:picLocks noChangeAspect="1"/>
            </p:cNvPicPr>
            <p:nvPr/>
          </p:nvPicPr>
          <p:blipFill>
            <a:blip r:embed="rId8"/>
            <a:stretch>
              <a:fillRect/>
            </a:stretch>
          </p:blipFill>
          <p:spPr>
            <a:xfrm>
              <a:off x="3105150" y="8053387"/>
              <a:ext cx="838200" cy="838200"/>
            </a:xfrm>
            <a:prstGeom prst="rect">
              <a:avLst/>
            </a:prstGeom>
          </p:spPr>
        </p:pic>
        <p:sp>
          <p:nvSpPr>
            <p:cNvPr id="17" name="Shape 8"/>
            <p:cNvSpPr/>
            <p:nvPr/>
          </p:nvSpPr>
          <p:spPr>
            <a:xfrm>
              <a:off x="11506200" y="6057900"/>
              <a:ext cx="4114800" cy="1285875"/>
            </a:xfrm>
            <a:prstGeom prst="rect">
              <a:avLst/>
            </a:prstGeom>
            <a:solidFill>
              <a:srgbClr val="A1C648"/>
            </a:solidFill>
            <a:ln/>
          </p:spPr>
        </p:sp>
        <p:pic>
          <p:nvPicPr>
            <p:cNvPr id="18" name="Image 7" descr="preencoded.png">    </p:cNvPr>
            <p:cNvPicPr>
              <a:picLocks noChangeAspect="1"/>
            </p:cNvPicPr>
            <p:nvPr/>
          </p:nvPicPr>
          <p:blipFill>
            <a:blip r:embed="rId9"/>
            <a:stretch>
              <a:fillRect/>
            </a:stretch>
          </p:blipFill>
          <p:spPr>
            <a:xfrm>
              <a:off x="11734800" y="6281738"/>
              <a:ext cx="838200" cy="838200"/>
            </a:xfrm>
            <a:prstGeom prst="rect">
              <a:avLst/>
            </a:prstGeom>
          </p:spPr>
        </p:pic>
        <p:sp>
          <p:nvSpPr>
            <p:cNvPr id="19" name="Shape 9"/>
            <p:cNvSpPr/>
            <p:nvPr/>
          </p:nvSpPr>
          <p:spPr>
            <a:xfrm>
              <a:off x="11506200" y="7829550"/>
              <a:ext cx="4114800" cy="1285875"/>
            </a:xfrm>
            <a:prstGeom prst="rect">
              <a:avLst/>
            </a:prstGeom>
            <a:solidFill>
              <a:srgbClr val="A1C648"/>
            </a:solidFill>
            <a:ln/>
          </p:spPr>
        </p:sp>
        <p:pic>
          <p:nvPicPr>
            <p:cNvPr id="20" name="Image 8" descr="preencoded.png">    </p:cNvPr>
            <p:cNvPicPr>
              <a:picLocks noChangeAspect="1"/>
            </p:cNvPicPr>
            <p:nvPr/>
          </p:nvPicPr>
          <p:blipFill>
            <a:blip r:embed="rId10"/>
            <a:stretch>
              <a:fillRect/>
            </a:stretch>
          </p:blipFill>
          <p:spPr>
            <a:xfrm>
              <a:off x="11734800" y="8053387"/>
              <a:ext cx="838200" cy="838200"/>
            </a:xfrm>
            <a:prstGeom prst="rect">
              <a:avLst/>
            </a:prstGeom>
          </p:spPr>
        </p:pic>
        <p:sp>
          <p:nvSpPr>
            <p:cNvPr id="21" name="Shape 10"/>
            <p:cNvSpPr/>
            <p:nvPr/>
          </p:nvSpPr>
          <p:spPr>
            <a:xfrm>
              <a:off x="5010150" y="4286250"/>
              <a:ext cx="4114800" cy="1285875"/>
            </a:xfrm>
            <a:prstGeom prst="rect">
              <a:avLst/>
            </a:prstGeom>
            <a:solidFill>
              <a:srgbClr val="A1C648"/>
            </a:solidFill>
            <a:ln/>
          </p:spPr>
        </p:sp>
        <p:pic>
          <p:nvPicPr>
            <p:cNvPr id="22" name="Image 9" descr="preencoded.png">    </p:cNvPr>
            <p:cNvPicPr>
              <a:picLocks noChangeAspect="1"/>
            </p:cNvPicPr>
            <p:nvPr/>
          </p:nvPicPr>
          <p:blipFill>
            <a:blip r:embed="rId11"/>
            <a:stretch>
              <a:fillRect/>
            </a:stretch>
          </p:blipFill>
          <p:spPr>
            <a:xfrm>
              <a:off x="5238750" y="4510088"/>
              <a:ext cx="838200" cy="838200"/>
            </a:xfrm>
            <a:prstGeom prst="rect">
              <a:avLst/>
            </a:prstGeom>
          </p:spPr>
        </p:pic>
        <p:sp>
          <p:nvSpPr>
            <p:cNvPr id="23" name="Shape 11"/>
            <p:cNvSpPr/>
            <p:nvPr/>
          </p:nvSpPr>
          <p:spPr>
            <a:xfrm>
              <a:off x="13849350" y="4286250"/>
              <a:ext cx="4114800" cy="1285875"/>
            </a:xfrm>
            <a:prstGeom prst="rect">
              <a:avLst/>
            </a:prstGeom>
            <a:solidFill>
              <a:srgbClr val="A1C648"/>
            </a:solidFill>
            <a:ln/>
          </p:spPr>
        </p:sp>
        <p:pic>
          <p:nvPicPr>
            <p:cNvPr id="24" name="Image 10" descr="preencoded.png">    </p:cNvPr>
            <p:cNvPicPr>
              <a:picLocks noChangeAspect="1"/>
            </p:cNvPicPr>
            <p:nvPr/>
          </p:nvPicPr>
          <p:blipFill>
            <a:blip r:embed="rId12"/>
            <a:stretch>
              <a:fillRect/>
            </a:stretch>
          </p:blipFill>
          <p:spPr>
            <a:xfrm>
              <a:off x="14077950" y="4510088"/>
              <a:ext cx="838200" cy="838200"/>
            </a:xfrm>
            <a:prstGeom prst="rect">
              <a:avLst/>
            </a:prstGeom>
          </p:spPr>
        </p:pic>
        <p:sp>
          <p:nvSpPr>
            <p:cNvPr id="25" name="Shape 12"/>
            <p:cNvSpPr/>
            <p:nvPr/>
          </p:nvSpPr>
          <p:spPr>
            <a:xfrm>
              <a:off x="9429750" y="4286250"/>
              <a:ext cx="4114800" cy="1285875"/>
            </a:xfrm>
            <a:prstGeom prst="rect">
              <a:avLst/>
            </a:prstGeom>
            <a:solidFill>
              <a:srgbClr val="A1C648"/>
            </a:solidFill>
            <a:ln/>
          </p:spPr>
        </p:sp>
        <p:pic>
          <p:nvPicPr>
            <p:cNvPr id="26" name="Image 11" descr="preencoded.png">    </p:cNvPr>
            <p:cNvPicPr>
              <a:picLocks noChangeAspect="1"/>
            </p:cNvPicPr>
            <p:nvPr/>
          </p:nvPicPr>
          <p:blipFill>
            <a:blip r:embed="rId13"/>
            <a:stretch>
              <a:fillRect/>
            </a:stretch>
          </p:blipFill>
          <p:spPr>
            <a:xfrm>
              <a:off x="9658350" y="4510088"/>
              <a:ext cx="838200" cy="838200"/>
            </a:xfrm>
            <a:prstGeom prst="rect">
              <a:avLst/>
            </a:prstGeom>
          </p:spPr>
        </p:pic>
        <p:sp>
          <p:nvSpPr>
            <p:cNvPr id="27" name="Shape 13"/>
            <p:cNvSpPr/>
            <p:nvPr/>
          </p:nvSpPr>
          <p:spPr>
            <a:xfrm rot="2470">
              <a:off x="2514598" y="3976687"/>
              <a:ext cx="13258803" cy="0"/>
            </a:xfrm>
            <a:prstGeom prst="line">
              <a:avLst/>
            </a:prstGeom>
            <a:noFill/>
            <a:ln w="9525">
              <a:solidFill>
                <a:srgbClr val="4D4D4D"/>
              </a:solidFill>
              <a:prstDash val="solid"/>
            </a:ln>
          </p:spPr>
        </p:sp>
        <p:sp>
          <p:nvSpPr>
            <p:cNvPr id="28" name="Shape 14"/>
            <p:cNvSpPr/>
            <p:nvPr/>
          </p:nvSpPr>
          <p:spPr>
            <a:xfrm rot="5292605">
              <a:off x="9605888" y="3829050"/>
              <a:ext cx="304949" cy="0"/>
            </a:xfrm>
            <a:prstGeom prst="line">
              <a:avLst/>
            </a:prstGeom>
            <a:noFill/>
            <a:ln w="9525">
              <a:solidFill>
                <a:srgbClr val="4D4D4D"/>
              </a:solidFill>
              <a:prstDash val="solid"/>
            </a:ln>
          </p:spPr>
        </p:sp>
        <p:sp>
          <p:nvSpPr>
            <p:cNvPr id="29" name="Shape 15"/>
            <p:cNvSpPr/>
            <p:nvPr/>
          </p:nvSpPr>
          <p:spPr>
            <a:xfrm rot="5295858">
              <a:off x="2362128" y="4138613"/>
              <a:ext cx="314469" cy="0"/>
            </a:xfrm>
            <a:prstGeom prst="line">
              <a:avLst/>
            </a:prstGeom>
            <a:noFill/>
            <a:ln w="9525">
              <a:solidFill>
                <a:srgbClr val="4D4D4D"/>
              </a:solidFill>
              <a:prstDash val="solid"/>
            </a:ln>
          </p:spPr>
        </p:sp>
        <p:sp>
          <p:nvSpPr>
            <p:cNvPr id="30" name="Shape 16"/>
            <p:cNvSpPr/>
            <p:nvPr/>
          </p:nvSpPr>
          <p:spPr>
            <a:xfrm rot="5295858">
              <a:off x="6981753" y="4138613"/>
              <a:ext cx="314469" cy="0"/>
            </a:xfrm>
            <a:prstGeom prst="line">
              <a:avLst/>
            </a:prstGeom>
            <a:noFill/>
            <a:ln w="9525">
              <a:solidFill>
                <a:srgbClr val="4D4D4D"/>
              </a:solidFill>
              <a:prstDash val="solid"/>
            </a:ln>
          </p:spPr>
        </p:sp>
        <p:sp>
          <p:nvSpPr>
            <p:cNvPr id="31" name="Shape 17"/>
            <p:cNvSpPr/>
            <p:nvPr/>
          </p:nvSpPr>
          <p:spPr>
            <a:xfrm rot="5295858">
              <a:off x="11401353" y="4138613"/>
              <a:ext cx="314469" cy="0"/>
            </a:xfrm>
            <a:prstGeom prst="line">
              <a:avLst/>
            </a:prstGeom>
            <a:noFill/>
            <a:ln w="9525">
              <a:solidFill>
                <a:srgbClr val="4D4D4D"/>
              </a:solidFill>
              <a:prstDash val="solid"/>
            </a:ln>
          </p:spPr>
        </p:sp>
        <p:sp>
          <p:nvSpPr>
            <p:cNvPr id="32" name="Shape 18"/>
            <p:cNvSpPr/>
            <p:nvPr/>
          </p:nvSpPr>
          <p:spPr>
            <a:xfrm rot="5295858">
              <a:off x="15611403" y="4138613"/>
              <a:ext cx="314469" cy="0"/>
            </a:xfrm>
            <a:prstGeom prst="line">
              <a:avLst/>
            </a:prstGeom>
            <a:noFill/>
            <a:ln w="9525">
              <a:solidFill>
                <a:srgbClr val="4D4D4D"/>
              </a:solidFill>
              <a:prstDash val="solid"/>
            </a:ln>
          </p:spPr>
        </p:sp>
        <p:sp>
          <p:nvSpPr>
            <p:cNvPr id="33" name="Shape 19"/>
            <p:cNvSpPr/>
            <p:nvPr/>
          </p:nvSpPr>
          <p:spPr>
            <a:xfrm rot="5389519">
              <a:off x="5576880" y="6905625"/>
              <a:ext cx="3124215" cy="0"/>
            </a:xfrm>
            <a:prstGeom prst="line">
              <a:avLst/>
            </a:prstGeom>
            <a:noFill/>
            <a:ln w="9525">
              <a:solidFill>
                <a:srgbClr val="4D4D4D"/>
              </a:solidFill>
              <a:prstDash val="solid"/>
            </a:ln>
          </p:spPr>
        </p:sp>
        <p:sp>
          <p:nvSpPr>
            <p:cNvPr id="34" name="Shape 20"/>
            <p:cNvSpPr/>
            <p:nvPr/>
          </p:nvSpPr>
          <p:spPr>
            <a:xfrm rot="214580">
              <a:off x="6991201" y="6615113"/>
              <a:ext cx="152697" cy="0"/>
            </a:xfrm>
            <a:prstGeom prst="line">
              <a:avLst/>
            </a:prstGeom>
            <a:noFill/>
            <a:ln w="9525">
              <a:solidFill>
                <a:srgbClr val="4D4D4D"/>
              </a:solidFill>
              <a:prstDash val="solid"/>
            </a:ln>
          </p:spPr>
        </p:sp>
        <p:sp>
          <p:nvSpPr>
            <p:cNvPr id="35" name="Shape 21"/>
            <p:cNvSpPr/>
            <p:nvPr/>
          </p:nvSpPr>
          <p:spPr>
            <a:xfrm rot="214580">
              <a:off x="15620851" y="6615113"/>
              <a:ext cx="152697" cy="0"/>
            </a:xfrm>
            <a:prstGeom prst="line">
              <a:avLst/>
            </a:prstGeom>
            <a:noFill/>
            <a:ln w="9525">
              <a:solidFill>
                <a:srgbClr val="4D4D4D"/>
              </a:solidFill>
              <a:prstDash val="solid"/>
            </a:ln>
          </p:spPr>
        </p:sp>
        <p:sp>
          <p:nvSpPr>
            <p:cNvPr id="36" name="Shape 22"/>
            <p:cNvSpPr/>
            <p:nvPr/>
          </p:nvSpPr>
          <p:spPr>
            <a:xfrm rot="214580">
              <a:off x="6991201" y="8462963"/>
              <a:ext cx="152697" cy="0"/>
            </a:xfrm>
            <a:prstGeom prst="line">
              <a:avLst/>
            </a:prstGeom>
            <a:noFill/>
            <a:ln w="9525">
              <a:solidFill>
                <a:srgbClr val="4D4D4D"/>
              </a:solidFill>
              <a:prstDash val="solid"/>
            </a:ln>
          </p:spPr>
        </p:sp>
        <p:sp>
          <p:nvSpPr>
            <p:cNvPr id="37" name="Shape 23"/>
            <p:cNvSpPr/>
            <p:nvPr/>
          </p:nvSpPr>
          <p:spPr>
            <a:xfrm rot="214580">
              <a:off x="15620851" y="8462963"/>
              <a:ext cx="152697" cy="0"/>
            </a:xfrm>
            <a:prstGeom prst="line">
              <a:avLst/>
            </a:prstGeom>
            <a:noFill/>
            <a:ln w="9525">
              <a:solidFill>
                <a:srgbClr val="4D4D4D"/>
              </a:solidFill>
              <a:prstDash val="solid"/>
            </a:ln>
          </p:spPr>
        </p:sp>
        <p:sp>
          <p:nvSpPr>
            <p:cNvPr id="38" name="Shape 24"/>
            <p:cNvSpPr/>
            <p:nvPr/>
          </p:nvSpPr>
          <p:spPr>
            <a:xfrm rot="5389155">
              <a:off x="14258917" y="6958013"/>
              <a:ext cx="3019440" cy="0"/>
            </a:xfrm>
            <a:prstGeom prst="line">
              <a:avLst/>
            </a:prstGeom>
            <a:noFill/>
            <a:ln w="9525">
              <a:solidFill>
                <a:srgbClr val="4D4D4D"/>
              </a:solidFill>
              <a:prstDash val="solid"/>
            </a:ln>
          </p:spPr>
        </p:sp>
        <p:sp>
          <p:nvSpPr>
            <p:cNvPr id="39" name="Text 25"/>
            <p:cNvSpPr/>
            <p:nvPr/>
          </p:nvSpPr>
          <p:spPr>
            <a:xfrm>
              <a:off x="8848725" y="266700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CHLOE NG</a:t>
              </a:r>
              <a:endParaRPr lang="en-US" sz="2700" dirty="0"/>
            </a:p>
          </p:txBody>
        </p:sp>
        <p:sp>
          <p:nvSpPr>
            <p:cNvPr id="40" name="Text 26"/>
            <p:cNvSpPr/>
            <p:nvPr/>
          </p:nvSpPr>
          <p:spPr>
            <a:xfrm>
              <a:off x="8848725" y="328612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Mage</a:t>
              </a:r>
              <a:endParaRPr lang="en-US" sz="2400" dirty="0"/>
            </a:p>
          </p:txBody>
        </p:sp>
        <p:sp>
          <p:nvSpPr>
            <p:cNvPr id="41" name="Text 27"/>
            <p:cNvSpPr/>
            <p:nvPr/>
          </p:nvSpPr>
          <p:spPr>
            <a:xfrm>
              <a:off x="1809750" y="443865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VALTORIN</a:t>
              </a:r>
              <a:endParaRPr lang="en-US" sz="2700" dirty="0"/>
            </a:p>
          </p:txBody>
        </p:sp>
        <p:sp>
          <p:nvSpPr>
            <p:cNvPr id="42" name="Text 28"/>
            <p:cNvSpPr/>
            <p:nvPr/>
          </p:nvSpPr>
          <p:spPr>
            <a:xfrm>
              <a:off x="1809750" y="50577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Assassin</a:t>
              </a:r>
              <a:endParaRPr lang="en-US" sz="2400" dirty="0"/>
            </a:p>
          </p:txBody>
        </p:sp>
        <p:sp>
          <p:nvSpPr>
            <p:cNvPr id="43" name="Text 29"/>
            <p:cNvSpPr/>
            <p:nvPr/>
          </p:nvSpPr>
          <p:spPr>
            <a:xfrm>
              <a:off x="4095750" y="619125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LUCIAN</a:t>
              </a:r>
              <a:endParaRPr lang="en-US" sz="2700" dirty="0"/>
            </a:p>
          </p:txBody>
        </p:sp>
        <p:sp>
          <p:nvSpPr>
            <p:cNvPr id="44" name="Text 30"/>
            <p:cNvSpPr/>
            <p:nvPr/>
          </p:nvSpPr>
          <p:spPr>
            <a:xfrm>
              <a:off x="4095750" y="68103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Conjurer</a:t>
              </a:r>
              <a:endParaRPr lang="en-US" sz="2400" dirty="0"/>
            </a:p>
          </p:txBody>
        </p:sp>
        <p:sp>
          <p:nvSpPr>
            <p:cNvPr id="45" name="Text 31"/>
            <p:cNvSpPr/>
            <p:nvPr/>
          </p:nvSpPr>
          <p:spPr>
            <a:xfrm>
              <a:off x="4095750" y="798195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CEDRIC</a:t>
              </a:r>
              <a:endParaRPr lang="en-US" sz="2700" dirty="0"/>
            </a:p>
          </p:txBody>
        </p:sp>
        <p:sp>
          <p:nvSpPr>
            <p:cNvPr id="46" name="Text 32"/>
            <p:cNvSpPr/>
            <p:nvPr/>
          </p:nvSpPr>
          <p:spPr>
            <a:xfrm>
              <a:off x="4095750" y="86010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Timekeeper</a:t>
              </a:r>
              <a:endParaRPr lang="en-US" sz="2400" dirty="0"/>
            </a:p>
          </p:txBody>
        </p:sp>
        <p:sp>
          <p:nvSpPr>
            <p:cNvPr id="47" name="Text 33"/>
            <p:cNvSpPr/>
            <p:nvPr/>
          </p:nvSpPr>
          <p:spPr>
            <a:xfrm>
              <a:off x="12725400" y="621030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ELVINA</a:t>
              </a:r>
              <a:endParaRPr lang="en-US" sz="2700" dirty="0"/>
            </a:p>
          </p:txBody>
        </p:sp>
        <p:sp>
          <p:nvSpPr>
            <p:cNvPr id="48" name="Text 34"/>
            <p:cNvSpPr/>
            <p:nvPr/>
          </p:nvSpPr>
          <p:spPr>
            <a:xfrm>
              <a:off x="12725400" y="682942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Oracle</a:t>
              </a:r>
              <a:endParaRPr lang="en-US" sz="2400" dirty="0"/>
            </a:p>
          </p:txBody>
        </p:sp>
        <p:sp>
          <p:nvSpPr>
            <p:cNvPr id="49" name="Text 35"/>
            <p:cNvSpPr/>
            <p:nvPr/>
          </p:nvSpPr>
          <p:spPr>
            <a:xfrm>
              <a:off x="12725400" y="798195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SERAPHINA</a:t>
              </a:r>
              <a:endParaRPr lang="en-US" sz="2700" dirty="0"/>
            </a:p>
          </p:txBody>
        </p:sp>
        <p:sp>
          <p:nvSpPr>
            <p:cNvPr id="50" name="Text 36"/>
            <p:cNvSpPr/>
            <p:nvPr/>
          </p:nvSpPr>
          <p:spPr>
            <a:xfrm>
              <a:off x="12725400" y="86010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Lightbringer</a:t>
              </a:r>
              <a:endParaRPr lang="en-US" sz="2400" dirty="0"/>
            </a:p>
          </p:txBody>
        </p:sp>
        <p:sp>
          <p:nvSpPr>
            <p:cNvPr id="51" name="Text 37"/>
            <p:cNvSpPr/>
            <p:nvPr/>
          </p:nvSpPr>
          <p:spPr>
            <a:xfrm>
              <a:off x="6229350" y="443865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AURIELLE</a:t>
              </a:r>
              <a:endParaRPr lang="en-US" sz="2700" dirty="0"/>
            </a:p>
          </p:txBody>
        </p:sp>
        <p:sp>
          <p:nvSpPr>
            <p:cNvPr id="52" name="Text 38"/>
            <p:cNvSpPr/>
            <p:nvPr/>
          </p:nvSpPr>
          <p:spPr>
            <a:xfrm>
              <a:off x="6229350" y="50577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Priestess</a:t>
              </a:r>
              <a:endParaRPr lang="en-US" sz="2400" dirty="0"/>
            </a:p>
          </p:txBody>
        </p:sp>
        <p:sp>
          <p:nvSpPr>
            <p:cNvPr id="53" name="Text 39"/>
            <p:cNvSpPr/>
            <p:nvPr/>
          </p:nvSpPr>
          <p:spPr>
            <a:xfrm>
              <a:off x="15068550" y="443865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DARIANA</a:t>
              </a:r>
              <a:endParaRPr lang="en-US" sz="2700" dirty="0"/>
            </a:p>
          </p:txBody>
        </p:sp>
        <p:sp>
          <p:nvSpPr>
            <p:cNvPr id="54" name="Text 40"/>
            <p:cNvSpPr/>
            <p:nvPr/>
          </p:nvSpPr>
          <p:spPr>
            <a:xfrm>
              <a:off x="15068550" y="50577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Shaman</a:t>
              </a:r>
              <a:endParaRPr lang="en-US" sz="2400" dirty="0"/>
            </a:p>
          </p:txBody>
        </p:sp>
        <p:sp>
          <p:nvSpPr>
            <p:cNvPr id="55" name="Text 41"/>
            <p:cNvSpPr/>
            <p:nvPr/>
          </p:nvSpPr>
          <p:spPr>
            <a:xfrm>
              <a:off x="10648950" y="4438650"/>
              <a:ext cx="2735580" cy="662940"/>
            </a:xfrm>
            <a:prstGeom prst="rect">
              <a:avLst/>
            </a:prstGeom>
            <a:noFill/>
            <a:ln/>
          </p:spPr>
          <p:txBody>
            <a:bodyPr wrap="square" lIns="0" tIns="0" rIns="0" bIns="0" rtlCol="0" anchor="t"/>
            <a:lstStyle/>
            <a:p>
              <a:pPr algn="l" indent="0" marL="0">
                <a:buNone/>
              </a:pPr>
              <a:r>
                <a:rPr lang="en-US" sz="2700" b="1" u="none" dirty="0">
                  <a:solidFill>
                    <a:srgbClr val="0E0E0E"/>
                  </a:solidFill>
                  <a:latin typeface="MuseoModerno" pitchFamily="34" charset="0"/>
                  <a:ea typeface="MuseoModerno" pitchFamily="34" charset="-122"/>
                  <a:cs typeface="MuseoModerno" pitchFamily="34" charset="-120"/>
                </a:rPr>
                <a:t>THERONIS</a:t>
              </a:r>
              <a:endParaRPr lang="en-US" sz="2700" dirty="0"/>
            </a:p>
          </p:txBody>
        </p:sp>
        <p:sp>
          <p:nvSpPr>
            <p:cNvPr id="56" name="Text 42"/>
            <p:cNvSpPr/>
            <p:nvPr/>
          </p:nvSpPr>
          <p:spPr>
            <a:xfrm>
              <a:off x="10648950" y="50577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Warrior</a:t>
              </a:r>
              <a:endParaRPr lang="en-US" sz="2400" dirty="0"/>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BEFD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906000" y="-2228850"/>
            <a:ext cx="11706225" cy="7372349"/>
          </a:xfrm>
          <a:prstGeom prst="rect">
            <a:avLst/>
          </a:prstGeom>
        </p:spPr>
      </p:pic>
      <p:pic>
        <p:nvPicPr>
          <p:cNvPr id="3" name="Image 1" descr="preencoded.png">    </p:cNvPr>
          <p:cNvPicPr>
            <a:picLocks noChangeAspect="1"/>
          </p:cNvPicPr>
          <p:nvPr/>
        </p:nvPicPr>
        <p:blipFill>
          <a:blip r:embed="rId2"/>
          <a:stretch>
            <a:fillRect/>
          </a:stretch>
        </p:blipFill>
        <p:spPr>
          <a:xfrm>
            <a:off x="-4000500" y="3171825"/>
            <a:ext cx="10887075" cy="10115550"/>
          </a:xfrm>
          <a:prstGeom prst="rect">
            <a:avLst/>
          </a:prstGeom>
        </p:spPr>
      </p:pic>
      <p:grpSp>
        <p:nvGrpSpPr>
          <p:cNvPr id="4094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A7333"/>
                  </a:solidFill>
                  <a:latin typeface="Inter" pitchFamily="34" charset="0"/>
                  <a:ea typeface="Inter" pitchFamily="34" charset="-122"/>
                  <a:cs typeface="Inter" pitchFamily="34" charset="-120"/>
                </a:rPr>
                <a:t>EaTemp</a:t>
              </a:r>
              <a:endParaRPr lang="en-US" sz="2710" dirty="0"/>
            </a:p>
          </p:txBody>
        </p:sp>
      </p:grpSp>
      <p:grpSp>
        <p:nvGrpSpPr>
          <p:cNvPr id="33041" name="Group"/>
          <p:cNvGrpSpPr/>
          <p:nvPr/>
        </p:nvGrpSpPr>
        <p:grpSpPr>
          <a:xfrm>
            <a:off x="1157288" y="1619250"/>
            <a:ext cx="7648575" cy="2914650"/>
            <a:chOff x="1157288" y="1619250"/>
            <a:chExt cx="7648575" cy="2914650"/>
          </a:xfrm>
        </p:grpSpPr>
        <p:sp>
          <p:nvSpPr>
            <p:cNvPr id="6" name="Shape 1"/>
            <p:cNvSpPr/>
            <p:nvPr/>
          </p:nvSpPr>
          <p:spPr>
            <a:xfrm>
              <a:off x="1157288" y="1619250"/>
              <a:ext cx="7648575" cy="2876550"/>
            </a:xfrm>
            <a:prstGeom prst="rect">
              <a:avLst/>
            </a:prstGeom>
            <a:solidFill>
              <a:srgbClr val="A1C648"/>
            </a:solidFill>
            <a:ln/>
          </p:spPr>
        </p:sp>
        <p:sp>
          <p:nvSpPr>
            <p:cNvPr id="7" name="Text 2"/>
            <p:cNvSpPr/>
            <p:nvPr/>
          </p:nvSpPr>
          <p:spPr>
            <a:xfrm>
              <a:off x="1728788" y="1847850"/>
              <a:ext cx="6772275" cy="2686050"/>
            </a:xfrm>
            <a:prstGeom prst="rect">
              <a:avLst/>
            </a:prstGeom>
            <a:noFill/>
            <a:ln/>
          </p:spPr>
          <p:txBody>
            <a:bodyPr wrap="square" lIns="0" tIns="0" rIns="0" bIns="0" rtlCol="0" anchor="t"/>
            <a:lstStyle/>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Thank you for</a:t>
              </a:r>
              <a:endParaRPr lang="en-US" sz="6000" dirty="0"/>
            </a:p>
            <a:p>
              <a:pPr algn="l" indent="0" marL="0">
                <a:buNone/>
              </a:pPr>
              <a:r>
                <a:rPr lang="en-US" sz="6000" b="1" u="none" dirty="0">
                  <a:solidFill>
                    <a:srgbClr val="115C2E"/>
                  </a:solidFill>
                  <a:latin typeface="MuseoModerno" pitchFamily="34" charset="0"/>
                  <a:ea typeface="MuseoModerno" pitchFamily="34" charset="-122"/>
                  <a:cs typeface="MuseoModerno" pitchFamily="34" charset="-120"/>
                </a:rPr>
                <a:t>choosing EaTemp</a:t>
              </a:r>
              <a:endParaRPr lang="en-US" sz="6000" dirty="0"/>
            </a:p>
          </p:txBody>
        </p:sp>
      </p:grpSp>
      <p:sp>
        <p:nvSpPr>
          <p:cNvPr id="8" name="Text 3"/>
          <p:cNvSpPr/>
          <p:nvPr/>
        </p:nvSpPr>
        <p:spPr>
          <a:xfrm>
            <a:off x="1152525" y="4991100"/>
            <a:ext cx="7719060" cy="37833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No, you don't have to credit us.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And you can support us by sharing our site, EaTemp.com, with others.</a:t>
            </a:r>
            <a:endParaRPr lang="en-US" sz="2400" dirty="0"/>
          </a:p>
        </p:txBody>
      </p:sp>
      <p:sp>
        <p:nvSpPr>
          <p:cNvPr id="9" name="Text 4"/>
          <p:cNvSpPr/>
          <p:nvPr/>
        </p:nvSpPr>
        <p:spPr>
          <a:xfrm rot="16200000">
            <a:off x="16259175" y="5808345"/>
            <a:ext cx="334518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Credit | Image: </a:t>
            </a:r>
            <a:pPr algn="l" indent="0" marL="0">
              <a:buNone/>
            </a:pPr>
            <a:r>
              <a:rPr lang="en-US" sz="2400" u="sng" dirty="0">
                <a:solidFill>
                  <a:srgbClr val="0E0E0E"/>
                </a:solidFill>
                <a:uFill>
                  <a:solidFill>
                    <a:srgbClr val="FFFFFF"/>
                  </a:solidFill>
                </a:uFill>
                <a:latin typeface="Lato" pitchFamily="34" charset="0"/>
                <a:ea typeface="Lato" pitchFamily="34" charset="-122"/>
                <a:cs typeface="Lato" pitchFamily="34" charset="-120"/>
                <a:hlinkClick r:id="rId4"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2400" u="none" dirty="0">
                <a:solidFill>
                  <a:srgbClr val="0E0E0E"/>
                </a:solidFill>
                <a:latin typeface="Lato" pitchFamily="34" charset="0"/>
                <a:ea typeface="Lato" pitchFamily="34" charset="-122"/>
                <a:cs typeface="Lato" pitchFamily="34" charset="-120"/>
              </a:rPr>
              <a:t> </a:t>
            </a:r>
            <a:endParaRPr lang="en-US" sz="2400" dirty="0"/>
          </a:p>
        </p:txBody>
      </p:sp>
      <p:pic>
        <p:nvPicPr>
          <p:cNvPr id="10" name="Image 3" descr="preencoded.png">    </p:cNvPr>
          <p:cNvPicPr>
            <a:picLocks noChangeAspect="1"/>
          </p:cNvPicPr>
          <p:nvPr/>
        </p:nvPicPr>
        <p:blipFill>
          <a:blip r:embed="rId5"/>
          <a:stretch>
            <a:fillRect/>
          </a:stretch>
        </p:blipFill>
        <p:spPr>
          <a:xfrm>
            <a:off x="8239125" y="314325"/>
            <a:ext cx="8543925" cy="96488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2026-09-17T16:21:23Z</dcterms:created>
  <dcterms:modified xsi:type="dcterms:W3CDTF">2026-09-17T16:21:23Z</dcterms:modified>
</cp:coreProperties>
</file>