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Lst>
  <p:sldSz cy="13716000" cx="24387025"/>
  <p:notesSz cx="13716000" cy="24387025"/>
  <p:embeddedFontLst>
    <p:embeddedFont>
      <p:font typeface="Lato"/>
      <p:bold r:id="rId29"/>
      <p:boldItalic r:id="rId30"/>
    </p:embeddedFont>
    <p:embeddedFont>
      <p:font typeface="MuseoModerno"/>
      <p:bold r:id="rId31"/>
      <p:boldItalic r:id="rId3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3" roundtripDataSignature="AMtx7miJbEpiZ9zOA7ZJfNjG3Ny1wAypg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Lato-bold.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MuseoModerno-bold.fntdata"/><Relationship Id="rId30" Type="http://schemas.openxmlformats.org/officeDocument/2006/relationships/font" Target="fonts/Lato-boldItalic.fntdata"/><Relationship Id="rId11" Type="http://schemas.openxmlformats.org/officeDocument/2006/relationships/slide" Target="slides/slide7.xml"/><Relationship Id="rId33" Type="http://customschemas.google.com/relationships/presentationmetadata" Target="metadata"/><Relationship Id="rId10" Type="http://schemas.openxmlformats.org/officeDocument/2006/relationships/slide" Target="slides/slide6.xml"/><Relationship Id="rId32" Type="http://schemas.openxmlformats.org/officeDocument/2006/relationships/font" Target="fonts/MuseoModerno-boldItalic.fntdata"/><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32754fe632f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32754fe632f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32754fe632f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32754fe632f_0_1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8" name="Google Shape;198;g32754fe632f_0_17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9" name="Google Shape;199;g32754fe632f_0_17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32754fe632f_0_2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4" name="Google Shape;264;g32754fe632f_0_24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5" name="Google Shape;265;g32754fe632f_0_24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32754fe632f_0_2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5" name="Google Shape;295;g32754fe632f_0_27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6" name="Google Shape;296;g32754fe632f_0_27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32754fe632f_0_2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0" name="Google Shape;310;g32754fe632f_0_28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1" name="Google Shape;311;g32754fe632f_0_28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g32754fe632f_0_3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9" name="Google Shape;339;g32754fe632f_0_3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0" name="Google Shape;340;g32754fe632f_0_3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g32754fe632f_0_3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7" name="Google Shape;407;g32754fe632f_0_38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8" name="Google Shape;408;g32754fe632f_0_38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32754fe632f_0_3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4" name="Google Shape;424;g32754fe632f_0_39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5" name="Google Shape;425;g32754fe632f_0_39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g32754fe632f_0_4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2" name="Google Shape;442;g32754fe632f_0_4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3" name="Google Shape;443;g32754fe632f_0_4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g32754fe632f_0_4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0" name="Google Shape;460;g32754fe632f_0_4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1" name="Google Shape;461;g32754fe632f_0_43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g32754fe632f_0_4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0" name="Google Shape;470;g32754fe632f_0_4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1" name="Google Shape;471;g32754fe632f_0_43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 name="Shape 24"/>
        <p:cNvGrpSpPr/>
        <p:nvPr/>
      </p:nvGrpSpPr>
      <p:grpSpPr>
        <a:xfrm>
          <a:off x="0" y="0"/>
          <a:ext cx="0" cy="0"/>
          <a:chOff x="0" y="0"/>
          <a:chExt cx="0" cy="0"/>
        </a:xfrm>
      </p:grpSpPr>
      <p:sp>
        <p:nvSpPr>
          <p:cNvPr id="25" name="Google Shape;25;g32754fe632f_0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 name="Google Shape;26;g32754fe632f_0_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 name="Google Shape;27;g32754fe632f_0_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g32754fe632f_0_4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4" name="Google Shape;494;g32754fe632f_0_46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5" name="Google Shape;495;g32754fe632f_0_46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 name="Shape 542"/>
        <p:cNvGrpSpPr/>
        <p:nvPr/>
      </p:nvGrpSpPr>
      <p:grpSpPr>
        <a:xfrm>
          <a:off x="0" y="0"/>
          <a:ext cx="0" cy="0"/>
          <a:chOff x="0" y="0"/>
          <a:chExt cx="0" cy="0"/>
        </a:xfrm>
      </p:grpSpPr>
      <p:sp>
        <p:nvSpPr>
          <p:cNvPr id="543" name="Google Shape;543;g32754fe632f_0_5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4" name="Google Shape;544;g32754fe632f_0_5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5" name="Google Shape;545;g32754fe632f_0_5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1" name="Shape 571"/>
        <p:cNvGrpSpPr/>
        <p:nvPr/>
      </p:nvGrpSpPr>
      <p:grpSpPr>
        <a:xfrm>
          <a:off x="0" y="0"/>
          <a:ext cx="0" cy="0"/>
          <a:chOff x="0" y="0"/>
          <a:chExt cx="0" cy="0"/>
        </a:xfrm>
      </p:grpSpPr>
      <p:sp>
        <p:nvSpPr>
          <p:cNvPr id="572" name="Google Shape;572;g32754fe632f_0_5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3" name="Google Shape;573;g32754fe632f_0_5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4" name="Google Shape;574;g32754fe632f_0_53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8" name="Shape 598"/>
        <p:cNvGrpSpPr/>
        <p:nvPr/>
      </p:nvGrpSpPr>
      <p:grpSpPr>
        <a:xfrm>
          <a:off x="0" y="0"/>
          <a:ext cx="0" cy="0"/>
          <a:chOff x="0" y="0"/>
          <a:chExt cx="0" cy="0"/>
        </a:xfrm>
      </p:grpSpPr>
      <p:sp>
        <p:nvSpPr>
          <p:cNvPr id="599" name="Google Shape;599;g32754fe632f_0_5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0" name="Google Shape;600;g32754fe632f_0_56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1" name="Google Shape;601;g32754fe632f_0_56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8" name="Shape 668"/>
        <p:cNvGrpSpPr/>
        <p:nvPr/>
      </p:nvGrpSpPr>
      <p:grpSpPr>
        <a:xfrm>
          <a:off x="0" y="0"/>
          <a:ext cx="0" cy="0"/>
          <a:chOff x="0" y="0"/>
          <a:chExt cx="0" cy="0"/>
        </a:xfrm>
      </p:grpSpPr>
      <p:sp>
        <p:nvSpPr>
          <p:cNvPr id="669" name="Google Shape;669;g32754fe632f_0_6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0" name="Google Shape;670;g32754fe632f_0_6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1" name="Google Shape;671;g32754fe632f_0_63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 name="Shape 37"/>
        <p:cNvGrpSpPr/>
        <p:nvPr/>
      </p:nvGrpSpPr>
      <p:grpSpPr>
        <a:xfrm>
          <a:off x="0" y="0"/>
          <a:ext cx="0" cy="0"/>
          <a:chOff x="0" y="0"/>
          <a:chExt cx="0" cy="0"/>
        </a:xfrm>
      </p:grpSpPr>
      <p:sp>
        <p:nvSpPr>
          <p:cNvPr id="38" name="Google Shape;38;g32754fe632f_0_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 name="Google Shape;39;g32754fe632f_0_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 name="Google Shape;40;g32754fe632f_0_2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g32754fe632f_0_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 name="Google Shape;75;g32754fe632f_0_5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6" name="Google Shape;76;g32754fe632f_0_5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32754fe632f_0_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 name="Google Shape;88;g32754fe632f_0_7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9" name="Google Shape;89;g32754fe632f_0_7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32754fe632f_0_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7" name="Google Shape;107;g32754fe632f_0_8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8" name="Google Shape;108;g32754fe632f_0_8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32754fe632f_0_1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8" name="Google Shape;128;g32754fe632f_0_10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9" name="Google Shape;129;g32754fe632f_0_10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32754fe632f_0_1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1" name="Google Shape;141;g32754fe632f_0_1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2" name="Google Shape;142;g32754fe632f_0_12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32754fe632f_0_1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1" name="Google Shape;171;g32754fe632f_0_15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2" name="Google Shape;172;g32754fe632f_0_15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png"/><Relationship Id="rId6" Type="http://schemas.openxmlformats.org/officeDocument/2006/relationships/image" Target="../media/image1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png"/><Relationship Id="rId4" Type="http://schemas.openxmlformats.org/officeDocument/2006/relationships/image" Target="../media/image11.png"/><Relationship Id="rId11" Type="http://schemas.openxmlformats.org/officeDocument/2006/relationships/image" Target="../media/image47.png"/><Relationship Id="rId10" Type="http://schemas.openxmlformats.org/officeDocument/2006/relationships/image" Target="../media/image92.png"/><Relationship Id="rId9" Type="http://schemas.openxmlformats.org/officeDocument/2006/relationships/image" Target="../media/image54.png"/><Relationship Id="rId5" Type="http://schemas.openxmlformats.org/officeDocument/2006/relationships/image" Target="../media/image1.png"/><Relationship Id="rId6" Type="http://schemas.openxmlformats.org/officeDocument/2006/relationships/image" Target="../media/image42.png"/><Relationship Id="rId7" Type="http://schemas.openxmlformats.org/officeDocument/2006/relationships/image" Target="../media/image45.png"/><Relationship Id="rId8" Type="http://schemas.openxmlformats.org/officeDocument/2006/relationships/image" Target="../media/image5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70.png"/><Relationship Id="rId6"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3.png"/><Relationship Id="rId4" Type="http://schemas.openxmlformats.org/officeDocument/2006/relationships/image" Target="../media/image10.png"/><Relationship Id="rId5"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png"/><Relationship Id="rId4" Type="http://schemas.openxmlformats.org/officeDocument/2006/relationships/image" Target="../media/image11.png"/><Relationship Id="rId5" Type="http://schemas.openxmlformats.org/officeDocument/2006/relationships/image" Target="../media/image1.png"/></Relationships>
</file>

<file path=ppt/slides/_rels/slide14.xml.rels><?xml version="1.0" encoding="UTF-8" standalone="yes"?><Relationships xmlns="http://schemas.openxmlformats.org/package/2006/relationships"><Relationship Id="rId20" Type="http://schemas.openxmlformats.org/officeDocument/2006/relationships/image" Target="../media/image73.png"/><Relationship Id="rId22" Type="http://schemas.openxmlformats.org/officeDocument/2006/relationships/image" Target="../media/image83.png"/><Relationship Id="rId21" Type="http://schemas.openxmlformats.org/officeDocument/2006/relationships/image" Target="../media/image75.png"/><Relationship Id="rId24" Type="http://schemas.openxmlformats.org/officeDocument/2006/relationships/image" Target="../media/image84.png"/><Relationship Id="rId23" Type="http://schemas.openxmlformats.org/officeDocument/2006/relationships/image" Target="../media/image80.pn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5.png"/><Relationship Id="rId4" Type="http://schemas.openxmlformats.org/officeDocument/2006/relationships/image" Target="../media/image18.png"/><Relationship Id="rId9" Type="http://schemas.openxmlformats.org/officeDocument/2006/relationships/image" Target="../media/image71.png"/><Relationship Id="rId26" Type="http://schemas.openxmlformats.org/officeDocument/2006/relationships/image" Target="../media/image88.png"/><Relationship Id="rId25" Type="http://schemas.openxmlformats.org/officeDocument/2006/relationships/image" Target="../media/image91.png"/><Relationship Id="rId28" Type="http://schemas.openxmlformats.org/officeDocument/2006/relationships/image" Target="../media/image87.png"/><Relationship Id="rId27" Type="http://schemas.openxmlformats.org/officeDocument/2006/relationships/image" Target="../media/image94.png"/><Relationship Id="rId5" Type="http://schemas.openxmlformats.org/officeDocument/2006/relationships/image" Target="../media/image1.png"/><Relationship Id="rId6" Type="http://schemas.openxmlformats.org/officeDocument/2006/relationships/image" Target="../media/image66.png"/><Relationship Id="rId29" Type="http://schemas.openxmlformats.org/officeDocument/2006/relationships/image" Target="../media/image97.png"/><Relationship Id="rId7" Type="http://schemas.openxmlformats.org/officeDocument/2006/relationships/image" Target="../media/image81.png"/><Relationship Id="rId8" Type="http://schemas.openxmlformats.org/officeDocument/2006/relationships/image" Target="../media/image65.png"/><Relationship Id="rId11" Type="http://schemas.openxmlformats.org/officeDocument/2006/relationships/image" Target="../media/image68.png"/><Relationship Id="rId10" Type="http://schemas.openxmlformats.org/officeDocument/2006/relationships/image" Target="../media/image67.png"/><Relationship Id="rId13" Type="http://schemas.openxmlformats.org/officeDocument/2006/relationships/image" Target="../media/image101.png"/><Relationship Id="rId12" Type="http://schemas.openxmlformats.org/officeDocument/2006/relationships/image" Target="../media/image76.png"/><Relationship Id="rId15" Type="http://schemas.openxmlformats.org/officeDocument/2006/relationships/image" Target="../media/image79.png"/><Relationship Id="rId14" Type="http://schemas.openxmlformats.org/officeDocument/2006/relationships/image" Target="../media/image72.png"/><Relationship Id="rId17" Type="http://schemas.openxmlformats.org/officeDocument/2006/relationships/image" Target="../media/image74.png"/><Relationship Id="rId16" Type="http://schemas.openxmlformats.org/officeDocument/2006/relationships/image" Target="../media/image82.png"/><Relationship Id="rId19" Type="http://schemas.openxmlformats.org/officeDocument/2006/relationships/image" Target="../media/image78.png"/><Relationship Id="rId18" Type="http://schemas.openxmlformats.org/officeDocument/2006/relationships/image" Target="../media/image7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png"/><Relationship Id="rId6" Type="http://schemas.openxmlformats.org/officeDocument/2006/relationships/image" Target="../media/image89.png"/><Relationship Id="rId7" Type="http://schemas.openxmlformats.org/officeDocument/2006/relationships/image" Target="../media/image10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png"/><Relationship Id="rId4" Type="http://schemas.openxmlformats.org/officeDocument/2006/relationships/image" Target="../media/image11.png"/><Relationship Id="rId5" Type="http://schemas.openxmlformats.org/officeDocument/2006/relationships/image" Target="../media/image1.png"/><Relationship Id="rId6" Type="http://schemas.openxmlformats.org/officeDocument/2006/relationships/image" Target="../media/image103.png"/><Relationship Id="rId7" Type="http://schemas.openxmlformats.org/officeDocument/2006/relationships/image" Target="../media/image10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5.png"/><Relationship Id="rId4" Type="http://schemas.openxmlformats.org/officeDocument/2006/relationships/image" Target="../media/image18.png"/><Relationship Id="rId5" Type="http://schemas.openxmlformats.org/officeDocument/2006/relationships/image" Target="../media/image1.png"/><Relationship Id="rId6" Type="http://schemas.openxmlformats.org/officeDocument/2006/relationships/image" Target="../media/image107.png"/><Relationship Id="rId7" Type="http://schemas.openxmlformats.org/officeDocument/2006/relationships/image" Target="../media/image1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33.pn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png"/><Relationship Id="rId4" Type="http://schemas.openxmlformats.org/officeDocument/2006/relationships/image" Target="../media/image11.png"/><Relationship Id="rId5" Type="http://schemas.openxmlformats.org/officeDocument/2006/relationships/image" Target="../media/image1.png"/><Relationship Id="rId6" Type="http://schemas.openxmlformats.org/officeDocument/2006/relationships/image" Target="../media/image1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3.png"/><Relationship Id="rId4" Type="http://schemas.openxmlformats.org/officeDocument/2006/relationships/image" Target="../media/image10.png"/><Relationship Id="rId5" Type="http://schemas.openxmlformats.org/officeDocument/2006/relationships/image" Target="../media/image1.png"/><Relationship Id="rId6" Type="http://schemas.openxmlformats.org/officeDocument/2006/relationships/image" Target="../media/image1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5.png"/><Relationship Id="rId4" Type="http://schemas.openxmlformats.org/officeDocument/2006/relationships/image" Target="../media/image18.png"/><Relationship Id="rId9" Type="http://schemas.openxmlformats.org/officeDocument/2006/relationships/image" Target="../media/image132.png"/><Relationship Id="rId5" Type="http://schemas.openxmlformats.org/officeDocument/2006/relationships/image" Target="../media/image1.png"/><Relationship Id="rId6" Type="http://schemas.openxmlformats.org/officeDocument/2006/relationships/image" Target="../media/image117.png"/><Relationship Id="rId7" Type="http://schemas.openxmlformats.org/officeDocument/2006/relationships/image" Target="../media/image118.png"/><Relationship Id="rId8" Type="http://schemas.openxmlformats.org/officeDocument/2006/relationships/image" Target="../media/image127.png"/><Relationship Id="rId11" Type="http://schemas.openxmlformats.org/officeDocument/2006/relationships/image" Target="../media/image122.png"/><Relationship Id="rId10" Type="http://schemas.openxmlformats.org/officeDocument/2006/relationships/image" Target="../media/image12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png"/><Relationship Id="rId6" Type="http://schemas.openxmlformats.org/officeDocument/2006/relationships/image" Target="../media/image123.png"/><Relationship Id="rId7" Type="http://schemas.openxmlformats.org/officeDocument/2006/relationships/image" Target="../media/image135.png"/><Relationship Id="rId8" Type="http://schemas.openxmlformats.org/officeDocument/2006/relationships/image" Target="../media/image13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png"/><Relationship Id="rId4" Type="http://schemas.openxmlformats.org/officeDocument/2006/relationships/image" Target="../media/image11.png"/><Relationship Id="rId5" Type="http://schemas.openxmlformats.org/officeDocument/2006/relationships/image" Target="../media/image1.png"/><Relationship Id="rId6" Type="http://schemas.openxmlformats.org/officeDocument/2006/relationships/image" Target="../media/image166.png"/><Relationship Id="rId7" Type="http://schemas.openxmlformats.org/officeDocument/2006/relationships/image" Target="../media/image141.png"/></Relationships>
</file>

<file path=ppt/slides/_rels/slide23.xml.rels><?xml version="1.0" encoding="UTF-8" standalone="yes"?><Relationships xmlns="http://schemas.openxmlformats.org/package/2006/relationships"><Relationship Id="rId20" Type="http://schemas.openxmlformats.org/officeDocument/2006/relationships/image" Target="../media/image163.png"/><Relationship Id="rId21" Type="http://schemas.openxmlformats.org/officeDocument/2006/relationships/image" Target="../media/image165.png"/><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5.png"/><Relationship Id="rId4" Type="http://schemas.openxmlformats.org/officeDocument/2006/relationships/image" Target="../media/image18.png"/><Relationship Id="rId9" Type="http://schemas.openxmlformats.org/officeDocument/2006/relationships/image" Target="../media/image137.png"/><Relationship Id="rId5" Type="http://schemas.openxmlformats.org/officeDocument/2006/relationships/image" Target="../media/image1.png"/><Relationship Id="rId6" Type="http://schemas.openxmlformats.org/officeDocument/2006/relationships/hyperlink" Target="https://eatemp.com/powerpoint-org-chart-template/" TargetMode="External"/><Relationship Id="rId7" Type="http://schemas.openxmlformats.org/officeDocument/2006/relationships/image" Target="../media/image156.png"/><Relationship Id="rId8" Type="http://schemas.openxmlformats.org/officeDocument/2006/relationships/image" Target="../media/image145.png"/><Relationship Id="rId11" Type="http://schemas.openxmlformats.org/officeDocument/2006/relationships/image" Target="../media/image147.png"/><Relationship Id="rId10" Type="http://schemas.openxmlformats.org/officeDocument/2006/relationships/image" Target="../media/image148.png"/><Relationship Id="rId13" Type="http://schemas.openxmlformats.org/officeDocument/2006/relationships/image" Target="../media/image142.png"/><Relationship Id="rId12" Type="http://schemas.openxmlformats.org/officeDocument/2006/relationships/image" Target="../media/image138.png"/><Relationship Id="rId15" Type="http://schemas.openxmlformats.org/officeDocument/2006/relationships/image" Target="../media/image143.png"/><Relationship Id="rId14" Type="http://schemas.openxmlformats.org/officeDocument/2006/relationships/image" Target="../media/image150.png"/><Relationship Id="rId17" Type="http://schemas.openxmlformats.org/officeDocument/2006/relationships/image" Target="../media/image151.png"/><Relationship Id="rId16" Type="http://schemas.openxmlformats.org/officeDocument/2006/relationships/image" Target="../media/image140.png"/><Relationship Id="rId19" Type="http://schemas.openxmlformats.org/officeDocument/2006/relationships/image" Target="../media/image157.png"/><Relationship Id="rId18" Type="http://schemas.openxmlformats.org/officeDocument/2006/relationships/image" Target="../media/image14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3.png"/><Relationship Id="rId4" Type="http://schemas.openxmlformats.org/officeDocument/2006/relationships/image" Target="../media/image10.png"/><Relationship Id="rId5" Type="http://schemas.openxmlformats.org/officeDocument/2006/relationships/image" Target="../media/image1.png"/><Relationship Id="rId6" Type="http://schemas.openxmlformats.org/officeDocument/2006/relationships/hyperlink" Target="https://unsplash.com/" TargetMode="External"/><Relationship Id="rId7" Type="http://schemas.openxmlformats.org/officeDocument/2006/relationships/image" Target="../media/image16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11.png"/><Relationship Id="rId5" Type="http://schemas.openxmlformats.org/officeDocument/2006/relationships/image" Target="../media/image1.png"/><Relationship Id="rId6" Type="http://schemas.openxmlformats.org/officeDocument/2006/relationships/image" Target="../media/image2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5.png"/><Relationship Id="rId4" Type="http://schemas.openxmlformats.org/officeDocument/2006/relationships/image" Target="../media/image18.png"/><Relationship Id="rId5"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7.png"/><Relationship Id="rId6" Type="http://schemas.openxmlformats.org/officeDocument/2006/relationships/image" Target="../media/image3.png"/><Relationship Id="rId7" Type="http://schemas.openxmlformats.org/officeDocument/2006/relationships/image" Target="../media/image17.png"/><Relationship Id="rId8" Type="http://schemas.openxmlformats.org/officeDocument/2006/relationships/image" Target="../media/image1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image" Target="../media/image11.png"/><Relationship Id="rId5" Type="http://schemas.openxmlformats.org/officeDocument/2006/relationships/image" Target="../media/image1.png"/><Relationship Id="rId6" Type="http://schemas.openxmlformats.org/officeDocument/2006/relationships/image" Target="../media/image26.png"/><Relationship Id="rId7" Type="http://schemas.openxmlformats.org/officeDocument/2006/relationships/image" Target="../media/image3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3.png"/><Relationship Id="rId4" Type="http://schemas.openxmlformats.org/officeDocument/2006/relationships/image" Target="../media/image10.png"/><Relationship Id="rId5" Type="http://schemas.openxmlformats.org/officeDocument/2006/relationships/image" Target="../media/image1.png"/><Relationship Id="rId6" Type="http://schemas.openxmlformats.org/officeDocument/2006/relationships/image" Target="../media/image2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png"/><Relationship Id="rId6" Type="http://schemas.openxmlformats.org/officeDocument/2006/relationships/image" Target="../media/image31.png"/><Relationship Id="rId7" Type="http://schemas.openxmlformats.org/officeDocument/2006/relationships/image" Target="../media/image28.png"/><Relationship Id="rId8" Type="http://schemas.openxmlformats.org/officeDocument/2006/relationships/image" Target="../media/image3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5.png"/><Relationship Id="rId4" Type="http://schemas.openxmlformats.org/officeDocument/2006/relationships/image" Target="../media/image18.png"/><Relationship Id="rId5" Type="http://schemas.openxmlformats.org/officeDocument/2006/relationships/image" Target="../media/image1.png"/><Relationship Id="rId6" Type="http://schemas.openxmlformats.org/officeDocument/2006/relationships/image" Target="../media/image48.png"/><Relationship Id="rId7" Type="http://schemas.openxmlformats.org/officeDocument/2006/relationships/image" Target="../media/image43.png"/><Relationship Id="rId8"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FD6"/>
        </a:solidFill>
      </p:bgPr>
    </p:bg>
    <p:spTree>
      <p:nvGrpSpPr>
        <p:cNvPr id="15" name="Shape 15"/>
        <p:cNvGrpSpPr/>
        <p:nvPr/>
      </p:nvGrpSpPr>
      <p:grpSpPr>
        <a:xfrm>
          <a:off x="0" y="0"/>
          <a:ext cx="0" cy="0"/>
          <a:chOff x="0" y="0"/>
          <a:chExt cx="0" cy="0"/>
        </a:xfrm>
      </p:grpSpPr>
      <p:pic>
        <p:nvPicPr>
          <p:cNvPr descr=" " id="16" name="Google Shape;16;g32754fe632f_0_0"/>
          <p:cNvPicPr preferRelativeResize="0"/>
          <p:nvPr/>
        </p:nvPicPr>
        <p:blipFill rotWithShape="1">
          <a:blip r:embed="rId3">
            <a:alphaModFix/>
          </a:blip>
          <a:srcRect b="0" l="0" r="0" t="0"/>
          <a:stretch/>
        </p:blipFill>
        <p:spPr>
          <a:xfrm>
            <a:off x="0" y="0"/>
            <a:ext cx="10605826" cy="10515600"/>
          </a:xfrm>
          <a:prstGeom prst="rect">
            <a:avLst/>
          </a:prstGeom>
          <a:noFill/>
          <a:ln>
            <a:noFill/>
          </a:ln>
        </p:spPr>
      </p:pic>
      <p:pic>
        <p:nvPicPr>
          <p:cNvPr descr=" " id="17" name="Google Shape;17;g32754fe632f_0_0"/>
          <p:cNvPicPr preferRelativeResize="0"/>
          <p:nvPr/>
        </p:nvPicPr>
        <p:blipFill rotWithShape="1">
          <a:blip r:embed="rId4">
            <a:alphaModFix/>
          </a:blip>
          <a:srcRect b="0" l="0" r="0" t="0"/>
          <a:stretch/>
        </p:blipFill>
        <p:spPr>
          <a:xfrm>
            <a:off x="12193524" y="749300"/>
            <a:ext cx="12193524" cy="12966700"/>
          </a:xfrm>
          <a:prstGeom prst="rect">
            <a:avLst/>
          </a:prstGeom>
          <a:noFill/>
          <a:ln>
            <a:noFill/>
          </a:ln>
        </p:spPr>
      </p:pic>
      <p:sp>
        <p:nvSpPr>
          <p:cNvPr id="18" name="Google Shape;18;g32754fe632f_0_0"/>
          <p:cNvSpPr/>
          <p:nvPr/>
        </p:nvSpPr>
        <p:spPr>
          <a:xfrm>
            <a:off x="4572572" y="11899900"/>
            <a:ext cx="15525600" cy="1248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8ED282"/>
              </a:buClr>
              <a:buSzPts val="6400"/>
              <a:buFont typeface="Lato"/>
              <a:buNone/>
            </a:pPr>
            <a:r>
              <a:rPr b="1" i="0" lang="en-US" sz="6400" u="none" cap="none" strike="noStrike">
                <a:solidFill>
                  <a:srgbClr val="8ED282"/>
                </a:solidFill>
                <a:latin typeface="Lato"/>
                <a:ea typeface="Lato"/>
                <a:cs typeface="Lato"/>
                <a:sym typeface="Lato"/>
              </a:rPr>
              <a:t>Free Presentation Template by EaTemp</a:t>
            </a:r>
            <a:endParaRPr b="0" i="0" sz="6400" u="none" cap="none" strike="noStrike">
              <a:solidFill>
                <a:schemeClr val="dk1"/>
              </a:solidFill>
              <a:latin typeface="Calibri"/>
              <a:ea typeface="Calibri"/>
              <a:cs typeface="Calibri"/>
              <a:sym typeface="Calibri"/>
            </a:endParaRPr>
          </a:p>
        </p:txBody>
      </p:sp>
      <p:sp>
        <p:nvSpPr>
          <p:cNvPr id="19" name="Google Shape;19;g32754fe632f_0_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 name="Google Shape;20;g32754fe632f_0_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21" name="Google Shape;21;g32754fe632f_0_0"/>
          <p:cNvSpPr/>
          <p:nvPr/>
        </p:nvSpPr>
        <p:spPr>
          <a:xfrm>
            <a:off x="7481235" y="4559300"/>
            <a:ext cx="14577300" cy="385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15C2E"/>
              </a:buClr>
              <a:buSzPts val="15800"/>
              <a:buFont typeface="MuseoModerno"/>
              <a:buNone/>
            </a:pPr>
            <a:r>
              <a:rPr b="1" i="0" lang="en-US" sz="15800" u="none" cap="none" strike="noStrike">
                <a:solidFill>
                  <a:srgbClr val="115C2E"/>
                </a:solidFill>
                <a:latin typeface="MuseoModerno"/>
                <a:ea typeface="MuseoModerno"/>
                <a:cs typeface="MuseoModerno"/>
                <a:sym typeface="MuseoModerno"/>
              </a:rPr>
              <a:t>GREENHOUSE</a:t>
            </a:r>
            <a:endParaRPr b="0" i="0" sz="15800" u="none" cap="none" strike="noStrike">
              <a:solidFill>
                <a:schemeClr val="dk1"/>
              </a:solidFill>
              <a:latin typeface="Calibri"/>
              <a:ea typeface="Calibri"/>
              <a:cs typeface="Calibri"/>
              <a:sym typeface="Calibri"/>
            </a:endParaRPr>
          </a:p>
        </p:txBody>
      </p:sp>
      <p:sp>
        <p:nvSpPr>
          <p:cNvPr id="22" name="Google Shape;22;g32754fe632f_0_0"/>
          <p:cNvSpPr/>
          <p:nvPr/>
        </p:nvSpPr>
        <p:spPr>
          <a:xfrm>
            <a:off x="16816902" y="5969000"/>
            <a:ext cx="7489800" cy="3856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71B169"/>
              </a:buClr>
              <a:buSzPts val="15800"/>
              <a:buFont typeface="MuseoModerno"/>
              <a:buNone/>
            </a:pPr>
            <a:r>
              <a:rPr b="1" i="0" lang="en-US" sz="15800" u="none" cap="none" strike="noStrike">
                <a:solidFill>
                  <a:srgbClr val="71B169"/>
                </a:solidFill>
                <a:latin typeface="MuseoModerno"/>
                <a:ea typeface="MuseoModerno"/>
                <a:cs typeface="MuseoModerno"/>
                <a:sym typeface="MuseoModerno"/>
              </a:rPr>
              <a:t>EFFECT</a:t>
            </a:r>
            <a:endParaRPr b="0" i="0" sz="15800" u="none" cap="none" strike="noStrike">
              <a:solidFill>
                <a:schemeClr val="dk1"/>
              </a:solidFill>
              <a:latin typeface="Calibri"/>
              <a:ea typeface="Calibri"/>
              <a:cs typeface="Calibri"/>
              <a:sym typeface="Calibri"/>
            </a:endParaRPr>
          </a:p>
        </p:txBody>
      </p:sp>
      <p:pic>
        <p:nvPicPr>
          <p:cNvPr descr=" " id="23" name="Google Shape;23;g32754fe632f_0_0"/>
          <p:cNvPicPr preferRelativeResize="0"/>
          <p:nvPr/>
        </p:nvPicPr>
        <p:blipFill rotWithShape="1">
          <a:blip r:embed="rId6">
            <a:alphaModFix/>
          </a:blip>
          <a:srcRect b="0" l="0" r="0" t="0"/>
          <a:stretch/>
        </p:blipFill>
        <p:spPr>
          <a:xfrm>
            <a:off x="406451" y="2692400"/>
            <a:ext cx="9627803" cy="81915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FD6"/>
        </a:solidFill>
      </p:bgPr>
    </p:bg>
    <p:spTree>
      <p:nvGrpSpPr>
        <p:cNvPr id="200" name="Shape 200"/>
        <p:cNvGrpSpPr/>
        <p:nvPr/>
      </p:nvGrpSpPr>
      <p:grpSpPr>
        <a:xfrm>
          <a:off x="0" y="0"/>
          <a:ext cx="0" cy="0"/>
          <a:chOff x="0" y="0"/>
          <a:chExt cx="0" cy="0"/>
        </a:xfrm>
      </p:grpSpPr>
      <p:pic>
        <p:nvPicPr>
          <p:cNvPr descr=" " id="201" name="Google Shape;201;g32754fe632f_0_176"/>
          <p:cNvPicPr preferRelativeResize="0"/>
          <p:nvPr/>
        </p:nvPicPr>
        <p:blipFill rotWithShape="1">
          <a:blip r:embed="rId3">
            <a:alphaModFix/>
          </a:blip>
          <a:srcRect b="0" l="0" r="0" t="0"/>
          <a:stretch/>
        </p:blipFill>
        <p:spPr>
          <a:xfrm>
            <a:off x="0" y="4406900"/>
            <a:ext cx="8027403" cy="9309100"/>
          </a:xfrm>
          <a:prstGeom prst="rect">
            <a:avLst/>
          </a:prstGeom>
          <a:noFill/>
          <a:ln>
            <a:noFill/>
          </a:ln>
        </p:spPr>
      </p:pic>
      <p:pic>
        <p:nvPicPr>
          <p:cNvPr descr=" " id="202" name="Google Shape;202;g32754fe632f_0_176"/>
          <p:cNvPicPr preferRelativeResize="0"/>
          <p:nvPr/>
        </p:nvPicPr>
        <p:blipFill rotWithShape="1">
          <a:blip r:embed="rId4">
            <a:alphaModFix/>
          </a:blip>
          <a:srcRect b="0" l="0" r="0" t="0"/>
          <a:stretch/>
        </p:blipFill>
        <p:spPr>
          <a:xfrm>
            <a:off x="10199375" y="0"/>
            <a:ext cx="14187673" cy="13716000"/>
          </a:xfrm>
          <a:prstGeom prst="rect">
            <a:avLst/>
          </a:prstGeom>
          <a:noFill/>
          <a:ln>
            <a:noFill/>
          </a:ln>
        </p:spPr>
      </p:pic>
      <p:sp>
        <p:nvSpPr>
          <p:cNvPr id="203" name="Google Shape;203;g32754fe632f_0_17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4" name="Google Shape;204;g32754fe632f_0_176"/>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205" name="Google Shape;205;g32754fe632f_0_176"/>
          <p:cNvPicPr preferRelativeResize="0"/>
          <p:nvPr/>
        </p:nvPicPr>
        <p:blipFill rotWithShape="1">
          <a:blip r:embed="rId6">
            <a:alphaModFix/>
          </a:blip>
          <a:srcRect b="0" l="0" r="0" t="0"/>
          <a:stretch/>
        </p:blipFill>
        <p:spPr>
          <a:xfrm>
            <a:off x="381048" y="2146300"/>
            <a:ext cx="23637654" cy="9144000"/>
          </a:xfrm>
          <a:prstGeom prst="rect">
            <a:avLst/>
          </a:prstGeom>
          <a:noFill/>
          <a:ln>
            <a:noFill/>
          </a:ln>
        </p:spPr>
      </p:pic>
      <p:sp>
        <p:nvSpPr>
          <p:cNvPr id="206" name="Google Shape;206;g32754fe632f_0_176"/>
          <p:cNvSpPr/>
          <p:nvPr/>
        </p:nvSpPr>
        <p:spPr>
          <a:xfrm>
            <a:off x="381048" y="3429000"/>
            <a:ext cx="5347500" cy="7937400"/>
          </a:xfrm>
          <a:prstGeom prst="rect">
            <a:avLst/>
          </a:prstGeom>
          <a:solidFill>
            <a:srgbClr val="A1C6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g32754fe632f_0_176"/>
          <p:cNvSpPr/>
          <p:nvPr/>
        </p:nvSpPr>
        <p:spPr>
          <a:xfrm>
            <a:off x="685886" y="4838700"/>
            <a:ext cx="4737600" cy="622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g32754fe632f_0_176"/>
          <p:cNvSpPr/>
          <p:nvPr/>
        </p:nvSpPr>
        <p:spPr>
          <a:xfrm>
            <a:off x="685886" y="4838700"/>
            <a:ext cx="47376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g32754fe632f_0_176"/>
          <p:cNvSpPr/>
          <p:nvPr/>
        </p:nvSpPr>
        <p:spPr>
          <a:xfrm>
            <a:off x="685886" y="4838700"/>
            <a:ext cx="47376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g32754fe632f_0_176"/>
          <p:cNvSpPr/>
          <p:nvPr/>
        </p:nvSpPr>
        <p:spPr>
          <a:xfrm>
            <a:off x="609676" y="4838700"/>
            <a:ext cx="4890000" cy="876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MuseoModerno"/>
              <a:buNone/>
            </a:pPr>
            <a:r>
              <a:rPr b="1" i="0" lang="en-US" sz="3600" u="none" cap="none" strike="noStrike">
                <a:solidFill>
                  <a:srgbClr val="0E0E0E"/>
                </a:solidFill>
                <a:latin typeface="MuseoModerno"/>
                <a:ea typeface="MuseoModerno"/>
                <a:cs typeface="MuseoModerno"/>
                <a:sym typeface="MuseoModerno"/>
              </a:rPr>
              <a:t>ECLIPSE</a:t>
            </a:r>
            <a:endParaRPr b="0" i="0" sz="3600" u="none" cap="none" strike="noStrike">
              <a:solidFill>
                <a:schemeClr val="dk1"/>
              </a:solidFill>
              <a:latin typeface="Calibri"/>
              <a:ea typeface="Calibri"/>
              <a:cs typeface="Calibri"/>
              <a:sym typeface="Calibri"/>
            </a:endParaRPr>
          </a:p>
        </p:txBody>
      </p:sp>
      <p:sp>
        <p:nvSpPr>
          <p:cNvPr id="211" name="Google Shape;211;g32754fe632f_0_176"/>
          <p:cNvSpPr/>
          <p:nvPr/>
        </p:nvSpPr>
        <p:spPr>
          <a:xfrm>
            <a:off x="618144" y="57658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 " id="212" name="Google Shape;212;g32754fe632f_0_176"/>
          <p:cNvPicPr preferRelativeResize="0"/>
          <p:nvPr/>
        </p:nvPicPr>
        <p:blipFill rotWithShape="1">
          <a:blip r:embed="rId7">
            <a:alphaModFix/>
          </a:blip>
          <a:srcRect b="0" l="0" r="0" t="0"/>
          <a:stretch/>
        </p:blipFill>
        <p:spPr>
          <a:xfrm>
            <a:off x="2241830" y="7137400"/>
            <a:ext cx="1625803" cy="1625600"/>
          </a:xfrm>
          <a:prstGeom prst="rect">
            <a:avLst/>
          </a:prstGeom>
          <a:noFill/>
          <a:ln>
            <a:noFill/>
          </a:ln>
        </p:spPr>
      </p:pic>
      <p:pic>
        <p:nvPicPr>
          <p:cNvPr descr=" " id="213" name="Google Shape;213;g32754fe632f_0_176"/>
          <p:cNvPicPr preferRelativeResize="0"/>
          <p:nvPr/>
        </p:nvPicPr>
        <p:blipFill rotWithShape="1">
          <a:blip r:embed="rId8">
            <a:alphaModFix/>
          </a:blip>
          <a:srcRect b="0" l="0" r="0" t="0"/>
          <a:stretch/>
        </p:blipFill>
        <p:spPr>
          <a:xfrm>
            <a:off x="2326518" y="7222083"/>
            <a:ext cx="1456422" cy="1456246"/>
          </a:xfrm>
          <a:prstGeom prst="rect">
            <a:avLst/>
          </a:prstGeom>
          <a:noFill/>
          <a:ln>
            <a:noFill/>
          </a:ln>
        </p:spPr>
      </p:pic>
      <p:sp>
        <p:nvSpPr>
          <p:cNvPr id="214" name="Google Shape;214;g32754fe632f_0_176"/>
          <p:cNvSpPr/>
          <p:nvPr/>
        </p:nvSpPr>
        <p:spPr>
          <a:xfrm>
            <a:off x="685886" y="9169400"/>
            <a:ext cx="47376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g32754fe632f_0_176"/>
          <p:cNvSpPr/>
          <p:nvPr/>
        </p:nvSpPr>
        <p:spPr>
          <a:xfrm>
            <a:off x="685886" y="9169400"/>
            <a:ext cx="47376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g32754fe632f_0_176"/>
          <p:cNvSpPr/>
          <p:nvPr/>
        </p:nvSpPr>
        <p:spPr>
          <a:xfrm>
            <a:off x="609676" y="9169400"/>
            <a:ext cx="4890000" cy="876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MuseoModerno"/>
              <a:buNone/>
            </a:pPr>
            <a:r>
              <a:rPr b="1" i="0" lang="en-US" sz="3600" u="none" cap="none" strike="noStrike">
                <a:solidFill>
                  <a:srgbClr val="0E0E0E"/>
                </a:solidFill>
                <a:latin typeface="MuseoModerno"/>
                <a:ea typeface="MuseoModerno"/>
                <a:cs typeface="MuseoModerno"/>
                <a:sym typeface="MuseoModerno"/>
              </a:rPr>
              <a:t>QUEST</a:t>
            </a:r>
            <a:endParaRPr b="0" i="0" sz="3600" u="none" cap="none" strike="noStrike">
              <a:solidFill>
                <a:schemeClr val="dk1"/>
              </a:solidFill>
              <a:latin typeface="Calibri"/>
              <a:ea typeface="Calibri"/>
              <a:cs typeface="Calibri"/>
              <a:sym typeface="Calibri"/>
            </a:endParaRPr>
          </a:p>
        </p:txBody>
      </p:sp>
      <p:sp>
        <p:nvSpPr>
          <p:cNvPr id="217" name="Google Shape;217;g32754fe632f_0_176"/>
          <p:cNvSpPr/>
          <p:nvPr/>
        </p:nvSpPr>
        <p:spPr>
          <a:xfrm>
            <a:off x="618144" y="100965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Adventurers seek immortal artifact.</a:t>
            </a:r>
            <a:endParaRPr b="0" i="0" sz="3200" u="none" cap="none" strike="noStrike">
              <a:solidFill>
                <a:schemeClr val="dk1"/>
              </a:solidFill>
              <a:latin typeface="Calibri"/>
              <a:ea typeface="Calibri"/>
              <a:cs typeface="Calibri"/>
              <a:sym typeface="Calibri"/>
            </a:endParaRPr>
          </a:p>
        </p:txBody>
      </p:sp>
      <p:sp>
        <p:nvSpPr>
          <p:cNvPr id="218" name="Google Shape;218;g32754fe632f_0_176"/>
          <p:cNvSpPr/>
          <p:nvPr/>
        </p:nvSpPr>
        <p:spPr>
          <a:xfrm>
            <a:off x="6477810" y="3429000"/>
            <a:ext cx="5347500" cy="7937400"/>
          </a:xfrm>
          <a:prstGeom prst="rect">
            <a:avLst/>
          </a:prstGeom>
          <a:solidFill>
            <a:srgbClr val="A1C6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g32754fe632f_0_176"/>
          <p:cNvSpPr/>
          <p:nvPr/>
        </p:nvSpPr>
        <p:spPr>
          <a:xfrm>
            <a:off x="6782648" y="4838700"/>
            <a:ext cx="4737600" cy="622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g32754fe632f_0_176"/>
          <p:cNvSpPr/>
          <p:nvPr/>
        </p:nvSpPr>
        <p:spPr>
          <a:xfrm>
            <a:off x="6782648" y="4838700"/>
            <a:ext cx="47376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g32754fe632f_0_176"/>
          <p:cNvSpPr/>
          <p:nvPr/>
        </p:nvSpPr>
        <p:spPr>
          <a:xfrm>
            <a:off x="6782648" y="4838700"/>
            <a:ext cx="47376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g32754fe632f_0_176"/>
          <p:cNvSpPr/>
          <p:nvPr/>
        </p:nvSpPr>
        <p:spPr>
          <a:xfrm>
            <a:off x="6706438" y="4838700"/>
            <a:ext cx="4890000" cy="876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MuseoModerno"/>
              <a:buNone/>
            </a:pPr>
            <a:r>
              <a:rPr b="1" i="0" lang="en-US" sz="3600" u="none" cap="none" strike="noStrike">
                <a:solidFill>
                  <a:srgbClr val="0E0E0E"/>
                </a:solidFill>
                <a:latin typeface="MuseoModerno"/>
                <a:ea typeface="MuseoModerno"/>
                <a:cs typeface="MuseoModerno"/>
                <a:sym typeface="MuseoModerno"/>
              </a:rPr>
              <a:t>ECLIPSE</a:t>
            </a:r>
            <a:endParaRPr b="0" i="0" sz="3600" u="none" cap="none" strike="noStrike">
              <a:solidFill>
                <a:schemeClr val="dk1"/>
              </a:solidFill>
              <a:latin typeface="Calibri"/>
              <a:ea typeface="Calibri"/>
              <a:cs typeface="Calibri"/>
              <a:sym typeface="Calibri"/>
            </a:endParaRPr>
          </a:p>
        </p:txBody>
      </p:sp>
      <p:sp>
        <p:nvSpPr>
          <p:cNvPr id="223" name="Google Shape;223;g32754fe632f_0_176"/>
          <p:cNvSpPr/>
          <p:nvPr/>
        </p:nvSpPr>
        <p:spPr>
          <a:xfrm>
            <a:off x="6714906" y="57658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 " id="224" name="Google Shape;224;g32754fe632f_0_176"/>
          <p:cNvPicPr preferRelativeResize="0"/>
          <p:nvPr/>
        </p:nvPicPr>
        <p:blipFill rotWithShape="1">
          <a:blip r:embed="rId7">
            <a:alphaModFix/>
          </a:blip>
          <a:srcRect b="0" l="0" r="0" t="0"/>
          <a:stretch/>
        </p:blipFill>
        <p:spPr>
          <a:xfrm>
            <a:off x="8338592" y="7137400"/>
            <a:ext cx="1625803" cy="1625600"/>
          </a:xfrm>
          <a:prstGeom prst="rect">
            <a:avLst/>
          </a:prstGeom>
          <a:noFill/>
          <a:ln>
            <a:noFill/>
          </a:ln>
        </p:spPr>
      </p:pic>
      <p:pic>
        <p:nvPicPr>
          <p:cNvPr descr=" " id="225" name="Google Shape;225;g32754fe632f_0_176"/>
          <p:cNvPicPr preferRelativeResize="0"/>
          <p:nvPr/>
        </p:nvPicPr>
        <p:blipFill rotWithShape="1">
          <a:blip r:embed="rId9">
            <a:alphaModFix/>
          </a:blip>
          <a:srcRect b="0" l="0" r="0" t="0"/>
          <a:stretch/>
        </p:blipFill>
        <p:spPr>
          <a:xfrm>
            <a:off x="8541818" y="7340600"/>
            <a:ext cx="1192256" cy="1190414"/>
          </a:xfrm>
          <a:prstGeom prst="rect">
            <a:avLst/>
          </a:prstGeom>
          <a:noFill/>
          <a:ln>
            <a:noFill/>
          </a:ln>
        </p:spPr>
      </p:pic>
      <p:sp>
        <p:nvSpPr>
          <p:cNvPr id="226" name="Google Shape;226;g32754fe632f_0_176"/>
          <p:cNvSpPr/>
          <p:nvPr/>
        </p:nvSpPr>
        <p:spPr>
          <a:xfrm>
            <a:off x="6782648" y="9169400"/>
            <a:ext cx="47376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g32754fe632f_0_176"/>
          <p:cNvSpPr/>
          <p:nvPr/>
        </p:nvSpPr>
        <p:spPr>
          <a:xfrm>
            <a:off x="6782648" y="9169400"/>
            <a:ext cx="47376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g32754fe632f_0_176"/>
          <p:cNvSpPr/>
          <p:nvPr/>
        </p:nvSpPr>
        <p:spPr>
          <a:xfrm>
            <a:off x="6706438" y="9169400"/>
            <a:ext cx="4890000" cy="876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MuseoModerno"/>
              <a:buNone/>
            </a:pPr>
            <a:r>
              <a:rPr b="1" i="0" lang="en-US" sz="3600" u="none" cap="none" strike="noStrike">
                <a:solidFill>
                  <a:srgbClr val="0E0E0E"/>
                </a:solidFill>
                <a:latin typeface="MuseoModerno"/>
                <a:ea typeface="MuseoModerno"/>
                <a:cs typeface="MuseoModerno"/>
                <a:sym typeface="MuseoModerno"/>
              </a:rPr>
              <a:t>QUEST</a:t>
            </a:r>
            <a:endParaRPr b="0" i="0" sz="3600" u="none" cap="none" strike="noStrike">
              <a:solidFill>
                <a:schemeClr val="dk1"/>
              </a:solidFill>
              <a:latin typeface="Calibri"/>
              <a:ea typeface="Calibri"/>
              <a:cs typeface="Calibri"/>
              <a:sym typeface="Calibri"/>
            </a:endParaRPr>
          </a:p>
        </p:txBody>
      </p:sp>
      <p:sp>
        <p:nvSpPr>
          <p:cNvPr id="229" name="Google Shape;229;g32754fe632f_0_176"/>
          <p:cNvSpPr/>
          <p:nvPr/>
        </p:nvSpPr>
        <p:spPr>
          <a:xfrm>
            <a:off x="6714906" y="100965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Adventurers seek immortal artifact.</a:t>
            </a:r>
            <a:endParaRPr b="0" i="0" sz="3200" u="none" cap="none" strike="noStrike">
              <a:solidFill>
                <a:schemeClr val="dk1"/>
              </a:solidFill>
              <a:latin typeface="Calibri"/>
              <a:ea typeface="Calibri"/>
              <a:cs typeface="Calibri"/>
              <a:sym typeface="Calibri"/>
            </a:endParaRPr>
          </a:p>
        </p:txBody>
      </p:sp>
      <p:sp>
        <p:nvSpPr>
          <p:cNvPr id="230" name="Google Shape;230;g32754fe632f_0_176"/>
          <p:cNvSpPr/>
          <p:nvPr/>
        </p:nvSpPr>
        <p:spPr>
          <a:xfrm>
            <a:off x="12574572" y="3429000"/>
            <a:ext cx="5347500" cy="7937400"/>
          </a:xfrm>
          <a:prstGeom prst="rect">
            <a:avLst/>
          </a:prstGeom>
          <a:solidFill>
            <a:srgbClr val="A1C6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g32754fe632f_0_176"/>
          <p:cNvSpPr/>
          <p:nvPr/>
        </p:nvSpPr>
        <p:spPr>
          <a:xfrm>
            <a:off x="12879410" y="4838700"/>
            <a:ext cx="4737600" cy="622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g32754fe632f_0_176"/>
          <p:cNvSpPr/>
          <p:nvPr/>
        </p:nvSpPr>
        <p:spPr>
          <a:xfrm>
            <a:off x="12879410" y="4838700"/>
            <a:ext cx="47376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g32754fe632f_0_176"/>
          <p:cNvSpPr/>
          <p:nvPr/>
        </p:nvSpPr>
        <p:spPr>
          <a:xfrm>
            <a:off x="12879410" y="4838700"/>
            <a:ext cx="47376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g32754fe632f_0_176"/>
          <p:cNvSpPr/>
          <p:nvPr/>
        </p:nvSpPr>
        <p:spPr>
          <a:xfrm>
            <a:off x="12803200" y="4838700"/>
            <a:ext cx="4890000" cy="876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MuseoModerno"/>
              <a:buNone/>
            </a:pPr>
            <a:r>
              <a:rPr b="1" i="0" lang="en-US" sz="3600" u="none" cap="none" strike="noStrike">
                <a:solidFill>
                  <a:srgbClr val="0E0E0E"/>
                </a:solidFill>
                <a:latin typeface="MuseoModerno"/>
                <a:ea typeface="MuseoModerno"/>
                <a:cs typeface="MuseoModerno"/>
                <a:sym typeface="MuseoModerno"/>
              </a:rPr>
              <a:t>ECLIPSE</a:t>
            </a:r>
            <a:endParaRPr b="0" i="0" sz="3600" u="none" cap="none" strike="noStrike">
              <a:solidFill>
                <a:schemeClr val="dk1"/>
              </a:solidFill>
              <a:latin typeface="Calibri"/>
              <a:ea typeface="Calibri"/>
              <a:cs typeface="Calibri"/>
              <a:sym typeface="Calibri"/>
            </a:endParaRPr>
          </a:p>
        </p:txBody>
      </p:sp>
      <p:sp>
        <p:nvSpPr>
          <p:cNvPr id="235" name="Google Shape;235;g32754fe632f_0_176"/>
          <p:cNvSpPr/>
          <p:nvPr/>
        </p:nvSpPr>
        <p:spPr>
          <a:xfrm>
            <a:off x="12811668" y="57658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 " id="236" name="Google Shape;236;g32754fe632f_0_176"/>
          <p:cNvPicPr preferRelativeResize="0"/>
          <p:nvPr/>
        </p:nvPicPr>
        <p:blipFill rotWithShape="1">
          <a:blip r:embed="rId7">
            <a:alphaModFix/>
          </a:blip>
          <a:srcRect b="0" l="0" r="0" t="0"/>
          <a:stretch/>
        </p:blipFill>
        <p:spPr>
          <a:xfrm>
            <a:off x="14435354" y="7137400"/>
            <a:ext cx="1625803" cy="1625600"/>
          </a:xfrm>
          <a:prstGeom prst="rect">
            <a:avLst/>
          </a:prstGeom>
          <a:noFill/>
          <a:ln>
            <a:noFill/>
          </a:ln>
        </p:spPr>
      </p:pic>
      <p:pic>
        <p:nvPicPr>
          <p:cNvPr descr=" " id="237" name="Google Shape;237;g32754fe632f_0_176"/>
          <p:cNvPicPr preferRelativeResize="0"/>
          <p:nvPr/>
        </p:nvPicPr>
        <p:blipFill rotWithShape="1">
          <a:blip r:embed="rId10">
            <a:alphaModFix/>
          </a:blip>
          <a:srcRect b="0" l="0" r="0" t="0"/>
          <a:stretch/>
        </p:blipFill>
        <p:spPr>
          <a:xfrm>
            <a:off x="14536942" y="7142162"/>
            <a:ext cx="1519452" cy="1519262"/>
          </a:xfrm>
          <a:prstGeom prst="rect">
            <a:avLst/>
          </a:prstGeom>
          <a:noFill/>
          <a:ln>
            <a:noFill/>
          </a:ln>
        </p:spPr>
      </p:pic>
      <p:sp>
        <p:nvSpPr>
          <p:cNvPr id="238" name="Google Shape;238;g32754fe632f_0_176"/>
          <p:cNvSpPr/>
          <p:nvPr/>
        </p:nvSpPr>
        <p:spPr>
          <a:xfrm>
            <a:off x="12879410" y="9169400"/>
            <a:ext cx="47376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g32754fe632f_0_176"/>
          <p:cNvSpPr/>
          <p:nvPr/>
        </p:nvSpPr>
        <p:spPr>
          <a:xfrm>
            <a:off x="12879410" y="9169400"/>
            <a:ext cx="47376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g32754fe632f_0_176"/>
          <p:cNvSpPr/>
          <p:nvPr/>
        </p:nvSpPr>
        <p:spPr>
          <a:xfrm>
            <a:off x="12803200" y="9169400"/>
            <a:ext cx="4890000" cy="876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MuseoModerno"/>
              <a:buNone/>
            </a:pPr>
            <a:r>
              <a:rPr b="1" i="0" lang="en-US" sz="3600" u="none" cap="none" strike="noStrike">
                <a:solidFill>
                  <a:srgbClr val="0E0E0E"/>
                </a:solidFill>
                <a:latin typeface="MuseoModerno"/>
                <a:ea typeface="MuseoModerno"/>
                <a:cs typeface="MuseoModerno"/>
                <a:sym typeface="MuseoModerno"/>
              </a:rPr>
              <a:t>QUEST</a:t>
            </a:r>
            <a:endParaRPr b="0" i="0" sz="3600" u="none" cap="none" strike="noStrike">
              <a:solidFill>
                <a:schemeClr val="dk1"/>
              </a:solidFill>
              <a:latin typeface="Calibri"/>
              <a:ea typeface="Calibri"/>
              <a:cs typeface="Calibri"/>
              <a:sym typeface="Calibri"/>
            </a:endParaRPr>
          </a:p>
        </p:txBody>
      </p:sp>
      <p:sp>
        <p:nvSpPr>
          <p:cNvPr id="241" name="Google Shape;241;g32754fe632f_0_176"/>
          <p:cNvSpPr/>
          <p:nvPr/>
        </p:nvSpPr>
        <p:spPr>
          <a:xfrm>
            <a:off x="12811668" y="100965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Adventurers seek immortal artifact.</a:t>
            </a:r>
            <a:endParaRPr b="0" i="0" sz="3200" u="none" cap="none" strike="noStrike">
              <a:solidFill>
                <a:schemeClr val="dk1"/>
              </a:solidFill>
              <a:latin typeface="Calibri"/>
              <a:ea typeface="Calibri"/>
              <a:cs typeface="Calibri"/>
              <a:sym typeface="Calibri"/>
            </a:endParaRPr>
          </a:p>
        </p:txBody>
      </p:sp>
      <p:sp>
        <p:nvSpPr>
          <p:cNvPr id="242" name="Google Shape;242;g32754fe632f_0_176"/>
          <p:cNvSpPr/>
          <p:nvPr/>
        </p:nvSpPr>
        <p:spPr>
          <a:xfrm>
            <a:off x="18671334" y="3429000"/>
            <a:ext cx="5347500" cy="7937400"/>
          </a:xfrm>
          <a:prstGeom prst="rect">
            <a:avLst/>
          </a:prstGeom>
          <a:solidFill>
            <a:srgbClr val="A1C6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g32754fe632f_0_176"/>
          <p:cNvSpPr/>
          <p:nvPr/>
        </p:nvSpPr>
        <p:spPr>
          <a:xfrm>
            <a:off x="18976172" y="4838700"/>
            <a:ext cx="4737600" cy="622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g32754fe632f_0_176"/>
          <p:cNvSpPr/>
          <p:nvPr/>
        </p:nvSpPr>
        <p:spPr>
          <a:xfrm>
            <a:off x="18976172" y="4838700"/>
            <a:ext cx="47376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g32754fe632f_0_176"/>
          <p:cNvSpPr/>
          <p:nvPr/>
        </p:nvSpPr>
        <p:spPr>
          <a:xfrm>
            <a:off x="18976172" y="4838700"/>
            <a:ext cx="47376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g32754fe632f_0_176"/>
          <p:cNvSpPr/>
          <p:nvPr/>
        </p:nvSpPr>
        <p:spPr>
          <a:xfrm>
            <a:off x="18899962" y="4838700"/>
            <a:ext cx="4890000" cy="876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MuseoModerno"/>
              <a:buNone/>
            </a:pPr>
            <a:r>
              <a:rPr b="1" i="0" lang="en-US" sz="3600" u="none" cap="none" strike="noStrike">
                <a:solidFill>
                  <a:srgbClr val="0E0E0E"/>
                </a:solidFill>
                <a:latin typeface="MuseoModerno"/>
                <a:ea typeface="MuseoModerno"/>
                <a:cs typeface="MuseoModerno"/>
                <a:sym typeface="MuseoModerno"/>
              </a:rPr>
              <a:t>ECLIPSE</a:t>
            </a:r>
            <a:endParaRPr b="0" i="0" sz="3600" u="none" cap="none" strike="noStrike">
              <a:solidFill>
                <a:schemeClr val="dk1"/>
              </a:solidFill>
              <a:latin typeface="Calibri"/>
              <a:ea typeface="Calibri"/>
              <a:cs typeface="Calibri"/>
              <a:sym typeface="Calibri"/>
            </a:endParaRPr>
          </a:p>
        </p:txBody>
      </p:sp>
      <p:sp>
        <p:nvSpPr>
          <p:cNvPr id="247" name="Google Shape;247;g32754fe632f_0_176"/>
          <p:cNvSpPr/>
          <p:nvPr/>
        </p:nvSpPr>
        <p:spPr>
          <a:xfrm>
            <a:off x="18908430" y="57658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 " id="248" name="Google Shape;248;g32754fe632f_0_176"/>
          <p:cNvPicPr preferRelativeResize="0"/>
          <p:nvPr/>
        </p:nvPicPr>
        <p:blipFill rotWithShape="1">
          <a:blip r:embed="rId7">
            <a:alphaModFix/>
          </a:blip>
          <a:srcRect b="0" l="0" r="0" t="0"/>
          <a:stretch/>
        </p:blipFill>
        <p:spPr>
          <a:xfrm>
            <a:off x="20532116" y="7137400"/>
            <a:ext cx="1625803" cy="1625600"/>
          </a:xfrm>
          <a:prstGeom prst="rect">
            <a:avLst/>
          </a:prstGeom>
          <a:noFill/>
          <a:ln>
            <a:noFill/>
          </a:ln>
        </p:spPr>
      </p:pic>
      <p:pic>
        <p:nvPicPr>
          <p:cNvPr descr=" " id="249" name="Google Shape;249;g32754fe632f_0_176"/>
          <p:cNvPicPr preferRelativeResize="0"/>
          <p:nvPr/>
        </p:nvPicPr>
        <p:blipFill rotWithShape="1">
          <a:blip r:embed="rId11">
            <a:alphaModFix/>
          </a:blip>
          <a:srcRect b="0" l="0" r="0" t="0"/>
          <a:stretch/>
        </p:blipFill>
        <p:spPr>
          <a:xfrm>
            <a:off x="20599860" y="7137400"/>
            <a:ext cx="1490319" cy="1625600"/>
          </a:xfrm>
          <a:prstGeom prst="rect">
            <a:avLst/>
          </a:prstGeom>
          <a:noFill/>
          <a:ln>
            <a:noFill/>
          </a:ln>
        </p:spPr>
      </p:pic>
      <p:sp>
        <p:nvSpPr>
          <p:cNvPr id="250" name="Google Shape;250;g32754fe632f_0_176"/>
          <p:cNvSpPr/>
          <p:nvPr/>
        </p:nvSpPr>
        <p:spPr>
          <a:xfrm>
            <a:off x="18976172" y="9169400"/>
            <a:ext cx="47376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g32754fe632f_0_176"/>
          <p:cNvSpPr/>
          <p:nvPr/>
        </p:nvSpPr>
        <p:spPr>
          <a:xfrm>
            <a:off x="18976172" y="9169400"/>
            <a:ext cx="47376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g32754fe632f_0_176"/>
          <p:cNvSpPr/>
          <p:nvPr/>
        </p:nvSpPr>
        <p:spPr>
          <a:xfrm>
            <a:off x="18899962" y="9169400"/>
            <a:ext cx="4890000" cy="876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MuseoModerno"/>
              <a:buNone/>
            </a:pPr>
            <a:r>
              <a:rPr b="1" i="0" lang="en-US" sz="3600" u="none" cap="none" strike="noStrike">
                <a:solidFill>
                  <a:srgbClr val="0E0E0E"/>
                </a:solidFill>
                <a:latin typeface="MuseoModerno"/>
                <a:ea typeface="MuseoModerno"/>
                <a:cs typeface="MuseoModerno"/>
                <a:sym typeface="MuseoModerno"/>
              </a:rPr>
              <a:t>QUEST</a:t>
            </a:r>
            <a:endParaRPr b="0" i="0" sz="3600" u="none" cap="none" strike="noStrike">
              <a:solidFill>
                <a:schemeClr val="dk1"/>
              </a:solidFill>
              <a:latin typeface="Calibri"/>
              <a:ea typeface="Calibri"/>
              <a:cs typeface="Calibri"/>
              <a:sym typeface="Calibri"/>
            </a:endParaRPr>
          </a:p>
        </p:txBody>
      </p:sp>
      <p:sp>
        <p:nvSpPr>
          <p:cNvPr id="253" name="Google Shape;253;g32754fe632f_0_176"/>
          <p:cNvSpPr/>
          <p:nvPr/>
        </p:nvSpPr>
        <p:spPr>
          <a:xfrm>
            <a:off x="18908430" y="10096500"/>
            <a:ext cx="48732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Adventurers seek immortal artifact.</a:t>
            </a:r>
            <a:endParaRPr b="0" i="0" sz="3200" u="none" cap="none" strike="noStrike">
              <a:solidFill>
                <a:schemeClr val="dk1"/>
              </a:solidFill>
              <a:latin typeface="Calibri"/>
              <a:ea typeface="Calibri"/>
              <a:cs typeface="Calibri"/>
              <a:sym typeface="Calibri"/>
            </a:endParaRPr>
          </a:p>
        </p:txBody>
      </p:sp>
      <p:sp>
        <p:nvSpPr>
          <p:cNvPr id="254" name="Google Shape;254;g32754fe632f_0_176"/>
          <p:cNvSpPr/>
          <p:nvPr/>
        </p:nvSpPr>
        <p:spPr>
          <a:xfrm>
            <a:off x="1994149" y="2146300"/>
            <a:ext cx="2133900" cy="2133600"/>
          </a:xfrm>
          <a:prstGeom prst="roundRect">
            <a:avLst>
              <a:gd fmla="val 198429" name="adj"/>
            </a:avLst>
          </a:prstGeom>
          <a:solidFill>
            <a:srgbClr val="0A7333"/>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g32754fe632f_0_176"/>
          <p:cNvSpPr/>
          <p:nvPr/>
        </p:nvSpPr>
        <p:spPr>
          <a:xfrm>
            <a:off x="2737192" y="2406650"/>
            <a:ext cx="986400" cy="1951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MuseoModerno"/>
              <a:buNone/>
            </a:pPr>
            <a:r>
              <a:rPr b="1" i="0" lang="en-US" sz="8000" u="none" cap="none" strike="noStrike">
                <a:solidFill>
                  <a:srgbClr val="FFFFFF"/>
                </a:solidFill>
                <a:latin typeface="MuseoModerno"/>
                <a:ea typeface="MuseoModerno"/>
                <a:cs typeface="MuseoModerno"/>
                <a:sym typeface="MuseoModerno"/>
              </a:rPr>
              <a:t>S</a:t>
            </a:r>
            <a:endParaRPr b="0" i="0" sz="8000" u="none" cap="none" strike="noStrike">
              <a:solidFill>
                <a:schemeClr val="dk1"/>
              </a:solidFill>
              <a:latin typeface="Calibri"/>
              <a:ea typeface="Calibri"/>
              <a:cs typeface="Calibri"/>
              <a:sym typeface="Calibri"/>
            </a:endParaRPr>
          </a:p>
        </p:txBody>
      </p:sp>
      <p:sp>
        <p:nvSpPr>
          <p:cNvPr id="256" name="Google Shape;256;g32754fe632f_0_176"/>
          <p:cNvSpPr/>
          <p:nvPr/>
        </p:nvSpPr>
        <p:spPr>
          <a:xfrm>
            <a:off x="8090911" y="2146300"/>
            <a:ext cx="2133900" cy="2133600"/>
          </a:xfrm>
          <a:prstGeom prst="roundRect">
            <a:avLst>
              <a:gd fmla="val 198429" name="adj"/>
            </a:avLst>
          </a:prstGeom>
          <a:solidFill>
            <a:srgbClr val="0A7333"/>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g32754fe632f_0_176"/>
          <p:cNvSpPr/>
          <p:nvPr/>
        </p:nvSpPr>
        <p:spPr>
          <a:xfrm>
            <a:off x="8611676" y="2406650"/>
            <a:ext cx="1431000" cy="1951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MuseoModerno"/>
              <a:buNone/>
            </a:pPr>
            <a:r>
              <a:rPr b="1" i="0" lang="en-US" sz="8000" u="none" cap="none" strike="noStrike">
                <a:solidFill>
                  <a:srgbClr val="FFFFFF"/>
                </a:solidFill>
                <a:latin typeface="MuseoModerno"/>
                <a:ea typeface="MuseoModerno"/>
                <a:cs typeface="MuseoModerno"/>
                <a:sym typeface="MuseoModerno"/>
              </a:rPr>
              <a:t>W</a:t>
            </a:r>
            <a:endParaRPr b="0" i="0" sz="8000" u="none" cap="none" strike="noStrike">
              <a:solidFill>
                <a:schemeClr val="dk1"/>
              </a:solidFill>
              <a:latin typeface="Calibri"/>
              <a:ea typeface="Calibri"/>
              <a:cs typeface="Calibri"/>
              <a:sym typeface="Calibri"/>
            </a:endParaRPr>
          </a:p>
        </p:txBody>
      </p:sp>
      <p:sp>
        <p:nvSpPr>
          <p:cNvPr id="258" name="Google Shape;258;g32754fe632f_0_176"/>
          <p:cNvSpPr/>
          <p:nvPr/>
        </p:nvSpPr>
        <p:spPr>
          <a:xfrm>
            <a:off x="14187673" y="2146300"/>
            <a:ext cx="2133900" cy="2133600"/>
          </a:xfrm>
          <a:prstGeom prst="roundRect">
            <a:avLst>
              <a:gd fmla="val 198429" name="adj"/>
            </a:avLst>
          </a:prstGeom>
          <a:solidFill>
            <a:srgbClr val="0A7333"/>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g32754fe632f_0_176"/>
          <p:cNvSpPr/>
          <p:nvPr/>
        </p:nvSpPr>
        <p:spPr>
          <a:xfrm>
            <a:off x="14848156" y="2406650"/>
            <a:ext cx="1151700" cy="1951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MuseoModerno"/>
              <a:buNone/>
            </a:pPr>
            <a:r>
              <a:rPr b="1" i="0" lang="en-US" sz="8000" u="none" cap="none" strike="noStrike">
                <a:solidFill>
                  <a:srgbClr val="FFFFFF"/>
                </a:solidFill>
                <a:latin typeface="MuseoModerno"/>
                <a:ea typeface="MuseoModerno"/>
                <a:cs typeface="MuseoModerno"/>
                <a:sym typeface="MuseoModerno"/>
              </a:rPr>
              <a:t>O</a:t>
            </a:r>
            <a:endParaRPr b="0" i="0" sz="8000" u="none" cap="none" strike="noStrike">
              <a:solidFill>
                <a:schemeClr val="dk1"/>
              </a:solidFill>
              <a:latin typeface="Calibri"/>
              <a:ea typeface="Calibri"/>
              <a:cs typeface="Calibri"/>
              <a:sym typeface="Calibri"/>
            </a:endParaRPr>
          </a:p>
        </p:txBody>
      </p:sp>
      <p:sp>
        <p:nvSpPr>
          <p:cNvPr id="260" name="Google Shape;260;g32754fe632f_0_176"/>
          <p:cNvSpPr/>
          <p:nvPr/>
        </p:nvSpPr>
        <p:spPr>
          <a:xfrm>
            <a:off x="20284435" y="2146300"/>
            <a:ext cx="2133900" cy="2133600"/>
          </a:xfrm>
          <a:prstGeom prst="roundRect">
            <a:avLst>
              <a:gd fmla="val 198429" name="adj"/>
            </a:avLst>
          </a:prstGeom>
          <a:solidFill>
            <a:srgbClr val="0A7333"/>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g32754fe632f_0_176"/>
          <p:cNvSpPr/>
          <p:nvPr/>
        </p:nvSpPr>
        <p:spPr>
          <a:xfrm>
            <a:off x="21052881" y="2406650"/>
            <a:ext cx="935700" cy="1951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8000"/>
              <a:buFont typeface="MuseoModerno"/>
              <a:buNone/>
            </a:pPr>
            <a:r>
              <a:rPr b="1" i="0" lang="en-US" sz="8000" u="none" cap="none" strike="noStrike">
                <a:solidFill>
                  <a:srgbClr val="FFFFFF"/>
                </a:solidFill>
                <a:latin typeface="MuseoModerno"/>
                <a:ea typeface="MuseoModerno"/>
                <a:cs typeface="MuseoModerno"/>
                <a:sym typeface="MuseoModerno"/>
              </a:rPr>
              <a:t>T</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FD6"/>
        </a:solidFill>
      </p:bgPr>
    </p:bg>
    <p:spTree>
      <p:nvGrpSpPr>
        <p:cNvPr id="266" name="Shape 266"/>
        <p:cNvGrpSpPr/>
        <p:nvPr/>
      </p:nvGrpSpPr>
      <p:grpSpPr>
        <a:xfrm>
          <a:off x="0" y="0"/>
          <a:ext cx="0" cy="0"/>
          <a:chOff x="0" y="0"/>
          <a:chExt cx="0" cy="0"/>
        </a:xfrm>
      </p:grpSpPr>
      <p:pic>
        <p:nvPicPr>
          <p:cNvPr descr=" " id="267" name="Google Shape;267;g32754fe632f_0_241"/>
          <p:cNvPicPr preferRelativeResize="0"/>
          <p:nvPr/>
        </p:nvPicPr>
        <p:blipFill rotWithShape="1">
          <a:blip r:embed="rId3">
            <a:alphaModFix/>
          </a:blip>
          <a:srcRect b="0" l="0" r="0" t="0"/>
          <a:stretch/>
        </p:blipFill>
        <p:spPr>
          <a:xfrm>
            <a:off x="0" y="0"/>
            <a:ext cx="10605826" cy="10515600"/>
          </a:xfrm>
          <a:prstGeom prst="rect">
            <a:avLst/>
          </a:prstGeom>
          <a:noFill/>
          <a:ln>
            <a:noFill/>
          </a:ln>
        </p:spPr>
      </p:pic>
      <p:pic>
        <p:nvPicPr>
          <p:cNvPr descr=" " id="268" name="Google Shape;268;g32754fe632f_0_241"/>
          <p:cNvPicPr preferRelativeResize="0"/>
          <p:nvPr/>
        </p:nvPicPr>
        <p:blipFill rotWithShape="1">
          <a:blip r:embed="rId4">
            <a:alphaModFix/>
          </a:blip>
          <a:srcRect b="0" l="0" r="0" t="0"/>
          <a:stretch/>
        </p:blipFill>
        <p:spPr>
          <a:xfrm>
            <a:off x="12193524" y="749300"/>
            <a:ext cx="12193524" cy="12966700"/>
          </a:xfrm>
          <a:prstGeom prst="rect">
            <a:avLst/>
          </a:prstGeom>
          <a:noFill/>
          <a:ln>
            <a:noFill/>
          </a:ln>
        </p:spPr>
      </p:pic>
      <p:sp>
        <p:nvSpPr>
          <p:cNvPr id="269" name="Google Shape;269;g32754fe632f_0_241"/>
          <p:cNvSpPr/>
          <p:nvPr/>
        </p:nvSpPr>
        <p:spPr>
          <a:xfrm>
            <a:off x="8662483" y="1143000"/>
            <a:ext cx="7074900" cy="2222400"/>
          </a:xfrm>
          <a:prstGeom prst="rect">
            <a:avLst/>
          </a:prstGeom>
          <a:solidFill>
            <a:srgbClr val="A1C6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g32754fe632f_0_241"/>
          <p:cNvSpPr/>
          <p:nvPr/>
        </p:nvSpPr>
        <p:spPr>
          <a:xfrm>
            <a:off x="9424578" y="1632901"/>
            <a:ext cx="5889300" cy="1951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MuseoModerno"/>
              <a:buNone/>
            </a:pPr>
            <a:r>
              <a:rPr b="1" i="0" lang="en-US" sz="8000" u="none" cap="none" strike="noStrike">
                <a:solidFill>
                  <a:srgbClr val="0E0E0E"/>
                </a:solidFill>
                <a:latin typeface="MuseoModerno"/>
                <a:ea typeface="MuseoModerno"/>
                <a:cs typeface="MuseoModerno"/>
                <a:sym typeface="MuseoModerno"/>
              </a:rPr>
              <a:t>Some Data</a:t>
            </a:r>
            <a:endParaRPr b="0" i="0" sz="8000" u="none" cap="none" strike="noStrike">
              <a:solidFill>
                <a:schemeClr val="dk1"/>
              </a:solidFill>
              <a:latin typeface="Calibri"/>
              <a:ea typeface="Calibri"/>
              <a:cs typeface="Calibri"/>
              <a:sym typeface="Calibri"/>
            </a:endParaRPr>
          </a:p>
        </p:txBody>
      </p:sp>
      <p:sp>
        <p:nvSpPr>
          <p:cNvPr id="271" name="Google Shape;271;g32754fe632f_0_241"/>
          <p:cNvSpPr/>
          <p:nvPr/>
        </p:nvSpPr>
        <p:spPr>
          <a:xfrm>
            <a:off x="11609251" y="4229100"/>
            <a:ext cx="12549300" cy="788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g32754fe632f_0_241"/>
          <p:cNvSpPr/>
          <p:nvPr/>
        </p:nvSpPr>
        <p:spPr>
          <a:xfrm>
            <a:off x="11609251" y="4229100"/>
            <a:ext cx="12549300" cy="222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g32754fe632f_0_241"/>
          <p:cNvSpPr/>
          <p:nvPr/>
        </p:nvSpPr>
        <p:spPr>
          <a:xfrm>
            <a:off x="11609251" y="4229100"/>
            <a:ext cx="3683400" cy="2222400"/>
          </a:xfrm>
          <a:prstGeom prst="rect">
            <a:avLst/>
          </a:prstGeom>
          <a:solidFill>
            <a:srgbClr val="A1C6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g32754fe632f_0_241"/>
          <p:cNvSpPr/>
          <p:nvPr/>
        </p:nvSpPr>
        <p:spPr>
          <a:xfrm>
            <a:off x="12371346" y="4719001"/>
            <a:ext cx="2498100" cy="1951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15C2E"/>
              </a:buClr>
              <a:buSzPts val="8000"/>
              <a:buFont typeface="MuseoModerno"/>
              <a:buNone/>
            </a:pPr>
            <a:r>
              <a:rPr b="1" i="0" lang="en-US" sz="8000" u="none" cap="none" strike="noStrike">
                <a:solidFill>
                  <a:srgbClr val="115C2E"/>
                </a:solidFill>
                <a:latin typeface="MuseoModerno"/>
                <a:ea typeface="MuseoModerno"/>
                <a:cs typeface="MuseoModerno"/>
                <a:sym typeface="MuseoModerno"/>
              </a:rPr>
              <a:t>70%</a:t>
            </a:r>
            <a:endParaRPr b="0" i="0" sz="8000" u="none" cap="none" strike="noStrike">
              <a:solidFill>
                <a:schemeClr val="dk1"/>
              </a:solidFill>
              <a:latin typeface="Calibri"/>
              <a:ea typeface="Calibri"/>
              <a:cs typeface="Calibri"/>
              <a:sym typeface="Calibri"/>
            </a:endParaRPr>
          </a:p>
        </p:txBody>
      </p:sp>
      <p:sp>
        <p:nvSpPr>
          <p:cNvPr id="275" name="Google Shape;275;g32754fe632f_0_241"/>
          <p:cNvSpPr/>
          <p:nvPr/>
        </p:nvSpPr>
        <p:spPr>
          <a:xfrm>
            <a:off x="15495937" y="4686300"/>
            <a:ext cx="8662500" cy="130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g32754fe632f_0_241"/>
          <p:cNvSpPr/>
          <p:nvPr/>
        </p:nvSpPr>
        <p:spPr>
          <a:xfrm>
            <a:off x="15495937" y="4686300"/>
            <a:ext cx="8814900" cy="876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useoModerno"/>
              <a:buNone/>
            </a:pPr>
            <a:r>
              <a:rPr b="1" i="0" lang="en-US" sz="3600" u="none" cap="none" strike="noStrike">
                <a:solidFill>
                  <a:srgbClr val="0E0E0E"/>
                </a:solidFill>
                <a:latin typeface="MuseoModerno"/>
                <a:ea typeface="MuseoModerno"/>
                <a:cs typeface="MuseoModerno"/>
                <a:sym typeface="MuseoModerno"/>
              </a:rPr>
              <a:t>ENCHANTED CREATURES</a:t>
            </a:r>
            <a:endParaRPr b="0" i="0" sz="3600" u="none" cap="none" strike="noStrike">
              <a:solidFill>
                <a:schemeClr val="dk1"/>
              </a:solidFill>
              <a:latin typeface="Calibri"/>
              <a:ea typeface="Calibri"/>
              <a:cs typeface="Calibri"/>
              <a:sym typeface="Calibri"/>
            </a:endParaRPr>
          </a:p>
        </p:txBody>
      </p:sp>
      <p:sp>
        <p:nvSpPr>
          <p:cNvPr id="277" name="Google Shape;277;g32754fe632f_0_241"/>
          <p:cNvSpPr/>
          <p:nvPr/>
        </p:nvSpPr>
        <p:spPr>
          <a:xfrm>
            <a:off x="15495937" y="5511800"/>
            <a:ext cx="87981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possess the ability to cast spells.</a:t>
            </a:r>
            <a:endParaRPr b="0" i="0" sz="3200" u="none" cap="none" strike="noStrike">
              <a:solidFill>
                <a:schemeClr val="dk1"/>
              </a:solidFill>
              <a:latin typeface="Calibri"/>
              <a:ea typeface="Calibri"/>
              <a:cs typeface="Calibri"/>
              <a:sym typeface="Calibri"/>
            </a:endParaRPr>
          </a:p>
        </p:txBody>
      </p:sp>
      <p:sp>
        <p:nvSpPr>
          <p:cNvPr id="278" name="Google Shape;278;g32754fe632f_0_241"/>
          <p:cNvSpPr/>
          <p:nvPr/>
        </p:nvSpPr>
        <p:spPr>
          <a:xfrm>
            <a:off x="11609251" y="7061200"/>
            <a:ext cx="12549300" cy="222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g32754fe632f_0_241"/>
          <p:cNvSpPr/>
          <p:nvPr/>
        </p:nvSpPr>
        <p:spPr>
          <a:xfrm>
            <a:off x="11609251" y="7061200"/>
            <a:ext cx="3772500" cy="2222400"/>
          </a:xfrm>
          <a:prstGeom prst="rect">
            <a:avLst/>
          </a:prstGeom>
          <a:solidFill>
            <a:srgbClr val="A1C6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g32754fe632f_0_241"/>
          <p:cNvSpPr/>
          <p:nvPr/>
        </p:nvSpPr>
        <p:spPr>
          <a:xfrm>
            <a:off x="12371346" y="7551101"/>
            <a:ext cx="2586900" cy="1951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15C2E"/>
              </a:buClr>
              <a:buSzPts val="8000"/>
              <a:buFont typeface="MuseoModerno"/>
              <a:buNone/>
            </a:pPr>
            <a:r>
              <a:rPr b="1" i="0" lang="en-US" sz="8000" u="none" cap="none" strike="noStrike">
                <a:solidFill>
                  <a:srgbClr val="115C2E"/>
                </a:solidFill>
                <a:latin typeface="MuseoModerno"/>
                <a:ea typeface="MuseoModerno"/>
                <a:cs typeface="MuseoModerno"/>
                <a:sym typeface="MuseoModerno"/>
              </a:rPr>
              <a:t>60%</a:t>
            </a:r>
            <a:endParaRPr b="0" i="0" sz="8000" u="none" cap="none" strike="noStrike">
              <a:solidFill>
                <a:schemeClr val="dk1"/>
              </a:solidFill>
              <a:latin typeface="Calibri"/>
              <a:ea typeface="Calibri"/>
              <a:cs typeface="Calibri"/>
              <a:sym typeface="Calibri"/>
            </a:endParaRPr>
          </a:p>
        </p:txBody>
      </p:sp>
      <p:sp>
        <p:nvSpPr>
          <p:cNvPr id="281" name="Google Shape;281;g32754fe632f_0_241"/>
          <p:cNvSpPr/>
          <p:nvPr/>
        </p:nvSpPr>
        <p:spPr>
          <a:xfrm>
            <a:off x="15584848" y="7518400"/>
            <a:ext cx="8573700" cy="130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g32754fe632f_0_241"/>
          <p:cNvSpPr/>
          <p:nvPr/>
        </p:nvSpPr>
        <p:spPr>
          <a:xfrm>
            <a:off x="15584848" y="7518400"/>
            <a:ext cx="8726100" cy="876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useoModerno"/>
              <a:buNone/>
            </a:pPr>
            <a:r>
              <a:rPr b="1" i="0" lang="en-US" sz="3600" u="none" cap="none" strike="noStrike">
                <a:solidFill>
                  <a:srgbClr val="0E0E0E"/>
                </a:solidFill>
                <a:latin typeface="MuseoModerno"/>
                <a:ea typeface="MuseoModerno"/>
                <a:cs typeface="MuseoModerno"/>
                <a:sym typeface="MuseoModerno"/>
              </a:rPr>
              <a:t>MAGIC-WIELDING INDIVIDUALS</a:t>
            </a:r>
            <a:endParaRPr b="0" i="0" sz="3600" u="none" cap="none" strike="noStrike">
              <a:solidFill>
                <a:schemeClr val="dk1"/>
              </a:solidFill>
              <a:latin typeface="Calibri"/>
              <a:ea typeface="Calibri"/>
              <a:cs typeface="Calibri"/>
              <a:sym typeface="Calibri"/>
            </a:endParaRPr>
          </a:p>
        </p:txBody>
      </p:sp>
      <p:sp>
        <p:nvSpPr>
          <p:cNvPr id="283" name="Google Shape;283;g32754fe632f_0_241"/>
          <p:cNvSpPr/>
          <p:nvPr/>
        </p:nvSpPr>
        <p:spPr>
          <a:xfrm>
            <a:off x="15584848" y="8343900"/>
            <a:ext cx="87090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practice the art of illusions.</a:t>
            </a:r>
            <a:endParaRPr b="0" i="0" sz="3200" u="none" cap="none" strike="noStrike">
              <a:solidFill>
                <a:schemeClr val="dk1"/>
              </a:solidFill>
              <a:latin typeface="Calibri"/>
              <a:ea typeface="Calibri"/>
              <a:cs typeface="Calibri"/>
              <a:sym typeface="Calibri"/>
            </a:endParaRPr>
          </a:p>
        </p:txBody>
      </p:sp>
      <p:sp>
        <p:nvSpPr>
          <p:cNvPr id="284" name="Google Shape;284;g32754fe632f_0_241"/>
          <p:cNvSpPr/>
          <p:nvPr/>
        </p:nvSpPr>
        <p:spPr>
          <a:xfrm>
            <a:off x="11609251" y="9893300"/>
            <a:ext cx="12549300" cy="222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g32754fe632f_0_241"/>
          <p:cNvSpPr/>
          <p:nvPr/>
        </p:nvSpPr>
        <p:spPr>
          <a:xfrm>
            <a:off x="11609251" y="9893300"/>
            <a:ext cx="3772500" cy="2222400"/>
          </a:xfrm>
          <a:prstGeom prst="rect">
            <a:avLst/>
          </a:prstGeom>
          <a:solidFill>
            <a:srgbClr val="A1C6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g32754fe632f_0_241"/>
          <p:cNvSpPr/>
          <p:nvPr/>
        </p:nvSpPr>
        <p:spPr>
          <a:xfrm>
            <a:off x="12371346" y="10383201"/>
            <a:ext cx="2586900" cy="1951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15C2E"/>
              </a:buClr>
              <a:buSzPts val="8000"/>
              <a:buFont typeface="MuseoModerno"/>
              <a:buNone/>
            </a:pPr>
            <a:r>
              <a:rPr b="1" i="0" lang="en-US" sz="8000" u="none" cap="none" strike="noStrike">
                <a:solidFill>
                  <a:srgbClr val="115C2E"/>
                </a:solidFill>
                <a:latin typeface="MuseoModerno"/>
                <a:ea typeface="MuseoModerno"/>
                <a:cs typeface="MuseoModerno"/>
                <a:sym typeface="MuseoModerno"/>
              </a:rPr>
              <a:t>90%</a:t>
            </a:r>
            <a:endParaRPr b="0" i="0" sz="8000" u="none" cap="none" strike="noStrike">
              <a:solidFill>
                <a:schemeClr val="dk1"/>
              </a:solidFill>
              <a:latin typeface="Calibri"/>
              <a:ea typeface="Calibri"/>
              <a:cs typeface="Calibri"/>
              <a:sym typeface="Calibri"/>
            </a:endParaRPr>
          </a:p>
        </p:txBody>
      </p:sp>
      <p:sp>
        <p:nvSpPr>
          <p:cNvPr id="287" name="Google Shape;287;g32754fe632f_0_241"/>
          <p:cNvSpPr/>
          <p:nvPr/>
        </p:nvSpPr>
        <p:spPr>
          <a:xfrm>
            <a:off x="15584848" y="10350500"/>
            <a:ext cx="8573700" cy="130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g32754fe632f_0_241"/>
          <p:cNvSpPr/>
          <p:nvPr/>
        </p:nvSpPr>
        <p:spPr>
          <a:xfrm>
            <a:off x="15584848" y="10350500"/>
            <a:ext cx="8726100" cy="876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useoModerno"/>
              <a:buNone/>
            </a:pPr>
            <a:r>
              <a:rPr b="1" i="0" lang="en-US" sz="3600" u="none" cap="none" strike="noStrike">
                <a:solidFill>
                  <a:srgbClr val="0E0E0E"/>
                </a:solidFill>
                <a:latin typeface="MuseoModerno"/>
                <a:ea typeface="MuseoModerno"/>
                <a:cs typeface="MuseoModerno"/>
                <a:sym typeface="MuseoModerno"/>
              </a:rPr>
              <a:t>SPELLS CAST</a:t>
            </a:r>
            <a:endParaRPr b="0" i="0" sz="3600" u="none" cap="none" strike="noStrike">
              <a:solidFill>
                <a:schemeClr val="dk1"/>
              </a:solidFill>
              <a:latin typeface="Calibri"/>
              <a:ea typeface="Calibri"/>
              <a:cs typeface="Calibri"/>
              <a:sym typeface="Calibri"/>
            </a:endParaRPr>
          </a:p>
        </p:txBody>
      </p:sp>
      <p:sp>
        <p:nvSpPr>
          <p:cNvPr id="289" name="Google Shape;289;g32754fe632f_0_241"/>
          <p:cNvSpPr/>
          <p:nvPr/>
        </p:nvSpPr>
        <p:spPr>
          <a:xfrm>
            <a:off x="15584848" y="11176000"/>
            <a:ext cx="87090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are dark magic, foretelling danger.</a:t>
            </a:r>
            <a:endParaRPr b="0" i="0" sz="3200" u="none" cap="none" strike="noStrike">
              <a:solidFill>
                <a:schemeClr val="dk1"/>
              </a:solidFill>
              <a:latin typeface="Calibri"/>
              <a:ea typeface="Calibri"/>
              <a:cs typeface="Calibri"/>
              <a:sym typeface="Calibri"/>
            </a:endParaRPr>
          </a:p>
        </p:txBody>
      </p:sp>
      <p:pic>
        <p:nvPicPr>
          <p:cNvPr descr=" " id="290" name="Google Shape;290;g32754fe632f_0_241"/>
          <p:cNvPicPr preferRelativeResize="0"/>
          <p:nvPr/>
        </p:nvPicPr>
        <p:blipFill rotWithShape="1">
          <a:blip r:embed="rId5">
            <a:alphaModFix/>
          </a:blip>
          <a:srcRect b="0" l="0" r="0" t="0"/>
          <a:stretch/>
        </p:blipFill>
        <p:spPr>
          <a:xfrm>
            <a:off x="393749" y="2108200"/>
            <a:ext cx="12460257" cy="10896600"/>
          </a:xfrm>
          <a:prstGeom prst="rect">
            <a:avLst/>
          </a:prstGeom>
          <a:noFill/>
          <a:ln>
            <a:noFill/>
          </a:ln>
        </p:spPr>
      </p:pic>
      <p:sp>
        <p:nvSpPr>
          <p:cNvPr id="291" name="Google Shape;291;g32754fe632f_0_24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92" name="Google Shape;292;g32754fe632f_0_241"/>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FD6"/>
        </a:solidFill>
      </p:bgPr>
    </p:bg>
    <p:spTree>
      <p:nvGrpSpPr>
        <p:cNvPr id="297" name="Shape 297"/>
        <p:cNvGrpSpPr/>
        <p:nvPr/>
      </p:nvGrpSpPr>
      <p:grpSpPr>
        <a:xfrm>
          <a:off x="0" y="0"/>
          <a:ext cx="0" cy="0"/>
          <a:chOff x="0" y="0"/>
          <a:chExt cx="0" cy="0"/>
        </a:xfrm>
      </p:grpSpPr>
      <p:pic>
        <p:nvPicPr>
          <p:cNvPr descr=" " id="298" name="Google Shape;298;g32754fe632f_0_271"/>
          <p:cNvPicPr preferRelativeResize="0"/>
          <p:nvPr/>
        </p:nvPicPr>
        <p:blipFill rotWithShape="1">
          <a:blip r:embed="rId3">
            <a:alphaModFix/>
          </a:blip>
          <a:srcRect b="0" l="0" r="0" t="0"/>
          <a:stretch/>
        </p:blipFill>
        <p:spPr>
          <a:xfrm>
            <a:off x="13209651" y="0"/>
            <a:ext cx="11177397" cy="6858000"/>
          </a:xfrm>
          <a:prstGeom prst="rect">
            <a:avLst/>
          </a:prstGeom>
          <a:noFill/>
          <a:ln>
            <a:noFill/>
          </a:ln>
        </p:spPr>
      </p:pic>
      <p:pic>
        <p:nvPicPr>
          <p:cNvPr descr=" " id="299" name="Google Shape;299;g32754fe632f_0_271"/>
          <p:cNvPicPr preferRelativeResize="0"/>
          <p:nvPr/>
        </p:nvPicPr>
        <p:blipFill rotWithShape="1">
          <a:blip r:embed="rId4">
            <a:alphaModFix/>
          </a:blip>
          <a:srcRect b="0" l="0" r="0" t="0"/>
          <a:stretch/>
        </p:blipFill>
        <p:spPr>
          <a:xfrm>
            <a:off x="0" y="4229100"/>
            <a:ext cx="9183248" cy="9486900"/>
          </a:xfrm>
          <a:prstGeom prst="rect">
            <a:avLst/>
          </a:prstGeom>
          <a:noFill/>
          <a:ln>
            <a:noFill/>
          </a:ln>
        </p:spPr>
      </p:pic>
      <p:sp>
        <p:nvSpPr>
          <p:cNvPr id="300" name="Google Shape;300;g32754fe632f_0_27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01" name="Google Shape;301;g32754fe632f_0_271"/>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02" name="Google Shape;302;g32754fe632f_0_271"/>
          <p:cNvSpPr/>
          <p:nvPr/>
        </p:nvSpPr>
        <p:spPr>
          <a:xfrm>
            <a:off x="4305838" y="3403600"/>
            <a:ext cx="15762600" cy="801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g32754fe632f_0_271"/>
          <p:cNvSpPr/>
          <p:nvPr/>
        </p:nvSpPr>
        <p:spPr>
          <a:xfrm>
            <a:off x="4305838" y="3403600"/>
            <a:ext cx="15762600" cy="664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g32754fe632f_0_271"/>
          <p:cNvSpPr/>
          <p:nvPr/>
        </p:nvSpPr>
        <p:spPr>
          <a:xfrm>
            <a:off x="5645856" y="3403600"/>
            <a:ext cx="13082700" cy="5460900"/>
          </a:xfrm>
          <a:prstGeom prst="rect">
            <a:avLst/>
          </a:prstGeom>
          <a:solidFill>
            <a:srgbClr val="A1C6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g32754fe632f_0_271"/>
          <p:cNvSpPr/>
          <p:nvPr/>
        </p:nvSpPr>
        <p:spPr>
          <a:xfrm>
            <a:off x="6407951" y="4171152"/>
            <a:ext cx="12574500" cy="5867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15C2E"/>
              </a:buClr>
              <a:buSzPts val="24000"/>
              <a:buFont typeface="MuseoModerno"/>
              <a:buNone/>
            </a:pPr>
            <a:r>
              <a:rPr b="1" i="0" lang="en-US" sz="24000" u="none" cap="none" strike="noStrike">
                <a:solidFill>
                  <a:srgbClr val="115C2E"/>
                </a:solidFill>
                <a:latin typeface="MuseoModerno"/>
                <a:ea typeface="MuseoModerno"/>
                <a:cs typeface="MuseoModerno"/>
                <a:sym typeface="MuseoModerno"/>
              </a:rPr>
              <a:t>234,567</a:t>
            </a:r>
            <a:endParaRPr b="0" i="0" sz="24000" u="none" cap="none" strike="noStrike">
              <a:solidFill>
                <a:schemeClr val="dk1"/>
              </a:solidFill>
              <a:latin typeface="Calibri"/>
              <a:ea typeface="Calibri"/>
              <a:cs typeface="Calibri"/>
              <a:sym typeface="Calibri"/>
            </a:endParaRPr>
          </a:p>
        </p:txBody>
      </p:sp>
      <p:sp>
        <p:nvSpPr>
          <p:cNvPr id="306" name="Google Shape;306;g32754fe632f_0_271"/>
          <p:cNvSpPr/>
          <p:nvPr/>
        </p:nvSpPr>
        <p:spPr>
          <a:xfrm>
            <a:off x="4170355" y="9067800"/>
            <a:ext cx="16033500" cy="1248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Lato"/>
              <a:buNone/>
            </a:pPr>
            <a:r>
              <a:rPr b="1" i="0" lang="en-US" sz="6400" u="none" cap="none" strike="noStrike">
                <a:solidFill>
                  <a:srgbClr val="0E0E0E"/>
                </a:solidFill>
                <a:latin typeface="Lato"/>
                <a:ea typeface="Lato"/>
                <a:cs typeface="Lato"/>
                <a:sym typeface="Lato"/>
              </a:rPr>
              <a:t>Unicorn Sightings</a:t>
            </a:r>
            <a:endParaRPr b="0" i="0" sz="6400" u="none" cap="none" strike="noStrike">
              <a:solidFill>
                <a:schemeClr val="dk1"/>
              </a:solidFill>
              <a:latin typeface="Calibri"/>
              <a:ea typeface="Calibri"/>
              <a:cs typeface="Calibri"/>
              <a:sym typeface="Calibri"/>
            </a:endParaRPr>
          </a:p>
        </p:txBody>
      </p:sp>
      <p:sp>
        <p:nvSpPr>
          <p:cNvPr id="307" name="Google Shape;307;g32754fe632f_0_271"/>
          <p:cNvSpPr/>
          <p:nvPr/>
        </p:nvSpPr>
        <p:spPr>
          <a:xfrm>
            <a:off x="7483352" y="10452100"/>
            <a:ext cx="94077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FD6"/>
        </a:solidFill>
      </p:bgPr>
    </p:bg>
    <p:spTree>
      <p:nvGrpSpPr>
        <p:cNvPr id="312" name="Shape 312"/>
        <p:cNvGrpSpPr/>
        <p:nvPr/>
      </p:nvGrpSpPr>
      <p:grpSpPr>
        <a:xfrm>
          <a:off x="0" y="0"/>
          <a:ext cx="0" cy="0"/>
          <a:chOff x="0" y="0"/>
          <a:chExt cx="0" cy="0"/>
        </a:xfrm>
      </p:grpSpPr>
      <p:pic>
        <p:nvPicPr>
          <p:cNvPr descr=" " id="313" name="Google Shape;313;g32754fe632f_0_285"/>
          <p:cNvPicPr preferRelativeResize="0"/>
          <p:nvPr/>
        </p:nvPicPr>
        <p:blipFill rotWithShape="1">
          <a:blip r:embed="rId3">
            <a:alphaModFix/>
          </a:blip>
          <a:srcRect b="0" l="0" r="0" t="0"/>
          <a:stretch/>
        </p:blipFill>
        <p:spPr>
          <a:xfrm>
            <a:off x="0" y="4406900"/>
            <a:ext cx="8027403" cy="9309100"/>
          </a:xfrm>
          <a:prstGeom prst="rect">
            <a:avLst/>
          </a:prstGeom>
          <a:noFill/>
          <a:ln>
            <a:noFill/>
          </a:ln>
        </p:spPr>
      </p:pic>
      <p:pic>
        <p:nvPicPr>
          <p:cNvPr descr=" " id="314" name="Google Shape;314;g32754fe632f_0_285"/>
          <p:cNvPicPr preferRelativeResize="0"/>
          <p:nvPr/>
        </p:nvPicPr>
        <p:blipFill rotWithShape="1">
          <a:blip r:embed="rId4">
            <a:alphaModFix/>
          </a:blip>
          <a:srcRect b="0" l="0" r="0" t="0"/>
          <a:stretch/>
        </p:blipFill>
        <p:spPr>
          <a:xfrm>
            <a:off x="10199375" y="0"/>
            <a:ext cx="14187673" cy="13716000"/>
          </a:xfrm>
          <a:prstGeom prst="rect">
            <a:avLst/>
          </a:prstGeom>
          <a:noFill/>
          <a:ln>
            <a:noFill/>
          </a:ln>
        </p:spPr>
      </p:pic>
      <p:sp>
        <p:nvSpPr>
          <p:cNvPr id="315" name="Google Shape;315;g32754fe632f_0_28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16" name="Google Shape;316;g32754fe632f_0_285"/>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17" name="Google Shape;317;g32754fe632f_0_285"/>
          <p:cNvSpPr/>
          <p:nvPr/>
        </p:nvSpPr>
        <p:spPr>
          <a:xfrm>
            <a:off x="3391324" y="2476500"/>
            <a:ext cx="7875000" cy="398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g32754fe632f_0_285"/>
          <p:cNvSpPr/>
          <p:nvPr/>
        </p:nvSpPr>
        <p:spPr>
          <a:xfrm>
            <a:off x="2273584" y="2476500"/>
            <a:ext cx="10110600" cy="3200400"/>
          </a:xfrm>
          <a:prstGeom prst="rect">
            <a:avLst/>
          </a:prstGeom>
          <a:solidFill>
            <a:srgbClr val="A1C6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g32754fe632f_0_285"/>
          <p:cNvSpPr/>
          <p:nvPr/>
        </p:nvSpPr>
        <p:spPr>
          <a:xfrm>
            <a:off x="2493745" y="3128364"/>
            <a:ext cx="9128100" cy="31326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115C2E"/>
              </a:buClr>
              <a:buSzPts val="12800"/>
              <a:buFont typeface="MuseoModerno"/>
              <a:buNone/>
            </a:pPr>
            <a:r>
              <a:rPr b="1" i="0" lang="en-US" sz="12800" u="none" cap="none" strike="noStrike">
                <a:solidFill>
                  <a:srgbClr val="115C2E"/>
                </a:solidFill>
                <a:latin typeface="MuseoModerno"/>
                <a:ea typeface="MuseoModerno"/>
                <a:cs typeface="MuseoModerno"/>
                <a:sym typeface="MuseoModerno"/>
              </a:rPr>
              <a:t>233 COINS</a:t>
            </a:r>
            <a:endParaRPr b="0" i="0" sz="12800" u="none" cap="none" strike="noStrike">
              <a:solidFill>
                <a:schemeClr val="dk1"/>
              </a:solidFill>
              <a:latin typeface="Calibri"/>
              <a:ea typeface="Calibri"/>
              <a:cs typeface="Calibri"/>
              <a:sym typeface="Calibri"/>
            </a:endParaRPr>
          </a:p>
        </p:txBody>
      </p:sp>
      <p:sp>
        <p:nvSpPr>
          <p:cNvPr id="320" name="Google Shape;320;g32754fe632f_0_285"/>
          <p:cNvSpPr/>
          <p:nvPr/>
        </p:nvSpPr>
        <p:spPr>
          <a:xfrm>
            <a:off x="3391324" y="5981700"/>
            <a:ext cx="7875000" cy="48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g32754fe632f_0_285"/>
          <p:cNvSpPr/>
          <p:nvPr/>
        </p:nvSpPr>
        <p:spPr>
          <a:xfrm>
            <a:off x="3323582" y="5981700"/>
            <a:ext cx="80106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Treasure Found</a:t>
            </a:r>
            <a:endParaRPr b="0" i="0" sz="3200" u="none" cap="none" strike="noStrike">
              <a:solidFill>
                <a:schemeClr val="dk1"/>
              </a:solidFill>
              <a:latin typeface="Calibri"/>
              <a:ea typeface="Calibri"/>
              <a:cs typeface="Calibri"/>
              <a:sym typeface="Calibri"/>
            </a:endParaRPr>
          </a:p>
        </p:txBody>
      </p:sp>
      <p:sp>
        <p:nvSpPr>
          <p:cNvPr id="322" name="Google Shape;322;g32754fe632f_0_285"/>
          <p:cNvSpPr/>
          <p:nvPr/>
        </p:nvSpPr>
        <p:spPr>
          <a:xfrm>
            <a:off x="3391324" y="7226300"/>
            <a:ext cx="7875000" cy="398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g32754fe632f_0_285"/>
          <p:cNvSpPr/>
          <p:nvPr/>
        </p:nvSpPr>
        <p:spPr>
          <a:xfrm>
            <a:off x="1962395" y="7226300"/>
            <a:ext cx="10732800" cy="3200400"/>
          </a:xfrm>
          <a:prstGeom prst="rect">
            <a:avLst/>
          </a:prstGeom>
          <a:solidFill>
            <a:srgbClr val="A1C6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g32754fe632f_0_285"/>
          <p:cNvSpPr/>
          <p:nvPr/>
        </p:nvSpPr>
        <p:spPr>
          <a:xfrm>
            <a:off x="2182556" y="7878164"/>
            <a:ext cx="9750600" cy="31326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115C2E"/>
              </a:buClr>
              <a:buSzPts val="12800"/>
              <a:buFont typeface="MuseoModerno"/>
              <a:buNone/>
            </a:pPr>
            <a:r>
              <a:rPr b="1" i="0" lang="en-US" sz="12800" u="none" cap="none" strike="noStrike">
                <a:solidFill>
                  <a:srgbClr val="115C2E"/>
                </a:solidFill>
                <a:latin typeface="MuseoModerno"/>
                <a:ea typeface="MuseoModerno"/>
                <a:cs typeface="MuseoModerno"/>
                <a:sym typeface="MuseoModerno"/>
              </a:rPr>
              <a:t>456 HOURS</a:t>
            </a:r>
            <a:endParaRPr b="0" i="0" sz="12800" u="none" cap="none" strike="noStrike">
              <a:solidFill>
                <a:schemeClr val="dk1"/>
              </a:solidFill>
              <a:latin typeface="Calibri"/>
              <a:ea typeface="Calibri"/>
              <a:cs typeface="Calibri"/>
              <a:sym typeface="Calibri"/>
            </a:endParaRPr>
          </a:p>
        </p:txBody>
      </p:sp>
      <p:sp>
        <p:nvSpPr>
          <p:cNvPr id="325" name="Google Shape;325;g32754fe632f_0_285"/>
          <p:cNvSpPr/>
          <p:nvPr/>
        </p:nvSpPr>
        <p:spPr>
          <a:xfrm>
            <a:off x="3391324" y="10731500"/>
            <a:ext cx="7875000" cy="48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g32754fe632f_0_285"/>
          <p:cNvSpPr/>
          <p:nvPr/>
        </p:nvSpPr>
        <p:spPr>
          <a:xfrm>
            <a:off x="3323582" y="10731500"/>
            <a:ext cx="80106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Duration of Spell Casting</a:t>
            </a:r>
            <a:endParaRPr b="0" i="0" sz="3200" u="none" cap="none" strike="noStrike">
              <a:solidFill>
                <a:schemeClr val="dk1"/>
              </a:solidFill>
              <a:latin typeface="Calibri"/>
              <a:ea typeface="Calibri"/>
              <a:cs typeface="Calibri"/>
              <a:sym typeface="Calibri"/>
            </a:endParaRPr>
          </a:p>
        </p:txBody>
      </p:sp>
      <p:sp>
        <p:nvSpPr>
          <p:cNvPr id="327" name="Google Shape;327;g32754fe632f_0_285"/>
          <p:cNvSpPr/>
          <p:nvPr/>
        </p:nvSpPr>
        <p:spPr>
          <a:xfrm>
            <a:off x="13552594" y="2476500"/>
            <a:ext cx="7875000" cy="398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g32754fe632f_0_285"/>
          <p:cNvSpPr/>
          <p:nvPr/>
        </p:nvSpPr>
        <p:spPr>
          <a:xfrm>
            <a:off x="14987873" y="2476500"/>
            <a:ext cx="5004300" cy="3200400"/>
          </a:xfrm>
          <a:prstGeom prst="rect">
            <a:avLst/>
          </a:prstGeom>
          <a:solidFill>
            <a:srgbClr val="A1C6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g32754fe632f_0_285"/>
          <p:cNvSpPr/>
          <p:nvPr/>
        </p:nvSpPr>
        <p:spPr>
          <a:xfrm>
            <a:off x="15208034" y="3128364"/>
            <a:ext cx="4022100" cy="31326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115C2E"/>
              </a:buClr>
              <a:buSzPts val="12800"/>
              <a:buFont typeface="MuseoModerno"/>
              <a:buNone/>
            </a:pPr>
            <a:r>
              <a:rPr b="1" i="0" lang="en-US" sz="12800" u="none" cap="none" strike="noStrike">
                <a:solidFill>
                  <a:srgbClr val="115C2E"/>
                </a:solidFill>
                <a:latin typeface="MuseoModerno"/>
                <a:ea typeface="MuseoModerno"/>
                <a:cs typeface="MuseoModerno"/>
                <a:sym typeface="MuseoModerno"/>
              </a:rPr>
              <a:t>85%</a:t>
            </a:r>
            <a:endParaRPr b="0" i="0" sz="12800" u="none" cap="none" strike="noStrike">
              <a:solidFill>
                <a:schemeClr val="dk1"/>
              </a:solidFill>
              <a:latin typeface="Calibri"/>
              <a:ea typeface="Calibri"/>
              <a:cs typeface="Calibri"/>
              <a:sym typeface="Calibri"/>
            </a:endParaRPr>
          </a:p>
        </p:txBody>
      </p:sp>
      <p:sp>
        <p:nvSpPr>
          <p:cNvPr id="330" name="Google Shape;330;g32754fe632f_0_285"/>
          <p:cNvSpPr/>
          <p:nvPr/>
        </p:nvSpPr>
        <p:spPr>
          <a:xfrm>
            <a:off x="13552594" y="5981700"/>
            <a:ext cx="7875000" cy="48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g32754fe632f_0_285"/>
          <p:cNvSpPr/>
          <p:nvPr/>
        </p:nvSpPr>
        <p:spPr>
          <a:xfrm>
            <a:off x="13484852" y="5981700"/>
            <a:ext cx="80106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Wished Granted</a:t>
            </a:r>
            <a:endParaRPr b="0" i="0" sz="3200" u="none" cap="none" strike="noStrike">
              <a:solidFill>
                <a:schemeClr val="dk1"/>
              </a:solidFill>
              <a:latin typeface="Calibri"/>
              <a:ea typeface="Calibri"/>
              <a:cs typeface="Calibri"/>
              <a:sym typeface="Calibri"/>
            </a:endParaRPr>
          </a:p>
        </p:txBody>
      </p:sp>
      <p:sp>
        <p:nvSpPr>
          <p:cNvPr id="332" name="Google Shape;332;g32754fe632f_0_285"/>
          <p:cNvSpPr/>
          <p:nvPr/>
        </p:nvSpPr>
        <p:spPr>
          <a:xfrm>
            <a:off x="13552594" y="7226300"/>
            <a:ext cx="7875000" cy="398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g32754fe632f_0_285"/>
          <p:cNvSpPr/>
          <p:nvPr/>
        </p:nvSpPr>
        <p:spPr>
          <a:xfrm>
            <a:off x="13577997" y="7226300"/>
            <a:ext cx="7824300" cy="3200400"/>
          </a:xfrm>
          <a:prstGeom prst="rect">
            <a:avLst/>
          </a:prstGeom>
          <a:solidFill>
            <a:srgbClr val="A1C6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g32754fe632f_0_285"/>
          <p:cNvSpPr/>
          <p:nvPr/>
        </p:nvSpPr>
        <p:spPr>
          <a:xfrm>
            <a:off x="13798158" y="7878164"/>
            <a:ext cx="6841800" cy="31326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115C2E"/>
              </a:buClr>
              <a:buSzPts val="12800"/>
              <a:buFont typeface="MuseoModerno"/>
              <a:buNone/>
            </a:pPr>
            <a:r>
              <a:rPr b="1" i="0" lang="en-US" sz="12800" u="none" cap="none" strike="noStrike">
                <a:solidFill>
                  <a:srgbClr val="115C2E"/>
                </a:solidFill>
                <a:latin typeface="MuseoModerno"/>
                <a:ea typeface="MuseoModerno"/>
                <a:cs typeface="MuseoModerno"/>
                <a:sym typeface="MuseoModerno"/>
              </a:rPr>
              <a:t>674 KM</a:t>
            </a:r>
            <a:endParaRPr b="0" i="0" sz="12800" u="none" cap="none" strike="noStrike">
              <a:solidFill>
                <a:schemeClr val="dk1"/>
              </a:solidFill>
              <a:latin typeface="Calibri"/>
              <a:ea typeface="Calibri"/>
              <a:cs typeface="Calibri"/>
              <a:sym typeface="Calibri"/>
            </a:endParaRPr>
          </a:p>
        </p:txBody>
      </p:sp>
      <p:sp>
        <p:nvSpPr>
          <p:cNvPr id="335" name="Google Shape;335;g32754fe632f_0_285"/>
          <p:cNvSpPr/>
          <p:nvPr/>
        </p:nvSpPr>
        <p:spPr>
          <a:xfrm>
            <a:off x="13552594" y="10731500"/>
            <a:ext cx="7875000" cy="48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g32754fe632f_0_285"/>
          <p:cNvSpPr/>
          <p:nvPr/>
        </p:nvSpPr>
        <p:spPr>
          <a:xfrm>
            <a:off x="13484852" y="10731500"/>
            <a:ext cx="80106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FD6"/>
        </a:solidFill>
      </p:bgPr>
    </p:bg>
    <p:spTree>
      <p:nvGrpSpPr>
        <p:cNvPr id="341" name="Shape 341"/>
        <p:cNvGrpSpPr/>
        <p:nvPr/>
      </p:nvGrpSpPr>
      <p:grpSpPr>
        <a:xfrm>
          <a:off x="0" y="0"/>
          <a:ext cx="0" cy="0"/>
          <a:chOff x="0" y="0"/>
          <a:chExt cx="0" cy="0"/>
        </a:xfrm>
      </p:grpSpPr>
      <p:pic>
        <p:nvPicPr>
          <p:cNvPr descr=" " id="342" name="Google Shape;342;g32754fe632f_0_313"/>
          <p:cNvPicPr preferRelativeResize="0"/>
          <p:nvPr/>
        </p:nvPicPr>
        <p:blipFill rotWithShape="1">
          <a:blip r:embed="rId3">
            <a:alphaModFix/>
          </a:blip>
          <a:srcRect b="0" l="0" r="0" t="0"/>
          <a:stretch/>
        </p:blipFill>
        <p:spPr>
          <a:xfrm>
            <a:off x="0" y="0"/>
            <a:ext cx="12193524" cy="11303000"/>
          </a:xfrm>
          <a:prstGeom prst="rect">
            <a:avLst/>
          </a:prstGeom>
          <a:noFill/>
          <a:ln>
            <a:noFill/>
          </a:ln>
        </p:spPr>
      </p:pic>
      <p:pic>
        <p:nvPicPr>
          <p:cNvPr descr=" " id="343" name="Google Shape;343;g32754fe632f_0_313"/>
          <p:cNvPicPr preferRelativeResize="0"/>
          <p:nvPr/>
        </p:nvPicPr>
        <p:blipFill rotWithShape="1">
          <a:blip r:embed="rId4">
            <a:alphaModFix/>
          </a:blip>
          <a:srcRect b="0" l="0" r="0" t="0"/>
          <a:stretch/>
        </p:blipFill>
        <p:spPr>
          <a:xfrm>
            <a:off x="15508638" y="2374900"/>
            <a:ext cx="8878410" cy="11341100"/>
          </a:xfrm>
          <a:prstGeom prst="rect">
            <a:avLst/>
          </a:prstGeom>
          <a:noFill/>
          <a:ln>
            <a:noFill/>
          </a:ln>
        </p:spPr>
      </p:pic>
      <p:sp>
        <p:nvSpPr>
          <p:cNvPr id="344" name="Google Shape;344;g32754fe632f_0_31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45" name="Google Shape;345;g32754fe632f_0_313"/>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46" name="Google Shape;346;g32754fe632f_0_313"/>
          <p:cNvSpPr/>
          <p:nvPr/>
        </p:nvSpPr>
        <p:spPr>
          <a:xfrm>
            <a:off x="8319540" y="1143000"/>
            <a:ext cx="7748100" cy="2222400"/>
          </a:xfrm>
          <a:prstGeom prst="rect">
            <a:avLst/>
          </a:prstGeom>
          <a:solidFill>
            <a:srgbClr val="A1C6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g32754fe632f_0_313"/>
          <p:cNvSpPr/>
          <p:nvPr/>
        </p:nvSpPr>
        <p:spPr>
          <a:xfrm>
            <a:off x="9081635" y="1586626"/>
            <a:ext cx="6562500" cy="1951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15C2E"/>
              </a:buClr>
              <a:buSzPts val="8000"/>
              <a:buFont typeface="MuseoModerno"/>
              <a:buNone/>
            </a:pPr>
            <a:r>
              <a:rPr b="1" i="0" lang="en-US" sz="8000" u="none" cap="none" strike="noStrike">
                <a:solidFill>
                  <a:srgbClr val="115C2E"/>
                </a:solidFill>
                <a:latin typeface="MuseoModerno"/>
                <a:ea typeface="MuseoModerno"/>
                <a:cs typeface="MuseoModerno"/>
                <a:sym typeface="MuseoModerno"/>
              </a:rPr>
              <a:t>Some Graph</a:t>
            </a:r>
            <a:endParaRPr b="0" i="0" sz="8000" u="none" cap="none" strike="noStrike">
              <a:solidFill>
                <a:schemeClr val="dk1"/>
              </a:solidFill>
              <a:latin typeface="Calibri"/>
              <a:ea typeface="Calibri"/>
              <a:cs typeface="Calibri"/>
              <a:sym typeface="Calibri"/>
            </a:endParaRPr>
          </a:p>
        </p:txBody>
      </p:sp>
      <p:sp>
        <p:nvSpPr>
          <p:cNvPr id="348" name="Google Shape;348;g32754fe632f_0_313"/>
          <p:cNvSpPr/>
          <p:nvPr/>
        </p:nvSpPr>
        <p:spPr>
          <a:xfrm>
            <a:off x="2718140" y="3771900"/>
            <a:ext cx="8941800" cy="6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g32754fe632f_0_313"/>
          <p:cNvSpPr/>
          <p:nvPr/>
        </p:nvSpPr>
        <p:spPr>
          <a:xfrm>
            <a:off x="2986455" y="8999513"/>
            <a:ext cx="2169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A7333"/>
              </a:buClr>
              <a:buSzPts val="1820"/>
              <a:buFont typeface="Lato"/>
              <a:buNone/>
            </a:pPr>
            <a:r>
              <a:rPr b="0" i="0" lang="en-US" sz="1820" u="none" cap="none" strike="noStrike">
                <a:solidFill>
                  <a:srgbClr val="0A7333"/>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350" name="Google Shape;350;g32754fe632f_0_313"/>
          <p:cNvSpPr/>
          <p:nvPr/>
        </p:nvSpPr>
        <p:spPr>
          <a:xfrm>
            <a:off x="333165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A7333"/>
              </a:buClr>
              <a:buSzPts val="2185"/>
              <a:buFont typeface="Lato"/>
              <a:buNone/>
            </a:pPr>
            <a:r>
              <a:rPr b="0" i="0" lang="en-US" sz="2185" u="none" cap="none" strike="noStrike">
                <a:solidFill>
                  <a:srgbClr val="0A7333"/>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351" name="Google Shape;351;g32754fe632f_0_313"/>
          <p:cNvSpPr/>
          <p:nvPr/>
        </p:nvSpPr>
        <p:spPr>
          <a:xfrm>
            <a:off x="4470732"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A7333"/>
              </a:buClr>
              <a:buSzPts val="2185"/>
              <a:buFont typeface="Lato"/>
              <a:buNone/>
            </a:pPr>
            <a:r>
              <a:rPr b="0" i="0" lang="en-US" sz="2185" u="none" cap="none" strike="noStrike">
                <a:solidFill>
                  <a:srgbClr val="0A7333"/>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352" name="Google Shape;352;g32754fe632f_0_313"/>
          <p:cNvSpPr/>
          <p:nvPr/>
        </p:nvSpPr>
        <p:spPr>
          <a:xfrm>
            <a:off x="5609804"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A7333"/>
              </a:buClr>
              <a:buSzPts val="2185"/>
              <a:buFont typeface="Lato"/>
              <a:buNone/>
            </a:pPr>
            <a:r>
              <a:rPr b="0" i="0" lang="en-US" sz="2185" u="none" cap="none" strike="noStrike">
                <a:solidFill>
                  <a:srgbClr val="0A7333"/>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353" name="Google Shape;353;g32754fe632f_0_313"/>
          <p:cNvSpPr/>
          <p:nvPr/>
        </p:nvSpPr>
        <p:spPr>
          <a:xfrm>
            <a:off x="674887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A7333"/>
              </a:buClr>
              <a:buSzPts val="2185"/>
              <a:buFont typeface="Lato"/>
              <a:buNone/>
            </a:pPr>
            <a:r>
              <a:rPr b="0" i="0" lang="en-US" sz="2185" u="none" cap="none" strike="noStrike">
                <a:solidFill>
                  <a:srgbClr val="0A7333"/>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354" name="Google Shape;354;g32754fe632f_0_313"/>
          <p:cNvSpPr/>
          <p:nvPr/>
        </p:nvSpPr>
        <p:spPr>
          <a:xfrm>
            <a:off x="788799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A7333"/>
              </a:buClr>
              <a:buSzPts val="2185"/>
              <a:buFont typeface="Lato"/>
              <a:buNone/>
            </a:pPr>
            <a:r>
              <a:rPr b="0" i="0" lang="en-US" sz="2185" u="none" cap="none" strike="noStrike">
                <a:solidFill>
                  <a:srgbClr val="0A7333"/>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355" name="Google Shape;355;g32754fe632f_0_313"/>
          <p:cNvSpPr/>
          <p:nvPr/>
        </p:nvSpPr>
        <p:spPr>
          <a:xfrm>
            <a:off x="9027070"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A7333"/>
              </a:buClr>
              <a:buSzPts val="2185"/>
              <a:buFont typeface="Lato"/>
              <a:buNone/>
            </a:pPr>
            <a:r>
              <a:rPr b="0" i="0" lang="en-US" sz="2185" u="none" cap="none" strike="noStrike">
                <a:solidFill>
                  <a:srgbClr val="0A7333"/>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356" name="Google Shape;356;g32754fe632f_0_313"/>
          <p:cNvSpPr/>
          <p:nvPr/>
        </p:nvSpPr>
        <p:spPr>
          <a:xfrm>
            <a:off x="10166145"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A7333"/>
              </a:buClr>
              <a:buSzPts val="2185"/>
              <a:buFont typeface="Lato"/>
              <a:buNone/>
            </a:pPr>
            <a:r>
              <a:rPr b="0" i="0" lang="en-US" sz="2185" u="none" cap="none" strike="noStrike">
                <a:solidFill>
                  <a:srgbClr val="0A7333"/>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357" name="Google Shape;357;g32754fe632f_0_313"/>
          <p:cNvSpPr/>
          <p:nvPr/>
        </p:nvSpPr>
        <p:spPr>
          <a:xfrm>
            <a:off x="1128163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A7333"/>
              </a:buClr>
              <a:buSzPts val="2185"/>
              <a:buFont typeface="Lato"/>
              <a:buNone/>
            </a:pPr>
            <a:r>
              <a:rPr b="0" i="0" lang="en-US" sz="2185" u="none" cap="none" strike="noStrike">
                <a:solidFill>
                  <a:srgbClr val="0A7333"/>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358" name="Google Shape;358;g32754fe632f_0_313"/>
          <p:cNvSpPr/>
          <p:nvPr/>
        </p:nvSpPr>
        <p:spPr>
          <a:xfrm>
            <a:off x="2852319" y="848208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A7333"/>
              </a:buClr>
              <a:buSzPts val="1820"/>
              <a:buFont typeface="Lato"/>
              <a:buNone/>
            </a:pPr>
            <a:r>
              <a:rPr b="0" i="0" lang="en-US" sz="1820" u="none" cap="none" strike="noStrike">
                <a:solidFill>
                  <a:srgbClr val="0A7333"/>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359" name="Google Shape;359;g32754fe632f_0_313"/>
          <p:cNvSpPr/>
          <p:nvPr/>
        </p:nvSpPr>
        <p:spPr>
          <a:xfrm>
            <a:off x="2852319" y="7964612"/>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A7333"/>
              </a:buClr>
              <a:buSzPts val="1820"/>
              <a:buFont typeface="Lato"/>
              <a:buNone/>
            </a:pPr>
            <a:r>
              <a:rPr b="0" i="0" lang="en-US" sz="1820" u="none" cap="none" strike="noStrike">
                <a:solidFill>
                  <a:srgbClr val="0A7333"/>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360" name="Google Shape;360;g32754fe632f_0_313"/>
          <p:cNvSpPr/>
          <p:nvPr/>
        </p:nvSpPr>
        <p:spPr>
          <a:xfrm>
            <a:off x="2852319" y="744716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A7333"/>
              </a:buClr>
              <a:buSzPts val="1820"/>
              <a:buFont typeface="Lato"/>
              <a:buNone/>
            </a:pPr>
            <a:r>
              <a:rPr b="0" i="0" lang="en-US" sz="1820" u="none" cap="none" strike="noStrike">
                <a:solidFill>
                  <a:srgbClr val="0A7333"/>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361" name="Google Shape;361;g32754fe632f_0_313"/>
          <p:cNvSpPr/>
          <p:nvPr/>
        </p:nvSpPr>
        <p:spPr>
          <a:xfrm>
            <a:off x="2852319" y="692961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A7333"/>
              </a:buClr>
              <a:buSzPts val="1820"/>
              <a:buFont typeface="Lato"/>
              <a:buNone/>
            </a:pPr>
            <a:r>
              <a:rPr b="0" i="0" lang="en-US" sz="1820" u="none" cap="none" strike="noStrike">
                <a:solidFill>
                  <a:srgbClr val="0A7333"/>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362" name="Google Shape;362;g32754fe632f_0_313"/>
          <p:cNvSpPr/>
          <p:nvPr/>
        </p:nvSpPr>
        <p:spPr>
          <a:xfrm>
            <a:off x="2852319" y="64123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A7333"/>
              </a:buClr>
              <a:buSzPts val="1820"/>
              <a:buFont typeface="Lato"/>
              <a:buNone/>
            </a:pPr>
            <a:r>
              <a:rPr b="0" i="0" lang="en-US" sz="1820" u="none" cap="none" strike="noStrike">
                <a:solidFill>
                  <a:srgbClr val="0A7333"/>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363" name="Google Shape;363;g32754fe632f_0_313"/>
          <p:cNvSpPr/>
          <p:nvPr/>
        </p:nvSpPr>
        <p:spPr>
          <a:xfrm>
            <a:off x="2852319" y="58948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A7333"/>
              </a:buClr>
              <a:buSzPts val="1820"/>
              <a:buFont typeface="Lato"/>
              <a:buNone/>
            </a:pPr>
            <a:r>
              <a:rPr b="0" i="0" lang="en-US" sz="1820" u="none" cap="none" strike="noStrike">
                <a:solidFill>
                  <a:srgbClr val="0A7333"/>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364" name="Google Shape;364;g32754fe632f_0_313"/>
          <p:cNvSpPr/>
          <p:nvPr/>
        </p:nvSpPr>
        <p:spPr>
          <a:xfrm>
            <a:off x="2852319" y="5377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A7333"/>
              </a:buClr>
              <a:buSzPts val="1820"/>
              <a:buFont typeface="Lato"/>
              <a:buNone/>
            </a:pPr>
            <a:r>
              <a:rPr b="0" i="0" lang="en-US" sz="1820" u="none" cap="none" strike="noStrike">
                <a:solidFill>
                  <a:srgbClr val="0A7333"/>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365" name="Google Shape;365;g32754fe632f_0_313"/>
          <p:cNvSpPr/>
          <p:nvPr/>
        </p:nvSpPr>
        <p:spPr>
          <a:xfrm>
            <a:off x="2852319" y="486005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A7333"/>
              </a:buClr>
              <a:buSzPts val="1820"/>
              <a:buFont typeface="Lato"/>
              <a:buNone/>
            </a:pPr>
            <a:r>
              <a:rPr b="0" i="0" lang="en-US" sz="1820" u="none" cap="none" strike="noStrike">
                <a:solidFill>
                  <a:srgbClr val="0A7333"/>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366" name="Google Shape;366;g32754fe632f_0_313"/>
          <p:cNvSpPr/>
          <p:nvPr/>
        </p:nvSpPr>
        <p:spPr>
          <a:xfrm>
            <a:off x="2852319" y="4342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A7333"/>
              </a:buClr>
              <a:buSzPts val="1820"/>
              <a:buFont typeface="Lato"/>
              <a:buNone/>
            </a:pPr>
            <a:r>
              <a:rPr b="0" i="0" lang="en-US" sz="1820" u="none" cap="none" strike="noStrike">
                <a:solidFill>
                  <a:srgbClr val="0A7333"/>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367" name="Google Shape;367;g32754fe632f_0_313"/>
          <p:cNvSpPr/>
          <p:nvPr/>
        </p:nvSpPr>
        <p:spPr>
          <a:xfrm>
            <a:off x="2718140" y="3825032"/>
            <a:ext cx="4836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A7333"/>
              </a:buClr>
              <a:buSzPts val="1820"/>
              <a:buFont typeface="Lato"/>
              <a:buNone/>
            </a:pPr>
            <a:r>
              <a:rPr b="0" i="0" lang="en-US" sz="1820" u="none" cap="none" strike="noStrike">
                <a:solidFill>
                  <a:srgbClr val="0A7333"/>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368" name="Google Shape;368;g32754fe632f_0_313"/>
          <p:cNvPicPr preferRelativeResize="0"/>
          <p:nvPr/>
        </p:nvPicPr>
        <p:blipFill rotWithShape="1">
          <a:blip r:embed="rId6">
            <a:alphaModFix/>
          </a:blip>
          <a:srcRect b="0" l="0" r="0" t="0"/>
          <a:stretch/>
        </p:blipFill>
        <p:spPr>
          <a:xfrm>
            <a:off x="3368467" y="3771900"/>
            <a:ext cx="8291592" cy="5511006"/>
          </a:xfrm>
          <a:prstGeom prst="rect">
            <a:avLst/>
          </a:prstGeom>
          <a:noFill/>
          <a:ln>
            <a:noFill/>
          </a:ln>
        </p:spPr>
      </p:pic>
      <p:pic>
        <p:nvPicPr>
          <p:cNvPr descr=" " id="369" name="Google Shape;369;g32754fe632f_0_313"/>
          <p:cNvPicPr preferRelativeResize="0"/>
          <p:nvPr/>
        </p:nvPicPr>
        <p:blipFill rotWithShape="1">
          <a:blip r:embed="rId7">
            <a:alphaModFix/>
          </a:blip>
          <a:srcRect b="0" l="0" r="0" t="0"/>
          <a:stretch/>
        </p:blipFill>
        <p:spPr>
          <a:xfrm>
            <a:off x="4512766" y="4185444"/>
            <a:ext cx="11567" cy="5258445"/>
          </a:xfrm>
          <a:prstGeom prst="rect">
            <a:avLst/>
          </a:prstGeom>
          <a:noFill/>
          <a:ln>
            <a:noFill/>
          </a:ln>
        </p:spPr>
      </p:pic>
      <p:pic>
        <p:nvPicPr>
          <p:cNvPr descr=" " id="370" name="Google Shape;370;g32754fe632f_0_313"/>
          <p:cNvPicPr preferRelativeResize="0"/>
          <p:nvPr/>
        </p:nvPicPr>
        <p:blipFill rotWithShape="1">
          <a:blip r:embed="rId8">
            <a:alphaModFix/>
          </a:blip>
          <a:srcRect b="0" l="0" r="0" t="0"/>
          <a:stretch/>
        </p:blipFill>
        <p:spPr>
          <a:xfrm>
            <a:off x="5651279" y="4185444"/>
            <a:ext cx="11567" cy="5258445"/>
          </a:xfrm>
          <a:prstGeom prst="rect">
            <a:avLst/>
          </a:prstGeom>
          <a:noFill/>
          <a:ln>
            <a:noFill/>
          </a:ln>
        </p:spPr>
      </p:pic>
      <p:pic>
        <p:nvPicPr>
          <p:cNvPr descr=" " id="371" name="Google Shape;371;g32754fe632f_0_313"/>
          <p:cNvPicPr preferRelativeResize="0"/>
          <p:nvPr/>
        </p:nvPicPr>
        <p:blipFill rotWithShape="1">
          <a:blip r:embed="rId9">
            <a:alphaModFix/>
          </a:blip>
          <a:srcRect b="0" l="0" r="0" t="0"/>
          <a:stretch/>
        </p:blipFill>
        <p:spPr>
          <a:xfrm>
            <a:off x="6789795" y="4185444"/>
            <a:ext cx="11567" cy="5258445"/>
          </a:xfrm>
          <a:prstGeom prst="rect">
            <a:avLst/>
          </a:prstGeom>
          <a:noFill/>
          <a:ln>
            <a:noFill/>
          </a:ln>
        </p:spPr>
      </p:pic>
      <p:pic>
        <p:nvPicPr>
          <p:cNvPr descr=" " id="372" name="Google Shape;372;g32754fe632f_0_313"/>
          <p:cNvPicPr preferRelativeResize="0"/>
          <p:nvPr/>
        </p:nvPicPr>
        <p:blipFill rotWithShape="1">
          <a:blip r:embed="rId10">
            <a:alphaModFix/>
          </a:blip>
          <a:srcRect b="0" l="0" r="0" t="0"/>
          <a:stretch/>
        </p:blipFill>
        <p:spPr>
          <a:xfrm>
            <a:off x="7928309" y="4185444"/>
            <a:ext cx="11567" cy="5258445"/>
          </a:xfrm>
          <a:prstGeom prst="rect">
            <a:avLst/>
          </a:prstGeom>
          <a:noFill/>
          <a:ln>
            <a:noFill/>
          </a:ln>
        </p:spPr>
      </p:pic>
      <p:pic>
        <p:nvPicPr>
          <p:cNvPr descr=" " id="373" name="Google Shape;373;g32754fe632f_0_313"/>
          <p:cNvPicPr preferRelativeResize="0"/>
          <p:nvPr/>
        </p:nvPicPr>
        <p:blipFill rotWithShape="1">
          <a:blip r:embed="rId11">
            <a:alphaModFix/>
          </a:blip>
          <a:srcRect b="0" l="0" r="0" t="0"/>
          <a:stretch/>
        </p:blipFill>
        <p:spPr>
          <a:xfrm>
            <a:off x="9066828" y="4185444"/>
            <a:ext cx="11567" cy="5258445"/>
          </a:xfrm>
          <a:prstGeom prst="rect">
            <a:avLst/>
          </a:prstGeom>
          <a:noFill/>
          <a:ln>
            <a:noFill/>
          </a:ln>
        </p:spPr>
      </p:pic>
      <p:pic>
        <p:nvPicPr>
          <p:cNvPr descr=" " id="374" name="Google Shape;374;g32754fe632f_0_313"/>
          <p:cNvPicPr preferRelativeResize="0"/>
          <p:nvPr/>
        </p:nvPicPr>
        <p:blipFill rotWithShape="1">
          <a:blip r:embed="rId12">
            <a:alphaModFix/>
          </a:blip>
          <a:srcRect b="0" l="0" r="0" t="0"/>
          <a:stretch/>
        </p:blipFill>
        <p:spPr>
          <a:xfrm>
            <a:off x="10205341" y="4185444"/>
            <a:ext cx="11567" cy="5258445"/>
          </a:xfrm>
          <a:prstGeom prst="rect">
            <a:avLst/>
          </a:prstGeom>
          <a:noFill/>
          <a:ln>
            <a:noFill/>
          </a:ln>
        </p:spPr>
      </p:pic>
      <p:pic>
        <p:nvPicPr>
          <p:cNvPr descr=" " id="375" name="Google Shape;375;g32754fe632f_0_313"/>
          <p:cNvPicPr preferRelativeResize="0"/>
          <p:nvPr/>
        </p:nvPicPr>
        <p:blipFill rotWithShape="1">
          <a:blip r:embed="rId13">
            <a:alphaModFix/>
          </a:blip>
          <a:srcRect b="0" l="0" r="0" t="0"/>
          <a:stretch/>
        </p:blipFill>
        <p:spPr>
          <a:xfrm>
            <a:off x="11343854" y="4185444"/>
            <a:ext cx="11567" cy="5258445"/>
          </a:xfrm>
          <a:prstGeom prst="rect">
            <a:avLst/>
          </a:prstGeom>
          <a:noFill/>
          <a:ln>
            <a:noFill/>
          </a:ln>
        </p:spPr>
      </p:pic>
      <p:pic>
        <p:nvPicPr>
          <p:cNvPr descr=" " id="376" name="Google Shape;376;g32754fe632f_0_313"/>
          <p:cNvPicPr preferRelativeResize="0"/>
          <p:nvPr/>
        </p:nvPicPr>
        <p:blipFill rotWithShape="1">
          <a:blip r:embed="rId14">
            <a:alphaModFix/>
          </a:blip>
          <a:srcRect b="0" l="0" r="0" t="0"/>
          <a:stretch/>
        </p:blipFill>
        <p:spPr>
          <a:xfrm>
            <a:off x="3355539" y="5483845"/>
            <a:ext cx="8050167" cy="2373585"/>
          </a:xfrm>
          <a:prstGeom prst="rect">
            <a:avLst/>
          </a:prstGeom>
          <a:noFill/>
          <a:ln>
            <a:noFill/>
          </a:ln>
        </p:spPr>
      </p:pic>
      <p:pic>
        <p:nvPicPr>
          <p:cNvPr descr=" " id="377" name="Google Shape;377;g32754fe632f_0_313"/>
          <p:cNvPicPr preferRelativeResize="0"/>
          <p:nvPr/>
        </p:nvPicPr>
        <p:blipFill rotWithShape="1">
          <a:blip r:embed="rId15">
            <a:alphaModFix/>
          </a:blip>
          <a:srcRect b="0" l="0" r="0" t="0"/>
          <a:stretch/>
        </p:blipFill>
        <p:spPr>
          <a:xfrm>
            <a:off x="3369143" y="6359525"/>
            <a:ext cx="8044030" cy="2268538"/>
          </a:xfrm>
          <a:prstGeom prst="rect">
            <a:avLst/>
          </a:prstGeom>
          <a:noFill/>
          <a:ln>
            <a:noFill/>
          </a:ln>
        </p:spPr>
      </p:pic>
      <p:pic>
        <p:nvPicPr>
          <p:cNvPr descr=" " id="378" name="Google Shape;378;g32754fe632f_0_313"/>
          <p:cNvPicPr preferRelativeResize="0"/>
          <p:nvPr/>
        </p:nvPicPr>
        <p:blipFill rotWithShape="1">
          <a:blip r:embed="rId16">
            <a:alphaModFix/>
          </a:blip>
          <a:srcRect b="0" l="0" r="0" t="0"/>
          <a:stretch/>
        </p:blipFill>
        <p:spPr>
          <a:xfrm>
            <a:off x="4441751" y="6055643"/>
            <a:ext cx="153591" cy="153566"/>
          </a:xfrm>
          <a:prstGeom prst="rect">
            <a:avLst/>
          </a:prstGeom>
          <a:noFill/>
          <a:ln>
            <a:noFill/>
          </a:ln>
        </p:spPr>
      </p:pic>
      <p:pic>
        <p:nvPicPr>
          <p:cNvPr descr=" " id="379" name="Google Shape;379;g32754fe632f_0_313"/>
          <p:cNvPicPr preferRelativeResize="0"/>
          <p:nvPr/>
        </p:nvPicPr>
        <p:blipFill rotWithShape="1">
          <a:blip r:embed="rId17">
            <a:alphaModFix/>
          </a:blip>
          <a:srcRect b="0" l="0" r="0" t="0"/>
          <a:stretch/>
        </p:blipFill>
        <p:spPr>
          <a:xfrm>
            <a:off x="4441751" y="6981130"/>
            <a:ext cx="153591" cy="153566"/>
          </a:xfrm>
          <a:prstGeom prst="rect">
            <a:avLst/>
          </a:prstGeom>
          <a:noFill/>
          <a:ln>
            <a:noFill/>
          </a:ln>
        </p:spPr>
      </p:pic>
      <p:pic>
        <p:nvPicPr>
          <p:cNvPr descr=" " id="380" name="Google Shape;380;g32754fe632f_0_313"/>
          <p:cNvPicPr preferRelativeResize="0"/>
          <p:nvPr/>
        </p:nvPicPr>
        <p:blipFill rotWithShape="1">
          <a:blip r:embed="rId18">
            <a:alphaModFix/>
          </a:blip>
          <a:srcRect b="0" l="0" r="0" t="0"/>
          <a:stretch/>
        </p:blipFill>
        <p:spPr>
          <a:xfrm>
            <a:off x="5580267" y="5651277"/>
            <a:ext cx="153591" cy="153566"/>
          </a:xfrm>
          <a:prstGeom prst="rect">
            <a:avLst/>
          </a:prstGeom>
          <a:noFill/>
          <a:ln>
            <a:noFill/>
          </a:ln>
        </p:spPr>
      </p:pic>
      <p:pic>
        <p:nvPicPr>
          <p:cNvPr descr=" " id="381" name="Google Shape;381;g32754fe632f_0_313"/>
          <p:cNvPicPr preferRelativeResize="0"/>
          <p:nvPr/>
        </p:nvPicPr>
        <p:blipFill rotWithShape="1">
          <a:blip r:embed="rId19">
            <a:alphaModFix/>
          </a:blip>
          <a:srcRect b="0" l="0" r="0" t="0"/>
          <a:stretch/>
        </p:blipFill>
        <p:spPr>
          <a:xfrm>
            <a:off x="5580267" y="7415510"/>
            <a:ext cx="153591" cy="153566"/>
          </a:xfrm>
          <a:prstGeom prst="rect">
            <a:avLst/>
          </a:prstGeom>
          <a:noFill/>
          <a:ln>
            <a:noFill/>
          </a:ln>
        </p:spPr>
      </p:pic>
      <p:pic>
        <p:nvPicPr>
          <p:cNvPr descr=" " id="382" name="Google Shape;382;g32754fe632f_0_313"/>
          <p:cNvPicPr preferRelativeResize="0"/>
          <p:nvPr/>
        </p:nvPicPr>
        <p:blipFill rotWithShape="1">
          <a:blip r:embed="rId20">
            <a:alphaModFix/>
          </a:blip>
          <a:srcRect b="0" l="0" r="0" t="0"/>
          <a:stretch/>
        </p:blipFill>
        <p:spPr>
          <a:xfrm>
            <a:off x="6718783" y="7732812"/>
            <a:ext cx="153591" cy="153566"/>
          </a:xfrm>
          <a:prstGeom prst="rect">
            <a:avLst/>
          </a:prstGeom>
          <a:noFill/>
          <a:ln>
            <a:noFill/>
          </a:ln>
        </p:spPr>
      </p:pic>
      <p:pic>
        <p:nvPicPr>
          <p:cNvPr descr=" " id="383" name="Google Shape;383;g32754fe632f_0_313"/>
          <p:cNvPicPr preferRelativeResize="0"/>
          <p:nvPr/>
        </p:nvPicPr>
        <p:blipFill rotWithShape="1">
          <a:blip r:embed="rId21">
            <a:alphaModFix/>
          </a:blip>
          <a:srcRect b="0" l="0" r="0" t="0"/>
          <a:stretch/>
        </p:blipFill>
        <p:spPr>
          <a:xfrm>
            <a:off x="6718783" y="6311826"/>
            <a:ext cx="153591" cy="153566"/>
          </a:xfrm>
          <a:prstGeom prst="rect">
            <a:avLst/>
          </a:prstGeom>
          <a:noFill/>
          <a:ln>
            <a:noFill/>
          </a:ln>
        </p:spPr>
      </p:pic>
      <p:pic>
        <p:nvPicPr>
          <p:cNvPr descr=" " id="384" name="Google Shape;384;g32754fe632f_0_313"/>
          <p:cNvPicPr preferRelativeResize="0"/>
          <p:nvPr/>
        </p:nvPicPr>
        <p:blipFill rotWithShape="1">
          <a:blip r:embed="rId22">
            <a:alphaModFix/>
          </a:blip>
          <a:srcRect b="0" l="0" r="0" t="0"/>
          <a:stretch/>
        </p:blipFill>
        <p:spPr>
          <a:xfrm>
            <a:off x="7861923" y="6733232"/>
            <a:ext cx="153591" cy="153566"/>
          </a:xfrm>
          <a:prstGeom prst="rect">
            <a:avLst/>
          </a:prstGeom>
          <a:noFill/>
          <a:ln>
            <a:noFill/>
          </a:ln>
        </p:spPr>
      </p:pic>
      <p:pic>
        <p:nvPicPr>
          <p:cNvPr descr=" " id="385" name="Google Shape;385;g32754fe632f_0_313"/>
          <p:cNvPicPr preferRelativeResize="0"/>
          <p:nvPr/>
        </p:nvPicPr>
        <p:blipFill rotWithShape="1">
          <a:blip r:embed="rId23">
            <a:alphaModFix/>
          </a:blip>
          <a:srcRect b="0" l="0" r="0" t="0"/>
          <a:stretch/>
        </p:blipFill>
        <p:spPr>
          <a:xfrm>
            <a:off x="7861923" y="6420644"/>
            <a:ext cx="153591" cy="153566"/>
          </a:xfrm>
          <a:prstGeom prst="rect">
            <a:avLst/>
          </a:prstGeom>
          <a:noFill/>
          <a:ln>
            <a:noFill/>
          </a:ln>
        </p:spPr>
      </p:pic>
      <p:pic>
        <p:nvPicPr>
          <p:cNvPr descr=" " id="386" name="Google Shape;386;g32754fe632f_0_313"/>
          <p:cNvPicPr preferRelativeResize="0"/>
          <p:nvPr/>
        </p:nvPicPr>
        <p:blipFill rotWithShape="1">
          <a:blip r:embed="rId24">
            <a:alphaModFix/>
          </a:blip>
          <a:srcRect b="0" l="0" r="0" t="0"/>
          <a:stretch/>
        </p:blipFill>
        <p:spPr>
          <a:xfrm>
            <a:off x="8995813" y="7667575"/>
            <a:ext cx="153591" cy="153566"/>
          </a:xfrm>
          <a:prstGeom prst="rect">
            <a:avLst/>
          </a:prstGeom>
          <a:noFill/>
          <a:ln>
            <a:noFill/>
          </a:ln>
        </p:spPr>
      </p:pic>
      <p:pic>
        <p:nvPicPr>
          <p:cNvPr descr=" " id="387" name="Google Shape;387;g32754fe632f_0_313"/>
          <p:cNvPicPr preferRelativeResize="0"/>
          <p:nvPr/>
        </p:nvPicPr>
        <p:blipFill rotWithShape="1">
          <a:blip r:embed="rId25">
            <a:alphaModFix/>
          </a:blip>
          <a:srcRect b="0" l="0" r="0" t="0"/>
          <a:stretch/>
        </p:blipFill>
        <p:spPr>
          <a:xfrm>
            <a:off x="8995813" y="7076877"/>
            <a:ext cx="153591" cy="153566"/>
          </a:xfrm>
          <a:prstGeom prst="rect">
            <a:avLst/>
          </a:prstGeom>
          <a:noFill/>
          <a:ln>
            <a:noFill/>
          </a:ln>
        </p:spPr>
      </p:pic>
      <p:pic>
        <p:nvPicPr>
          <p:cNvPr descr=" " id="388" name="Google Shape;388;g32754fe632f_0_313"/>
          <p:cNvPicPr preferRelativeResize="0"/>
          <p:nvPr/>
        </p:nvPicPr>
        <p:blipFill rotWithShape="1">
          <a:blip r:embed="rId26">
            <a:alphaModFix/>
          </a:blip>
          <a:srcRect b="0" l="0" r="0" t="0"/>
          <a:stretch/>
        </p:blipFill>
        <p:spPr>
          <a:xfrm>
            <a:off x="10138955" y="6972449"/>
            <a:ext cx="153591" cy="153566"/>
          </a:xfrm>
          <a:prstGeom prst="rect">
            <a:avLst/>
          </a:prstGeom>
          <a:noFill/>
          <a:ln>
            <a:noFill/>
          </a:ln>
        </p:spPr>
      </p:pic>
      <p:pic>
        <p:nvPicPr>
          <p:cNvPr descr=" " id="389" name="Google Shape;389;g32754fe632f_0_313"/>
          <p:cNvPicPr preferRelativeResize="0"/>
          <p:nvPr/>
        </p:nvPicPr>
        <p:blipFill rotWithShape="1">
          <a:blip r:embed="rId27">
            <a:alphaModFix/>
          </a:blip>
          <a:srcRect b="0" l="0" r="0" t="0"/>
          <a:stretch/>
        </p:blipFill>
        <p:spPr>
          <a:xfrm>
            <a:off x="10138955" y="6572771"/>
            <a:ext cx="153591" cy="153566"/>
          </a:xfrm>
          <a:prstGeom prst="rect">
            <a:avLst/>
          </a:prstGeom>
          <a:noFill/>
          <a:ln>
            <a:noFill/>
          </a:ln>
        </p:spPr>
      </p:pic>
      <p:sp>
        <p:nvSpPr>
          <p:cNvPr id="390" name="Google Shape;390;g32754fe632f_0_313"/>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g32754fe632f_0_313"/>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92" name="Google Shape;392;g32754fe632f_0_313"/>
          <p:cNvPicPr preferRelativeResize="0"/>
          <p:nvPr/>
        </p:nvPicPr>
        <p:blipFill rotWithShape="1">
          <a:blip r:embed="rId28">
            <a:alphaModFix/>
          </a:blip>
          <a:srcRect b="0" l="0" r="0" t="0"/>
          <a:stretch/>
        </p:blipFill>
        <p:spPr>
          <a:xfrm>
            <a:off x="14403600" y="4191000"/>
            <a:ext cx="5575997" cy="5575300"/>
          </a:xfrm>
          <a:prstGeom prst="rect">
            <a:avLst/>
          </a:prstGeom>
          <a:noFill/>
          <a:ln>
            <a:noFill/>
          </a:ln>
        </p:spPr>
      </p:pic>
      <p:pic>
        <p:nvPicPr>
          <p:cNvPr descr=" " id="393" name="Google Shape;393;g32754fe632f_0_313"/>
          <p:cNvPicPr preferRelativeResize="0"/>
          <p:nvPr/>
        </p:nvPicPr>
        <p:blipFill rotWithShape="1">
          <a:blip r:embed="rId29">
            <a:alphaModFix/>
          </a:blip>
          <a:srcRect b="0" l="0" r="0" t="0"/>
          <a:stretch/>
        </p:blipFill>
        <p:spPr>
          <a:xfrm>
            <a:off x="14403600" y="4191000"/>
            <a:ext cx="5575997" cy="5575300"/>
          </a:xfrm>
          <a:prstGeom prst="rect">
            <a:avLst/>
          </a:prstGeom>
          <a:noFill/>
          <a:ln>
            <a:noFill/>
          </a:ln>
        </p:spPr>
      </p:pic>
      <p:sp>
        <p:nvSpPr>
          <p:cNvPr id="394" name="Google Shape;394;g32754fe632f_0_313"/>
          <p:cNvSpPr/>
          <p:nvPr/>
        </p:nvSpPr>
        <p:spPr>
          <a:xfrm>
            <a:off x="16207226" y="6365379"/>
            <a:ext cx="1981500" cy="122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g32754fe632f_0_313"/>
          <p:cNvSpPr/>
          <p:nvPr/>
        </p:nvSpPr>
        <p:spPr>
          <a:xfrm>
            <a:off x="16207226" y="6254750"/>
            <a:ext cx="2184600" cy="116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useoModerno"/>
              <a:buNone/>
            </a:pPr>
            <a:r>
              <a:rPr b="1" i="0" lang="en-US" sz="4800" u="none" cap="none" strike="noStrike">
                <a:solidFill>
                  <a:srgbClr val="0E0E0E"/>
                </a:solidFill>
                <a:latin typeface="MuseoModerno"/>
                <a:ea typeface="MuseoModerno"/>
                <a:cs typeface="MuseoModerno"/>
                <a:sym typeface="MuseoModerno"/>
              </a:rPr>
              <a:t>34.574</a:t>
            </a:r>
            <a:endParaRPr b="0" i="0" sz="4800" u="none" cap="none" strike="noStrike">
              <a:solidFill>
                <a:schemeClr val="dk1"/>
              </a:solidFill>
              <a:latin typeface="Calibri"/>
              <a:ea typeface="Calibri"/>
              <a:cs typeface="Calibri"/>
              <a:sym typeface="Calibri"/>
            </a:endParaRPr>
          </a:p>
        </p:txBody>
      </p:sp>
      <p:sp>
        <p:nvSpPr>
          <p:cNvPr id="396" name="Google Shape;396;g32754fe632f_0_313"/>
          <p:cNvSpPr/>
          <p:nvPr/>
        </p:nvSpPr>
        <p:spPr>
          <a:xfrm>
            <a:off x="16753394" y="7219950"/>
            <a:ext cx="10245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Total</a:t>
            </a:r>
            <a:endParaRPr b="0" i="0" sz="3200" u="none" cap="none" strike="noStrike">
              <a:solidFill>
                <a:schemeClr val="dk1"/>
              </a:solidFill>
              <a:latin typeface="Calibri"/>
              <a:ea typeface="Calibri"/>
              <a:cs typeface="Calibri"/>
              <a:sym typeface="Calibri"/>
            </a:endParaRPr>
          </a:p>
        </p:txBody>
      </p:sp>
      <p:sp>
        <p:nvSpPr>
          <p:cNvPr id="397" name="Google Shape;397;g32754fe632f_0_313"/>
          <p:cNvSpPr/>
          <p:nvPr/>
        </p:nvSpPr>
        <p:spPr>
          <a:xfrm>
            <a:off x="13260457" y="10515600"/>
            <a:ext cx="78750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g32754fe632f_0_313"/>
          <p:cNvSpPr/>
          <p:nvPr/>
        </p:nvSpPr>
        <p:spPr>
          <a:xfrm>
            <a:off x="13260457" y="10515600"/>
            <a:ext cx="78750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g32754fe632f_0_313"/>
          <p:cNvSpPr/>
          <p:nvPr/>
        </p:nvSpPr>
        <p:spPr>
          <a:xfrm>
            <a:off x="13158845" y="10515600"/>
            <a:ext cx="8078100" cy="1168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useoModerno"/>
              <a:buNone/>
            </a:pPr>
            <a:r>
              <a:rPr b="1" i="0" lang="en-US" sz="4800" u="none" cap="none" strike="noStrike">
                <a:solidFill>
                  <a:srgbClr val="0E0E0E"/>
                </a:solidFill>
                <a:latin typeface="MuseoModerno"/>
                <a:ea typeface="MuseoModerno"/>
                <a:cs typeface="MuseoModerno"/>
                <a:sym typeface="MuseoModerno"/>
              </a:rPr>
              <a:t>TREASURE FOUND</a:t>
            </a:r>
            <a:endParaRPr b="0" i="0" sz="4800" u="none" cap="none" strike="noStrike">
              <a:solidFill>
                <a:schemeClr val="dk1"/>
              </a:solidFill>
              <a:latin typeface="Calibri"/>
              <a:ea typeface="Calibri"/>
              <a:cs typeface="Calibri"/>
              <a:sym typeface="Calibri"/>
            </a:endParaRPr>
          </a:p>
        </p:txBody>
      </p:sp>
      <p:sp>
        <p:nvSpPr>
          <p:cNvPr id="400" name="Google Shape;400;g32754fe632f_0_313"/>
          <p:cNvSpPr/>
          <p:nvPr/>
        </p:nvSpPr>
        <p:spPr>
          <a:xfrm>
            <a:off x="13192716" y="11582400"/>
            <a:ext cx="80106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401" name="Google Shape;401;g32754fe632f_0_313"/>
          <p:cNvSpPr/>
          <p:nvPr/>
        </p:nvSpPr>
        <p:spPr>
          <a:xfrm>
            <a:off x="3251606" y="10515600"/>
            <a:ext cx="78750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g32754fe632f_0_313"/>
          <p:cNvSpPr/>
          <p:nvPr/>
        </p:nvSpPr>
        <p:spPr>
          <a:xfrm>
            <a:off x="3251606" y="10515600"/>
            <a:ext cx="78750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g32754fe632f_0_313"/>
          <p:cNvSpPr/>
          <p:nvPr/>
        </p:nvSpPr>
        <p:spPr>
          <a:xfrm>
            <a:off x="3149994" y="10515600"/>
            <a:ext cx="8078100" cy="1168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useoModerno"/>
              <a:buNone/>
            </a:pPr>
            <a:r>
              <a:rPr b="1" i="0" lang="en-US" sz="4800" u="none" cap="none" strike="noStrike">
                <a:solidFill>
                  <a:srgbClr val="0E0E0E"/>
                </a:solidFill>
                <a:latin typeface="MuseoModerno"/>
                <a:ea typeface="MuseoModerno"/>
                <a:cs typeface="MuseoModerno"/>
                <a:sym typeface="MuseoModerno"/>
              </a:rPr>
              <a:t>SPELLCASTING</a:t>
            </a:r>
            <a:endParaRPr b="0" i="0" sz="4800" u="none" cap="none" strike="noStrike">
              <a:solidFill>
                <a:schemeClr val="dk1"/>
              </a:solidFill>
              <a:latin typeface="Calibri"/>
              <a:ea typeface="Calibri"/>
              <a:cs typeface="Calibri"/>
              <a:sym typeface="Calibri"/>
            </a:endParaRPr>
          </a:p>
        </p:txBody>
      </p:sp>
      <p:sp>
        <p:nvSpPr>
          <p:cNvPr id="404" name="Google Shape;404;g32754fe632f_0_313"/>
          <p:cNvSpPr/>
          <p:nvPr/>
        </p:nvSpPr>
        <p:spPr>
          <a:xfrm>
            <a:off x="3183865" y="11582400"/>
            <a:ext cx="8010600" cy="1100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FD6"/>
        </a:solidFill>
      </p:bgPr>
    </p:bg>
    <p:spTree>
      <p:nvGrpSpPr>
        <p:cNvPr id="409" name="Shape 409"/>
        <p:cNvGrpSpPr/>
        <p:nvPr/>
      </p:nvGrpSpPr>
      <p:grpSpPr>
        <a:xfrm>
          <a:off x="0" y="0"/>
          <a:ext cx="0" cy="0"/>
          <a:chOff x="0" y="0"/>
          <a:chExt cx="0" cy="0"/>
        </a:xfrm>
      </p:grpSpPr>
      <p:pic>
        <p:nvPicPr>
          <p:cNvPr descr=" " id="410" name="Google Shape;410;g32754fe632f_0_380"/>
          <p:cNvPicPr preferRelativeResize="0"/>
          <p:nvPr/>
        </p:nvPicPr>
        <p:blipFill rotWithShape="1">
          <a:blip r:embed="rId3">
            <a:alphaModFix/>
          </a:blip>
          <a:srcRect b="0" l="0" r="0" t="0"/>
          <a:stretch/>
        </p:blipFill>
        <p:spPr>
          <a:xfrm>
            <a:off x="0" y="0"/>
            <a:ext cx="10605826" cy="10515600"/>
          </a:xfrm>
          <a:prstGeom prst="rect">
            <a:avLst/>
          </a:prstGeom>
          <a:noFill/>
          <a:ln>
            <a:noFill/>
          </a:ln>
        </p:spPr>
      </p:pic>
      <p:pic>
        <p:nvPicPr>
          <p:cNvPr descr=" " id="411" name="Google Shape;411;g32754fe632f_0_380"/>
          <p:cNvPicPr preferRelativeResize="0"/>
          <p:nvPr/>
        </p:nvPicPr>
        <p:blipFill rotWithShape="1">
          <a:blip r:embed="rId4">
            <a:alphaModFix/>
          </a:blip>
          <a:srcRect b="0" l="0" r="0" t="0"/>
          <a:stretch/>
        </p:blipFill>
        <p:spPr>
          <a:xfrm>
            <a:off x="12193524" y="749300"/>
            <a:ext cx="12193524" cy="12966700"/>
          </a:xfrm>
          <a:prstGeom prst="rect">
            <a:avLst/>
          </a:prstGeom>
          <a:noFill/>
          <a:ln>
            <a:noFill/>
          </a:ln>
        </p:spPr>
      </p:pic>
      <p:sp>
        <p:nvSpPr>
          <p:cNvPr id="412" name="Google Shape;412;g32754fe632f_0_38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13" name="Google Shape;413;g32754fe632f_0_38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14" name="Google Shape;414;g32754fe632f_0_380"/>
          <p:cNvSpPr/>
          <p:nvPr/>
        </p:nvSpPr>
        <p:spPr>
          <a:xfrm>
            <a:off x="13450981" y="5753100"/>
            <a:ext cx="8738700" cy="213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g32754fe632f_0_380"/>
          <p:cNvSpPr/>
          <p:nvPr/>
        </p:nvSpPr>
        <p:spPr>
          <a:xfrm>
            <a:off x="13450981" y="5753100"/>
            <a:ext cx="8738700" cy="213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g32754fe632f_0_380"/>
          <p:cNvSpPr/>
          <p:nvPr/>
        </p:nvSpPr>
        <p:spPr>
          <a:xfrm>
            <a:off x="13450981" y="5753100"/>
            <a:ext cx="8941800" cy="116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useoModerno"/>
              <a:buNone/>
            </a:pPr>
            <a:r>
              <a:rPr b="1" i="0" lang="en-US" sz="4800" u="none" cap="none" strike="noStrike">
                <a:solidFill>
                  <a:srgbClr val="0E0E0E"/>
                </a:solidFill>
                <a:latin typeface="MuseoModerno"/>
                <a:ea typeface="MuseoModerno"/>
                <a:cs typeface="MuseoModerno"/>
                <a:sym typeface="MuseoModerno"/>
              </a:rPr>
              <a:t>A WEB APPLICATION</a:t>
            </a:r>
            <a:endParaRPr b="0" i="0" sz="4800" u="none" cap="none" strike="noStrike">
              <a:solidFill>
                <a:schemeClr val="dk1"/>
              </a:solidFill>
              <a:latin typeface="Calibri"/>
              <a:ea typeface="Calibri"/>
              <a:cs typeface="Calibri"/>
              <a:sym typeface="Calibri"/>
            </a:endParaRPr>
          </a:p>
        </p:txBody>
      </p:sp>
      <p:sp>
        <p:nvSpPr>
          <p:cNvPr id="417" name="Google Shape;417;g32754fe632f_0_380"/>
          <p:cNvSpPr/>
          <p:nvPr/>
        </p:nvSpPr>
        <p:spPr>
          <a:xfrm>
            <a:off x="13450981" y="6921500"/>
            <a:ext cx="88743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18" name="Google Shape;418;g32754fe632f_0_380"/>
          <p:cNvPicPr preferRelativeResize="0"/>
          <p:nvPr/>
        </p:nvPicPr>
        <p:blipFill rotWithShape="1">
          <a:blip r:embed="rId6">
            <a:alphaModFix/>
          </a:blip>
          <a:srcRect b="0" l="0" r="0" t="0"/>
          <a:stretch/>
        </p:blipFill>
        <p:spPr>
          <a:xfrm>
            <a:off x="254032" y="3251200"/>
            <a:ext cx="13768521" cy="8166100"/>
          </a:xfrm>
          <a:prstGeom prst="rect">
            <a:avLst/>
          </a:prstGeom>
          <a:noFill/>
          <a:ln>
            <a:noFill/>
          </a:ln>
        </p:spPr>
      </p:pic>
      <p:pic>
        <p:nvPicPr>
          <p:cNvPr descr=" " id="419" name="Google Shape;419;g32754fe632f_0_380"/>
          <p:cNvPicPr preferRelativeResize="0"/>
          <p:nvPr/>
        </p:nvPicPr>
        <p:blipFill rotWithShape="1">
          <a:blip r:embed="rId7">
            <a:alphaModFix/>
          </a:blip>
          <a:srcRect b="0" l="0" r="0" t="0"/>
          <a:stretch/>
        </p:blipFill>
        <p:spPr>
          <a:xfrm>
            <a:off x="2184673" y="3594100"/>
            <a:ext cx="9894537" cy="6489700"/>
          </a:xfrm>
          <a:prstGeom prst="rect">
            <a:avLst/>
          </a:prstGeom>
          <a:noFill/>
          <a:ln>
            <a:noFill/>
          </a:ln>
        </p:spPr>
      </p:pic>
      <p:sp>
        <p:nvSpPr>
          <p:cNvPr id="420" name="Google Shape;420;g32754fe632f_0_380"/>
          <p:cNvSpPr/>
          <p:nvPr/>
        </p:nvSpPr>
        <p:spPr>
          <a:xfrm>
            <a:off x="6541318" y="711200"/>
            <a:ext cx="11304300" cy="2222400"/>
          </a:xfrm>
          <a:prstGeom prst="rect">
            <a:avLst/>
          </a:prstGeom>
          <a:solidFill>
            <a:srgbClr val="A1C6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g32754fe632f_0_380"/>
          <p:cNvSpPr/>
          <p:nvPr/>
        </p:nvSpPr>
        <p:spPr>
          <a:xfrm>
            <a:off x="7303413" y="1201101"/>
            <a:ext cx="10119000" cy="1951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15C2E"/>
              </a:buClr>
              <a:buSzPts val="8000"/>
              <a:buFont typeface="MuseoModerno"/>
              <a:buNone/>
            </a:pPr>
            <a:r>
              <a:rPr b="1" i="0" lang="en-US" sz="8000" u="none" cap="none" strike="noStrike">
                <a:solidFill>
                  <a:srgbClr val="115C2E"/>
                </a:solidFill>
                <a:latin typeface="MuseoModerno"/>
                <a:ea typeface="MuseoModerno"/>
                <a:cs typeface="MuseoModerno"/>
                <a:sym typeface="MuseoModerno"/>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FD6"/>
        </a:solidFill>
      </p:bgPr>
    </p:bg>
    <p:spTree>
      <p:nvGrpSpPr>
        <p:cNvPr id="426" name="Shape 426"/>
        <p:cNvGrpSpPr/>
        <p:nvPr/>
      </p:nvGrpSpPr>
      <p:grpSpPr>
        <a:xfrm>
          <a:off x="0" y="0"/>
          <a:ext cx="0" cy="0"/>
          <a:chOff x="0" y="0"/>
          <a:chExt cx="0" cy="0"/>
        </a:xfrm>
      </p:grpSpPr>
      <p:pic>
        <p:nvPicPr>
          <p:cNvPr descr=" " id="427" name="Google Shape;427;g32754fe632f_0_396"/>
          <p:cNvPicPr preferRelativeResize="0"/>
          <p:nvPr/>
        </p:nvPicPr>
        <p:blipFill rotWithShape="1">
          <a:blip r:embed="rId3">
            <a:alphaModFix/>
          </a:blip>
          <a:srcRect b="0" l="0" r="0" t="0"/>
          <a:stretch/>
        </p:blipFill>
        <p:spPr>
          <a:xfrm>
            <a:off x="0" y="4406900"/>
            <a:ext cx="8027403" cy="9309100"/>
          </a:xfrm>
          <a:prstGeom prst="rect">
            <a:avLst/>
          </a:prstGeom>
          <a:noFill/>
          <a:ln>
            <a:noFill/>
          </a:ln>
        </p:spPr>
      </p:pic>
      <p:pic>
        <p:nvPicPr>
          <p:cNvPr descr=" " id="428" name="Google Shape;428;g32754fe632f_0_396"/>
          <p:cNvPicPr preferRelativeResize="0"/>
          <p:nvPr/>
        </p:nvPicPr>
        <p:blipFill rotWithShape="1">
          <a:blip r:embed="rId4">
            <a:alphaModFix/>
          </a:blip>
          <a:srcRect b="0" l="0" r="0" t="0"/>
          <a:stretch/>
        </p:blipFill>
        <p:spPr>
          <a:xfrm>
            <a:off x="10199375" y="0"/>
            <a:ext cx="14187673" cy="13716000"/>
          </a:xfrm>
          <a:prstGeom prst="rect">
            <a:avLst/>
          </a:prstGeom>
          <a:noFill/>
          <a:ln>
            <a:noFill/>
          </a:ln>
        </p:spPr>
      </p:pic>
      <p:sp>
        <p:nvSpPr>
          <p:cNvPr id="429" name="Google Shape;429;g32754fe632f_0_39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30" name="Google Shape;430;g32754fe632f_0_396"/>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31" name="Google Shape;431;g32754fe632f_0_396"/>
          <p:cNvSpPr/>
          <p:nvPr/>
        </p:nvSpPr>
        <p:spPr>
          <a:xfrm>
            <a:off x="2946768" y="4660900"/>
            <a:ext cx="8738700" cy="213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g32754fe632f_0_396"/>
          <p:cNvSpPr/>
          <p:nvPr/>
        </p:nvSpPr>
        <p:spPr>
          <a:xfrm>
            <a:off x="2946768" y="4660900"/>
            <a:ext cx="8738700" cy="2133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g32754fe632f_0_396"/>
          <p:cNvSpPr/>
          <p:nvPr/>
        </p:nvSpPr>
        <p:spPr>
          <a:xfrm>
            <a:off x="2946768" y="4660900"/>
            <a:ext cx="8941800" cy="116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useoModerno"/>
              <a:buNone/>
            </a:pPr>
            <a:r>
              <a:rPr b="1" i="0" lang="en-US" sz="4800" u="none" cap="none" strike="noStrike">
                <a:solidFill>
                  <a:srgbClr val="0E0E0E"/>
                </a:solidFill>
                <a:latin typeface="MuseoModerno"/>
                <a:ea typeface="MuseoModerno"/>
                <a:cs typeface="MuseoModerno"/>
                <a:sym typeface="MuseoModerno"/>
              </a:rPr>
              <a:t>AN MOBILE APP</a:t>
            </a:r>
            <a:endParaRPr b="0" i="0" sz="4800" u="none" cap="none" strike="noStrike">
              <a:solidFill>
                <a:schemeClr val="dk1"/>
              </a:solidFill>
              <a:latin typeface="Calibri"/>
              <a:ea typeface="Calibri"/>
              <a:cs typeface="Calibri"/>
              <a:sym typeface="Calibri"/>
            </a:endParaRPr>
          </a:p>
        </p:txBody>
      </p:sp>
      <p:sp>
        <p:nvSpPr>
          <p:cNvPr id="434" name="Google Shape;434;g32754fe632f_0_396"/>
          <p:cNvSpPr/>
          <p:nvPr/>
        </p:nvSpPr>
        <p:spPr>
          <a:xfrm>
            <a:off x="2946768" y="5829300"/>
            <a:ext cx="88743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435" name="Google Shape;435;g32754fe632f_0_396"/>
          <p:cNvSpPr/>
          <p:nvPr/>
        </p:nvSpPr>
        <p:spPr>
          <a:xfrm>
            <a:off x="2946768" y="7658100"/>
            <a:ext cx="9090000" cy="33612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Live your fantasy dreams</a:t>
            </a:r>
            <a:endParaRPr b="0" i="0" sz="3200" u="none" cap="none" strike="noStrike">
              <a:solidFill>
                <a:schemeClr val="dk1"/>
              </a:solidFill>
              <a:latin typeface="Calibri"/>
              <a:ea typeface="Calibri"/>
              <a:cs typeface="Calibri"/>
              <a:sym typeface="Calibri"/>
            </a:endParaRPr>
          </a:p>
        </p:txBody>
      </p:sp>
      <p:sp>
        <p:nvSpPr>
          <p:cNvPr id="436" name="Google Shape;436;g32754fe632f_0_396"/>
          <p:cNvSpPr/>
          <p:nvPr/>
        </p:nvSpPr>
        <p:spPr>
          <a:xfrm>
            <a:off x="2895962" y="1854200"/>
            <a:ext cx="12447600" cy="2222400"/>
          </a:xfrm>
          <a:prstGeom prst="rect">
            <a:avLst/>
          </a:prstGeom>
          <a:solidFill>
            <a:srgbClr val="A1C6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g32754fe632f_0_396"/>
          <p:cNvSpPr/>
          <p:nvPr/>
        </p:nvSpPr>
        <p:spPr>
          <a:xfrm>
            <a:off x="3658057" y="2390376"/>
            <a:ext cx="11262000" cy="1951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15C2E"/>
              </a:buClr>
              <a:buSzPts val="8000"/>
              <a:buFont typeface="MuseoModerno"/>
              <a:buNone/>
            </a:pPr>
            <a:r>
              <a:rPr b="1" i="0" lang="en-US" sz="8000" u="none" cap="none" strike="noStrike">
                <a:solidFill>
                  <a:srgbClr val="115C2E"/>
                </a:solidFill>
                <a:latin typeface="MuseoModerno"/>
                <a:ea typeface="MuseoModerno"/>
                <a:cs typeface="MuseoModerno"/>
                <a:sym typeface="MuseoModerno"/>
              </a:rPr>
              <a:t>The Future of Fantasy</a:t>
            </a:r>
            <a:endParaRPr b="0" i="0" sz="8000" u="none" cap="none" strike="noStrike">
              <a:solidFill>
                <a:schemeClr val="dk1"/>
              </a:solidFill>
              <a:latin typeface="Calibri"/>
              <a:ea typeface="Calibri"/>
              <a:cs typeface="Calibri"/>
              <a:sym typeface="Calibri"/>
            </a:endParaRPr>
          </a:p>
        </p:txBody>
      </p:sp>
      <p:pic>
        <p:nvPicPr>
          <p:cNvPr descr=" " id="438" name="Google Shape;438;g32754fe632f_0_396"/>
          <p:cNvPicPr preferRelativeResize="0"/>
          <p:nvPr/>
        </p:nvPicPr>
        <p:blipFill rotWithShape="1">
          <a:blip r:embed="rId6">
            <a:alphaModFix/>
          </a:blip>
          <a:srcRect b="0" l="0" r="0" t="0"/>
          <a:stretch/>
        </p:blipFill>
        <p:spPr>
          <a:xfrm>
            <a:off x="15457832" y="1028700"/>
            <a:ext cx="5474384" cy="11849100"/>
          </a:xfrm>
          <a:prstGeom prst="rect">
            <a:avLst/>
          </a:prstGeom>
          <a:noFill/>
          <a:ln>
            <a:noFill/>
          </a:ln>
        </p:spPr>
      </p:pic>
      <p:pic>
        <p:nvPicPr>
          <p:cNvPr descr=" " id="439" name="Google Shape;439;g32754fe632f_0_396"/>
          <p:cNvPicPr preferRelativeResize="0"/>
          <p:nvPr/>
        </p:nvPicPr>
        <p:blipFill rotWithShape="1">
          <a:blip r:embed="rId7">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FD6"/>
        </a:solidFill>
      </p:bgPr>
    </p:bg>
    <p:spTree>
      <p:nvGrpSpPr>
        <p:cNvPr id="444" name="Shape 444"/>
        <p:cNvGrpSpPr/>
        <p:nvPr/>
      </p:nvGrpSpPr>
      <p:grpSpPr>
        <a:xfrm>
          <a:off x="0" y="0"/>
          <a:ext cx="0" cy="0"/>
          <a:chOff x="0" y="0"/>
          <a:chExt cx="0" cy="0"/>
        </a:xfrm>
      </p:grpSpPr>
      <p:pic>
        <p:nvPicPr>
          <p:cNvPr descr=" " id="445" name="Google Shape;445;g32754fe632f_0_413"/>
          <p:cNvPicPr preferRelativeResize="0"/>
          <p:nvPr/>
        </p:nvPicPr>
        <p:blipFill rotWithShape="1">
          <a:blip r:embed="rId3">
            <a:alphaModFix/>
          </a:blip>
          <a:srcRect b="0" l="0" r="0" t="0"/>
          <a:stretch/>
        </p:blipFill>
        <p:spPr>
          <a:xfrm>
            <a:off x="0" y="0"/>
            <a:ext cx="12193524" cy="11303000"/>
          </a:xfrm>
          <a:prstGeom prst="rect">
            <a:avLst/>
          </a:prstGeom>
          <a:noFill/>
          <a:ln>
            <a:noFill/>
          </a:ln>
        </p:spPr>
      </p:pic>
      <p:pic>
        <p:nvPicPr>
          <p:cNvPr descr=" " id="446" name="Google Shape;446;g32754fe632f_0_413"/>
          <p:cNvPicPr preferRelativeResize="0"/>
          <p:nvPr/>
        </p:nvPicPr>
        <p:blipFill rotWithShape="1">
          <a:blip r:embed="rId4">
            <a:alphaModFix/>
          </a:blip>
          <a:srcRect b="0" l="0" r="0" t="0"/>
          <a:stretch/>
        </p:blipFill>
        <p:spPr>
          <a:xfrm>
            <a:off x="15508638" y="2374900"/>
            <a:ext cx="8878410" cy="11341100"/>
          </a:xfrm>
          <a:prstGeom prst="rect">
            <a:avLst/>
          </a:prstGeom>
          <a:noFill/>
          <a:ln>
            <a:noFill/>
          </a:ln>
        </p:spPr>
      </p:pic>
      <p:sp>
        <p:nvSpPr>
          <p:cNvPr id="447" name="Google Shape;447;g32754fe632f_0_41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48" name="Google Shape;448;g32754fe632f_0_413"/>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49" name="Google Shape;449;g32754fe632f_0_413"/>
          <p:cNvSpPr/>
          <p:nvPr/>
        </p:nvSpPr>
        <p:spPr>
          <a:xfrm>
            <a:off x="876410" y="8369300"/>
            <a:ext cx="5715600" cy="309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g32754fe632f_0_413"/>
          <p:cNvSpPr/>
          <p:nvPr/>
        </p:nvSpPr>
        <p:spPr>
          <a:xfrm>
            <a:off x="876410" y="8369300"/>
            <a:ext cx="5715600" cy="309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g32754fe632f_0_413"/>
          <p:cNvSpPr/>
          <p:nvPr/>
        </p:nvSpPr>
        <p:spPr>
          <a:xfrm>
            <a:off x="876410" y="8693226"/>
            <a:ext cx="5919000" cy="2133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useoModerno"/>
              <a:buNone/>
            </a:pPr>
            <a:r>
              <a:rPr b="1" i="0" lang="en-US" sz="4800" u="none" cap="none" strike="noStrike">
                <a:solidFill>
                  <a:srgbClr val="0E0E0E"/>
                </a:solidFill>
                <a:latin typeface="MuseoModerno"/>
                <a:ea typeface="MuseoModerno"/>
                <a:cs typeface="MuseoModerno"/>
                <a:sym typeface="MuseoModerno"/>
              </a:rPr>
              <a:t>A WEB APPLICATION</a:t>
            </a:r>
            <a:endParaRPr b="0" i="0" sz="4800" u="none" cap="none" strike="noStrike">
              <a:solidFill>
                <a:schemeClr val="dk1"/>
              </a:solidFill>
              <a:latin typeface="Calibri"/>
              <a:ea typeface="Calibri"/>
              <a:cs typeface="Calibri"/>
              <a:sym typeface="Calibri"/>
            </a:endParaRPr>
          </a:p>
        </p:txBody>
      </p:sp>
      <p:sp>
        <p:nvSpPr>
          <p:cNvPr id="452" name="Google Shape;452;g32754fe632f_0_413"/>
          <p:cNvSpPr/>
          <p:nvPr/>
        </p:nvSpPr>
        <p:spPr>
          <a:xfrm>
            <a:off x="876410" y="10502900"/>
            <a:ext cx="58512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453" name="Google Shape;453;g32754fe632f_0_413"/>
          <p:cNvSpPr/>
          <p:nvPr/>
        </p:nvSpPr>
        <p:spPr>
          <a:xfrm>
            <a:off x="825603" y="1231900"/>
            <a:ext cx="8611800" cy="7061100"/>
          </a:xfrm>
          <a:prstGeom prst="rect">
            <a:avLst/>
          </a:prstGeom>
          <a:solidFill>
            <a:srgbClr val="A1C6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g32754fe632f_0_413"/>
          <p:cNvSpPr/>
          <p:nvPr/>
        </p:nvSpPr>
        <p:spPr>
          <a:xfrm>
            <a:off x="1587700" y="2300247"/>
            <a:ext cx="7426200" cy="4895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15C2E"/>
              </a:buClr>
              <a:buSzPts val="8000"/>
              <a:buFont typeface="MuseoModerno"/>
              <a:buNone/>
            </a:pPr>
            <a:r>
              <a:rPr b="1" i="0" lang="en-US" sz="8000" u="none" cap="none" strike="noStrike">
                <a:solidFill>
                  <a:srgbClr val="115C2E"/>
                </a:solidFill>
                <a:latin typeface="MuseoModerno"/>
                <a:ea typeface="MuseoModerno"/>
                <a:cs typeface="MuseoModerno"/>
                <a:sym typeface="MuseoModerno"/>
              </a:rPr>
              <a:t>A Gateway to</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115C2E"/>
              </a:buClr>
              <a:buSzPts val="8000"/>
              <a:buFont typeface="MuseoModerno"/>
              <a:buNone/>
            </a:pPr>
            <a:r>
              <a:rPr b="1" i="0" lang="en-US" sz="8000" u="none" cap="none" strike="noStrike">
                <a:solidFill>
                  <a:srgbClr val="115C2E"/>
                </a:solidFill>
                <a:latin typeface="MuseoModerno"/>
                <a:ea typeface="MuseoModerno"/>
                <a:cs typeface="MuseoModerno"/>
                <a:sym typeface="MuseoModerno"/>
              </a:rPr>
              <a:t>a World of </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115C2E"/>
              </a:buClr>
              <a:buSzPts val="8000"/>
              <a:buFont typeface="MuseoModerno"/>
              <a:buNone/>
            </a:pPr>
            <a:r>
              <a:rPr b="1" i="0" lang="en-US" sz="8000" u="none" cap="none" strike="noStrike">
                <a:solidFill>
                  <a:srgbClr val="115C2E"/>
                </a:solidFill>
                <a:latin typeface="MuseoModerno"/>
                <a:ea typeface="MuseoModerno"/>
                <a:cs typeface="MuseoModerno"/>
                <a:sym typeface="MuseoModerno"/>
              </a:rPr>
              <a:t>Fantasy and </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115C2E"/>
              </a:buClr>
              <a:buSzPts val="8000"/>
              <a:buFont typeface="MuseoModerno"/>
              <a:buNone/>
            </a:pPr>
            <a:r>
              <a:rPr b="1" i="0" lang="en-US" sz="8000" u="none" cap="none" strike="noStrike">
                <a:solidFill>
                  <a:srgbClr val="115C2E"/>
                </a:solidFill>
                <a:latin typeface="MuseoModerno"/>
                <a:ea typeface="MuseoModerno"/>
                <a:cs typeface="MuseoModerno"/>
                <a:sym typeface="MuseoModerno"/>
              </a:rPr>
              <a:t>Wonder</a:t>
            </a:r>
            <a:endParaRPr b="0" i="0" sz="8000" u="none" cap="none" strike="noStrike">
              <a:solidFill>
                <a:schemeClr val="dk1"/>
              </a:solidFill>
              <a:latin typeface="Calibri"/>
              <a:ea typeface="Calibri"/>
              <a:cs typeface="Calibri"/>
              <a:sym typeface="Calibri"/>
            </a:endParaRPr>
          </a:p>
        </p:txBody>
      </p:sp>
      <p:sp>
        <p:nvSpPr>
          <p:cNvPr id="455" name="Google Shape;455;g32754fe632f_0_413"/>
          <p:cNvSpPr/>
          <p:nvPr/>
        </p:nvSpPr>
        <p:spPr>
          <a:xfrm>
            <a:off x="18125165" y="4711700"/>
            <a:ext cx="5381100" cy="5571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Uncover hidden treasures and secret treasures</a:t>
            </a:r>
            <a:endParaRPr b="0" i="0" sz="3200" u="none" cap="none" strike="noStrike">
              <a:solidFill>
                <a:schemeClr val="dk1"/>
              </a:solidFill>
              <a:latin typeface="Calibri"/>
              <a:ea typeface="Calibri"/>
              <a:cs typeface="Calibri"/>
              <a:sym typeface="Calibri"/>
            </a:endParaRPr>
          </a:p>
        </p:txBody>
      </p:sp>
      <p:pic>
        <p:nvPicPr>
          <p:cNvPr descr=" " id="456" name="Google Shape;456;g32754fe632f_0_413"/>
          <p:cNvPicPr preferRelativeResize="0"/>
          <p:nvPr/>
        </p:nvPicPr>
        <p:blipFill rotWithShape="1">
          <a:blip r:embed="rId6">
            <a:alphaModFix/>
          </a:blip>
          <a:srcRect b="0" l="0" r="0" t="0"/>
          <a:stretch/>
        </p:blipFill>
        <p:spPr>
          <a:xfrm>
            <a:off x="8814902" y="749300"/>
            <a:ext cx="8573572" cy="12331700"/>
          </a:xfrm>
          <a:prstGeom prst="rect">
            <a:avLst/>
          </a:prstGeom>
          <a:noFill/>
          <a:ln>
            <a:noFill/>
          </a:ln>
        </p:spPr>
      </p:pic>
      <p:pic>
        <p:nvPicPr>
          <p:cNvPr descr=" " id="457" name="Google Shape;457;g32754fe632f_0_413"/>
          <p:cNvPicPr preferRelativeResize="0"/>
          <p:nvPr/>
        </p:nvPicPr>
        <p:blipFill rotWithShape="1">
          <a:blip r:embed="rId7">
            <a:alphaModFix/>
          </a:blip>
          <a:srcRect b="0" l="0" r="0" t="0"/>
          <a:stretch/>
        </p:blipFill>
        <p:spPr>
          <a:xfrm>
            <a:off x="9310264" y="1803400"/>
            <a:ext cx="7582848" cy="102362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FD6"/>
        </a:solidFill>
      </p:bgPr>
    </p:bg>
    <p:spTree>
      <p:nvGrpSpPr>
        <p:cNvPr id="462" name="Shape 462"/>
        <p:cNvGrpSpPr/>
        <p:nvPr/>
      </p:nvGrpSpPr>
      <p:grpSpPr>
        <a:xfrm>
          <a:off x="0" y="0"/>
          <a:ext cx="0" cy="0"/>
          <a:chOff x="0" y="0"/>
          <a:chExt cx="0" cy="0"/>
        </a:xfrm>
      </p:grpSpPr>
      <p:pic>
        <p:nvPicPr>
          <p:cNvPr descr=" " id="463" name="Google Shape;463;g32754fe632f_0_430"/>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64" name="Google Shape;464;g32754fe632f_0_43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65" name="Google Shape;465;g32754fe632f_0_430"/>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66" name="Google Shape;466;g32754fe632f_0_430"/>
          <p:cNvSpPr/>
          <p:nvPr/>
        </p:nvSpPr>
        <p:spPr>
          <a:xfrm>
            <a:off x="14797349" y="698500"/>
            <a:ext cx="9285000" cy="2222400"/>
          </a:xfrm>
          <a:prstGeom prst="rect">
            <a:avLst/>
          </a:prstGeom>
          <a:solidFill>
            <a:srgbClr val="A1C6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g32754fe632f_0_430"/>
          <p:cNvSpPr/>
          <p:nvPr/>
        </p:nvSpPr>
        <p:spPr>
          <a:xfrm>
            <a:off x="15559445" y="1165263"/>
            <a:ext cx="8099400" cy="1951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15C2E"/>
              </a:buClr>
              <a:buSzPts val="8000"/>
              <a:buFont typeface="MuseoModerno"/>
              <a:buNone/>
            </a:pPr>
            <a:r>
              <a:rPr b="1" i="0" lang="en-US" sz="8000" u="none" cap="none" strike="noStrike">
                <a:solidFill>
                  <a:srgbClr val="115C2E"/>
                </a:solidFill>
                <a:latin typeface="MuseoModerno"/>
                <a:ea typeface="MuseoModerno"/>
                <a:cs typeface="MuseoModerno"/>
                <a:sym typeface="MuseoModerno"/>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FD6"/>
        </a:solidFill>
      </p:bgPr>
    </p:bg>
    <p:spTree>
      <p:nvGrpSpPr>
        <p:cNvPr id="472" name="Shape 472"/>
        <p:cNvGrpSpPr/>
        <p:nvPr/>
      </p:nvGrpSpPr>
      <p:grpSpPr>
        <a:xfrm>
          <a:off x="0" y="0"/>
          <a:ext cx="0" cy="0"/>
          <a:chOff x="0" y="0"/>
          <a:chExt cx="0" cy="0"/>
        </a:xfrm>
      </p:grpSpPr>
      <p:pic>
        <p:nvPicPr>
          <p:cNvPr descr=" " id="473" name="Google Shape;473;g32754fe632f_0_439"/>
          <p:cNvPicPr preferRelativeResize="0"/>
          <p:nvPr/>
        </p:nvPicPr>
        <p:blipFill rotWithShape="1">
          <a:blip r:embed="rId3">
            <a:alphaModFix/>
          </a:blip>
          <a:srcRect b="0" l="0" r="0" t="0"/>
          <a:stretch/>
        </p:blipFill>
        <p:spPr>
          <a:xfrm>
            <a:off x="0" y="4406900"/>
            <a:ext cx="8027403" cy="9309100"/>
          </a:xfrm>
          <a:prstGeom prst="rect">
            <a:avLst/>
          </a:prstGeom>
          <a:noFill/>
          <a:ln>
            <a:noFill/>
          </a:ln>
        </p:spPr>
      </p:pic>
      <p:pic>
        <p:nvPicPr>
          <p:cNvPr descr=" " id="474" name="Google Shape;474;g32754fe632f_0_439"/>
          <p:cNvPicPr preferRelativeResize="0"/>
          <p:nvPr/>
        </p:nvPicPr>
        <p:blipFill rotWithShape="1">
          <a:blip r:embed="rId4">
            <a:alphaModFix/>
          </a:blip>
          <a:srcRect b="0" l="0" r="0" t="0"/>
          <a:stretch/>
        </p:blipFill>
        <p:spPr>
          <a:xfrm>
            <a:off x="10199375" y="0"/>
            <a:ext cx="14187673" cy="13716000"/>
          </a:xfrm>
          <a:prstGeom prst="rect">
            <a:avLst/>
          </a:prstGeom>
          <a:noFill/>
          <a:ln>
            <a:noFill/>
          </a:ln>
        </p:spPr>
      </p:pic>
      <p:sp>
        <p:nvSpPr>
          <p:cNvPr id="475" name="Google Shape;475;g32754fe632f_0_43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76" name="Google Shape;476;g32754fe632f_0_439"/>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477" name="Google Shape;477;g32754fe632f_0_439"/>
          <p:cNvPicPr preferRelativeResize="0"/>
          <p:nvPr/>
        </p:nvPicPr>
        <p:blipFill rotWithShape="1">
          <a:blip r:embed="rId6">
            <a:alphaModFix/>
          </a:blip>
          <a:srcRect b="0" l="0" r="0" t="0"/>
          <a:stretch/>
        </p:blipFill>
        <p:spPr>
          <a:xfrm>
            <a:off x="508063" y="3911600"/>
            <a:ext cx="14479810" cy="7861300"/>
          </a:xfrm>
          <a:prstGeom prst="rect">
            <a:avLst/>
          </a:prstGeom>
          <a:noFill/>
          <a:ln>
            <a:noFill/>
          </a:ln>
        </p:spPr>
      </p:pic>
      <p:sp>
        <p:nvSpPr>
          <p:cNvPr id="478" name="Google Shape;478;g32754fe632f_0_439"/>
          <p:cNvSpPr/>
          <p:nvPr/>
        </p:nvSpPr>
        <p:spPr>
          <a:xfrm>
            <a:off x="4712289" y="774700"/>
            <a:ext cx="14949900" cy="2222400"/>
          </a:xfrm>
          <a:prstGeom prst="rect">
            <a:avLst/>
          </a:prstGeom>
          <a:solidFill>
            <a:srgbClr val="A1C6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g32754fe632f_0_439"/>
          <p:cNvSpPr/>
          <p:nvPr/>
        </p:nvSpPr>
        <p:spPr>
          <a:xfrm>
            <a:off x="5474384" y="1287738"/>
            <a:ext cx="13764300" cy="1951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15C2E"/>
              </a:buClr>
              <a:buSzPts val="8000"/>
              <a:buFont typeface="MuseoModerno"/>
              <a:buNone/>
            </a:pPr>
            <a:r>
              <a:rPr b="1" i="0" lang="en-US" sz="8000" u="none" cap="none" strike="noStrike">
                <a:solidFill>
                  <a:srgbClr val="115C2E"/>
                </a:solidFill>
                <a:latin typeface="MuseoModerno"/>
                <a:ea typeface="MuseoModerno"/>
                <a:cs typeface="MuseoModerno"/>
                <a:sym typeface="MuseoModerno"/>
              </a:rPr>
              <a:t>Fantasy Realm at a Glance</a:t>
            </a:r>
            <a:endParaRPr b="0" i="0" sz="8000" u="none" cap="none" strike="noStrike">
              <a:solidFill>
                <a:schemeClr val="dk1"/>
              </a:solidFill>
              <a:latin typeface="Calibri"/>
              <a:ea typeface="Calibri"/>
              <a:cs typeface="Calibri"/>
              <a:sym typeface="Calibri"/>
            </a:endParaRPr>
          </a:p>
        </p:txBody>
      </p:sp>
      <p:sp>
        <p:nvSpPr>
          <p:cNvPr id="480" name="Google Shape;480;g32754fe632f_0_439"/>
          <p:cNvSpPr/>
          <p:nvPr/>
        </p:nvSpPr>
        <p:spPr>
          <a:xfrm>
            <a:off x="16118315" y="3600450"/>
            <a:ext cx="69351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g32754fe632f_0_439"/>
          <p:cNvSpPr/>
          <p:nvPr/>
        </p:nvSpPr>
        <p:spPr>
          <a:xfrm>
            <a:off x="16118315" y="3600450"/>
            <a:ext cx="69351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g32754fe632f_0_439"/>
          <p:cNvSpPr/>
          <p:nvPr/>
        </p:nvSpPr>
        <p:spPr>
          <a:xfrm>
            <a:off x="16118315" y="3600450"/>
            <a:ext cx="7138200" cy="116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useoModerno"/>
              <a:buNone/>
            </a:pPr>
            <a:r>
              <a:rPr b="1" i="0" lang="en-US" sz="4800" u="none" cap="none" strike="noStrike">
                <a:solidFill>
                  <a:srgbClr val="0E0E0E"/>
                </a:solidFill>
                <a:latin typeface="MuseoModerno"/>
                <a:ea typeface="MuseoModerno"/>
                <a:cs typeface="MuseoModerno"/>
                <a:sym typeface="MuseoModerno"/>
              </a:rPr>
              <a:t>THE FOREST</a:t>
            </a:r>
            <a:endParaRPr b="0" i="0" sz="4800" u="none" cap="none" strike="noStrike">
              <a:solidFill>
                <a:schemeClr val="dk1"/>
              </a:solidFill>
              <a:latin typeface="Calibri"/>
              <a:ea typeface="Calibri"/>
              <a:cs typeface="Calibri"/>
              <a:sym typeface="Calibri"/>
            </a:endParaRPr>
          </a:p>
        </p:txBody>
      </p:sp>
      <p:sp>
        <p:nvSpPr>
          <p:cNvPr id="483" name="Google Shape;483;g32754fe632f_0_439"/>
          <p:cNvSpPr/>
          <p:nvPr/>
        </p:nvSpPr>
        <p:spPr>
          <a:xfrm>
            <a:off x="16118315" y="4667250"/>
            <a:ext cx="70707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magical forest filled with animals and enchanted creatures.</a:t>
            </a:r>
            <a:endParaRPr b="0" i="0" sz="3200" u="none" cap="none" strike="noStrike">
              <a:solidFill>
                <a:schemeClr val="dk1"/>
              </a:solidFill>
              <a:latin typeface="Calibri"/>
              <a:ea typeface="Calibri"/>
              <a:cs typeface="Calibri"/>
              <a:sym typeface="Calibri"/>
            </a:endParaRPr>
          </a:p>
        </p:txBody>
      </p:sp>
      <p:sp>
        <p:nvSpPr>
          <p:cNvPr id="484" name="Google Shape;484;g32754fe632f_0_439"/>
          <p:cNvSpPr/>
          <p:nvPr/>
        </p:nvSpPr>
        <p:spPr>
          <a:xfrm>
            <a:off x="16118315" y="6769100"/>
            <a:ext cx="69351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g32754fe632f_0_439"/>
          <p:cNvSpPr/>
          <p:nvPr/>
        </p:nvSpPr>
        <p:spPr>
          <a:xfrm>
            <a:off x="16118315" y="6769100"/>
            <a:ext cx="69351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g32754fe632f_0_439"/>
          <p:cNvSpPr/>
          <p:nvPr/>
        </p:nvSpPr>
        <p:spPr>
          <a:xfrm>
            <a:off x="16118315" y="6769100"/>
            <a:ext cx="7138200" cy="116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useoModerno"/>
              <a:buNone/>
            </a:pPr>
            <a:r>
              <a:rPr b="1" i="0" lang="en-US" sz="4800" u="none" cap="none" strike="noStrike">
                <a:solidFill>
                  <a:srgbClr val="0E0E0E"/>
                </a:solidFill>
                <a:latin typeface="MuseoModerno"/>
                <a:ea typeface="MuseoModerno"/>
                <a:cs typeface="MuseoModerno"/>
                <a:sym typeface="MuseoModerno"/>
              </a:rPr>
              <a:t>THE CAVES</a:t>
            </a:r>
            <a:endParaRPr b="0" i="0" sz="4800" u="none" cap="none" strike="noStrike">
              <a:solidFill>
                <a:schemeClr val="dk1"/>
              </a:solidFill>
              <a:latin typeface="Calibri"/>
              <a:ea typeface="Calibri"/>
              <a:cs typeface="Calibri"/>
              <a:sym typeface="Calibri"/>
            </a:endParaRPr>
          </a:p>
        </p:txBody>
      </p:sp>
      <p:sp>
        <p:nvSpPr>
          <p:cNvPr id="487" name="Google Shape;487;g32754fe632f_0_439"/>
          <p:cNvSpPr/>
          <p:nvPr/>
        </p:nvSpPr>
        <p:spPr>
          <a:xfrm>
            <a:off x="16118315" y="7835900"/>
            <a:ext cx="70707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network of underground caves filled with gems and crystals.</a:t>
            </a:r>
            <a:endParaRPr b="0" i="0" sz="3200" u="none" cap="none" strike="noStrike">
              <a:solidFill>
                <a:schemeClr val="dk1"/>
              </a:solidFill>
              <a:latin typeface="Calibri"/>
              <a:ea typeface="Calibri"/>
              <a:cs typeface="Calibri"/>
              <a:sym typeface="Calibri"/>
            </a:endParaRPr>
          </a:p>
        </p:txBody>
      </p:sp>
      <p:sp>
        <p:nvSpPr>
          <p:cNvPr id="488" name="Google Shape;488;g32754fe632f_0_439"/>
          <p:cNvSpPr/>
          <p:nvPr/>
        </p:nvSpPr>
        <p:spPr>
          <a:xfrm>
            <a:off x="16118315" y="9931400"/>
            <a:ext cx="69351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g32754fe632f_0_439"/>
          <p:cNvSpPr/>
          <p:nvPr/>
        </p:nvSpPr>
        <p:spPr>
          <a:xfrm>
            <a:off x="16118315" y="9931400"/>
            <a:ext cx="69351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g32754fe632f_0_439"/>
          <p:cNvSpPr/>
          <p:nvPr/>
        </p:nvSpPr>
        <p:spPr>
          <a:xfrm>
            <a:off x="16118315" y="9931400"/>
            <a:ext cx="7138200" cy="116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useoModerno"/>
              <a:buNone/>
            </a:pPr>
            <a:r>
              <a:rPr b="1" i="0" lang="en-US" sz="4800" u="none" cap="none" strike="noStrike">
                <a:solidFill>
                  <a:srgbClr val="0E0E0E"/>
                </a:solidFill>
                <a:latin typeface="MuseoModerno"/>
                <a:ea typeface="MuseoModerno"/>
                <a:cs typeface="MuseoModerno"/>
                <a:sym typeface="MuseoModerno"/>
              </a:rPr>
              <a:t>THE LAIR</a:t>
            </a:r>
            <a:endParaRPr b="0" i="0" sz="4800" u="none" cap="none" strike="noStrike">
              <a:solidFill>
                <a:schemeClr val="dk1"/>
              </a:solidFill>
              <a:latin typeface="Calibri"/>
              <a:ea typeface="Calibri"/>
              <a:cs typeface="Calibri"/>
              <a:sym typeface="Calibri"/>
            </a:endParaRPr>
          </a:p>
        </p:txBody>
      </p:sp>
      <p:sp>
        <p:nvSpPr>
          <p:cNvPr id="491" name="Google Shape;491;g32754fe632f_0_439"/>
          <p:cNvSpPr/>
          <p:nvPr/>
        </p:nvSpPr>
        <p:spPr>
          <a:xfrm>
            <a:off x="16118315" y="10998200"/>
            <a:ext cx="70707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dangerous and mysterious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FD6"/>
        </a:solidFill>
      </p:bgPr>
    </p:bg>
    <p:spTree>
      <p:nvGrpSpPr>
        <p:cNvPr id="28" name="Shape 28"/>
        <p:cNvGrpSpPr/>
        <p:nvPr/>
      </p:nvGrpSpPr>
      <p:grpSpPr>
        <a:xfrm>
          <a:off x="0" y="0"/>
          <a:ext cx="0" cy="0"/>
          <a:chOff x="0" y="0"/>
          <a:chExt cx="0" cy="0"/>
        </a:xfrm>
      </p:grpSpPr>
      <p:pic>
        <p:nvPicPr>
          <p:cNvPr descr=" " id="29" name="Google Shape;29;g32754fe632f_0_12"/>
          <p:cNvPicPr preferRelativeResize="0"/>
          <p:nvPr/>
        </p:nvPicPr>
        <p:blipFill rotWithShape="1">
          <a:blip r:embed="rId3">
            <a:alphaModFix/>
          </a:blip>
          <a:srcRect b="0" l="0" r="0" t="0"/>
          <a:stretch/>
        </p:blipFill>
        <p:spPr>
          <a:xfrm>
            <a:off x="13209651" y="0"/>
            <a:ext cx="11177397" cy="6858000"/>
          </a:xfrm>
          <a:prstGeom prst="rect">
            <a:avLst/>
          </a:prstGeom>
          <a:noFill/>
          <a:ln>
            <a:noFill/>
          </a:ln>
        </p:spPr>
      </p:pic>
      <p:pic>
        <p:nvPicPr>
          <p:cNvPr descr=" " id="30" name="Google Shape;30;g32754fe632f_0_12"/>
          <p:cNvPicPr preferRelativeResize="0"/>
          <p:nvPr/>
        </p:nvPicPr>
        <p:blipFill rotWithShape="1">
          <a:blip r:embed="rId4">
            <a:alphaModFix/>
          </a:blip>
          <a:srcRect b="0" l="0" r="0" t="0"/>
          <a:stretch/>
        </p:blipFill>
        <p:spPr>
          <a:xfrm>
            <a:off x="0" y="4229100"/>
            <a:ext cx="9183248" cy="9486900"/>
          </a:xfrm>
          <a:prstGeom prst="rect">
            <a:avLst/>
          </a:prstGeom>
          <a:noFill/>
          <a:ln>
            <a:noFill/>
          </a:ln>
        </p:spPr>
      </p:pic>
      <p:sp>
        <p:nvSpPr>
          <p:cNvPr id="31" name="Google Shape;31;g32754fe632f_0_1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2" name="Google Shape;32;g32754fe632f_0_12"/>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33" name="Google Shape;33;g32754fe632f_0_12"/>
          <p:cNvSpPr/>
          <p:nvPr/>
        </p:nvSpPr>
        <p:spPr>
          <a:xfrm>
            <a:off x="7233554" y="7772400"/>
            <a:ext cx="9932700" cy="3200400"/>
          </a:xfrm>
          <a:prstGeom prst="rect">
            <a:avLst/>
          </a:prstGeom>
          <a:solidFill>
            <a:srgbClr val="A1C6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g32754fe632f_0_12"/>
          <p:cNvSpPr/>
          <p:nvPr/>
        </p:nvSpPr>
        <p:spPr>
          <a:xfrm>
            <a:off x="7995649" y="8493677"/>
            <a:ext cx="8950500" cy="3132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15C2E"/>
              </a:buClr>
              <a:buSzPts val="12800"/>
              <a:buFont typeface="MuseoModerno"/>
              <a:buNone/>
            </a:pPr>
            <a:r>
              <a:rPr b="1" i="0" lang="en-US" sz="12800" u="none" cap="none" strike="noStrike">
                <a:solidFill>
                  <a:srgbClr val="115C2E"/>
                </a:solidFill>
                <a:latin typeface="MuseoModerno"/>
                <a:ea typeface="MuseoModerno"/>
                <a:cs typeface="MuseoModerno"/>
                <a:sym typeface="MuseoModerno"/>
              </a:rPr>
              <a:t>WELCOME</a:t>
            </a:r>
            <a:endParaRPr b="0" i="0" sz="12800" u="none" cap="none" strike="noStrike">
              <a:solidFill>
                <a:schemeClr val="dk1"/>
              </a:solidFill>
              <a:latin typeface="Calibri"/>
              <a:ea typeface="Calibri"/>
              <a:cs typeface="Calibri"/>
              <a:sym typeface="Calibri"/>
            </a:endParaRPr>
          </a:p>
        </p:txBody>
      </p:sp>
      <p:sp>
        <p:nvSpPr>
          <p:cNvPr id="35" name="Google Shape;35;g32754fe632f_0_12"/>
          <p:cNvSpPr/>
          <p:nvPr/>
        </p:nvSpPr>
        <p:spPr>
          <a:xfrm>
            <a:off x="5000192" y="11252200"/>
            <a:ext cx="14399400" cy="2065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pic>
        <p:nvPicPr>
          <p:cNvPr descr=" " id="36" name="Google Shape;36;g32754fe632f_0_12"/>
          <p:cNvPicPr preferRelativeResize="0"/>
          <p:nvPr/>
        </p:nvPicPr>
        <p:blipFill rotWithShape="1">
          <a:blip r:embed="rId6">
            <a:alphaModFix/>
          </a:blip>
          <a:srcRect b="0" l="0" r="0" t="0"/>
          <a:stretch/>
        </p:blipFill>
        <p:spPr>
          <a:xfrm>
            <a:off x="6172972" y="444500"/>
            <a:ext cx="12041105" cy="82169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FD6"/>
        </a:solidFill>
      </p:bgPr>
    </p:bg>
    <p:spTree>
      <p:nvGrpSpPr>
        <p:cNvPr id="496" name="Shape 496"/>
        <p:cNvGrpSpPr/>
        <p:nvPr/>
      </p:nvGrpSpPr>
      <p:grpSpPr>
        <a:xfrm>
          <a:off x="0" y="0"/>
          <a:ext cx="0" cy="0"/>
          <a:chOff x="0" y="0"/>
          <a:chExt cx="0" cy="0"/>
        </a:xfrm>
      </p:grpSpPr>
      <p:pic>
        <p:nvPicPr>
          <p:cNvPr descr=" " id="497" name="Google Shape;497;g32754fe632f_0_462"/>
          <p:cNvPicPr preferRelativeResize="0"/>
          <p:nvPr/>
        </p:nvPicPr>
        <p:blipFill rotWithShape="1">
          <a:blip r:embed="rId3">
            <a:alphaModFix/>
          </a:blip>
          <a:srcRect b="0" l="0" r="0" t="0"/>
          <a:stretch/>
        </p:blipFill>
        <p:spPr>
          <a:xfrm>
            <a:off x="0" y="0"/>
            <a:ext cx="12193524" cy="11303000"/>
          </a:xfrm>
          <a:prstGeom prst="rect">
            <a:avLst/>
          </a:prstGeom>
          <a:noFill/>
          <a:ln>
            <a:noFill/>
          </a:ln>
        </p:spPr>
      </p:pic>
      <p:pic>
        <p:nvPicPr>
          <p:cNvPr descr=" " id="498" name="Google Shape;498;g32754fe632f_0_462"/>
          <p:cNvPicPr preferRelativeResize="0"/>
          <p:nvPr/>
        </p:nvPicPr>
        <p:blipFill rotWithShape="1">
          <a:blip r:embed="rId4">
            <a:alphaModFix/>
          </a:blip>
          <a:srcRect b="0" l="0" r="0" t="0"/>
          <a:stretch/>
        </p:blipFill>
        <p:spPr>
          <a:xfrm>
            <a:off x="15508638" y="2374900"/>
            <a:ext cx="8878410" cy="11341100"/>
          </a:xfrm>
          <a:prstGeom prst="rect">
            <a:avLst/>
          </a:prstGeom>
          <a:noFill/>
          <a:ln>
            <a:noFill/>
          </a:ln>
        </p:spPr>
      </p:pic>
      <p:sp>
        <p:nvSpPr>
          <p:cNvPr id="499" name="Google Shape;499;g32754fe632f_0_46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00" name="Google Shape;500;g32754fe632f_0_462"/>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501" name="Google Shape;501;g32754fe632f_0_462"/>
          <p:cNvSpPr/>
          <p:nvPr/>
        </p:nvSpPr>
        <p:spPr>
          <a:xfrm>
            <a:off x="1447981" y="431800"/>
            <a:ext cx="7608300" cy="2222400"/>
          </a:xfrm>
          <a:prstGeom prst="rect">
            <a:avLst/>
          </a:prstGeom>
          <a:solidFill>
            <a:srgbClr val="A1C6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g32754fe632f_0_462"/>
          <p:cNvSpPr/>
          <p:nvPr/>
        </p:nvSpPr>
        <p:spPr>
          <a:xfrm>
            <a:off x="2210076" y="944838"/>
            <a:ext cx="6422700" cy="1951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15C2E"/>
              </a:buClr>
              <a:buSzPts val="8000"/>
              <a:buFont typeface="MuseoModerno"/>
              <a:buNone/>
            </a:pPr>
            <a:r>
              <a:rPr b="1" i="0" lang="en-US" sz="8000" u="none" cap="none" strike="noStrike">
                <a:solidFill>
                  <a:srgbClr val="115C2E"/>
                </a:solidFill>
                <a:latin typeface="MuseoModerno"/>
                <a:ea typeface="MuseoModerno"/>
                <a:cs typeface="MuseoModerno"/>
                <a:sym typeface="MuseoModerno"/>
              </a:rPr>
              <a:t>The Timeline</a:t>
            </a:r>
            <a:endParaRPr b="0" i="0" sz="8000" u="none" cap="none" strike="noStrike">
              <a:solidFill>
                <a:schemeClr val="dk1"/>
              </a:solidFill>
              <a:latin typeface="Calibri"/>
              <a:ea typeface="Calibri"/>
              <a:cs typeface="Calibri"/>
              <a:sym typeface="Calibri"/>
            </a:endParaRPr>
          </a:p>
        </p:txBody>
      </p:sp>
      <p:pic>
        <p:nvPicPr>
          <p:cNvPr descr=" " id="503" name="Google Shape;503;g32754fe632f_0_462"/>
          <p:cNvPicPr preferRelativeResize="0"/>
          <p:nvPr/>
        </p:nvPicPr>
        <p:blipFill rotWithShape="1">
          <a:blip r:embed="rId6">
            <a:alphaModFix/>
          </a:blip>
          <a:srcRect b="0" l="0" r="0" t="0"/>
          <a:stretch/>
        </p:blipFill>
        <p:spPr>
          <a:xfrm>
            <a:off x="4077210" y="6350000"/>
            <a:ext cx="38105" cy="2527300"/>
          </a:xfrm>
          <a:prstGeom prst="rect">
            <a:avLst/>
          </a:prstGeom>
          <a:noFill/>
          <a:ln>
            <a:noFill/>
          </a:ln>
        </p:spPr>
      </p:pic>
      <p:pic>
        <p:nvPicPr>
          <p:cNvPr descr=" " id="504" name="Google Shape;504;g32754fe632f_0_462"/>
          <p:cNvPicPr preferRelativeResize="0"/>
          <p:nvPr/>
        </p:nvPicPr>
        <p:blipFill rotWithShape="1">
          <a:blip r:embed="rId6">
            <a:alphaModFix/>
          </a:blip>
          <a:srcRect b="0" l="0" r="0" t="0"/>
          <a:stretch/>
        </p:blipFill>
        <p:spPr>
          <a:xfrm>
            <a:off x="9462683" y="6350000"/>
            <a:ext cx="38105" cy="2527300"/>
          </a:xfrm>
          <a:prstGeom prst="rect">
            <a:avLst/>
          </a:prstGeom>
          <a:noFill/>
          <a:ln>
            <a:noFill/>
          </a:ln>
        </p:spPr>
      </p:pic>
      <p:pic>
        <p:nvPicPr>
          <p:cNvPr descr=" " id="505" name="Google Shape;505;g32754fe632f_0_462"/>
          <p:cNvPicPr preferRelativeResize="0"/>
          <p:nvPr/>
        </p:nvPicPr>
        <p:blipFill rotWithShape="1">
          <a:blip r:embed="rId6">
            <a:alphaModFix/>
          </a:blip>
          <a:srcRect b="0" l="0" r="0" t="0"/>
          <a:stretch/>
        </p:blipFill>
        <p:spPr>
          <a:xfrm>
            <a:off x="14848156" y="6350000"/>
            <a:ext cx="38105" cy="2527300"/>
          </a:xfrm>
          <a:prstGeom prst="rect">
            <a:avLst/>
          </a:prstGeom>
          <a:noFill/>
          <a:ln>
            <a:noFill/>
          </a:ln>
        </p:spPr>
      </p:pic>
      <p:pic>
        <p:nvPicPr>
          <p:cNvPr descr=" " id="506" name="Google Shape;506;g32754fe632f_0_462"/>
          <p:cNvPicPr preferRelativeResize="0"/>
          <p:nvPr/>
        </p:nvPicPr>
        <p:blipFill rotWithShape="1">
          <a:blip r:embed="rId6">
            <a:alphaModFix/>
          </a:blip>
          <a:srcRect b="0" l="0" r="0" t="0"/>
          <a:stretch/>
        </p:blipFill>
        <p:spPr>
          <a:xfrm>
            <a:off x="20233629" y="6350000"/>
            <a:ext cx="38105" cy="2527300"/>
          </a:xfrm>
          <a:prstGeom prst="rect">
            <a:avLst/>
          </a:prstGeom>
          <a:noFill/>
          <a:ln>
            <a:noFill/>
          </a:ln>
        </p:spPr>
      </p:pic>
      <p:sp>
        <p:nvSpPr>
          <p:cNvPr id="507" name="Google Shape;507;g32754fe632f_0_462"/>
          <p:cNvSpPr/>
          <p:nvPr/>
        </p:nvSpPr>
        <p:spPr>
          <a:xfrm>
            <a:off x="1574997" y="6845300"/>
            <a:ext cx="212370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g32754fe632f_0_462"/>
          <p:cNvSpPr/>
          <p:nvPr/>
        </p:nvSpPr>
        <p:spPr>
          <a:xfrm>
            <a:off x="1574997" y="6845300"/>
            <a:ext cx="5080500" cy="1524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g32754fe632f_0_462"/>
          <p:cNvSpPr/>
          <p:nvPr/>
        </p:nvSpPr>
        <p:spPr>
          <a:xfrm>
            <a:off x="2902313" y="7124700"/>
            <a:ext cx="2629200" cy="116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MuseoModerno"/>
              <a:buNone/>
            </a:pPr>
            <a:r>
              <a:rPr b="1" i="0" lang="en-US" sz="4800" u="none" cap="none" strike="noStrike">
                <a:solidFill>
                  <a:srgbClr val="000000"/>
                </a:solidFill>
                <a:latin typeface="MuseoModerno"/>
                <a:ea typeface="MuseoModerno"/>
                <a:cs typeface="MuseoModerno"/>
                <a:sym typeface="MuseoModerno"/>
              </a:rPr>
              <a:t>ECLIPSE</a:t>
            </a:r>
            <a:endParaRPr b="0" i="0" sz="4800" u="none" cap="none" strike="noStrike">
              <a:solidFill>
                <a:schemeClr val="dk1"/>
              </a:solidFill>
              <a:latin typeface="Calibri"/>
              <a:ea typeface="Calibri"/>
              <a:cs typeface="Calibri"/>
              <a:sym typeface="Calibri"/>
            </a:endParaRPr>
          </a:p>
        </p:txBody>
      </p:sp>
      <p:sp>
        <p:nvSpPr>
          <p:cNvPr id="510" name="Google Shape;510;g32754fe632f_0_462"/>
          <p:cNvSpPr/>
          <p:nvPr/>
        </p:nvSpPr>
        <p:spPr>
          <a:xfrm>
            <a:off x="6655632" y="7607300"/>
            <a:ext cx="3048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11" name="Google Shape;511;g32754fe632f_0_462"/>
          <p:cNvPicPr preferRelativeResize="0"/>
          <p:nvPr/>
        </p:nvPicPr>
        <p:blipFill rotWithShape="1">
          <a:blip r:embed="rId7">
            <a:alphaModFix/>
          </a:blip>
          <a:srcRect b="0" l="0" r="0" t="0"/>
          <a:stretch/>
        </p:blipFill>
        <p:spPr>
          <a:xfrm>
            <a:off x="6655632" y="7569200"/>
            <a:ext cx="304838" cy="38100"/>
          </a:xfrm>
          <a:prstGeom prst="rect">
            <a:avLst/>
          </a:prstGeom>
          <a:noFill/>
          <a:ln>
            <a:noFill/>
          </a:ln>
        </p:spPr>
      </p:pic>
      <p:sp>
        <p:nvSpPr>
          <p:cNvPr id="512" name="Google Shape;512;g32754fe632f_0_462"/>
          <p:cNvSpPr/>
          <p:nvPr/>
        </p:nvSpPr>
        <p:spPr>
          <a:xfrm>
            <a:off x="6960470" y="6845300"/>
            <a:ext cx="5080500" cy="1524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g32754fe632f_0_462"/>
          <p:cNvSpPr/>
          <p:nvPr/>
        </p:nvSpPr>
        <p:spPr>
          <a:xfrm>
            <a:off x="8491011" y="7124700"/>
            <a:ext cx="2222700" cy="116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MuseoModerno"/>
              <a:buNone/>
            </a:pPr>
            <a:r>
              <a:rPr b="1" i="0" lang="en-US" sz="4800" u="none" cap="none" strike="noStrike">
                <a:solidFill>
                  <a:srgbClr val="000000"/>
                </a:solidFill>
                <a:latin typeface="MuseoModerno"/>
                <a:ea typeface="MuseoModerno"/>
                <a:cs typeface="MuseoModerno"/>
                <a:sym typeface="MuseoModerno"/>
              </a:rPr>
              <a:t>QUEST</a:t>
            </a:r>
            <a:endParaRPr b="0" i="0" sz="4800" u="none" cap="none" strike="noStrike">
              <a:solidFill>
                <a:schemeClr val="dk1"/>
              </a:solidFill>
              <a:latin typeface="Calibri"/>
              <a:ea typeface="Calibri"/>
              <a:cs typeface="Calibri"/>
              <a:sym typeface="Calibri"/>
            </a:endParaRPr>
          </a:p>
        </p:txBody>
      </p:sp>
      <p:sp>
        <p:nvSpPr>
          <p:cNvPr id="514" name="Google Shape;514;g32754fe632f_0_462"/>
          <p:cNvSpPr/>
          <p:nvPr/>
        </p:nvSpPr>
        <p:spPr>
          <a:xfrm>
            <a:off x="12041105" y="7607300"/>
            <a:ext cx="3048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15" name="Google Shape;515;g32754fe632f_0_462"/>
          <p:cNvPicPr preferRelativeResize="0"/>
          <p:nvPr/>
        </p:nvPicPr>
        <p:blipFill rotWithShape="1">
          <a:blip r:embed="rId7">
            <a:alphaModFix/>
          </a:blip>
          <a:srcRect b="0" l="0" r="0" t="0"/>
          <a:stretch/>
        </p:blipFill>
        <p:spPr>
          <a:xfrm>
            <a:off x="12041105" y="7569200"/>
            <a:ext cx="304838" cy="38100"/>
          </a:xfrm>
          <a:prstGeom prst="rect">
            <a:avLst/>
          </a:prstGeom>
          <a:noFill/>
          <a:ln>
            <a:noFill/>
          </a:ln>
        </p:spPr>
      </p:pic>
      <p:sp>
        <p:nvSpPr>
          <p:cNvPr id="516" name="Google Shape;516;g32754fe632f_0_462"/>
          <p:cNvSpPr/>
          <p:nvPr/>
        </p:nvSpPr>
        <p:spPr>
          <a:xfrm>
            <a:off x="12345943" y="6845300"/>
            <a:ext cx="5080500" cy="1524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g32754fe632f_0_462"/>
          <p:cNvSpPr/>
          <p:nvPr/>
        </p:nvSpPr>
        <p:spPr>
          <a:xfrm>
            <a:off x="13781222" y="7124700"/>
            <a:ext cx="2413200" cy="116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MuseoModerno"/>
              <a:buNone/>
            </a:pPr>
            <a:r>
              <a:rPr b="1" i="0" lang="en-US" sz="4800" u="none" cap="none" strike="noStrike">
                <a:solidFill>
                  <a:srgbClr val="000000"/>
                </a:solidFill>
                <a:latin typeface="MuseoModerno"/>
                <a:ea typeface="MuseoModerno"/>
                <a:cs typeface="MuseoModerno"/>
                <a:sym typeface="MuseoModerno"/>
              </a:rPr>
              <a:t>FOUND</a:t>
            </a:r>
            <a:endParaRPr b="0" i="0" sz="4800" u="none" cap="none" strike="noStrike">
              <a:solidFill>
                <a:schemeClr val="dk1"/>
              </a:solidFill>
              <a:latin typeface="Calibri"/>
              <a:ea typeface="Calibri"/>
              <a:cs typeface="Calibri"/>
              <a:sym typeface="Calibri"/>
            </a:endParaRPr>
          </a:p>
        </p:txBody>
      </p:sp>
      <p:sp>
        <p:nvSpPr>
          <p:cNvPr id="518" name="Google Shape;518;g32754fe632f_0_462"/>
          <p:cNvSpPr/>
          <p:nvPr/>
        </p:nvSpPr>
        <p:spPr>
          <a:xfrm>
            <a:off x="17426578" y="7607300"/>
            <a:ext cx="3048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19" name="Google Shape;519;g32754fe632f_0_462"/>
          <p:cNvPicPr preferRelativeResize="0"/>
          <p:nvPr/>
        </p:nvPicPr>
        <p:blipFill rotWithShape="1">
          <a:blip r:embed="rId7">
            <a:alphaModFix/>
          </a:blip>
          <a:srcRect b="0" l="0" r="0" t="0"/>
          <a:stretch/>
        </p:blipFill>
        <p:spPr>
          <a:xfrm>
            <a:off x="17426578" y="7569200"/>
            <a:ext cx="304838" cy="38100"/>
          </a:xfrm>
          <a:prstGeom prst="rect">
            <a:avLst/>
          </a:prstGeom>
          <a:noFill/>
          <a:ln>
            <a:noFill/>
          </a:ln>
        </p:spPr>
      </p:pic>
      <p:sp>
        <p:nvSpPr>
          <p:cNvPr id="520" name="Google Shape;520;g32754fe632f_0_462"/>
          <p:cNvSpPr/>
          <p:nvPr/>
        </p:nvSpPr>
        <p:spPr>
          <a:xfrm>
            <a:off x="17731416" y="6845300"/>
            <a:ext cx="5080500" cy="1524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g32754fe632f_0_462"/>
          <p:cNvSpPr/>
          <p:nvPr/>
        </p:nvSpPr>
        <p:spPr>
          <a:xfrm>
            <a:off x="18258532" y="7124700"/>
            <a:ext cx="4229700" cy="116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4800"/>
              <a:buFont typeface="MuseoModerno"/>
              <a:buNone/>
            </a:pPr>
            <a:r>
              <a:rPr b="1" i="0" lang="en-US" sz="4800" u="none" cap="none" strike="noStrike">
                <a:solidFill>
                  <a:srgbClr val="000000"/>
                </a:solidFill>
                <a:latin typeface="MuseoModerno"/>
                <a:ea typeface="MuseoModerno"/>
                <a:cs typeface="MuseoModerno"/>
                <a:sym typeface="MuseoModerno"/>
              </a:rPr>
              <a:t>TRANSFORM</a:t>
            </a:r>
            <a:endParaRPr b="0" i="0" sz="4800" u="none" cap="none" strike="noStrike">
              <a:solidFill>
                <a:schemeClr val="dk1"/>
              </a:solidFill>
              <a:latin typeface="Calibri"/>
              <a:ea typeface="Calibri"/>
              <a:cs typeface="Calibri"/>
              <a:sym typeface="Calibri"/>
            </a:endParaRPr>
          </a:p>
        </p:txBody>
      </p:sp>
      <p:pic>
        <p:nvPicPr>
          <p:cNvPr descr=" " id="522" name="Google Shape;522;g32754fe632f_0_462"/>
          <p:cNvPicPr preferRelativeResize="0"/>
          <p:nvPr/>
        </p:nvPicPr>
        <p:blipFill rotWithShape="1">
          <a:blip r:embed="rId8">
            <a:alphaModFix/>
          </a:blip>
          <a:srcRect b="0" l="0" r="0" t="0"/>
          <a:stretch/>
        </p:blipFill>
        <p:spPr>
          <a:xfrm>
            <a:off x="3327816" y="4622800"/>
            <a:ext cx="1584284" cy="1625600"/>
          </a:xfrm>
          <a:prstGeom prst="rect">
            <a:avLst/>
          </a:prstGeom>
          <a:noFill/>
          <a:ln>
            <a:noFill/>
          </a:ln>
        </p:spPr>
      </p:pic>
      <p:pic>
        <p:nvPicPr>
          <p:cNvPr descr=" " id="523" name="Google Shape;523;g32754fe632f_0_462"/>
          <p:cNvPicPr preferRelativeResize="0"/>
          <p:nvPr/>
        </p:nvPicPr>
        <p:blipFill rotWithShape="1">
          <a:blip r:embed="rId9">
            <a:alphaModFix/>
          </a:blip>
          <a:srcRect b="0" l="0" r="0" t="0"/>
          <a:stretch/>
        </p:blipFill>
        <p:spPr>
          <a:xfrm>
            <a:off x="8776797" y="8978900"/>
            <a:ext cx="1442743" cy="1625600"/>
          </a:xfrm>
          <a:prstGeom prst="rect">
            <a:avLst/>
          </a:prstGeom>
          <a:noFill/>
          <a:ln>
            <a:noFill/>
          </a:ln>
        </p:spPr>
      </p:pic>
      <p:pic>
        <p:nvPicPr>
          <p:cNvPr descr=" " id="524" name="Google Shape;524;g32754fe632f_0_462"/>
          <p:cNvPicPr preferRelativeResize="0"/>
          <p:nvPr/>
        </p:nvPicPr>
        <p:blipFill rotWithShape="1">
          <a:blip r:embed="rId10">
            <a:alphaModFix/>
          </a:blip>
          <a:srcRect b="0" l="0" r="0" t="0"/>
          <a:stretch/>
        </p:blipFill>
        <p:spPr>
          <a:xfrm>
            <a:off x="14289286" y="4622800"/>
            <a:ext cx="1200359" cy="1625600"/>
          </a:xfrm>
          <a:prstGeom prst="rect">
            <a:avLst/>
          </a:prstGeom>
          <a:noFill/>
          <a:ln>
            <a:noFill/>
          </a:ln>
        </p:spPr>
      </p:pic>
      <p:pic>
        <p:nvPicPr>
          <p:cNvPr descr=" " id="525" name="Google Shape;525;g32754fe632f_0_462"/>
          <p:cNvPicPr preferRelativeResize="0"/>
          <p:nvPr/>
        </p:nvPicPr>
        <p:blipFill rotWithShape="1">
          <a:blip r:embed="rId11">
            <a:alphaModFix/>
          </a:blip>
          <a:srcRect b="0" l="0" r="0" t="0"/>
          <a:stretch/>
        </p:blipFill>
        <p:spPr>
          <a:xfrm>
            <a:off x="19408026" y="8978900"/>
            <a:ext cx="1727825" cy="1625600"/>
          </a:xfrm>
          <a:prstGeom prst="rect">
            <a:avLst/>
          </a:prstGeom>
          <a:noFill/>
          <a:ln>
            <a:noFill/>
          </a:ln>
        </p:spPr>
      </p:pic>
      <p:sp>
        <p:nvSpPr>
          <p:cNvPr id="526" name="Google Shape;526;g32754fe632f_0_462"/>
          <p:cNvSpPr/>
          <p:nvPr/>
        </p:nvSpPr>
        <p:spPr>
          <a:xfrm>
            <a:off x="1574997" y="8883650"/>
            <a:ext cx="5080500" cy="3124200"/>
          </a:xfrm>
          <a:prstGeom prst="rect">
            <a:avLst/>
          </a:prstGeom>
          <a:solidFill>
            <a:srgbClr val="A1C6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g32754fe632f_0_462"/>
          <p:cNvSpPr/>
          <p:nvPr/>
        </p:nvSpPr>
        <p:spPr>
          <a:xfrm>
            <a:off x="1981448" y="9188450"/>
            <a:ext cx="4267800" cy="2514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g32754fe632f_0_462"/>
          <p:cNvSpPr/>
          <p:nvPr/>
        </p:nvSpPr>
        <p:spPr>
          <a:xfrm>
            <a:off x="1879835" y="9188450"/>
            <a:ext cx="4470900" cy="1168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useoModerno"/>
              <a:buNone/>
            </a:pPr>
            <a:r>
              <a:rPr b="1" i="0" lang="en-US" sz="4800" u="none" cap="none" strike="noStrike">
                <a:solidFill>
                  <a:srgbClr val="0E0E0E"/>
                </a:solidFill>
                <a:latin typeface="MuseoModerno"/>
                <a:ea typeface="MuseoModerno"/>
                <a:cs typeface="MuseoModerno"/>
                <a:sym typeface="MuseoModerno"/>
              </a:rPr>
              <a:t>APRIL</a:t>
            </a:r>
            <a:endParaRPr b="0" i="0" sz="4800" u="none" cap="none" strike="noStrike">
              <a:solidFill>
                <a:schemeClr val="dk1"/>
              </a:solidFill>
              <a:latin typeface="Calibri"/>
              <a:ea typeface="Calibri"/>
              <a:cs typeface="Calibri"/>
              <a:sym typeface="Calibri"/>
            </a:endParaRPr>
          </a:p>
        </p:txBody>
      </p:sp>
      <p:sp>
        <p:nvSpPr>
          <p:cNvPr id="529" name="Google Shape;529;g32754fe632f_0_462"/>
          <p:cNvSpPr/>
          <p:nvPr/>
        </p:nvSpPr>
        <p:spPr>
          <a:xfrm>
            <a:off x="1913706" y="10255250"/>
            <a:ext cx="4403100" cy="1583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Eclipse, quest for artifact, volcano disaster</a:t>
            </a:r>
            <a:endParaRPr b="0" i="0" sz="3200" u="none" cap="none" strike="noStrike">
              <a:solidFill>
                <a:schemeClr val="dk1"/>
              </a:solidFill>
              <a:latin typeface="Calibri"/>
              <a:ea typeface="Calibri"/>
              <a:cs typeface="Calibri"/>
              <a:sym typeface="Calibri"/>
            </a:endParaRPr>
          </a:p>
        </p:txBody>
      </p:sp>
      <p:sp>
        <p:nvSpPr>
          <p:cNvPr id="530" name="Google Shape;530;g32754fe632f_0_462"/>
          <p:cNvSpPr/>
          <p:nvPr/>
        </p:nvSpPr>
        <p:spPr>
          <a:xfrm>
            <a:off x="6960470" y="3219450"/>
            <a:ext cx="5080500" cy="3124200"/>
          </a:xfrm>
          <a:prstGeom prst="rect">
            <a:avLst/>
          </a:prstGeom>
          <a:solidFill>
            <a:srgbClr val="A1C6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g32754fe632f_0_462"/>
          <p:cNvSpPr/>
          <p:nvPr/>
        </p:nvSpPr>
        <p:spPr>
          <a:xfrm>
            <a:off x="7366921" y="3524250"/>
            <a:ext cx="4267800" cy="2514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g32754fe632f_0_462"/>
          <p:cNvSpPr/>
          <p:nvPr/>
        </p:nvSpPr>
        <p:spPr>
          <a:xfrm>
            <a:off x="7265308" y="3524250"/>
            <a:ext cx="4470900" cy="1168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useoModerno"/>
              <a:buNone/>
            </a:pPr>
            <a:r>
              <a:rPr b="1" i="0" lang="en-US" sz="4800" u="none" cap="none" strike="noStrike">
                <a:solidFill>
                  <a:srgbClr val="0E0E0E"/>
                </a:solidFill>
                <a:latin typeface="MuseoModerno"/>
                <a:ea typeface="MuseoModerno"/>
                <a:cs typeface="MuseoModerno"/>
                <a:sym typeface="MuseoModerno"/>
              </a:rPr>
              <a:t>MAY</a:t>
            </a:r>
            <a:endParaRPr b="0" i="0" sz="4800" u="none" cap="none" strike="noStrike">
              <a:solidFill>
                <a:schemeClr val="dk1"/>
              </a:solidFill>
              <a:latin typeface="Calibri"/>
              <a:ea typeface="Calibri"/>
              <a:cs typeface="Calibri"/>
              <a:sym typeface="Calibri"/>
            </a:endParaRPr>
          </a:p>
        </p:txBody>
      </p:sp>
      <p:sp>
        <p:nvSpPr>
          <p:cNvPr id="533" name="Google Shape;533;g32754fe632f_0_462"/>
          <p:cNvSpPr/>
          <p:nvPr/>
        </p:nvSpPr>
        <p:spPr>
          <a:xfrm>
            <a:off x="7299179" y="4591050"/>
            <a:ext cx="4403100" cy="1583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Shimmering City, conquest, Unicorn Crystal</a:t>
            </a:r>
            <a:endParaRPr b="0" i="0" sz="3200" u="none" cap="none" strike="noStrike">
              <a:solidFill>
                <a:schemeClr val="dk1"/>
              </a:solidFill>
              <a:latin typeface="Calibri"/>
              <a:ea typeface="Calibri"/>
              <a:cs typeface="Calibri"/>
              <a:sym typeface="Calibri"/>
            </a:endParaRPr>
          </a:p>
        </p:txBody>
      </p:sp>
      <p:sp>
        <p:nvSpPr>
          <p:cNvPr id="534" name="Google Shape;534;g32754fe632f_0_462"/>
          <p:cNvSpPr/>
          <p:nvPr/>
        </p:nvSpPr>
        <p:spPr>
          <a:xfrm>
            <a:off x="12345943" y="8883650"/>
            <a:ext cx="5080500" cy="3124200"/>
          </a:xfrm>
          <a:prstGeom prst="rect">
            <a:avLst/>
          </a:prstGeom>
          <a:solidFill>
            <a:srgbClr val="A1C6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g32754fe632f_0_462"/>
          <p:cNvSpPr/>
          <p:nvPr/>
        </p:nvSpPr>
        <p:spPr>
          <a:xfrm>
            <a:off x="12752394" y="9188450"/>
            <a:ext cx="4267800" cy="2514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g32754fe632f_0_462"/>
          <p:cNvSpPr/>
          <p:nvPr/>
        </p:nvSpPr>
        <p:spPr>
          <a:xfrm>
            <a:off x="12650781" y="9188450"/>
            <a:ext cx="4470900" cy="1168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useoModerno"/>
              <a:buNone/>
            </a:pPr>
            <a:r>
              <a:rPr b="1" i="0" lang="en-US" sz="4800" u="none" cap="none" strike="noStrike">
                <a:solidFill>
                  <a:srgbClr val="0E0E0E"/>
                </a:solidFill>
                <a:latin typeface="MuseoModerno"/>
                <a:ea typeface="MuseoModerno"/>
                <a:cs typeface="MuseoModerno"/>
                <a:sym typeface="MuseoModerno"/>
              </a:rPr>
              <a:t>JUNE</a:t>
            </a:r>
            <a:endParaRPr b="0" i="0" sz="4800" u="none" cap="none" strike="noStrike">
              <a:solidFill>
                <a:schemeClr val="dk1"/>
              </a:solidFill>
              <a:latin typeface="Calibri"/>
              <a:ea typeface="Calibri"/>
              <a:cs typeface="Calibri"/>
              <a:sym typeface="Calibri"/>
            </a:endParaRPr>
          </a:p>
        </p:txBody>
      </p:sp>
      <p:sp>
        <p:nvSpPr>
          <p:cNvPr id="537" name="Google Shape;537;g32754fe632f_0_462"/>
          <p:cNvSpPr/>
          <p:nvPr/>
        </p:nvSpPr>
        <p:spPr>
          <a:xfrm>
            <a:off x="12684652" y="10255250"/>
            <a:ext cx="4403100" cy="1583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War, curse from artifact, magic discovery</a:t>
            </a:r>
            <a:endParaRPr b="0" i="0" sz="3200" u="none" cap="none" strike="noStrike">
              <a:solidFill>
                <a:schemeClr val="dk1"/>
              </a:solidFill>
              <a:latin typeface="Calibri"/>
              <a:ea typeface="Calibri"/>
              <a:cs typeface="Calibri"/>
              <a:sym typeface="Calibri"/>
            </a:endParaRPr>
          </a:p>
        </p:txBody>
      </p:sp>
      <p:sp>
        <p:nvSpPr>
          <p:cNvPr id="538" name="Google Shape;538;g32754fe632f_0_462"/>
          <p:cNvSpPr/>
          <p:nvPr/>
        </p:nvSpPr>
        <p:spPr>
          <a:xfrm>
            <a:off x="17731416" y="3219450"/>
            <a:ext cx="5080500" cy="3124200"/>
          </a:xfrm>
          <a:prstGeom prst="rect">
            <a:avLst/>
          </a:prstGeom>
          <a:solidFill>
            <a:srgbClr val="A1C6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g32754fe632f_0_462"/>
          <p:cNvSpPr/>
          <p:nvPr/>
        </p:nvSpPr>
        <p:spPr>
          <a:xfrm>
            <a:off x="18137867" y="3524250"/>
            <a:ext cx="4267800" cy="2514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g32754fe632f_0_462"/>
          <p:cNvSpPr/>
          <p:nvPr/>
        </p:nvSpPr>
        <p:spPr>
          <a:xfrm>
            <a:off x="18036254" y="3524250"/>
            <a:ext cx="4470900" cy="1168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useoModerno"/>
              <a:buNone/>
            </a:pPr>
            <a:r>
              <a:rPr b="1" i="0" lang="en-US" sz="4800" u="none" cap="none" strike="noStrike">
                <a:solidFill>
                  <a:srgbClr val="0E0E0E"/>
                </a:solidFill>
                <a:latin typeface="MuseoModerno"/>
                <a:ea typeface="MuseoModerno"/>
                <a:cs typeface="MuseoModerno"/>
                <a:sym typeface="MuseoModerno"/>
              </a:rPr>
              <a:t>JULY</a:t>
            </a:r>
            <a:endParaRPr b="0" i="0" sz="4800" u="none" cap="none" strike="noStrike">
              <a:solidFill>
                <a:schemeClr val="dk1"/>
              </a:solidFill>
              <a:latin typeface="Calibri"/>
              <a:ea typeface="Calibri"/>
              <a:cs typeface="Calibri"/>
              <a:sym typeface="Calibri"/>
            </a:endParaRPr>
          </a:p>
        </p:txBody>
      </p:sp>
      <p:sp>
        <p:nvSpPr>
          <p:cNvPr id="541" name="Google Shape;541;g32754fe632f_0_462"/>
          <p:cNvSpPr/>
          <p:nvPr/>
        </p:nvSpPr>
        <p:spPr>
          <a:xfrm>
            <a:off x="18070125" y="4591050"/>
            <a:ext cx="4403100" cy="1583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Kingdom invaded, betrayal, the brave hero's festival</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FD6"/>
        </a:solidFill>
      </p:bgPr>
    </p:bg>
    <p:spTree>
      <p:nvGrpSpPr>
        <p:cNvPr id="546" name="Shape 546"/>
        <p:cNvGrpSpPr/>
        <p:nvPr/>
      </p:nvGrpSpPr>
      <p:grpSpPr>
        <a:xfrm>
          <a:off x="0" y="0"/>
          <a:ext cx="0" cy="0"/>
          <a:chOff x="0" y="0"/>
          <a:chExt cx="0" cy="0"/>
        </a:xfrm>
      </p:grpSpPr>
      <p:pic>
        <p:nvPicPr>
          <p:cNvPr descr=" " id="547" name="Google Shape;547;g32754fe632f_0_511"/>
          <p:cNvPicPr preferRelativeResize="0"/>
          <p:nvPr/>
        </p:nvPicPr>
        <p:blipFill rotWithShape="1">
          <a:blip r:embed="rId3">
            <a:alphaModFix/>
          </a:blip>
          <a:srcRect b="0" l="0" r="0" t="0"/>
          <a:stretch/>
        </p:blipFill>
        <p:spPr>
          <a:xfrm>
            <a:off x="0" y="0"/>
            <a:ext cx="10605826" cy="10515600"/>
          </a:xfrm>
          <a:prstGeom prst="rect">
            <a:avLst/>
          </a:prstGeom>
          <a:noFill/>
          <a:ln>
            <a:noFill/>
          </a:ln>
        </p:spPr>
      </p:pic>
      <p:pic>
        <p:nvPicPr>
          <p:cNvPr descr=" " id="548" name="Google Shape;548;g32754fe632f_0_511"/>
          <p:cNvPicPr preferRelativeResize="0"/>
          <p:nvPr/>
        </p:nvPicPr>
        <p:blipFill rotWithShape="1">
          <a:blip r:embed="rId4">
            <a:alphaModFix/>
          </a:blip>
          <a:srcRect b="0" l="0" r="0" t="0"/>
          <a:stretch/>
        </p:blipFill>
        <p:spPr>
          <a:xfrm>
            <a:off x="12193524" y="749300"/>
            <a:ext cx="12193524" cy="12966700"/>
          </a:xfrm>
          <a:prstGeom prst="rect">
            <a:avLst/>
          </a:prstGeom>
          <a:noFill/>
          <a:ln>
            <a:noFill/>
          </a:ln>
        </p:spPr>
      </p:pic>
      <p:sp>
        <p:nvSpPr>
          <p:cNvPr id="549" name="Google Shape;549;g32754fe632f_0_51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0" name="Google Shape;550;g32754fe632f_0_511"/>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551" name="Google Shape;551;g32754fe632f_0_511"/>
          <p:cNvSpPr/>
          <p:nvPr/>
        </p:nvSpPr>
        <p:spPr>
          <a:xfrm>
            <a:off x="9043530" y="1060450"/>
            <a:ext cx="6300000" cy="2222400"/>
          </a:xfrm>
          <a:prstGeom prst="rect">
            <a:avLst/>
          </a:prstGeom>
          <a:solidFill>
            <a:srgbClr val="A1C6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g32754fe632f_0_511"/>
          <p:cNvSpPr/>
          <p:nvPr/>
        </p:nvSpPr>
        <p:spPr>
          <a:xfrm>
            <a:off x="9805626" y="1550351"/>
            <a:ext cx="5114400" cy="1951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15C2E"/>
              </a:buClr>
              <a:buSzPts val="8000"/>
              <a:buFont typeface="MuseoModerno"/>
              <a:buNone/>
            </a:pPr>
            <a:r>
              <a:rPr b="1" i="0" lang="en-US" sz="8000" u="none" cap="none" strike="noStrike">
                <a:solidFill>
                  <a:srgbClr val="115C2E"/>
                </a:solidFill>
                <a:latin typeface="MuseoModerno"/>
                <a:ea typeface="MuseoModerno"/>
                <a:cs typeface="MuseoModerno"/>
                <a:sym typeface="MuseoModerno"/>
              </a:rPr>
              <a:t>Our Team</a:t>
            </a:r>
            <a:endParaRPr b="0" i="0" sz="8000" u="none" cap="none" strike="noStrike">
              <a:solidFill>
                <a:schemeClr val="dk1"/>
              </a:solidFill>
              <a:latin typeface="Calibri"/>
              <a:ea typeface="Calibri"/>
              <a:cs typeface="Calibri"/>
              <a:sym typeface="Calibri"/>
            </a:endParaRPr>
          </a:p>
        </p:txBody>
      </p:sp>
      <p:sp>
        <p:nvSpPr>
          <p:cNvPr id="553" name="Google Shape;553;g32754fe632f_0_511"/>
          <p:cNvSpPr/>
          <p:nvPr/>
        </p:nvSpPr>
        <p:spPr>
          <a:xfrm>
            <a:off x="2070359" y="3860800"/>
            <a:ext cx="6096900" cy="789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4" name="Google Shape;554;g32754fe632f_0_511"/>
          <p:cNvPicPr preferRelativeResize="0"/>
          <p:nvPr/>
        </p:nvPicPr>
        <p:blipFill rotWithShape="1">
          <a:blip r:embed="rId6">
            <a:alphaModFix/>
          </a:blip>
          <a:srcRect b="0" l="0" r="0" t="0"/>
          <a:stretch/>
        </p:blipFill>
        <p:spPr>
          <a:xfrm>
            <a:off x="2070359" y="3860800"/>
            <a:ext cx="6096762" cy="6096000"/>
          </a:xfrm>
          <a:prstGeom prst="rect">
            <a:avLst/>
          </a:prstGeom>
          <a:noFill/>
          <a:ln>
            <a:noFill/>
          </a:ln>
        </p:spPr>
      </p:pic>
      <p:sp>
        <p:nvSpPr>
          <p:cNvPr id="555" name="Google Shape;555;g32754fe632f_0_511"/>
          <p:cNvSpPr/>
          <p:nvPr/>
        </p:nvSpPr>
        <p:spPr>
          <a:xfrm>
            <a:off x="2070359" y="10160000"/>
            <a:ext cx="60969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g32754fe632f_0_511"/>
          <p:cNvSpPr/>
          <p:nvPr/>
        </p:nvSpPr>
        <p:spPr>
          <a:xfrm>
            <a:off x="2070359" y="10160000"/>
            <a:ext cx="60969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g32754fe632f_0_511"/>
          <p:cNvSpPr/>
          <p:nvPr/>
        </p:nvSpPr>
        <p:spPr>
          <a:xfrm>
            <a:off x="1968746" y="10160000"/>
            <a:ext cx="6300000" cy="1168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useoModerno"/>
              <a:buNone/>
            </a:pPr>
            <a:r>
              <a:rPr b="1" i="0" lang="en-US" sz="4800" u="none" cap="none" strike="noStrike">
                <a:solidFill>
                  <a:srgbClr val="0E0E0E"/>
                </a:solidFill>
                <a:latin typeface="MuseoModerno"/>
                <a:ea typeface="MuseoModerno"/>
                <a:cs typeface="MuseoModerno"/>
                <a:sym typeface="MuseoModerno"/>
              </a:rPr>
              <a:t>ELDRUIN</a:t>
            </a:r>
            <a:endParaRPr b="0" i="0" sz="4800" u="none" cap="none" strike="noStrike">
              <a:solidFill>
                <a:schemeClr val="dk1"/>
              </a:solidFill>
              <a:latin typeface="Calibri"/>
              <a:ea typeface="Calibri"/>
              <a:cs typeface="Calibri"/>
              <a:sym typeface="Calibri"/>
            </a:endParaRPr>
          </a:p>
        </p:txBody>
      </p:sp>
      <p:sp>
        <p:nvSpPr>
          <p:cNvPr id="558" name="Google Shape;558;g32754fe632f_0_511"/>
          <p:cNvSpPr/>
          <p:nvPr/>
        </p:nvSpPr>
        <p:spPr>
          <a:xfrm>
            <a:off x="2002617" y="11277600"/>
            <a:ext cx="62322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Fire Mage</a:t>
            </a:r>
            <a:endParaRPr b="0" i="0" sz="3200" u="none" cap="none" strike="noStrike">
              <a:solidFill>
                <a:schemeClr val="dk1"/>
              </a:solidFill>
              <a:latin typeface="Calibri"/>
              <a:ea typeface="Calibri"/>
              <a:cs typeface="Calibri"/>
              <a:sym typeface="Calibri"/>
            </a:endParaRPr>
          </a:p>
        </p:txBody>
      </p:sp>
      <p:sp>
        <p:nvSpPr>
          <p:cNvPr id="559" name="Google Shape;559;g32754fe632f_0_511"/>
          <p:cNvSpPr/>
          <p:nvPr/>
        </p:nvSpPr>
        <p:spPr>
          <a:xfrm>
            <a:off x="9145143" y="3860800"/>
            <a:ext cx="6096900" cy="789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0" name="Google Shape;560;g32754fe632f_0_511"/>
          <p:cNvPicPr preferRelativeResize="0"/>
          <p:nvPr/>
        </p:nvPicPr>
        <p:blipFill rotWithShape="1">
          <a:blip r:embed="rId7">
            <a:alphaModFix/>
          </a:blip>
          <a:srcRect b="0" l="0" r="0" t="0"/>
          <a:stretch/>
        </p:blipFill>
        <p:spPr>
          <a:xfrm>
            <a:off x="9145143" y="3860800"/>
            <a:ext cx="6096762" cy="6096000"/>
          </a:xfrm>
          <a:prstGeom prst="rect">
            <a:avLst/>
          </a:prstGeom>
          <a:noFill/>
          <a:ln>
            <a:noFill/>
          </a:ln>
        </p:spPr>
      </p:pic>
      <p:sp>
        <p:nvSpPr>
          <p:cNvPr id="561" name="Google Shape;561;g32754fe632f_0_511"/>
          <p:cNvSpPr/>
          <p:nvPr/>
        </p:nvSpPr>
        <p:spPr>
          <a:xfrm>
            <a:off x="9145143" y="10160000"/>
            <a:ext cx="60969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g32754fe632f_0_511"/>
          <p:cNvSpPr/>
          <p:nvPr/>
        </p:nvSpPr>
        <p:spPr>
          <a:xfrm>
            <a:off x="9145143" y="10160000"/>
            <a:ext cx="60969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g32754fe632f_0_511"/>
          <p:cNvSpPr/>
          <p:nvPr/>
        </p:nvSpPr>
        <p:spPr>
          <a:xfrm>
            <a:off x="9043530" y="10160000"/>
            <a:ext cx="6300000" cy="1168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useoModerno"/>
              <a:buNone/>
            </a:pPr>
            <a:r>
              <a:rPr b="1" i="0" lang="en-US" sz="4800" u="none" cap="none" strike="noStrike">
                <a:solidFill>
                  <a:srgbClr val="0E0E0E"/>
                </a:solidFill>
                <a:latin typeface="MuseoModerno"/>
                <a:ea typeface="MuseoModerno"/>
                <a:cs typeface="MuseoModerno"/>
                <a:sym typeface="MuseoModerno"/>
              </a:rPr>
              <a:t>ELEMENTALEN</a:t>
            </a:r>
            <a:endParaRPr b="0" i="0" sz="4800" u="none" cap="none" strike="noStrike">
              <a:solidFill>
                <a:schemeClr val="dk1"/>
              </a:solidFill>
              <a:latin typeface="Calibri"/>
              <a:ea typeface="Calibri"/>
              <a:cs typeface="Calibri"/>
              <a:sym typeface="Calibri"/>
            </a:endParaRPr>
          </a:p>
        </p:txBody>
      </p:sp>
      <p:sp>
        <p:nvSpPr>
          <p:cNvPr id="564" name="Google Shape;564;g32754fe632f_0_511"/>
          <p:cNvSpPr/>
          <p:nvPr/>
        </p:nvSpPr>
        <p:spPr>
          <a:xfrm>
            <a:off x="9077401" y="11277600"/>
            <a:ext cx="62322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Guardian</a:t>
            </a:r>
            <a:endParaRPr b="0" i="0" sz="3200" u="none" cap="none" strike="noStrike">
              <a:solidFill>
                <a:schemeClr val="dk1"/>
              </a:solidFill>
              <a:latin typeface="Calibri"/>
              <a:ea typeface="Calibri"/>
              <a:cs typeface="Calibri"/>
              <a:sym typeface="Calibri"/>
            </a:endParaRPr>
          </a:p>
        </p:txBody>
      </p:sp>
      <p:sp>
        <p:nvSpPr>
          <p:cNvPr id="565" name="Google Shape;565;g32754fe632f_0_511"/>
          <p:cNvSpPr/>
          <p:nvPr/>
        </p:nvSpPr>
        <p:spPr>
          <a:xfrm>
            <a:off x="16219927" y="3860800"/>
            <a:ext cx="6096900" cy="7899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6" name="Google Shape;566;g32754fe632f_0_511"/>
          <p:cNvPicPr preferRelativeResize="0"/>
          <p:nvPr/>
        </p:nvPicPr>
        <p:blipFill rotWithShape="1">
          <a:blip r:embed="rId8">
            <a:alphaModFix/>
          </a:blip>
          <a:srcRect b="0" l="0" r="0" t="0"/>
          <a:stretch/>
        </p:blipFill>
        <p:spPr>
          <a:xfrm>
            <a:off x="16219927" y="3860800"/>
            <a:ext cx="6096762" cy="6096000"/>
          </a:xfrm>
          <a:prstGeom prst="rect">
            <a:avLst/>
          </a:prstGeom>
          <a:noFill/>
          <a:ln>
            <a:noFill/>
          </a:ln>
        </p:spPr>
      </p:pic>
      <p:sp>
        <p:nvSpPr>
          <p:cNvPr id="567" name="Google Shape;567;g32754fe632f_0_511"/>
          <p:cNvSpPr/>
          <p:nvPr/>
        </p:nvSpPr>
        <p:spPr>
          <a:xfrm>
            <a:off x="16219927" y="10160000"/>
            <a:ext cx="60969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g32754fe632f_0_511"/>
          <p:cNvSpPr/>
          <p:nvPr/>
        </p:nvSpPr>
        <p:spPr>
          <a:xfrm>
            <a:off x="16219927" y="10160000"/>
            <a:ext cx="6096900" cy="1600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g32754fe632f_0_511"/>
          <p:cNvSpPr/>
          <p:nvPr/>
        </p:nvSpPr>
        <p:spPr>
          <a:xfrm>
            <a:off x="16118315" y="10160000"/>
            <a:ext cx="6300000" cy="1168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useoModerno"/>
              <a:buNone/>
            </a:pPr>
            <a:r>
              <a:rPr b="1" i="0" lang="en-US" sz="4800" u="none" cap="none" strike="noStrike">
                <a:solidFill>
                  <a:srgbClr val="0E0E0E"/>
                </a:solidFill>
                <a:latin typeface="MuseoModerno"/>
                <a:ea typeface="MuseoModerno"/>
                <a:cs typeface="MuseoModerno"/>
                <a:sym typeface="MuseoModerno"/>
              </a:rPr>
              <a:t>LUNARIA</a:t>
            </a:r>
            <a:endParaRPr b="0" i="0" sz="4800" u="none" cap="none" strike="noStrike">
              <a:solidFill>
                <a:schemeClr val="dk1"/>
              </a:solidFill>
              <a:latin typeface="Calibri"/>
              <a:ea typeface="Calibri"/>
              <a:cs typeface="Calibri"/>
              <a:sym typeface="Calibri"/>
            </a:endParaRPr>
          </a:p>
        </p:txBody>
      </p:sp>
      <p:sp>
        <p:nvSpPr>
          <p:cNvPr id="570" name="Google Shape;570;g32754fe632f_0_511"/>
          <p:cNvSpPr/>
          <p:nvPr/>
        </p:nvSpPr>
        <p:spPr>
          <a:xfrm>
            <a:off x="16152185" y="11277600"/>
            <a:ext cx="6232200" cy="618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FD6"/>
        </a:solidFill>
      </p:bgPr>
    </p:bg>
    <p:spTree>
      <p:nvGrpSpPr>
        <p:cNvPr id="575" name="Shape 575"/>
        <p:cNvGrpSpPr/>
        <p:nvPr/>
      </p:nvGrpSpPr>
      <p:grpSpPr>
        <a:xfrm>
          <a:off x="0" y="0"/>
          <a:ext cx="0" cy="0"/>
          <a:chOff x="0" y="0"/>
          <a:chExt cx="0" cy="0"/>
        </a:xfrm>
      </p:grpSpPr>
      <p:pic>
        <p:nvPicPr>
          <p:cNvPr descr=" " id="576" name="Google Shape;576;g32754fe632f_0_539"/>
          <p:cNvPicPr preferRelativeResize="0"/>
          <p:nvPr/>
        </p:nvPicPr>
        <p:blipFill rotWithShape="1">
          <a:blip r:embed="rId3">
            <a:alphaModFix/>
          </a:blip>
          <a:srcRect b="0" l="0" r="0" t="0"/>
          <a:stretch/>
        </p:blipFill>
        <p:spPr>
          <a:xfrm>
            <a:off x="0" y="4406900"/>
            <a:ext cx="8027403" cy="9309100"/>
          </a:xfrm>
          <a:prstGeom prst="rect">
            <a:avLst/>
          </a:prstGeom>
          <a:noFill/>
          <a:ln>
            <a:noFill/>
          </a:ln>
        </p:spPr>
      </p:pic>
      <p:pic>
        <p:nvPicPr>
          <p:cNvPr descr=" " id="577" name="Google Shape;577;g32754fe632f_0_539"/>
          <p:cNvPicPr preferRelativeResize="0"/>
          <p:nvPr/>
        </p:nvPicPr>
        <p:blipFill rotWithShape="1">
          <a:blip r:embed="rId4">
            <a:alphaModFix/>
          </a:blip>
          <a:srcRect b="0" l="0" r="0" t="0"/>
          <a:stretch/>
        </p:blipFill>
        <p:spPr>
          <a:xfrm>
            <a:off x="10199375" y="0"/>
            <a:ext cx="14187673" cy="13716000"/>
          </a:xfrm>
          <a:prstGeom prst="rect">
            <a:avLst/>
          </a:prstGeom>
          <a:noFill/>
          <a:ln>
            <a:noFill/>
          </a:ln>
        </p:spPr>
      </p:pic>
      <p:sp>
        <p:nvSpPr>
          <p:cNvPr id="578" name="Google Shape;578;g32754fe632f_0_53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9" name="Google Shape;579;g32754fe632f_0_539"/>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580" name="Google Shape;580;g32754fe632f_0_539"/>
          <p:cNvPicPr preferRelativeResize="0"/>
          <p:nvPr/>
        </p:nvPicPr>
        <p:blipFill rotWithShape="1">
          <a:blip r:embed="rId6">
            <a:alphaModFix/>
          </a:blip>
          <a:srcRect b="0" l="0" r="0" t="0"/>
          <a:stretch/>
        </p:blipFill>
        <p:spPr>
          <a:xfrm>
            <a:off x="584273" y="2806700"/>
            <a:ext cx="10948768" cy="10388600"/>
          </a:xfrm>
          <a:prstGeom prst="rect">
            <a:avLst/>
          </a:prstGeom>
          <a:noFill/>
          <a:ln>
            <a:noFill/>
          </a:ln>
        </p:spPr>
      </p:pic>
      <p:sp>
        <p:nvSpPr>
          <p:cNvPr id="581" name="Google Shape;581;g32754fe632f_0_539"/>
          <p:cNvSpPr/>
          <p:nvPr/>
        </p:nvSpPr>
        <p:spPr>
          <a:xfrm>
            <a:off x="12536467" y="2336800"/>
            <a:ext cx="2489400" cy="1132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g32754fe632f_0_539"/>
          <p:cNvSpPr/>
          <p:nvPr/>
        </p:nvSpPr>
        <p:spPr>
          <a:xfrm>
            <a:off x="12580922" y="2336800"/>
            <a:ext cx="2400600" cy="161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g32754fe632f_0_539"/>
          <p:cNvSpPr/>
          <p:nvPr/>
        </p:nvSpPr>
        <p:spPr>
          <a:xfrm>
            <a:off x="12580922" y="2336800"/>
            <a:ext cx="2739300" cy="1951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15C2E"/>
              </a:buClr>
              <a:buSzPts val="8000"/>
              <a:buFont typeface="MuseoModerno"/>
              <a:buNone/>
            </a:pPr>
            <a:r>
              <a:rPr b="1" i="0" lang="en-US" sz="8000" u="none" cap="none" strike="noStrike">
                <a:solidFill>
                  <a:srgbClr val="115C2E"/>
                </a:solidFill>
                <a:latin typeface="MuseoModerno"/>
                <a:ea typeface="MuseoModerno"/>
                <a:cs typeface="MuseoModerno"/>
                <a:sym typeface="MuseoModerno"/>
              </a:rPr>
              <a:t>2023</a:t>
            </a:r>
            <a:endParaRPr b="0" i="0" sz="8000" u="none" cap="none" strike="noStrike">
              <a:solidFill>
                <a:schemeClr val="dk1"/>
              </a:solidFill>
              <a:latin typeface="Calibri"/>
              <a:ea typeface="Calibri"/>
              <a:cs typeface="Calibri"/>
              <a:sym typeface="Calibri"/>
            </a:endParaRPr>
          </a:p>
        </p:txBody>
      </p:sp>
      <p:pic>
        <p:nvPicPr>
          <p:cNvPr descr=" " id="584" name="Google Shape;584;g32754fe632f_0_539"/>
          <p:cNvPicPr preferRelativeResize="0"/>
          <p:nvPr/>
        </p:nvPicPr>
        <p:blipFill rotWithShape="1">
          <a:blip r:embed="rId7">
            <a:alphaModFix/>
          </a:blip>
          <a:srcRect b="0" l="0" r="0" t="0"/>
          <a:stretch/>
        </p:blipFill>
        <p:spPr>
          <a:xfrm>
            <a:off x="13743118" y="3949700"/>
            <a:ext cx="38105" cy="1625600"/>
          </a:xfrm>
          <a:prstGeom prst="rect">
            <a:avLst/>
          </a:prstGeom>
          <a:noFill/>
          <a:ln>
            <a:noFill/>
          </a:ln>
        </p:spPr>
      </p:pic>
      <p:sp>
        <p:nvSpPr>
          <p:cNvPr id="585" name="Google Shape;585;g32754fe632f_0_539"/>
          <p:cNvSpPr/>
          <p:nvPr/>
        </p:nvSpPr>
        <p:spPr>
          <a:xfrm>
            <a:off x="12536467" y="5575300"/>
            <a:ext cx="2489400" cy="161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g32754fe632f_0_539"/>
          <p:cNvSpPr/>
          <p:nvPr/>
        </p:nvSpPr>
        <p:spPr>
          <a:xfrm>
            <a:off x="12536467" y="5575300"/>
            <a:ext cx="2828100" cy="1951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15C2E"/>
              </a:buClr>
              <a:buSzPts val="8000"/>
              <a:buFont typeface="MuseoModerno"/>
              <a:buNone/>
            </a:pPr>
            <a:r>
              <a:rPr b="1" i="0" lang="en-US" sz="8000" u="none" cap="none" strike="noStrike">
                <a:solidFill>
                  <a:srgbClr val="115C2E"/>
                </a:solidFill>
                <a:latin typeface="MuseoModerno"/>
                <a:ea typeface="MuseoModerno"/>
                <a:cs typeface="MuseoModerno"/>
                <a:sym typeface="MuseoModerno"/>
              </a:rPr>
              <a:t>2024</a:t>
            </a:r>
            <a:endParaRPr b="0" i="0" sz="8000" u="none" cap="none" strike="noStrike">
              <a:solidFill>
                <a:schemeClr val="dk1"/>
              </a:solidFill>
              <a:latin typeface="Calibri"/>
              <a:ea typeface="Calibri"/>
              <a:cs typeface="Calibri"/>
              <a:sym typeface="Calibri"/>
            </a:endParaRPr>
          </a:p>
        </p:txBody>
      </p:sp>
      <p:pic>
        <p:nvPicPr>
          <p:cNvPr descr=" " id="587" name="Google Shape;587;g32754fe632f_0_539"/>
          <p:cNvPicPr preferRelativeResize="0"/>
          <p:nvPr/>
        </p:nvPicPr>
        <p:blipFill rotWithShape="1">
          <a:blip r:embed="rId7">
            <a:alphaModFix/>
          </a:blip>
          <a:srcRect b="0" l="0" r="0" t="0"/>
          <a:stretch/>
        </p:blipFill>
        <p:spPr>
          <a:xfrm>
            <a:off x="13743118" y="7188200"/>
            <a:ext cx="38105" cy="1625600"/>
          </a:xfrm>
          <a:prstGeom prst="rect">
            <a:avLst/>
          </a:prstGeom>
          <a:noFill/>
          <a:ln>
            <a:noFill/>
          </a:ln>
        </p:spPr>
      </p:pic>
      <p:sp>
        <p:nvSpPr>
          <p:cNvPr id="588" name="Google Shape;588;g32754fe632f_0_539"/>
          <p:cNvSpPr/>
          <p:nvPr/>
        </p:nvSpPr>
        <p:spPr>
          <a:xfrm>
            <a:off x="12580922" y="8813800"/>
            <a:ext cx="2400600" cy="161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g32754fe632f_0_539"/>
          <p:cNvSpPr/>
          <p:nvPr/>
        </p:nvSpPr>
        <p:spPr>
          <a:xfrm>
            <a:off x="12580922" y="8813800"/>
            <a:ext cx="2739300" cy="1951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15C2E"/>
              </a:buClr>
              <a:buSzPts val="8000"/>
              <a:buFont typeface="MuseoModerno"/>
              <a:buNone/>
            </a:pPr>
            <a:r>
              <a:rPr b="1" i="0" lang="en-US" sz="8000" u="none" cap="none" strike="noStrike">
                <a:solidFill>
                  <a:srgbClr val="115C2E"/>
                </a:solidFill>
                <a:latin typeface="MuseoModerno"/>
                <a:ea typeface="MuseoModerno"/>
                <a:cs typeface="MuseoModerno"/>
                <a:sym typeface="MuseoModerno"/>
              </a:rPr>
              <a:t>2025</a:t>
            </a:r>
            <a:endParaRPr b="0" i="0" sz="8000" u="none" cap="none" strike="noStrike">
              <a:solidFill>
                <a:schemeClr val="dk1"/>
              </a:solidFill>
              <a:latin typeface="Calibri"/>
              <a:ea typeface="Calibri"/>
              <a:cs typeface="Calibri"/>
              <a:sym typeface="Calibri"/>
            </a:endParaRPr>
          </a:p>
        </p:txBody>
      </p:sp>
      <p:pic>
        <p:nvPicPr>
          <p:cNvPr descr=" " id="590" name="Google Shape;590;g32754fe632f_0_539"/>
          <p:cNvPicPr preferRelativeResize="0"/>
          <p:nvPr/>
        </p:nvPicPr>
        <p:blipFill rotWithShape="1">
          <a:blip r:embed="rId7">
            <a:alphaModFix/>
          </a:blip>
          <a:srcRect b="0" l="0" r="0" t="0"/>
          <a:stretch/>
        </p:blipFill>
        <p:spPr>
          <a:xfrm>
            <a:off x="13743118" y="10426700"/>
            <a:ext cx="38105" cy="1625600"/>
          </a:xfrm>
          <a:prstGeom prst="rect">
            <a:avLst/>
          </a:prstGeom>
          <a:noFill/>
          <a:ln>
            <a:noFill/>
          </a:ln>
        </p:spPr>
      </p:pic>
      <p:sp>
        <p:nvSpPr>
          <p:cNvPr id="591" name="Google Shape;591;g32754fe632f_0_539"/>
          <p:cNvSpPr/>
          <p:nvPr/>
        </p:nvSpPr>
        <p:spPr>
          <a:xfrm>
            <a:off x="12549168" y="12052300"/>
            <a:ext cx="2464200" cy="161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g32754fe632f_0_539"/>
          <p:cNvSpPr/>
          <p:nvPr/>
        </p:nvSpPr>
        <p:spPr>
          <a:xfrm>
            <a:off x="12549168" y="12052300"/>
            <a:ext cx="2802900" cy="1951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15C2E"/>
              </a:buClr>
              <a:buSzPts val="8000"/>
              <a:buFont typeface="MuseoModerno"/>
              <a:buNone/>
            </a:pPr>
            <a:r>
              <a:rPr b="1" i="0" lang="en-US" sz="8000" u="none" cap="none" strike="noStrike">
                <a:solidFill>
                  <a:srgbClr val="115C2E"/>
                </a:solidFill>
                <a:latin typeface="MuseoModerno"/>
                <a:ea typeface="MuseoModerno"/>
                <a:cs typeface="MuseoModerno"/>
                <a:sym typeface="MuseoModerno"/>
              </a:rPr>
              <a:t>2026</a:t>
            </a:r>
            <a:endParaRPr b="0" i="0" sz="8000" u="none" cap="none" strike="noStrike">
              <a:solidFill>
                <a:schemeClr val="dk1"/>
              </a:solidFill>
              <a:latin typeface="Calibri"/>
              <a:ea typeface="Calibri"/>
              <a:cs typeface="Calibri"/>
              <a:sym typeface="Calibri"/>
            </a:endParaRPr>
          </a:p>
        </p:txBody>
      </p:sp>
      <p:sp>
        <p:nvSpPr>
          <p:cNvPr id="593" name="Google Shape;593;g32754fe632f_0_539"/>
          <p:cNvSpPr/>
          <p:nvPr/>
        </p:nvSpPr>
        <p:spPr>
          <a:xfrm>
            <a:off x="14975172" y="4038600"/>
            <a:ext cx="8048700" cy="1583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Forbidden Forest: A place of mystery and wonder, where mystical creatures roam and flora flourishes.</a:t>
            </a:r>
            <a:endParaRPr b="0" i="0" sz="3200" u="none" cap="none" strike="noStrike">
              <a:solidFill>
                <a:schemeClr val="dk1"/>
              </a:solidFill>
              <a:latin typeface="Calibri"/>
              <a:ea typeface="Calibri"/>
              <a:cs typeface="Calibri"/>
              <a:sym typeface="Calibri"/>
            </a:endParaRPr>
          </a:p>
        </p:txBody>
      </p:sp>
      <p:sp>
        <p:nvSpPr>
          <p:cNvPr id="594" name="Google Shape;594;g32754fe632f_0_539"/>
          <p:cNvSpPr/>
          <p:nvPr/>
        </p:nvSpPr>
        <p:spPr>
          <a:xfrm>
            <a:off x="14975172" y="7277100"/>
            <a:ext cx="8048700" cy="1583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Crystal Caves: A network of glittering caves filled with precious gems and minerals, guarded by fierce beasts.</a:t>
            </a:r>
            <a:endParaRPr b="0" i="0" sz="3200" u="none" cap="none" strike="noStrike">
              <a:solidFill>
                <a:schemeClr val="dk1"/>
              </a:solidFill>
              <a:latin typeface="Calibri"/>
              <a:ea typeface="Calibri"/>
              <a:cs typeface="Calibri"/>
              <a:sym typeface="Calibri"/>
            </a:endParaRPr>
          </a:p>
        </p:txBody>
      </p:sp>
      <p:sp>
        <p:nvSpPr>
          <p:cNvPr id="595" name="Google Shape;595;g32754fe632f_0_539"/>
          <p:cNvSpPr/>
          <p:nvPr/>
        </p:nvSpPr>
        <p:spPr>
          <a:xfrm>
            <a:off x="14975172" y="10515600"/>
            <a:ext cx="8048700" cy="1583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Enchanted Garden: A place of pure beauty and tranquility, where the colors of the flowers are vibrant.</a:t>
            </a:r>
            <a:endParaRPr b="0" i="0" sz="3200" u="none" cap="none" strike="noStrike">
              <a:solidFill>
                <a:schemeClr val="dk1"/>
              </a:solidFill>
              <a:latin typeface="Calibri"/>
              <a:ea typeface="Calibri"/>
              <a:cs typeface="Calibri"/>
              <a:sym typeface="Calibri"/>
            </a:endParaRPr>
          </a:p>
        </p:txBody>
      </p:sp>
      <p:sp>
        <p:nvSpPr>
          <p:cNvPr id="596" name="Google Shape;596;g32754fe632f_0_539"/>
          <p:cNvSpPr/>
          <p:nvPr/>
        </p:nvSpPr>
        <p:spPr>
          <a:xfrm>
            <a:off x="8281435" y="215900"/>
            <a:ext cx="7836900" cy="2222400"/>
          </a:xfrm>
          <a:prstGeom prst="rect">
            <a:avLst/>
          </a:prstGeom>
          <a:solidFill>
            <a:srgbClr val="A1C6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g32754fe632f_0_539"/>
          <p:cNvSpPr/>
          <p:nvPr/>
        </p:nvSpPr>
        <p:spPr>
          <a:xfrm>
            <a:off x="9043530" y="705801"/>
            <a:ext cx="6651300" cy="1951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15C2E"/>
              </a:buClr>
              <a:buSzPts val="8000"/>
              <a:buFont typeface="MuseoModerno"/>
              <a:buNone/>
            </a:pPr>
            <a:r>
              <a:rPr b="1" i="0" lang="en-US" sz="8000" u="none" cap="none" strike="noStrike">
                <a:solidFill>
                  <a:srgbClr val="115C2E"/>
                </a:solidFill>
                <a:latin typeface="MuseoModerno"/>
                <a:ea typeface="MuseoModerno"/>
                <a:cs typeface="MuseoModerno"/>
                <a:sym typeface="MuseoModerno"/>
              </a:rPr>
              <a:t>The Mystery</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FD6"/>
        </a:solidFill>
      </p:bgPr>
    </p:bg>
    <p:spTree>
      <p:nvGrpSpPr>
        <p:cNvPr id="602" name="Shape 602"/>
        <p:cNvGrpSpPr/>
        <p:nvPr/>
      </p:nvGrpSpPr>
      <p:grpSpPr>
        <a:xfrm>
          <a:off x="0" y="0"/>
          <a:ext cx="0" cy="0"/>
          <a:chOff x="0" y="0"/>
          <a:chExt cx="0" cy="0"/>
        </a:xfrm>
      </p:grpSpPr>
      <p:pic>
        <p:nvPicPr>
          <p:cNvPr descr=" " id="603" name="Google Shape;603;g32754fe632f_0_565"/>
          <p:cNvPicPr preferRelativeResize="0"/>
          <p:nvPr/>
        </p:nvPicPr>
        <p:blipFill rotWithShape="1">
          <a:blip r:embed="rId3">
            <a:alphaModFix/>
          </a:blip>
          <a:srcRect b="0" l="0" r="0" t="0"/>
          <a:stretch/>
        </p:blipFill>
        <p:spPr>
          <a:xfrm>
            <a:off x="0" y="0"/>
            <a:ext cx="12193524" cy="11303000"/>
          </a:xfrm>
          <a:prstGeom prst="rect">
            <a:avLst/>
          </a:prstGeom>
          <a:noFill/>
          <a:ln>
            <a:noFill/>
          </a:ln>
        </p:spPr>
      </p:pic>
      <p:pic>
        <p:nvPicPr>
          <p:cNvPr descr=" " id="604" name="Google Shape;604;g32754fe632f_0_565"/>
          <p:cNvPicPr preferRelativeResize="0"/>
          <p:nvPr/>
        </p:nvPicPr>
        <p:blipFill rotWithShape="1">
          <a:blip r:embed="rId4">
            <a:alphaModFix/>
          </a:blip>
          <a:srcRect b="0" l="0" r="0" t="0"/>
          <a:stretch/>
        </p:blipFill>
        <p:spPr>
          <a:xfrm>
            <a:off x="15508638" y="2374900"/>
            <a:ext cx="8878410" cy="11341100"/>
          </a:xfrm>
          <a:prstGeom prst="rect">
            <a:avLst/>
          </a:prstGeom>
          <a:noFill/>
          <a:ln>
            <a:noFill/>
          </a:ln>
        </p:spPr>
      </p:pic>
      <p:sp>
        <p:nvSpPr>
          <p:cNvPr id="605" name="Google Shape;605;g32754fe632f_0_56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06" name="Google Shape;606;g32754fe632f_0_565"/>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607" name="Google Shape;607;g32754fe632f_0_565"/>
          <p:cNvSpPr/>
          <p:nvPr/>
        </p:nvSpPr>
        <p:spPr>
          <a:xfrm>
            <a:off x="7747968" y="12801600"/>
            <a:ext cx="78072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To download more editable chart, </a:t>
            </a:r>
            <a:r>
              <a:rPr b="0" i="0" lang="en-US" sz="3200" u="sng" cap="none" strike="noStrike">
                <a:solidFill>
                  <a:srgbClr val="0E0E0E"/>
                </a:solidFill>
                <a:latin typeface="Lato"/>
                <a:ea typeface="Lato"/>
                <a:cs typeface="Lato"/>
                <a:sym typeface="Lato"/>
                <a:hlinkClick r:id="rId6">
                  <a:extLst>
                    <a:ext uri="{A12FA001-AC4F-418D-AE19-62706E023703}">
                      <ahyp:hlinkClr val="tx"/>
                    </a:ext>
                  </a:extLst>
                </a:hlinkClick>
              </a:rPr>
              <a:t>click here</a:t>
            </a:r>
            <a:endParaRPr b="0" i="0" sz="3200" u="none" cap="none" strike="noStrike">
              <a:solidFill>
                <a:schemeClr val="dk1"/>
              </a:solidFill>
              <a:latin typeface="Calibri"/>
              <a:ea typeface="Calibri"/>
              <a:cs typeface="Calibri"/>
              <a:sym typeface="Calibri"/>
            </a:endParaRPr>
          </a:p>
        </p:txBody>
      </p:sp>
      <p:sp>
        <p:nvSpPr>
          <p:cNvPr id="608" name="Google Shape;608;g32754fe632f_0_565"/>
          <p:cNvSpPr/>
          <p:nvPr/>
        </p:nvSpPr>
        <p:spPr>
          <a:xfrm>
            <a:off x="7150994" y="635000"/>
            <a:ext cx="10085100" cy="2222400"/>
          </a:xfrm>
          <a:prstGeom prst="rect">
            <a:avLst/>
          </a:prstGeom>
          <a:solidFill>
            <a:srgbClr val="A1C6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g32754fe632f_0_565"/>
          <p:cNvSpPr/>
          <p:nvPr/>
        </p:nvSpPr>
        <p:spPr>
          <a:xfrm>
            <a:off x="7913089" y="1194314"/>
            <a:ext cx="8899500" cy="1951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15C2E"/>
              </a:buClr>
              <a:buSzPts val="8000"/>
              <a:buFont typeface="MuseoModerno"/>
              <a:buNone/>
            </a:pPr>
            <a:r>
              <a:rPr b="1" i="0" lang="en-US" sz="8000" u="none" cap="none" strike="noStrike">
                <a:solidFill>
                  <a:srgbClr val="115C2E"/>
                </a:solidFill>
                <a:latin typeface="MuseoModerno"/>
                <a:ea typeface="MuseoModerno"/>
                <a:cs typeface="MuseoModerno"/>
                <a:sym typeface="MuseoModerno"/>
              </a:rPr>
              <a:t>The Organization</a:t>
            </a:r>
            <a:endParaRPr b="0" i="0" sz="8000" u="none" cap="none" strike="noStrike">
              <a:solidFill>
                <a:schemeClr val="dk1"/>
              </a:solidFill>
              <a:latin typeface="Calibri"/>
              <a:ea typeface="Calibri"/>
              <a:cs typeface="Calibri"/>
              <a:sym typeface="Calibri"/>
            </a:endParaRPr>
          </a:p>
        </p:txBody>
      </p:sp>
      <p:sp>
        <p:nvSpPr>
          <p:cNvPr id="610" name="Google Shape;610;g32754fe632f_0_565"/>
          <p:cNvSpPr/>
          <p:nvPr/>
        </p:nvSpPr>
        <p:spPr>
          <a:xfrm>
            <a:off x="787498" y="3352800"/>
            <a:ext cx="22812000" cy="859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g32754fe632f_0_565"/>
          <p:cNvSpPr/>
          <p:nvPr/>
        </p:nvSpPr>
        <p:spPr>
          <a:xfrm>
            <a:off x="10173972" y="3352800"/>
            <a:ext cx="5487000" cy="1714500"/>
          </a:xfrm>
          <a:prstGeom prst="rect">
            <a:avLst/>
          </a:prstGeom>
          <a:solidFill>
            <a:srgbClr val="A1C6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2" name="Google Shape;612;g32754fe632f_0_565"/>
          <p:cNvPicPr preferRelativeResize="0"/>
          <p:nvPr/>
        </p:nvPicPr>
        <p:blipFill rotWithShape="1">
          <a:blip r:embed="rId7">
            <a:alphaModFix/>
          </a:blip>
          <a:srcRect b="0" l="0" r="0" t="0"/>
          <a:stretch/>
        </p:blipFill>
        <p:spPr>
          <a:xfrm>
            <a:off x="10478810" y="3651250"/>
            <a:ext cx="1117740" cy="1117600"/>
          </a:xfrm>
          <a:prstGeom prst="rect">
            <a:avLst/>
          </a:prstGeom>
          <a:noFill/>
          <a:ln>
            <a:noFill/>
          </a:ln>
        </p:spPr>
      </p:pic>
      <p:sp>
        <p:nvSpPr>
          <p:cNvPr id="613" name="Google Shape;613;g32754fe632f_0_565"/>
          <p:cNvSpPr/>
          <p:nvPr/>
        </p:nvSpPr>
        <p:spPr>
          <a:xfrm>
            <a:off x="11799775" y="3556000"/>
            <a:ext cx="3556500" cy="1308000"/>
          </a:xfrm>
          <a:prstGeom prst="roundRect">
            <a:avLst>
              <a:gd fmla="val 419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g32754fe632f_0_565"/>
          <p:cNvSpPr/>
          <p:nvPr/>
        </p:nvSpPr>
        <p:spPr>
          <a:xfrm>
            <a:off x="11799775" y="3556000"/>
            <a:ext cx="3708900" cy="876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useoModerno"/>
              <a:buNone/>
            </a:pPr>
            <a:r>
              <a:rPr b="1" i="0" lang="en-US" sz="3600" u="none" cap="none" strike="noStrike">
                <a:solidFill>
                  <a:srgbClr val="0E0E0E"/>
                </a:solidFill>
                <a:latin typeface="MuseoModerno"/>
                <a:ea typeface="MuseoModerno"/>
                <a:cs typeface="MuseoModerno"/>
                <a:sym typeface="MuseoModerno"/>
              </a:rPr>
              <a:t>CHLOE NG</a:t>
            </a:r>
            <a:endParaRPr b="0" i="0" sz="3600" u="none" cap="none" strike="noStrike">
              <a:solidFill>
                <a:schemeClr val="dk1"/>
              </a:solidFill>
              <a:latin typeface="Calibri"/>
              <a:ea typeface="Calibri"/>
              <a:cs typeface="Calibri"/>
              <a:sym typeface="Calibri"/>
            </a:endParaRPr>
          </a:p>
        </p:txBody>
      </p:sp>
      <p:sp>
        <p:nvSpPr>
          <p:cNvPr id="615" name="Google Shape;615;g32754fe632f_0_565"/>
          <p:cNvSpPr/>
          <p:nvPr/>
        </p:nvSpPr>
        <p:spPr>
          <a:xfrm>
            <a:off x="11799775" y="4381500"/>
            <a:ext cx="36918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Mage</a:t>
            </a:r>
            <a:endParaRPr b="0" i="0" sz="3200" u="none" cap="none" strike="noStrike">
              <a:solidFill>
                <a:schemeClr val="dk1"/>
              </a:solidFill>
              <a:latin typeface="Calibri"/>
              <a:ea typeface="Calibri"/>
              <a:cs typeface="Calibri"/>
              <a:sym typeface="Calibri"/>
            </a:endParaRPr>
          </a:p>
        </p:txBody>
      </p:sp>
      <p:sp>
        <p:nvSpPr>
          <p:cNvPr id="616" name="Google Shape;616;g32754fe632f_0_565"/>
          <p:cNvSpPr/>
          <p:nvPr/>
        </p:nvSpPr>
        <p:spPr>
          <a:xfrm>
            <a:off x="787498" y="5715000"/>
            <a:ext cx="5487000" cy="1714500"/>
          </a:xfrm>
          <a:prstGeom prst="rect">
            <a:avLst/>
          </a:prstGeom>
          <a:solidFill>
            <a:srgbClr val="A1C6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7" name="Google Shape;617;g32754fe632f_0_565"/>
          <p:cNvPicPr preferRelativeResize="0"/>
          <p:nvPr/>
        </p:nvPicPr>
        <p:blipFill rotWithShape="1">
          <a:blip r:embed="rId8">
            <a:alphaModFix/>
          </a:blip>
          <a:srcRect b="0" l="0" r="0" t="0"/>
          <a:stretch/>
        </p:blipFill>
        <p:spPr>
          <a:xfrm>
            <a:off x="1092337" y="6013450"/>
            <a:ext cx="1117740" cy="1117600"/>
          </a:xfrm>
          <a:prstGeom prst="rect">
            <a:avLst/>
          </a:prstGeom>
          <a:noFill/>
          <a:ln>
            <a:noFill/>
          </a:ln>
        </p:spPr>
      </p:pic>
      <p:sp>
        <p:nvSpPr>
          <p:cNvPr id="618" name="Google Shape;618;g32754fe632f_0_565"/>
          <p:cNvSpPr/>
          <p:nvPr/>
        </p:nvSpPr>
        <p:spPr>
          <a:xfrm>
            <a:off x="2413302" y="5918200"/>
            <a:ext cx="3556500" cy="1308000"/>
          </a:xfrm>
          <a:prstGeom prst="roundRect">
            <a:avLst>
              <a:gd fmla="val 419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g32754fe632f_0_565"/>
          <p:cNvSpPr/>
          <p:nvPr/>
        </p:nvSpPr>
        <p:spPr>
          <a:xfrm>
            <a:off x="2413302" y="5918200"/>
            <a:ext cx="3708900" cy="876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useoModerno"/>
              <a:buNone/>
            </a:pPr>
            <a:r>
              <a:rPr b="1" i="0" lang="en-US" sz="3600" u="none" cap="none" strike="noStrike">
                <a:solidFill>
                  <a:srgbClr val="0E0E0E"/>
                </a:solidFill>
                <a:latin typeface="MuseoModerno"/>
                <a:ea typeface="MuseoModerno"/>
                <a:cs typeface="MuseoModerno"/>
                <a:sym typeface="MuseoModerno"/>
              </a:rPr>
              <a:t>VALTORIN</a:t>
            </a:r>
            <a:endParaRPr b="0" i="0" sz="3600" u="none" cap="none" strike="noStrike">
              <a:solidFill>
                <a:schemeClr val="dk1"/>
              </a:solidFill>
              <a:latin typeface="Calibri"/>
              <a:ea typeface="Calibri"/>
              <a:cs typeface="Calibri"/>
              <a:sym typeface="Calibri"/>
            </a:endParaRPr>
          </a:p>
        </p:txBody>
      </p:sp>
      <p:sp>
        <p:nvSpPr>
          <p:cNvPr id="620" name="Google Shape;620;g32754fe632f_0_565"/>
          <p:cNvSpPr/>
          <p:nvPr/>
        </p:nvSpPr>
        <p:spPr>
          <a:xfrm>
            <a:off x="2413302" y="6743700"/>
            <a:ext cx="36918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Assassin</a:t>
            </a:r>
            <a:endParaRPr b="0" i="0" sz="3200" u="none" cap="none" strike="noStrike">
              <a:solidFill>
                <a:schemeClr val="dk1"/>
              </a:solidFill>
              <a:latin typeface="Calibri"/>
              <a:ea typeface="Calibri"/>
              <a:cs typeface="Calibri"/>
              <a:sym typeface="Calibri"/>
            </a:endParaRPr>
          </a:p>
        </p:txBody>
      </p:sp>
      <p:sp>
        <p:nvSpPr>
          <p:cNvPr id="621" name="Google Shape;621;g32754fe632f_0_565"/>
          <p:cNvSpPr/>
          <p:nvPr/>
        </p:nvSpPr>
        <p:spPr>
          <a:xfrm>
            <a:off x="3835879" y="8051800"/>
            <a:ext cx="5487000" cy="1714500"/>
          </a:xfrm>
          <a:prstGeom prst="rect">
            <a:avLst/>
          </a:prstGeom>
          <a:solidFill>
            <a:srgbClr val="A1C6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2" name="Google Shape;622;g32754fe632f_0_565"/>
          <p:cNvPicPr preferRelativeResize="0"/>
          <p:nvPr/>
        </p:nvPicPr>
        <p:blipFill rotWithShape="1">
          <a:blip r:embed="rId9">
            <a:alphaModFix/>
          </a:blip>
          <a:srcRect b="0" l="0" r="0" t="0"/>
          <a:stretch/>
        </p:blipFill>
        <p:spPr>
          <a:xfrm>
            <a:off x="4140718" y="8350250"/>
            <a:ext cx="1117740" cy="1117600"/>
          </a:xfrm>
          <a:prstGeom prst="rect">
            <a:avLst/>
          </a:prstGeom>
          <a:noFill/>
          <a:ln>
            <a:noFill/>
          </a:ln>
        </p:spPr>
      </p:pic>
      <p:sp>
        <p:nvSpPr>
          <p:cNvPr id="623" name="Google Shape;623;g32754fe632f_0_565"/>
          <p:cNvSpPr/>
          <p:nvPr/>
        </p:nvSpPr>
        <p:spPr>
          <a:xfrm>
            <a:off x="5461683" y="8255000"/>
            <a:ext cx="3556500" cy="1308000"/>
          </a:xfrm>
          <a:prstGeom prst="roundRect">
            <a:avLst>
              <a:gd fmla="val 419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g32754fe632f_0_565"/>
          <p:cNvSpPr/>
          <p:nvPr/>
        </p:nvSpPr>
        <p:spPr>
          <a:xfrm>
            <a:off x="5461683" y="8255000"/>
            <a:ext cx="3708900" cy="876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useoModerno"/>
              <a:buNone/>
            </a:pPr>
            <a:r>
              <a:rPr b="1" i="0" lang="en-US" sz="3600" u="none" cap="none" strike="noStrike">
                <a:solidFill>
                  <a:srgbClr val="0E0E0E"/>
                </a:solidFill>
                <a:latin typeface="MuseoModerno"/>
                <a:ea typeface="MuseoModerno"/>
                <a:cs typeface="MuseoModerno"/>
                <a:sym typeface="MuseoModerno"/>
              </a:rPr>
              <a:t>LUCIAN</a:t>
            </a:r>
            <a:endParaRPr b="0" i="0" sz="3600" u="none" cap="none" strike="noStrike">
              <a:solidFill>
                <a:schemeClr val="dk1"/>
              </a:solidFill>
              <a:latin typeface="Calibri"/>
              <a:ea typeface="Calibri"/>
              <a:cs typeface="Calibri"/>
              <a:sym typeface="Calibri"/>
            </a:endParaRPr>
          </a:p>
        </p:txBody>
      </p:sp>
      <p:sp>
        <p:nvSpPr>
          <p:cNvPr id="625" name="Google Shape;625;g32754fe632f_0_565"/>
          <p:cNvSpPr/>
          <p:nvPr/>
        </p:nvSpPr>
        <p:spPr>
          <a:xfrm>
            <a:off x="5461683" y="9080500"/>
            <a:ext cx="36918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Conjurer</a:t>
            </a:r>
            <a:endParaRPr b="0" i="0" sz="3200" u="none" cap="none" strike="noStrike">
              <a:solidFill>
                <a:schemeClr val="dk1"/>
              </a:solidFill>
              <a:latin typeface="Calibri"/>
              <a:ea typeface="Calibri"/>
              <a:cs typeface="Calibri"/>
              <a:sym typeface="Calibri"/>
            </a:endParaRPr>
          </a:p>
        </p:txBody>
      </p:sp>
      <p:sp>
        <p:nvSpPr>
          <p:cNvPr id="626" name="Google Shape;626;g32754fe632f_0_565"/>
          <p:cNvSpPr/>
          <p:nvPr/>
        </p:nvSpPr>
        <p:spPr>
          <a:xfrm>
            <a:off x="3835879" y="10439400"/>
            <a:ext cx="5487000" cy="1714500"/>
          </a:xfrm>
          <a:prstGeom prst="rect">
            <a:avLst/>
          </a:prstGeom>
          <a:solidFill>
            <a:srgbClr val="A1C6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7" name="Google Shape;627;g32754fe632f_0_565"/>
          <p:cNvPicPr preferRelativeResize="0"/>
          <p:nvPr/>
        </p:nvPicPr>
        <p:blipFill rotWithShape="1">
          <a:blip r:embed="rId10">
            <a:alphaModFix/>
          </a:blip>
          <a:srcRect b="0" l="0" r="0" t="0"/>
          <a:stretch/>
        </p:blipFill>
        <p:spPr>
          <a:xfrm>
            <a:off x="4140718" y="10737850"/>
            <a:ext cx="1117740" cy="1117600"/>
          </a:xfrm>
          <a:prstGeom prst="rect">
            <a:avLst/>
          </a:prstGeom>
          <a:noFill/>
          <a:ln>
            <a:noFill/>
          </a:ln>
        </p:spPr>
      </p:pic>
      <p:sp>
        <p:nvSpPr>
          <p:cNvPr id="628" name="Google Shape;628;g32754fe632f_0_565"/>
          <p:cNvSpPr/>
          <p:nvPr/>
        </p:nvSpPr>
        <p:spPr>
          <a:xfrm>
            <a:off x="5461683" y="10642600"/>
            <a:ext cx="3556500" cy="1308000"/>
          </a:xfrm>
          <a:prstGeom prst="roundRect">
            <a:avLst>
              <a:gd fmla="val 419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g32754fe632f_0_565"/>
          <p:cNvSpPr/>
          <p:nvPr/>
        </p:nvSpPr>
        <p:spPr>
          <a:xfrm>
            <a:off x="5461683" y="10642600"/>
            <a:ext cx="3708900" cy="876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useoModerno"/>
              <a:buNone/>
            </a:pPr>
            <a:r>
              <a:rPr b="1" i="0" lang="en-US" sz="3600" u="none" cap="none" strike="noStrike">
                <a:solidFill>
                  <a:srgbClr val="0E0E0E"/>
                </a:solidFill>
                <a:latin typeface="MuseoModerno"/>
                <a:ea typeface="MuseoModerno"/>
                <a:cs typeface="MuseoModerno"/>
                <a:sym typeface="MuseoModerno"/>
              </a:rPr>
              <a:t>CEDRIC</a:t>
            </a:r>
            <a:endParaRPr b="0" i="0" sz="3600" u="none" cap="none" strike="noStrike">
              <a:solidFill>
                <a:schemeClr val="dk1"/>
              </a:solidFill>
              <a:latin typeface="Calibri"/>
              <a:ea typeface="Calibri"/>
              <a:cs typeface="Calibri"/>
              <a:sym typeface="Calibri"/>
            </a:endParaRPr>
          </a:p>
        </p:txBody>
      </p:sp>
      <p:sp>
        <p:nvSpPr>
          <p:cNvPr id="630" name="Google Shape;630;g32754fe632f_0_565"/>
          <p:cNvSpPr/>
          <p:nvPr/>
        </p:nvSpPr>
        <p:spPr>
          <a:xfrm>
            <a:off x="5461683" y="11468100"/>
            <a:ext cx="36918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Timekeeper</a:t>
            </a:r>
            <a:endParaRPr b="0" i="0" sz="3200" u="none" cap="none" strike="noStrike">
              <a:solidFill>
                <a:schemeClr val="dk1"/>
              </a:solidFill>
              <a:latin typeface="Calibri"/>
              <a:ea typeface="Calibri"/>
              <a:cs typeface="Calibri"/>
              <a:sym typeface="Calibri"/>
            </a:endParaRPr>
          </a:p>
        </p:txBody>
      </p:sp>
      <p:sp>
        <p:nvSpPr>
          <p:cNvPr id="631" name="Google Shape;631;g32754fe632f_0_565"/>
          <p:cNvSpPr/>
          <p:nvPr/>
        </p:nvSpPr>
        <p:spPr>
          <a:xfrm>
            <a:off x="15343518" y="8077200"/>
            <a:ext cx="5487000" cy="1714500"/>
          </a:xfrm>
          <a:prstGeom prst="rect">
            <a:avLst/>
          </a:prstGeom>
          <a:solidFill>
            <a:srgbClr val="A1C6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2" name="Google Shape;632;g32754fe632f_0_565"/>
          <p:cNvPicPr preferRelativeResize="0"/>
          <p:nvPr/>
        </p:nvPicPr>
        <p:blipFill rotWithShape="1">
          <a:blip r:embed="rId11">
            <a:alphaModFix/>
          </a:blip>
          <a:srcRect b="0" l="0" r="0" t="0"/>
          <a:stretch/>
        </p:blipFill>
        <p:spPr>
          <a:xfrm>
            <a:off x="15648356" y="8375650"/>
            <a:ext cx="1117740" cy="1117600"/>
          </a:xfrm>
          <a:prstGeom prst="rect">
            <a:avLst/>
          </a:prstGeom>
          <a:noFill/>
          <a:ln>
            <a:noFill/>
          </a:ln>
        </p:spPr>
      </p:pic>
      <p:sp>
        <p:nvSpPr>
          <p:cNvPr id="633" name="Google Shape;633;g32754fe632f_0_565"/>
          <p:cNvSpPr/>
          <p:nvPr/>
        </p:nvSpPr>
        <p:spPr>
          <a:xfrm>
            <a:off x="16969321" y="8280400"/>
            <a:ext cx="3556500" cy="1308000"/>
          </a:xfrm>
          <a:prstGeom prst="roundRect">
            <a:avLst>
              <a:gd fmla="val 419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g32754fe632f_0_565"/>
          <p:cNvSpPr/>
          <p:nvPr/>
        </p:nvSpPr>
        <p:spPr>
          <a:xfrm>
            <a:off x="16969321" y="8280400"/>
            <a:ext cx="3708900" cy="876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useoModerno"/>
              <a:buNone/>
            </a:pPr>
            <a:r>
              <a:rPr b="1" i="0" lang="en-US" sz="3600" u="none" cap="none" strike="noStrike">
                <a:solidFill>
                  <a:srgbClr val="0E0E0E"/>
                </a:solidFill>
                <a:latin typeface="MuseoModerno"/>
                <a:ea typeface="MuseoModerno"/>
                <a:cs typeface="MuseoModerno"/>
                <a:sym typeface="MuseoModerno"/>
              </a:rPr>
              <a:t>ELVINA</a:t>
            </a:r>
            <a:endParaRPr b="0" i="0" sz="3600" u="none" cap="none" strike="noStrike">
              <a:solidFill>
                <a:schemeClr val="dk1"/>
              </a:solidFill>
              <a:latin typeface="Calibri"/>
              <a:ea typeface="Calibri"/>
              <a:cs typeface="Calibri"/>
              <a:sym typeface="Calibri"/>
            </a:endParaRPr>
          </a:p>
        </p:txBody>
      </p:sp>
      <p:sp>
        <p:nvSpPr>
          <p:cNvPr id="635" name="Google Shape;635;g32754fe632f_0_565"/>
          <p:cNvSpPr/>
          <p:nvPr/>
        </p:nvSpPr>
        <p:spPr>
          <a:xfrm>
            <a:off x="16969321" y="9105900"/>
            <a:ext cx="36918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Oracle</a:t>
            </a:r>
            <a:endParaRPr b="0" i="0" sz="3200" u="none" cap="none" strike="noStrike">
              <a:solidFill>
                <a:schemeClr val="dk1"/>
              </a:solidFill>
              <a:latin typeface="Calibri"/>
              <a:ea typeface="Calibri"/>
              <a:cs typeface="Calibri"/>
              <a:sym typeface="Calibri"/>
            </a:endParaRPr>
          </a:p>
        </p:txBody>
      </p:sp>
      <p:sp>
        <p:nvSpPr>
          <p:cNvPr id="636" name="Google Shape;636;g32754fe632f_0_565"/>
          <p:cNvSpPr/>
          <p:nvPr/>
        </p:nvSpPr>
        <p:spPr>
          <a:xfrm>
            <a:off x="15343518" y="10439400"/>
            <a:ext cx="5487000" cy="1714500"/>
          </a:xfrm>
          <a:prstGeom prst="rect">
            <a:avLst/>
          </a:prstGeom>
          <a:solidFill>
            <a:srgbClr val="A1C6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7" name="Google Shape;637;g32754fe632f_0_565"/>
          <p:cNvPicPr preferRelativeResize="0"/>
          <p:nvPr/>
        </p:nvPicPr>
        <p:blipFill rotWithShape="1">
          <a:blip r:embed="rId12">
            <a:alphaModFix/>
          </a:blip>
          <a:srcRect b="0" l="0" r="0" t="0"/>
          <a:stretch/>
        </p:blipFill>
        <p:spPr>
          <a:xfrm>
            <a:off x="15648356" y="10737850"/>
            <a:ext cx="1117740" cy="1117600"/>
          </a:xfrm>
          <a:prstGeom prst="rect">
            <a:avLst/>
          </a:prstGeom>
          <a:noFill/>
          <a:ln>
            <a:noFill/>
          </a:ln>
        </p:spPr>
      </p:pic>
      <p:sp>
        <p:nvSpPr>
          <p:cNvPr id="638" name="Google Shape;638;g32754fe632f_0_565"/>
          <p:cNvSpPr/>
          <p:nvPr/>
        </p:nvSpPr>
        <p:spPr>
          <a:xfrm>
            <a:off x="16969321" y="10642600"/>
            <a:ext cx="3556500" cy="1308000"/>
          </a:xfrm>
          <a:prstGeom prst="roundRect">
            <a:avLst>
              <a:gd fmla="val 419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g32754fe632f_0_565"/>
          <p:cNvSpPr/>
          <p:nvPr/>
        </p:nvSpPr>
        <p:spPr>
          <a:xfrm>
            <a:off x="16969321" y="10642600"/>
            <a:ext cx="3708900" cy="876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useoModerno"/>
              <a:buNone/>
            </a:pPr>
            <a:r>
              <a:rPr b="1" i="0" lang="en-US" sz="3600" u="none" cap="none" strike="noStrike">
                <a:solidFill>
                  <a:srgbClr val="0E0E0E"/>
                </a:solidFill>
                <a:latin typeface="MuseoModerno"/>
                <a:ea typeface="MuseoModerno"/>
                <a:cs typeface="MuseoModerno"/>
                <a:sym typeface="MuseoModerno"/>
              </a:rPr>
              <a:t>SERAPHINA</a:t>
            </a:r>
            <a:endParaRPr b="0" i="0" sz="3600" u="none" cap="none" strike="noStrike">
              <a:solidFill>
                <a:schemeClr val="dk1"/>
              </a:solidFill>
              <a:latin typeface="Calibri"/>
              <a:ea typeface="Calibri"/>
              <a:cs typeface="Calibri"/>
              <a:sym typeface="Calibri"/>
            </a:endParaRPr>
          </a:p>
        </p:txBody>
      </p:sp>
      <p:sp>
        <p:nvSpPr>
          <p:cNvPr id="640" name="Google Shape;640;g32754fe632f_0_565"/>
          <p:cNvSpPr/>
          <p:nvPr/>
        </p:nvSpPr>
        <p:spPr>
          <a:xfrm>
            <a:off x="16969321" y="11468100"/>
            <a:ext cx="36918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Lightbringer</a:t>
            </a:r>
            <a:endParaRPr b="0" i="0" sz="3200" u="none" cap="none" strike="noStrike">
              <a:solidFill>
                <a:schemeClr val="dk1"/>
              </a:solidFill>
              <a:latin typeface="Calibri"/>
              <a:ea typeface="Calibri"/>
              <a:cs typeface="Calibri"/>
              <a:sym typeface="Calibri"/>
            </a:endParaRPr>
          </a:p>
        </p:txBody>
      </p:sp>
      <p:sp>
        <p:nvSpPr>
          <p:cNvPr id="641" name="Google Shape;641;g32754fe632f_0_565"/>
          <p:cNvSpPr/>
          <p:nvPr/>
        </p:nvSpPr>
        <p:spPr>
          <a:xfrm>
            <a:off x="6681035" y="5715000"/>
            <a:ext cx="5487000" cy="1714500"/>
          </a:xfrm>
          <a:prstGeom prst="rect">
            <a:avLst/>
          </a:prstGeom>
          <a:solidFill>
            <a:srgbClr val="A1C6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2" name="Google Shape;642;g32754fe632f_0_565"/>
          <p:cNvPicPr preferRelativeResize="0"/>
          <p:nvPr/>
        </p:nvPicPr>
        <p:blipFill rotWithShape="1">
          <a:blip r:embed="rId13">
            <a:alphaModFix/>
          </a:blip>
          <a:srcRect b="0" l="0" r="0" t="0"/>
          <a:stretch/>
        </p:blipFill>
        <p:spPr>
          <a:xfrm>
            <a:off x="6985873" y="6013450"/>
            <a:ext cx="1117740" cy="1117600"/>
          </a:xfrm>
          <a:prstGeom prst="rect">
            <a:avLst/>
          </a:prstGeom>
          <a:noFill/>
          <a:ln>
            <a:noFill/>
          </a:ln>
        </p:spPr>
      </p:pic>
      <p:sp>
        <p:nvSpPr>
          <p:cNvPr id="643" name="Google Shape;643;g32754fe632f_0_565"/>
          <p:cNvSpPr/>
          <p:nvPr/>
        </p:nvSpPr>
        <p:spPr>
          <a:xfrm>
            <a:off x="8306838" y="5918200"/>
            <a:ext cx="3556500" cy="1308000"/>
          </a:xfrm>
          <a:prstGeom prst="roundRect">
            <a:avLst>
              <a:gd fmla="val 419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g32754fe632f_0_565"/>
          <p:cNvSpPr/>
          <p:nvPr/>
        </p:nvSpPr>
        <p:spPr>
          <a:xfrm>
            <a:off x="8306838" y="5918200"/>
            <a:ext cx="3708900" cy="876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useoModerno"/>
              <a:buNone/>
            </a:pPr>
            <a:r>
              <a:rPr b="1" i="0" lang="en-US" sz="3600" u="none" cap="none" strike="noStrike">
                <a:solidFill>
                  <a:srgbClr val="0E0E0E"/>
                </a:solidFill>
                <a:latin typeface="MuseoModerno"/>
                <a:ea typeface="MuseoModerno"/>
                <a:cs typeface="MuseoModerno"/>
                <a:sym typeface="MuseoModerno"/>
              </a:rPr>
              <a:t>AURIELLE</a:t>
            </a:r>
            <a:endParaRPr b="0" i="0" sz="3600" u="none" cap="none" strike="noStrike">
              <a:solidFill>
                <a:schemeClr val="dk1"/>
              </a:solidFill>
              <a:latin typeface="Calibri"/>
              <a:ea typeface="Calibri"/>
              <a:cs typeface="Calibri"/>
              <a:sym typeface="Calibri"/>
            </a:endParaRPr>
          </a:p>
        </p:txBody>
      </p:sp>
      <p:sp>
        <p:nvSpPr>
          <p:cNvPr id="645" name="Google Shape;645;g32754fe632f_0_565"/>
          <p:cNvSpPr/>
          <p:nvPr/>
        </p:nvSpPr>
        <p:spPr>
          <a:xfrm>
            <a:off x="8306838" y="6743700"/>
            <a:ext cx="36918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Priestess</a:t>
            </a:r>
            <a:endParaRPr b="0" i="0" sz="3200" u="none" cap="none" strike="noStrike">
              <a:solidFill>
                <a:schemeClr val="dk1"/>
              </a:solidFill>
              <a:latin typeface="Calibri"/>
              <a:ea typeface="Calibri"/>
              <a:cs typeface="Calibri"/>
              <a:sym typeface="Calibri"/>
            </a:endParaRPr>
          </a:p>
        </p:txBody>
      </p:sp>
      <p:sp>
        <p:nvSpPr>
          <p:cNvPr id="646" name="Google Shape;646;g32754fe632f_0_565"/>
          <p:cNvSpPr/>
          <p:nvPr/>
        </p:nvSpPr>
        <p:spPr>
          <a:xfrm>
            <a:off x="18468108" y="5715000"/>
            <a:ext cx="5487000" cy="1714500"/>
          </a:xfrm>
          <a:prstGeom prst="rect">
            <a:avLst/>
          </a:prstGeom>
          <a:solidFill>
            <a:srgbClr val="A1C6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7" name="Google Shape;647;g32754fe632f_0_565"/>
          <p:cNvPicPr preferRelativeResize="0"/>
          <p:nvPr/>
        </p:nvPicPr>
        <p:blipFill rotWithShape="1">
          <a:blip r:embed="rId14">
            <a:alphaModFix/>
          </a:blip>
          <a:srcRect b="0" l="0" r="0" t="0"/>
          <a:stretch/>
        </p:blipFill>
        <p:spPr>
          <a:xfrm>
            <a:off x="18772946" y="6013450"/>
            <a:ext cx="1117740" cy="1117600"/>
          </a:xfrm>
          <a:prstGeom prst="rect">
            <a:avLst/>
          </a:prstGeom>
          <a:noFill/>
          <a:ln>
            <a:noFill/>
          </a:ln>
        </p:spPr>
      </p:pic>
      <p:sp>
        <p:nvSpPr>
          <p:cNvPr id="648" name="Google Shape;648;g32754fe632f_0_565"/>
          <p:cNvSpPr/>
          <p:nvPr/>
        </p:nvSpPr>
        <p:spPr>
          <a:xfrm>
            <a:off x="20093911" y="5918200"/>
            <a:ext cx="3556500" cy="1308000"/>
          </a:xfrm>
          <a:prstGeom prst="roundRect">
            <a:avLst>
              <a:gd fmla="val 419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g32754fe632f_0_565"/>
          <p:cNvSpPr/>
          <p:nvPr/>
        </p:nvSpPr>
        <p:spPr>
          <a:xfrm>
            <a:off x="20093911" y="5918200"/>
            <a:ext cx="3708900" cy="876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useoModerno"/>
              <a:buNone/>
            </a:pPr>
            <a:r>
              <a:rPr b="1" i="0" lang="en-US" sz="3600" u="none" cap="none" strike="noStrike">
                <a:solidFill>
                  <a:srgbClr val="0E0E0E"/>
                </a:solidFill>
                <a:latin typeface="MuseoModerno"/>
                <a:ea typeface="MuseoModerno"/>
                <a:cs typeface="MuseoModerno"/>
                <a:sym typeface="MuseoModerno"/>
              </a:rPr>
              <a:t>DARIANA</a:t>
            </a:r>
            <a:endParaRPr b="0" i="0" sz="3600" u="none" cap="none" strike="noStrike">
              <a:solidFill>
                <a:schemeClr val="dk1"/>
              </a:solidFill>
              <a:latin typeface="Calibri"/>
              <a:ea typeface="Calibri"/>
              <a:cs typeface="Calibri"/>
              <a:sym typeface="Calibri"/>
            </a:endParaRPr>
          </a:p>
        </p:txBody>
      </p:sp>
      <p:sp>
        <p:nvSpPr>
          <p:cNvPr id="650" name="Google Shape;650;g32754fe632f_0_565"/>
          <p:cNvSpPr/>
          <p:nvPr/>
        </p:nvSpPr>
        <p:spPr>
          <a:xfrm>
            <a:off x="20093911" y="6743700"/>
            <a:ext cx="36918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Shaman</a:t>
            </a:r>
            <a:endParaRPr b="0" i="0" sz="3200" u="none" cap="none" strike="noStrike">
              <a:solidFill>
                <a:schemeClr val="dk1"/>
              </a:solidFill>
              <a:latin typeface="Calibri"/>
              <a:ea typeface="Calibri"/>
              <a:cs typeface="Calibri"/>
              <a:sym typeface="Calibri"/>
            </a:endParaRPr>
          </a:p>
        </p:txBody>
      </p:sp>
      <p:sp>
        <p:nvSpPr>
          <p:cNvPr id="651" name="Google Shape;651;g32754fe632f_0_565"/>
          <p:cNvSpPr/>
          <p:nvPr/>
        </p:nvSpPr>
        <p:spPr>
          <a:xfrm>
            <a:off x="12574572" y="5715000"/>
            <a:ext cx="5487000" cy="1714500"/>
          </a:xfrm>
          <a:prstGeom prst="rect">
            <a:avLst/>
          </a:prstGeom>
          <a:solidFill>
            <a:srgbClr val="A1C6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2" name="Google Shape;652;g32754fe632f_0_565"/>
          <p:cNvPicPr preferRelativeResize="0"/>
          <p:nvPr/>
        </p:nvPicPr>
        <p:blipFill rotWithShape="1">
          <a:blip r:embed="rId15">
            <a:alphaModFix/>
          </a:blip>
          <a:srcRect b="0" l="0" r="0" t="0"/>
          <a:stretch/>
        </p:blipFill>
        <p:spPr>
          <a:xfrm>
            <a:off x="12879410" y="6013450"/>
            <a:ext cx="1117740" cy="1117600"/>
          </a:xfrm>
          <a:prstGeom prst="rect">
            <a:avLst/>
          </a:prstGeom>
          <a:noFill/>
          <a:ln>
            <a:noFill/>
          </a:ln>
        </p:spPr>
      </p:pic>
      <p:sp>
        <p:nvSpPr>
          <p:cNvPr id="653" name="Google Shape;653;g32754fe632f_0_565"/>
          <p:cNvSpPr/>
          <p:nvPr/>
        </p:nvSpPr>
        <p:spPr>
          <a:xfrm>
            <a:off x="14200375" y="5918200"/>
            <a:ext cx="3556500" cy="1308000"/>
          </a:xfrm>
          <a:prstGeom prst="roundRect">
            <a:avLst>
              <a:gd fmla="val 4194"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g32754fe632f_0_565"/>
          <p:cNvSpPr/>
          <p:nvPr/>
        </p:nvSpPr>
        <p:spPr>
          <a:xfrm>
            <a:off x="14200375" y="5918200"/>
            <a:ext cx="3708900" cy="876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useoModerno"/>
              <a:buNone/>
            </a:pPr>
            <a:r>
              <a:rPr b="1" i="0" lang="en-US" sz="3600" u="none" cap="none" strike="noStrike">
                <a:solidFill>
                  <a:srgbClr val="0E0E0E"/>
                </a:solidFill>
                <a:latin typeface="MuseoModerno"/>
                <a:ea typeface="MuseoModerno"/>
                <a:cs typeface="MuseoModerno"/>
                <a:sym typeface="MuseoModerno"/>
              </a:rPr>
              <a:t>THERONIS</a:t>
            </a:r>
            <a:endParaRPr b="0" i="0" sz="3600" u="none" cap="none" strike="noStrike">
              <a:solidFill>
                <a:schemeClr val="dk1"/>
              </a:solidFill>
              <a:latin typeface="Calibri"/>
              <a:ea typeface="Calibri"/>
              <a:cs typeface="Calibri"/>
              <a:sym typeface="Calibri"/>
            </a:endParaRPr>
          </a:p>
        </p:txBody>
      </p:sp>
      <p:sp>
        <p:nvSpPr>
          <p:cNvPr id="655" name="Google Shape;655;g32754fe632f_0_565"/>
          <p:cNvSpPr/>
          <p:nvPr/>
        </p:nvSpPr>
        <p:spPr>
          <a:xfrm>
            <a:off x="14200375" y="6743700"/>
            <a:ext cx="36918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Warrior</a:t>
            </a:r>
            <a:endParaRPr b="0" i="0" sz="3200" u="none" cap="none" strike="noStrike">
              <a:solidFill>
                <a:schemeClr val="dk1"/>
              </a:solidFill>
              <a:latin typeface="Calibri"/>
              <a:ea typeface="Calibri"/>
              <a:cs typeface="Calibri"/>
              <a:sym typeface="Calibri"/>
            </a:endParaRPr>
          </a:p>
        </p:txBody>
      </p:sp>
      <p:pic>
        <p:nvPicPr>
          <p:cNvPr descr=" " id="656" name="Google Shape;656;g32754fe632f_0_565"/>
          <p:cNvPicPr preferRelativeResize="0"/>
          <p:nvPr/>
        </p:nvPicPr>
        <p:blipFill rotWithShape="1">
          <a:blip r:embed="rId16">
            <a:alphaModFix/>
          </a:blip>
          <a:srcRect b="0" l="0" r="0" t="0"/>
          <a:stretch/>
        </p:blipFill>
        <p:spPr>
          <a:xfrm>
            <a:off x="3353219" y="5295900"/>
            <a:ext cx="17680610" cy="12700"/>
          </a:xfrm>
          <a:prstGeom prst="rect">
            <a:avLst/>
          </a:prstGeom>
          <a:noFill/>
          <a:ln>
            <a:noFill/>
          </a:ln>
        </p:spPr>
      </p:pic>
      <p:pic>
        <p:nvPicPr>
          <p:cNvPr descr=" " id="657" name="Google Shape;657;g32754fe632f_0_565"/>
          <p:cNvPicPr preferRelativeResize="0"/>
          <p:nvPr/>
        </p:nvPicPr>
        <p:blipFill rotWithShape="1">
          <a:blip r:embed="rId17">
            <a:alphaModFix/>
          </a:blip>
          <a:srcRect b="0" l="0" r="0" t="0"/>
          <a:stretch/>
        </p:blipFill>
        <p:spPr>
          <a:xfrm>
            <a:off x="13006426" y="4902200"/>
            <a:ext cx="12702" cy="406400"/>
          </a:xfrm>
          <a:prstGeom prst="rect">
            <a:avLst/>
          </a:prstGeom>
          <a:noFill/>
          <a:ln>
            <a:noFill/>
          </a:ln>
        </p:spPr>
      </p:pic>
      <p:pic>
        <p:nvPicPr>
          <p:cNvPr descr=" " id="658" name="Google Shape;658;g32754fe632f_0_565"/>
          <p:cNvPicPr preferRelativeResize="0"/>
          <p:nvPr/>
        </p:nvPicPr>
        <p:blipFill rotWithShape="1">
          <a:blip r:embed="rId18">
            <a:alphaModFix/>
          </a:blip>
          <a:srcRect b="0" l="0" r="0" t="0"/>
          <a:stretch/>
        </p:blipFill>
        <p:spPr>
          <a:xfrm>
            <a:off x="3353219" y="5308600"/>
            <a:ext cx="12702" cy="419100"/>
          </a:xfrm>
          <a:prstGeom prst="rect">
            <a:avLst/>
          </a:prstGeom>
          <a:noFill/>
          <a:ln>
            <a:noFill/>
          </a:ln>
        </p:spPr>
      </p:pic>
      <p:pic>
        <p:nvPicPr>
          <p:cNvPr descr=" " id="659" name="Google Shape;659;g32754fe632f_0_565"/>
          <p:cNvPicPr preferRelativeResize="0"/>
          <p:nvPr/>
        </p:nvPicPr>
        <p:blipFill rotWithShape="1">
          <a:blip r:embed="rId18">
            <a:alphaModFix/>
          </a:blip>
          <a:srcRect b="0" l="0" r="0" t="0"/>
          <a:stretch/>
        </p:blipFill>
        <p:spPr>
          <a:xfrm>
            <a:off x="9513489" y="5308600"/>
            <a:ext cx="12702" cy="419100"/>
          </a:xfrm>
          <a:prstGeom prst="rect">
            <a:avLst/>
          </a:prstGeom>
          <a:noFill/>
          <a:ln>
            <a:noFill/>
          </a:ln>
        </p:spPr>
      </p:pic>
      <p:pic>
        <p:nvPicPr>
          <p:cNvPr descr=" " id="660" name="Google Shape;660;g32754fe632f_0_565"/>
          <p:cNvPicPr preferRelativeResize="0"/>
          <p:nvPr/>
        </p:nvPicPr>
        <p:blipFill rotWithShape="1">
          <a:blip r:embed="rId18">
            <a:alphaModFix/>
          </a:blip>
          <a:srcRect b="0" l="0" r="0" t="0"/>
          <a:stretch/>
        </p:blipFill>
        <p:spPr>
          <a:xfrm>
            <a:off x="15407026" y="5308600"/>
            <a:ext cx="12702" cy="419100"/>
          </a:xfrm>
          <a:prstGeom prst="rect">
            <a:avLst/>
          </a:prstGeom>
          <a:noFill/>
          <a:ln>
            <a:noFill/>
          </a:ln>
        </p:spPr>
      </p:pic>
      <p:pic>
        <p:nvPicPr>
          <p:cNvPr descr=" " id="661" name="Google Shape;661;g32754fe632f_0_565"/>
          <p:cNvPicPr preferRelativeResize="0"/>
          <p:nvPr/>
        </p:nvPicPr>
        <p:blipFill rotWithShape="1">
          <a:blip r:embed="rId18">
            <a:alphaModFix/>
          </a:blip>
          <a:srcRect b="0" l="0" r="0" t="0"/>
          <a:stretch/>
        </p:blipFill>
        <p:spPr>
          <a:xfrm>
            <a:off x="21021127" y="5308600"/>
            <a:ext cx="12702" cy="419100"/>
          </a:xfrm>
          <a:prstGeom prst="rect">
            <a:avLst/>
          </a:prstGeom>
          <a:noFill/>
          <a:ln>
            <a:noFill/>
          </a:ln>
        </p:spPr>
      </p:pic>
      <p:pic>
        <p:nvPicPr>
          <p:cNvPr descr=" " id="662" name="Google Shape;662;g32754fe632f_0_565"/>
          <p:cNvPicPr preferRelativeResize="0"/>
          <p:nvPr/>
        </p:nvPicPr>
        <p:blipFill rotWithShape="1">
          <a:blip r:embed="rId19">
            <a:alphaModFix/>
          </a:blip>
          <a:srcRect b="0" l="0" r="0" t="0"/>
          <a:stretch/>
        </p:blipFill>
        <p:spPr>
          <a:xfrm>
            <a:off x="9513489" y="7124700"/>
            <a:ext cx="12702" cy="4165600"/>
          </a:xfrm>
          <a:prstGeom prst="rect">
            <a:avLst/>
          </a:prstGeom>
          <a:noFill/>
          <a:ln>
            <a:noFill/>
          </a:ln>
        </p:spPr>
      </p:pic>
      <p:pic>
        <p:nvPicPr>
          <p:cNvPr descr=" " id="663" name="Google Shape;663;g32754fe632f_0_565"/>
          <p:cNvPicPr preferRelativeResize="0"/>
          <p:nvPr/>
        </p:nvPicPr>
        <p:blipFill rotWithShape="1">
          <a:blip r:embed="rId20">
            <a:alphaModFix/>
          </a:blip>
          <a:srcRect b="0" l="0" r="0" t="0"/>
          <a:stretch/>
        </p:blipFill>
        <p:spPr>
          <a:xfrm>
            <a:off x="9322965" y="8813800"/>
            <a:ext cx="203225" cy="12700"/>
          </a:xfrm>
          <a:prstGeom prst="rect">
            <a:avLst/>
          </a:prstGeom>
          <a:noFill/>
          <a:ln>
            <a:noFill/>
          </a:ln>
        </p:spPr>
      </p:pic>
      <p:pic>
        <p:nvPicPr>
          <p:cNvPr descr=" " id="664" name="Google Shape;664;g32754fe632f_0_565"/>
          <p:cNvPicPr preferRelativeResize="0"/>
          <p:nvPr/>
        </p:nvPicPr>
        <p:blipFill rotWithShape="1">
          <a:blip r:embed="rId20">
            <a:alphaModFix/>
          </a:blip>
          <a:srcRect b="0" l="0" r="0" t="0"/>
          <a:stretch/>
        </p:blipFill>
        <p:spPr>
          <a:xfrm>
            <a:off x="20830603" y="8813800"/>
            <a:ext cx="203225" cy="12700"/>
          </a:xfrm>
          <a:prstGeom prst="rect">
            <a:avLst/>
          </a:prstGeom>
          <a:noFill/>
          <a:ln>
            <a:noFill/>
          </a:ln>
        </p:spPr>
      </p:pic>
      <p:pic>
        <p:nvPicPr>
          <p:cNvPr descr=" " id="665" name="Google Shape;665;g32754fe632f_0_565"/>
          <p:cNvPicPr preferRelativeResize="0"/>
          <p:nvPr/>
        </p:nvPicPr>
        <p:blipFill rotWithShape="1">
          <a:blip r:embed="rId20">
            <a:alphaModFix/>
          </a:blip>
          <a:srcRect b="0" l="0" r="0" t="0"/>
          <a:stretch/>
        </p:blipFill>
        <p:spPr>
          <a:xfrm>
            <a:off x="9322965" y="11277600"/>
            <a:ext cx="203225" cy="12700"/>
          </a:xfrm>
          <a:prstGeom prst="rect">
            <a:avLst/>
          </a:prstGeom>
          <a:noFill/>
          <a:ln>
            <a:noFill/>
          </a:ln>
        </p:spPr>
      </p:pic>
      <p:pic>
        <p:nvPicPr>
          <p:cNvPr descr=" " id="666" name="Google Shape;666;g32754fe632f_0_565"/>
          <p:cNvPicPr preferRelativeResize="0"/>
          <p:nvPr/>
        </p:nvPicPr>
        <p:blipFill rotWithShape="1">
          <a:blip r:embed="rId20">
            <a:alphaModFix/>
          </a:blip>
          <a:srcRect b="0" l="0" r="0" t="0"/>
          <a:stretch/>
        </p:blipFill>
        <p:spPr>
          <a:xfrm>
            <a:off x="20830603" y="11277600"/>
            <a:ext cx="203225" cy="12700"/>
          </a:xfrm>
          <a:prstGeom prst="rect">
            <a:avLst/>
          </a:prstGeom>
          <a:noFill/>
          <a:ln>
            <a:noFill/>
          </a:ln>
        </p:spPr>
      </p:pic>
      <p:pic>
        <p:nvPicPr>
          <p:cNvPr descr=" " id="667" name="Google Shape;667;g32754fe632f_0_565"/>
          <p:cNvPicPr preferRelativeResize="0"/>
          <p:nvPr/>
        </p:nvPicPr>
        <p:blipFill rotWithShape="1">
          <a:blip r:embed="rId21">
            <a:alphaModFix/>
          </a:blip>
          <a:srcRect b="0" l="0" r="0" t="0"/>
          <a:stretch/>
        </p:blipFill>
        <p:spPr>
          <a:xfrm>
            <a:off x="21021127" y="7264400"/>
            <a:ext cx="12702" cy="40259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FD6"/>
        </a:solidFill>
      </p:bgPr>
    </p:bg>
    <p:spTree>
      <p:nvGrpSpPr>
        <p:cNvPr id="672" name="Shape 672"/>
        <p:cNvGrpSpPr/>
        <p:nvPr/>
      </p:nvGrpSpPr>
      <p:grpSpPr>
        <a:xfrm>
          <a:off x="0" y="0"/>
          <a:ext cx="0" cy="0"/>
          <a:chOff x="0" y="0"/>
          <a:chExt cx="0" cy="0"/>
        </a:xfrm>
      </p:grpSpPr>
      <p:pic>
        <p:nvPicPr>
          <p:cNvPr descr=" " id="673" name="Google Shape;673;g32754fe632f_0_634"/>
          <p:cNvPicPr preferRelativeResize="0"/>
          <p:nvPr/>
        </p:nvPicPr>
        <p:blipFill rotWithShape="1">
          <a:blip r:embed="rId3">
            <a:alphaModFix/>
          </a:blip>
          <a:srcRect b="0" l="0" r="0" t="0"/>
          <a:stretch/>
        </p:blipFill>
        <p:spPr>
          <a:xfrm>
            <a:off x="13209651" y="0"/>
            <a:ext cx="11177397" cy="6858000"/>
          </a:xfrm>
          <a:prstGeom prst="rect">
            <a:avLst/>
          </a:prstGeom>
          <a:noFill/>
          <a:ln>
            <a:noFill/>
          </a:ln>
        </p:spPr>
      </p:pic>
      <p:pic>
        <p:nvPicPr>
          <p:cNvPr descr=" " id="674" name="Google Shape;674;g32754fe632f_0_634"/>
          <p:cNvPicPr preferRelativeResize="0"/>
          <p:nvPr/>
        </p:nvPicPr>
        <p:blipFill rotWithShape="1">
          <a:blip r:embed="rId4">
            <a:alphaModFix/>
          </a:blip>
          <a:srcRect b="0" l="0" r="0" t="0"/>
          <a:stretch/>
        </p:blipFill>
        <p:spPr>
          <a:xfrm>
            <a:off x="0" y="4229100"/>
            <a:ext cx="9183248" cy="9486900"/>
          </a:xfrm>
          <a:prstGeom prst="rect">
            <a:avLst/>
          </a:prstGeom>
          <a:noFill/>
          <a:ln>
            <a:noFill/>
          </a:ln>
        </p:spPr>
      </p:pic>
      <p:sp>
        <p:nvSpPr>
          <p:cNvPr id="675" name="Google Shape;675;g32754fe632f_0_63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6" name="Google Shape;676;g32754fe632f_0_634"/>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677" name="Google Shape;677;g32754fe632f_0_634"/>
          <p:cNvSpPr/>
          <p:nvPr/>
        </p:nvSpPr>
        <p:spPr>
          <a:xfrm>
            <a:off x="1543243" y="2159000"/>
            <a:ext cx="10199400" cy="3835500"/>
          </a:xfrm>
          <a:prstGeom prst="rect">
            <a:avLst/>
          </a:prstGeom>
          <a:solidFill>
            <a:srgbClr val="A1C6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g32754fe632f_0_634"/>
          <p:cNvSpPr/>
          <p:nvPr/>
        </p:nvSpPr>
        <p:spPr>
          <a:xfrm>
            <a:off x="2305338" y="2903414"/>
            <a:ext cx="9013800" cy="3564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15C2E"/>
              </a:buClr>
              <a:buSzPts val="8000"/>
              <a:buFont typeface="MuseoModerno"/>
              <a:buNone/>
            </a:pPr>
            <a:r>
              <a:rPr b="1" i="0" lang="en-US" sz="8000" u="none" cap="none" strike="noStrike">
                <a:solidFill>
                  <a:srgbClr val="115C2E"/>
                </a:solidFill>
                <a:latin typeface="MuseoModerno"/>
                <a:ea typeface="MuseoModerno"/>
                <a:cs typeface="MuseoModerno"/>
                <a:sym typeface="MuseoModerno"/>
              </a:rPr>
              <a:t>Thank you for</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115C2E"/>
              </a:buClr>
              <a:buSzPts val="8000"/>
              <a:buFont typeface="MuseoModerno"/>
              <a:buNone/>
            </a:pPr>
            <a:r>
              <a:rPr b="1" i="0" lang="en-US" sz="8000" u="none" cap="none" strike="noStrike">
                <a:solidFill>
                  <a:srgbClr val="115C2E"/>
                </a:solidFill>
                <a:latin typeface="MuseoModerno"/>
                <a:ea typeface="MuseoModerno"/>
                <a:cs typeface="MuseoModerno"/>
                <a:sym typeface="MuseoModerno"/>
              </a:rPr>
              <a:t>choosing EaTemp</a:t>
            </a:r>
            <a:endParaRPr b="0" i="0" sz="8000" u="none" cap="none" strike="noStrike">
              <a:solidFill>
                <a:schemeClr val="dk1"/>
              </a:solidFill>
              <a:latin typeface="Calibri"/>
              <a:ea typeface="Calibri"/>
              <a:cs typeface="Calibri"/>
              <a:sym typeface="Calibri"/>
            </a:endParaRPr>
          </a:p>
        </p:txBody>
      </p:sp>
      <p:sp>
        <p:nvSpPr>
          <p:cNvPr id="679" name="Google Shape;679;g32754fe632f_0_634"/>
          <p:cNvSpPr/>
          <p:nvPr/>
        </p:nvSpPr>
        <p:spPr>
          <a:xfrm>
            <a:off x="1536892" y="6654800"/>
            <a:ext cx="10347600" cy="5037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 Yes, you can use this for both personal and commercial projects.</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 No, you don't have to credit us.</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 No, you can't resell or redistribute it, including uploading this template online.</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 And you can support us by sharing our site, EaTemp.com, with others.</a:t>
            </a:r>
            <a:endParaRPr b="0" i="0" sz="3200" u="none" cap="none" strike="noStrike">
              <a:solidFill>
                <a:schemeClr val="dk1"/>
              </a:solidFill>
              <a:latin typeface="Calibri"/>
              <a:ea typeface="Calibri"/>
              <a:cs typeface="Calibri"/>
              <a:sym typeface="Calibri"/>
            </a:endParaRPr>
          </a:p>
        </p:txBody>
      </p:sp>
      <p:sp>
        <p:nvSpPr>
          <p:cNvPr id="680" name="Google Shape;680;g32754fe632f_0_634"/>
          <p:cNvSpPr/>
          <p:nvPr/>
        </p:nvSpPr>
        <p:spPr>
          <a:xfrm rot="-5400000">
            <a:off x="21715273" y="7889982"/>
            <a:ext cx="44541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Credit | Image: </a:t>
            </a:r>
            <a:r>
              <a:rPr b="0" i="0" lang="en-US" sz="3200" u="sng" cap="none" strike="noStrike">
                <a:solidFill>
                  <a:srgbClr val="0E0E0E"/>
                </a:solidFill>
                <a:latin typeface="Lato"/>
                <a:ea typeface="Lato"/>
                <a:cs typeface="Lato"/>
                <a:sym typeface="Lato"/>
                <a:hlinkClick r:id="rId6">
                  <a:extLst>
                    <a:ext uri="{A12FA001-AC4F-418D-AE19-62706E023703}">
                      <ahyp:hlinkClr val="tx"/>
                    </a:ext>
                  </a:extLst>
                </a:hlinkClick>
              </a:rPr>
              <a:t>Unsplash</a:t>
            </a:r>
            <a:r>
              <a:rPr b="0" i="0" lang="en-US" sz="3200" u="none" cap="none" strike="noStrike">
                <a:solidFill>
                  <a:srgbClr val="0E0E0E"/>
                </a:solidFill>
                <a:latin typeface="Lato"/>
                <a:ea typeface="Lato"/>
                <a:cs typeface="Lato"/>
                <a:sym typeface="Lato"/>
              </a:rPr>
              <a:t> </a:t>
            </a:r>
            <a:endParaRPr b="0" i="0" sz="3200" u="none" cap="none" strike="noStrike">
              <a:solidFill>
                <a:schemeClr val="dk1"/>
              </a:solidFill>
              <a:latin typeface="Calibri"/>
              <a:ea typeface="Calibri"/>
              <a:cs typeface="Calibri"/>
              <a:sym typeface="Calibri"/>
            </a:endParaRPr>
          </a:p>
        </p:txBody>
      </p:sp>
      <p:pic>
        <p:nvPicPr>
          <p:cNvPr descr=" " id="681" name="Google Shape;681;g32754fe632f_0_634"/>
          <p:cNvPicPr preferRelativeResize="0"/>
          <p:nvPr/>
        </p:nvPicPr>
        <p:blipFill rotWithShape="1">
          <a:blip r:embed="rId7">
            <a:alphaModFix/>
          </a:blip>
          <a:srcRect b="0" l="0" r="0" t="0"/>
          <a:stretch/>
        </p:blipFill>
        <p:spPr>
          <a:xfrm>
            <a:off x="12142718" y="1524000"/>
            <a:ext cx="11063083" cy="10668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FD6"/>
        </a:solidFill>
      </p:bgPr>
    </p:bg>
    <p:spTree>
      <p:nvGrpSpPr>
        <p:cNvPr id="41" name="Shape 41"/>
        <p:cNvGrpSpPr/>
        <p:nvPr/>
      </p:nvGrpSpPr>
      <p:grpSpPr>
        <a:xfrm>
          <a:off x="0" y="0"/>
          <a:ext cx="0" cy="0"/>
          <a:chOff x="0" y="0"/>
          <a:chExt cx="0" cy="0"/>
        </a:xfrm>
      </p:grpSpPr>
      <p:pic>
        <p:nvPicPr>
          <p:cNvPr descr=" " id="42" name="Google Shape;42;g32754fe632f_0_24"/>
          <p:cNvPicPr preferRelativeResize="0"/>
          <p:nvPr/>
        </p:nvPicPr>
        <p:blipFill rotWithShape="1">
          <a:blip r:embed="rId3">
            <a:alphaModFix/>
          </a:blip>
          <a:srcRect b="0" l="0" r="0" t="0"/>
          <a:stretch/>
        </p:blipFill>
        <p:spPr>
          <a:xfrm>
            <a:off x="0" y="4406900"/>
            <a:ext cx="8027403" cy="9309100"/>
          </a:xfrm>
          <a:prstGeom prst="rect">
            <a:avLst/>
          </a:prstGeom>
          <a:noFill/>
          <a:ln>
            <a:noFill/>
          </a:ln>
        </p:spPr>
      </p:pic>
      <p:pic>
        <p:nvPicPr>
          <p:cNvPr descr=" " id="43" name="Google Shape;43;g32754fe632f_0_24"/>
          <p:cNvPicPr preferRelativeResize="0"/>
          <p:nvPr/>
        </p:nvPicPr>
        <p:blipFill rotWithShape="1">
          <a:blip r:embed="rId4">
            <a:alphaModFix/>
          </a:blip>
          <a:srcRect b="0" l="0" r="0" t="0"/>
          <a:stretch/>
        </p:blipFill>
        <p:spPr>
          <a:xfrm>
            <a:off x="10199375" y="0"/>
            <a:ext cx="14187673" cy="13716000"/>
          </a:xfrm>
          <a:prstGeom prst="rect">
            <a:avLst/>
          </a:prstGeom>
          <a:noFill/>
          <a:ln>
            <a:noFill/>
          </a:ln>
        </p:spPr>
      </p:pic>
      <p:sp>
        <p:nvSpPr>
          <p:cNvPr id="44" name="Google Shape;44;g32754fe632f_0_2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5" name="Google Shape;45;g32754fe632f_0_24"/>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46" name="Google Shape;46;g32754fe632f_0_24"/>
          <p:cNvSpPr/>
          <p:nvPr/>
        </p:nvSpPr>
        <p:spPr>
          <a:xfrm>
            <a:off x="3067433" y="927100"/>
            <a:ext cx="18264900" cy="3200400"/>
          </a:xfrm>
          <a:prstGeom prst="rect">
            <a:avLst/>
          </a:prstGeom>
          <a:solidFill>
            <a:srgbClr val="A1C6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g32754fe632f_0_24"/>
          <p:cNvSpPr/>
          <p:nvPr/>
        </p:nvSpPr>
        <p:spPr>
          <a:xfrm>
            <a:off x="3829529" y="1617200"/>
            <a:ext cx="17282700" cy="3132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15C2E"/>
              </a:buClr>
              <a:buSzPts val="12800"/>
              <a:buFont typeface="MuseoModerno"/>
              <a:buNone/>
            </a:pPr>
            <a:r>
              <a:rPr b="1" i="0" lang="en-US" sz="12800" u="none" cap="none" strike="noStrike">
                <a:solidFill>
                  <a:srgbClr val="115C2E"/>
                </a:solidFill>
                <a:latin typeface="MuseoModerno"/>
                <a:ea typeface="MuseoModerno"/>
                <a:cs typeface="MuseoModerno"/>
                <a:sym typeface="MuseoModerno"/>
              </a:rPr>
              <a:t>TABLE OF CONTENTS</a:t>
            </a:r>
            <a:endParaRPr b="0" i="0" sz="12800" u="none" cap="none" strike="noStrike">
              <a:solidFill>
                <a:schemeClr val="dk1"/>
              </a:solidFill>
              <a:latin typeface="Calibri"/>
              <a:ea typeface="Calibri"/>
              <a:cs typeface="Calibri"/>
              <a:sym typeface="Calibri"/>
            </a:endParaRPr>
          </a:p>
        </p:txBody>
      </p:sp>
      <p:sp>
        <p:nvSpPr>
          <p:cNvPr id="48" name="Google Shape;48;g32754fe632f_0_24"/>
          <p:cNvSpPr/>
          <p:nvPr/>
        </p:nvSpPr>
        <p:spPr>
          <a:xfrm>
            <a:off x="1219352" y="4521200"/>
            <a:ext cx="7316100" cy="337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g32754fe632f_0_24"/>
          <p:cNvSpPr/>
          <p:nvPr/>
        </p:nvSpPr>
        <p:spPr>
          <a:xfrm>
            <a:off x="1219352" y="4521200"/>
            <a:ext cx="1625700" cy="1625700"/>
          </a:xfrm>
          <a:prstGeom prst="roundRect">
            <a:avLst>
              <a:gd fmla="val 781313" name="adj"/>
            </a:avLst>
          </a:prstGeom>
          <a:solidFill>
            <a:srgbClr val="A1C6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g32754fe632f_0_24"/>
          <p:cNvSpPr/>
          <p:nvPr/>
        </p:nvSpPr>
        <p:spPr>
          <a:xfrm>
            <a:off x="1587698" y="4749800"/>
            <a:ext cx="889200" cy="1168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115C2E"/>
              </a:buClr>
              <a:buSzPts val="4800"/>
              <a:buFont typeface="MuseoModerno"/>
              <a:buNone/>
            </a:pPr>
            <a:r>
              <a:rPr b="1" i="0" lang="en-US" sz="4800" u="none" cap="none" strike="noStrike">
                <a:solidFill>
                  <a:srgbClr val="115C2E"/>
                </a:solidFill>
                <a:latin typeface="MuseoModerno"/>
                <a:ea typeface="MuseoModerno"/>
                <a:cs typeface="MuseoModerno"/>
                <a:sym typeface="MuseoModerno"/>
              </a:rPr>
              <a:t>01</a:t>
            </a:r>
            <a:endParaRPr b="0" i="0" sz="4800" u="none" cap="none" strike="noStrike">
              <a:solidFill>
                <a:schemeClr val="dk1"/>
              </a:solidFill>
              <a:latin typeface="Calibri"/>
              <a:ea typeface="Calibri"/>
              <a:cs typeface="Calibri"/>
              <a:sym typeface="Calibri"/>
            </a:endParaRPr>
          </a:p>
        </p:txBody>
      </p:sp>
      <p:sp>
        <p:nvSpPr>
          <p:cNvPr id="51" name="Google Shape;51;g32754fe632f_0_24"/>
          <p:cNvSpPr/>
          <p:nvPr/>
        </p:nvSpPr>
        <p:spPr>
          <a:xfrm>
            <a:off x="1219352" y="6350000"/>
            <a:ext cx="7316100" cy="154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g32754fe632f_0_24"/>
          <p:cNvSpPr/>
          <p:nvPr/>
        </p:nvSpPr>
        <p:spPr>
          <a:xfrm>
            <a:off x="1219352" y="6350000"/>
            <a:ext cx="7519200" cy="116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useoModerno"/>
              <a:buNone/>
            </a:pPr>
            <a:r>
              <a:rPr b="1" i="0" lang="en-US" sz="4800" u="none" cap="none" strike="noStrike">
                <a:solidFill>
                  <a:srgbClr val="0E0E0E"/>
                </a:solidFill>
                <a:latin typeface="MuseoModerno"/>
                <a:ea typeface="MuseoModerno"/>
                <a:cs typeface="MuseoModerno"/>
                <a:sym typeface="MuseoModerno"/>
              </a:rPr>
              <a:t>INTRODUCTION</a:t>
            </a:r>
            <a:endParaRPr b="0" i="0" sz="4800" u="none" cap="none" strike="noStrike">
              <a:solidFill>
                <a:schemeClr val="dk1"/>
              </a:solidFill>
              <a:latin typeface="Calibri"/>
              <a:ea typeface="Calibri"/>
              <a:cs typeface="Calibri"/>
              <a:sym typeface="Calibri"/>
            </a:endParaRPr>
          </a:p>
        </p:txBody>
      </p:sp>
      <p:sp>
        <p:nvSpPr>
          <p:cNvPr id="53" name="Google Shape;53;g32754fe632f_0_24"/>
          <p:cNvSpPr/>
          <p:nvPr/>
        </p:nvSpPr>
        <p:spPr>
          <a:xfrm>
            <a:off x="1219352" y="7416800"/>
            <a:ext cx="74517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Extraordinary Realm</a:t>
            </a:r>
            <a:endParaRPr b="0" i="0" sz="3200" u="none" cap="none" strike="noStrike">
              <a:solidFill>
                <a:schemeClr val="dk1"/>
              </a:solidFill>
              <a:latin typeface="Calibri"/>
              <a:ea typeface="Calibri"/>
              <a:cs typeface="Calibri"/>
              <a:sym typeface="Calibri"/>
            </a:endParaRPr>
          </a:p>
        </p:txBody>
      </p:sp>
      <p:sp>
        <p:nvSpPr>
          <p:cNvPr id="54" name="Google Shape;54;g32754fe632f_0_24"/>
          <p:cNvSpPr/>
          <p:nvPr/>
        </p:nvSpPr>
        <p:spPr>
          <a:xfrm>
            <a:off x="1219352" y="9156700"/>
            <a:ext cx="7316100" cy="337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g32754fe632f_0_24"/>
          <p:cNvSpPr/>
          <p:nvPr/>
        </p:nvSpPr>
        <p:spPr>
          <a:xfrm>
            <a:off x="1219352" y="9156700"/>
            <a:ext cx="1625700" cy="1625700"/>
          </a:xfrm>
          <a:prstGeom prst="rect">
            <a:avLst/>
          </a:prstGeom>
          <a:solidFill>
            <a:srgbClr val="A1C6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g32754fe632f_0_24"/>
          <p:cNvSpPr/>
          <p:nvPr/>
        </p:nvSpPr>
        <p:spPr>
          <a:xfrm>
            <a:off x="1555944" y="9385300"/>
            <a:ext cx="952500" cy="1168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115C2E"/>
              </a:buClr>
              <a:buSzPts val="4800"/>
              <a:buFont typeface="MuseoModerno"/>
              <a:buNone/>
            </a:pPr>
            <a:r>
              <a:rPr b="1" i="0" lang="en-US" sz="4800" u="none" cap="none" strike="noStrike">
                <a:solidFill>
                  <a:srgbClr val="115C2E"/>
                </a:solidFill>
                <a:latin typeface="MuseoModerno"/>
                <a:ea typeface="MuseoModerno"/>
                <a:cs typeface="MuseoModerno"/>
                <a:sym typeface="MuseoModerno"/>
              </a:rPr>
              <a:t>02</a:t>
            </a:r>
            <a:endParaRPr b="0" i="0" sz="4800" u="none" cap="none" strike="noStrike">
              <a:solidFill>
                <a:schemeClr val="dk1"/>
              </a:solidFill>
              <a:latin typeface="Calibri"/>
              <a:ea typeface="Calibri"/>
              <a:cs typeface="Calibri"/>
              <a:sym typeface="Calibri"/>
            </a:endParaRPr>
          </a:p>
        </p:txBody>
      </p:sp>
      <p:sp>
        <p:nvSpPr>
          <p:cNvPr id="57" name="Google Shape;57;g32754fe632f_0_24"/>
          <p:cNvSpPr/>
          <p:nvPr/>
        </p:nvSpPr>
        <p:spPr>
          <a:xfrm>
            <a:off x="1219352" y="10985500"/>
            <a:ext cx="7316100" cy="154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g32754fe632f_0_24"/>
          <p:cNvSpPr/>
          <p:nvPr/>
        </p:nvSpPr>
        <p:spPr>
          <a:xfrm>
            <a:off x="1219352" y="10985500"/>
            <a:ext cx="7519200" cy="116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useoModerno"/>
              <a:buNone/>
            </a:pPr>
            <a:r>
              <a:rPr b="1" i="0" lang="en-US" sz="4800" u="none" cap="none" strike="noStrike">
                <a:solidFill>
                  <a:srgbClr val="0E0E0E"/>
                </a:solidFill>
                <a:latin typeface="MuseoModerno"/>
                <a:ea typeface="MuseoModerno"/>
                <a:cs typeface="MuseoModerno"/>
                <a:sym typeface="MuseoModerno"/>
              </a:rPr>
              <a:t>ENCOUNTERS</a:t>
            </a:r>
            <a:endParaRPr b="0" i="0" sz="4800" u="none" cap="none" strike="noStrike">
              <a:solidFill>
                <a:schemeClr val="dk1"/>
              </a:solidFill>
              <a:latin typeface="Calibri"/>
              <a:ea typeface="Calibri"/>
              <a:cs typeface="Calibri"/>
              <a:sym typeface="Calibri"/>
            </a:endParaRPr>
          </a:p>
        </p:txBody>
      </p:sp>
      <p:sp>
        <p:nvSpPr>
          <p:cNvPr id="59" name="Google Shape;59;g32754fe632f_0_24"/>
          <p:cNvSpPr/>
          <p:nvPr/>
        </p:nvSpPr>
        <p:spPr>
          <a:xfrm>
            <a:off x="1219352" y="12052300"/>
            <a:ext cx="74517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Unicorn Sightings</a:t>
            </a:r>
            <a:endParaRPr b="0" i="0" sz="3200" u="none" cap="none" strike="noStrike">
              <a:solidFill>
                <a:schemeClr val="dk1"/>
              </a:solidFill>
              <a:latin typeface="Calibri"/>
              <a:ea typeface="Calibri"/>
              <a:cs typeface="Calibri"/>
              <a:sym typeface="Calibri"/>
            </a:endParaRPr>
          </a:p>
        </p:txBody>
      </p:sp>
      <p:sp>
        <p:nvSpPr>
          <p:cNvPr id="60" name="Google Shape;60;g32754fe632f_0_24"/>
          <p:cNvSpPr/>
          <p:nvPr/>
        </p:nvSpPr>
        <p:spPr>
          <a:xfrm>
            <a:off x="8535467" y="4521200"/>
            <a:ext cx="7316100" cy="337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g32754fe632f_0_24"/>
          <p:cNvSpPr/>
          <p:nvPr/>
        </p:nvSpPr>
        <p:spPr>
          <a:xfrm>
            <a:off x="8535467" y="4521200"/>
            <a:ext cx="1625700" cy="1625700"/>
          </a:xfrm>
          <a:prstGeom prst="rect">
            <a:avLst/>
          </a:prstGeom>
          <a:solidFill>
            <a:srgbClr val="A1C6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g32754fe632f_0_24"/>
          <p:cNvSpPr/>
          <p:nvPr/>
        </p:nvSpPr>
        <p:spPr>
          <a:xfrm>
            <a:off x="8872059" y="4749800"/>
            <a:ext cx="952500" cy="1168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115C2E"/>
              </a:buClr>
              <a:buSzPts val="4800"/>
              <a:buFont typeface="MuseoModerno"/>
              <a:buNone/>
            </a:pPr>
            <a:r>
              <a:rPr b="1" i="0" lang="en-US" sz="4800" u="none" cap="none" strike="noStrike">
                <a:solidFill>
                  <a:srgbClr val="115C2E"/>
                </a:solidFill>
                <a:latin typeface="MuseoModerno"/>
                <a:ea typeface="MuseoModerno"/>
                <a:cs typeface="MuseoModerno"/>
                <a:sym typeface="MuseoModerno"/>
              </a:rPr>
              <a:t>03</a:t>
            </a:r>
            <a:endParaRPr b="0" i="0" sz="4800" u="none" cap="none" strike="noStrike">
              <a:solidFill>
                <a:schemeClr val="dk1"/>
              </a:solidFill>
              <a:latin typeface="Calibri"/>
              <a:ea typeface="Calibri"/>
              <a:cs typeface="Calibri"/>
              <a:sym typeface="Calibri"/>
            </a:endParaRPr>
          </a:p>
        </p:txBody>
      </p:sp>
      <p:sp>
        <p:nvSpPr>
          <p:cNvPr id="63" name="Google Shape;63;g32754fe632f_0_24"/>
          <p:cNvSpPr/>
          <p:nvPr/>
        </p:nvSpPr>
        <p:spPr>
          <a:xfrm>
            <a:off x="8535467" y="6350000"/>
            <a:ext cx="7316100" cy="154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g32754fe632f_0_24"/>
          <p:cNvSpPr/>
          <p:nvPr/>
        </p:nvSpPr>
        <p:spPr>
          <a:xfrm>
            <a:off x="8535467" y="6350000"/>
            <a:ext cx="7519200" cy="116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useoModerno"/>
              <a:buNone/>
            </a:pPr>
            <a:r>
              <a:rPr b="1" i="0" lang="en-US" sz="4800" u="none" cap="none" strike="noStrike">
                <a:solidFill>
                  <a:srgbClr val="0E0E0E"/>
                </a:solidFill>
                <a:latin typeface="MuseoModerno"/>
                <a:ea typeface="MuseoModerno"/>
                <a:cs typeface="MuseoModerno"/>
                <a:sym typeface="MuseoModerno"/>
              </a:rPr>
              <a:t>WONDERS</a:t>
            </a:r>
            <a:endParaRPr b="0" i="0" sz="4800" u="none" cap="none" strike="noStrike">
              <a:solidFill>
                <a:schemeClr val="dk1"/>
              </a:solidFill>
              <a:latin typeface="Calibri"/>
              <a:ea typeface="Calibri"/>
              <a:cs typeface="Calibri"/>
              <a:sym typeface="Calibri"/>
            </a:endParaRPr>
          </a:p>
        </p:txBody>
      </p:sp>
      <p:sp>
        <p:nvSpPr>
          <p:cNvPr id="65" name="Google Shape;65;g32754fe632f_0_24"/>
          <p:cNvSpPr/>
          <p:nvPr/>
        </p:nvSpPr>
        <p:spPr>
          <a:xfrm>
            <a:off x="8535467" y="7416800"/>
            <a:ext cx="74517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Wishes Granted</a:t>
            </a:r>
            <a:endParaRPr b="0" i="0" sz="3200" u="none" cap="none" strike="noStrike">
              <a:solidFill>
                <a:schemeClr val="dk1"/>
              </a:solidFill>
              <a:latin typeface="Calibri"/>
              <a:ea typeface="Calibri"/>
              <a:cs typeface="Calibri"/>
              <a:sym typeface="Calibri"/>
            </a:endParaRPr>
          </a:p>
        </p:txBody>
      </p:sp>
      <p:sp>
        <p:nvSpPr>
          <p:cNvPr id="66" name="Google Shape;66;g32754fe632f_0_24"/>
          <p:cNvSpPr/>
          <p:nvPr/>
        </p:nvSpPr>
        <p:spPr>
          <a:xfrm>
            <a:off x="8535467" y="9156700"/>
            <a:ext cx="7316100" cy="337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g32754fe632f_0_24"/>
          <p:cNvSpPr/>
          <p:nvPr/>
        </p:nvSpPr>
        <p:spPr>
          <a:xfrm>
            <a:off x="8535467" y="9156700"/>
            <a:ext cx="1625700" cy="1625700"/>
          </a:xfrm>
          <a:prstGeom prst="roundRect">
            <a:avLst>
              <a:gd fmla="val 781313" name="adj"/>
            </a:avLst>
          </a:prstGeom>
          <a:solidFill>
            <a:srgbClr val="A1C6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g32754fe632f_0_24"/>
          <p:cNvSpPr/>
          <p:nvPr/>
        </p:nvSpPr>
        <p:spPr>
          <a:xfrm>
            <a:off x="8846656" y="9385300"/>
            <a:ext cx="1003500" cy="1168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115C2E"/>
              </a:buClr>
              <a:buSzPts val="4800"/>
              <a:buFont typeface="MuseoModerno"/>
              <a:buNone/>
            </a:pPr>
            <a:r>
              <a:rPr b="1" i="0" lang="en-US" sz="4800" u="none" cap="none" strike="noStrike">
                <a:solidFill>
                  <a:srgbClr val="115C2E"/>
                </a:solidFill>
                <a:latin typeface="MuseoModerno"/>
                <a:ea typeface="MuseoModerno"/>
                <a:cs typeface="MuseoModerno"/>
                <a:sym typeface="MuseoModerno"/>
              </a:rPr>
              <a:t>04</a:t>
            </a:r>
            <a:endParaRPr b="0" i="0" sz="4800" u="none" cap="none" strike="noStrike">
              <a:solidFill>
                <a:schemeClr val="dk1"/>
              </a:solidFill>
              <a:latin typeface="Calibri"/>
              <a:ea typeface="Calibri"/>
              <a:cs typeface="Calibri"/>
              <a:sym typeface="Calibri"/>
            </a:endParaRPr>
          </a:p>
        </p:txBody>
      </p:sp>
      <p:sp>
        <p:nvSpPr>
          <p:cNvPr id="69" name="Google Shape;69;g32754fe632f_0_24"/>
          <p:cNvSpPr/>
          <p:nvPr/>
        </p:nvSpPr>
        <p:spPr>
          <a:xfrm>
            <a:off x="8535467" y="10985500"/>
            <a:ext cx="7316100" cy="154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g32754fe632f_0_24"/>
          <p:cNvSpPr/>
          <p:nvPr/>
        </p:nvSpPr>
        <p:spPr>
          <a:xfrm>
            <a:off x="8535467" y="10985500"/>
            <a:ext cx="7519200" cy="116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useoModerno"/>
              <a:buNone/>
            </a:pPr>
            <a:r>
              <a:rPr b="1" i="0" lang="en-US" sz="4800" u="none" cap="none" strike="noStrike">
                <a:solidFill>
                  <a:srgbClr val="0E0E0E"/>
                </a:solidFill>
                <a:latin typeface="MuseoModerno"/>
                <a:ea typeface="MuseoModerno"/>
                <a:cs typeface="MuseoModerno"/>
                <a:sym typeface="MuseoModerno"/>
              </a:rPr>
              <a:t>MAGIC</a:t>
            </a:r>
            <a:endParaRPr b="0" i="0" sz="4800" u="none" cap="none" strike="noStrike">
              <a:solidFill>
                <a:schemeClr val="dk1"/>
              </a:solidFill>
              <a:latin typeface="Calibri"/>
              <a:ea typeface="Calibri"/>
              <a:cs typeface="Calibri"/>
              <a:sym typeface="Calibri"/>
            </a:endParaRPr>
          </a:p>
        </p:txBody>
      </p:sp>
      <p:sp>
        <p:nvSpPr>
          <p:cNvPr id="71" name="Google Shape;71;g32754fe632f_0_24"/>
          <p:cNvSpPr/>
          <p:nvPr/>
        </p:nvSpPr>
        <p:spPr>
          <a:xfrm>
            <a:off x="8535467" y="12052300"/>
            <a:ext cx="7451700" cy="61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Spellcasting</a:t>
            </a:r>
            <a:endParaRPr b="0" i="0" sz="3200" u="none" cap="none" strike="noStrike">
              <a:solidFill>
                <a:schemeClr val="dk1"/>
              </a:solidFill>
              <a:latin typeface="Calibri"/>
              <a:ea typeface="Calibri"/>
              <a:cs typeface="Calibri"/>
              <a:sym typeface="Calibri"/>
            </a:endParaRPr>
          </a:p>
        </p:txBody>
      </p:sp>
      <p:pic>
        <p:nvPicPr>
          <p:cNvPr descr=" " id="72" name="Google Shape;72;g32754fe632f_0_24"/>
          <p:cNvPicPr preferRelativeResize="0"/>
          <p:nvPr/>
        </p:nvPicPr>
        <p:blipFill rotWithShape="1">
          <a:blip r:embed="rId6">
            <a:alphaModFix/>
          </a:blip>
          <a:srcRect b="0" l="0" r="0" t="0"/>
          <a:stretch/>
        </p:blipFill>
        <p:spPr>
          <a:xfrm>
            <a:off x="12206226" y="3822700"/>
            <a:ext cx="10389899" cy="93726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FD6"/>
        </a:solidFill>
      </p:bgPr>
    </p:bg>
    <p:spTree>
      <p:nvGrpSpPr>
        <p:cNvPr id="77" name="Shape 77"/>
        <p:cNvGrpSpPr/>
        <p:nvPr/>
      </p:nvGrpSpPr>
      <p:grpSpPr>
        <a:xfrm>
          <a:off x="0" y="0"/>
          <a:ext cx="0" cy="0"/>
          <a:chOff x="0" y="0"/>
          <a:chExt cx="0" cy="0"/>
        </a:xfrm>
      </p:grpSpPr>
      <p:pic>
        <p:nvPicPr>
          <p:cNvPr descr=" " id="78" name="Google Shape;78;g32754fe632f_0_59"/>
          <p:cNvPicPr preferRelativeResize="0"/>
          <p:nvPr/>
        </p:nvPicPr>
        <p:blipFill rotWithShape="1">
          <a:blip r:embed="rId3">
            <a:alphaModFix/>
          </a:blip>
          <a:srcRect b="0" l="0" r="0" t="0"/>
          <a:stretch/>
        </p:blipFill>
        <p:spPr>
          <a:xfrm>
            <a:off x="0" y="0"/>
            <a:ext cx="12193524" cy="11303000"/>
          </a:xfrm>
          <a:prstGeom prst="rect">
            <a:avLst/>
          </a:prstGeom>
          <a:noFill/>
          <a:ln>
            <a:noFill/>
          </a:ln>
        </p:spPr>
      </p:pic>
      <p:pic>
        <p:nvPicPr>
          <p:cNvPr descr=" " id="79" name="Google Shape;79;g32754fe632f_0_59"/>
          <p:cNvPicPr preferRelativeResize="0"/>
          <p:nvPr/>
        </p:nvPicPr>
        <p:blipFill rotWithShape="1">
          <a:blip r:embed="rId4">
            <a:alphaModFix/>
          </a:blip>
          <a:srcRect b="0" l="0" r="0" t="0"/>
          <a:stretch/>
        </p:blipFill>
        <p:spPr>
          <a:xfrm>
            <a:off x="15508638" y="2374900"/>
            <a:ext cx="8878410" cy="11341100"/>
          </a:xfrm>
          <a:prstGeom prst="rect">
            <a:avLst/>
          </a:prstGeom>
          <a:noFill/>
          <a:ln>
            <a:noFill/>
          </a:ln>
        </p:spPr>
      </p:pic>
      <p:sp>
        <p:nvSpPr>
          <p:cNvPr id="80" name="Google Shape;80;g32754fe632f_0_5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1" name="Google Shape;81;g32754fe632f_0_59"/>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82" name="Google Shape;82;g32754fe632f_0_59"/>
          <p:cNvSpPr/>
          <p:nvPr/>
        </p:nvSpPr>
        <p:spPr>
          <a:xfrm>
            <a:off x="2400600" y="1955800"/>
            <a:ext cx="17096400" cy="2222400"/>
          </a:xfrm>
          <a:prstGeom prst="rect">
            <a:avLst/>
          </a:prstGeom>
          <a:solidFill>
            <a:srgbClr val="A1C6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g32754fe632f_0_59"/>
          <p:cNvSpPr/>
          <p:nvPr/>
        </p:nvSpPr>
        <p:spPr>
          <a:xfrm>
            <a:off x="3162695" y="2491975"/>
            <a:ext cx="15910800" cy="1951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15C2E"/>
              </a:buClr>
              <a:buSzPts val="8000"/>
              <a:buFont typeface="MuseoModerno"/>
              <a:buNone/>
            </a:pPr>
            <a:r>
              <a:rPr b="1" i="0" lang="en-US" sz="8000" u="none" cap="none" strike="noStrike">
                <a:solidFill>
                  <a:srgbClr val="115C2E"/>
                </a:solidFill>
                <a:latin typeface="MuseoModerno"/>
                <a:ea typeface="MuseoModerno"/>
                <a:cs typeface="MuseoModerno"/>
                <a:sym typeface="MuseoModerno"/>
              </a:rPr>
              <a:t>The Realm of the Extraordinary</a:t>
            </a:r>
            <a:endParaRPr b="0" i="0" sz="8000" u="none" cap="none" strike="noStrike">
              <a:solidFill>
                <a:schemeClr val="dk1"/>
              </a:solidFill>
              <a:latin typeface="Calibri"/>
              <a:ea typeface="Calibri"/>
              <a:cs typeface="Calibri"/>
              <a:sym typeface="Calibri"/>
            </a:endParaRPr>
          </a:p>
        </p:txBody>
      </p:sp>
      <p:sp>
        <p:nvSpPr>
          <p:cNvPr id="84" name="Google Shape;84;g32754fe632f_0_59"/>
          <p:cNvSpPr/>
          <p:nvPr/>
        </p:nvSpPr>
        <p:spPr>
          <a:xfrm>
            <a:off x="2959470" y="4737100"/>
            <a:ext cx="8861400" cy="447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85" name="Google Shape;85;g32754fe632f_0_59"/>
          <p:cNvSpPr/>
          <p:nvPr/>
        </p:nvSpPr>
        <p:spPr>
          <a:xfrm>
            <a:off x="12701588" y="4737100"/>
            <a:ext cx="8861400" cy="4479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FD6"/>
        </a:solidFill>
      </p:bgPr>
    </p:bg>
    <p:spTree>
      <p:nvGrpSpPr>
        <p:cNvPr id="90" name="Shape 90"/>
        <p:cNvGrpSpPr/>
        <p:nvPr/>
      </p:nvGrpSpPr>
      <p:grpSpPr>
        <a:xfrm>
          <a:off x="0" y="0"/>
          <a:ext cx="0" cy="0"/>
          <a:chOff x="0" y="0"/>
          <a:chExt cx="0" cy="0"/>
        </a:xfrm>
      </p:grpSpPr>
      <p:pic>
        <p:nvPicPr>
          <p:cNvPr descr=" " id="91" name="Google Shape;91;g32754fe632f_0_71"/>
          <p:cNvPicPr preferRelativeResize="0"/>
          <p:nvPr/>
        </p:nvPicPr>
        <p:blipFill rotWithShape="1">
          <a:blip r:embed="rId3">
            <a:alphaModFix/>
          </a:blip>
          <a:srcRect b="0" l="0" r="0" t="0"/>
          <a:stretch/>
        </p:blipFill>
        <p:spPr>
          <a:xfrm>
            <a:off x="0" y="0"/>
            <a:ext cx="10605826" cy="10515600"/>
          </a:xfrm>
          <a:prstGeom prst="rect">
            <a:avLst/>
          </a:prstGeom>
          <a:noFill/>
          <a:ln>
            <a:noFill/>
          </a:ln>
        </p:spPr>
      </p:pic>
      <p:pic>
        <p:nvPicPr>
          <p:cNvPr descr=" " id="92" name="Google Shape;92;g32754fe632f_0_71"/>
          <p:cNvPicPr preferRelativeResize="0"/>
          <p:nvPr/>
        </p:nvPicPr>
        <p:blipFill rotWithShape="1">
          <a:blip r:embed="rId4">
            <a:alphaModFix/>
          </a:blip>
          <a:srcRect b="0" l="0" r="0" t="0"/>
          <a:stretch/>
        </p:blipFill>
        <p:spPr>
          <a:xfrm>
            <a:off x="12193524" y="749300"/>
            <a:ext cx="12193524" cy="12966700"/>
          </a:xfrm>
          <a:prstGeom prst="rect">
            <a:avLst/>
          </a:prstGeom>
          <a:noFill/>
          <a:ln>
            <a:noFill/>
          </a:ln>
        </p:spPr>
      </p:pic>
      <p:pic>
        <p:nvPicPr>
          <p:cNvPr descr=" " id="93" name="Google Shape;93;g32754fe632f_0_71"/>
          <p:cNvPicPr preferRelativeResize="0"/>
          <p:nvPr/>
        </p:nvPicPr>
        <p:blipFill rotWithShape="1">
          <a:blip r:embed="rId5">
            <a:alphaModFix/>
          </a:blip>
          <a:srcRect b="0" l="0" r="0" t="0"/>
          <a:stretch/>
        </p:blipFill>
        <p:spPr>
          <a:xfrm>
            <a:off x="0" y="7175500"/>
            <a:ext cx="24387048" cy="6540500"/>
          </a:xfrm>
          <a:prstGeom prst="rect">
            <a:avLst/>
          </a:prstGeom>
          <a:noFill/>
          <a:ln>
            <a:noFill/>
          </a:ln>
        </p:spPr>
      </p:pic>
      <p:pic>
        <p:nvPicPr>
          <p:cNvPr descr=" " id="94" name="Google Shape;94;g32754fe632f_0_71"/>
          <p:cNvPicPr preferRelativeResize="0"/>
          <p:nvPr/>
        </p:nvPicPr>
        <p:blipFill rotWithShape="1">
          <a:blip r:embed="rId6">
            <a:alphaModFix/>
          </a:blip>
          <a:srcRect b="0" l="0" r="0" t="0"/>
          <a:stretch/>
        </p:blipFill>
        <p:spPr>
          <a:xfrm>
            <a:off x="23370921" y="10515600"/>
            <a:ext cx="1016127" cy="3200400"/>
          </a:xfrm>
          <a:prstGeom prst="rect">
            <a:avLst/>
          </a:prstGeom>
          <a:noFill/>
          <a:ln>
            <a:noFill/>
          </a:ln>
        </p:spPr>
      </p:pic>
      <p:sp>
        <p:nvSpPr>
          <p:cNvPr id="95" name="Google Shape;95;g32754fe632f_0_71"/>
          <p:cNvSpPr/>
          <p:nvPr/>
        </p:nvSpPr>
        <p:spPr>
          <a:xfrm>
            <a:off x="1905238" y="1651000"/>
            <a:ext cx="9869100" cy="5054700"/>
          </a:xfrm>
          <a:prstGeom prst="rect">
            <a:avLst/>
          </a:prstGeom>
          <a:solidFill>
            <a:srgbClr val="A1C6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6" name="Google Shape;96;g32754fe632f_0_71"/>
          <p:cNvPicPr preferRelativeResize="0"/>
          <p:nvPr/>
        </p:nvPicPr>
        <p:blipFill rotWithShape="1">
          <a:blip r:embed="rId7">
            <a:alphaModFix/>
          </a:blip>
          <a:srcRect b="0" l="0" r="0" t="0"/>
          <a:stretch/>
        </p:blipFill>
        <p:spPr>
          <a:xfrm>
            <a:off x="5996055" y="1955800"/>
            <a:ext cx="1687503" cy="1625600"/>
          </a:xfrm>
          <a:prstGeom prst="rect">
            <a:avLst/>
          </a:prstGeom>
          <a:noFill/>
          <a:ln>
            <a:noFill/>
          </a:ln>
        </p:spPr>
      </p:pic>
      <p:sp>
        <p:nvSpPr>
          <p:cNvPr id="97" name="Google Shape;97;g32754fe632f_0_71"/>
          <p:cNvSpPr/>
          <p:nvPr/>
        </p:nvSpPr>
        <p:spPr>
          <a:xfrm>
            <a:off x="2311689" y="3886200"/>
            <a:ext cx="9056100" cy="2514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g32754fe632f_0_71"/>
          <p:cNvSpPr/>
          <p:nvPr/>
        </p:nvSpPr>
        <p:spPr>
          <a:xfrm>
            <a:off x="2210076" y="3886200"/>
            <a:ext cx="9259500" cy="1168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115C2E"/>
              </a:buClr>
              <a:buSzPts val="4800"/>
              <a:buFont typeface="MuseoModerno"/>
              <a:buNone/>
            </a:pPr>
            <a:r>
              <a:rPr b="1" i="0" lang="en-US" sz="4800" u="none" cap="none" strike="noStrike">
                <a:solidFill>
                  <a:srgbClr val="115C2E"/>
                </a:solidFill>
                <a:latin typeface="MuseoModerno"/>
                <a:ea typeface="MuseoModerno"/>
                <a:cs typeface="MuseoModerno"/>
                <a:sym typeface="MuseoModerno"/>
              </a:rPr>
              <a:t>UNICORN SIGHTINGS</a:t>
            </a:r>
            <a:endParaRPr b="0" i="0" sz="4800" u="none" cap="none" strike="noStrike">
              <a:solidFill>
                <a:schemeClr val="dk1"/>
              </a:solidFill>
              <a:latin typeface="Calibri"/>
              <a:ea typeface="Calibri"/>
              <a:cs typeface="Calibri"/>
              <a:sym typeface="Calibri"/>
            </a:endParaRPr>
          </a:p>
        </p:txBody>
      </p:sp>
      <p:sp>
        <p:nvSpPr>
          <p:cNvPr id="99" name="Google Shape;99;g32754fe632f_0_71"/>
          <p:cNvSpPr/>
          <p:nvPr/>
        </p:nvSpPr>
        <p:spPr>
          <a:xfrm>
            <a:off x="2243947" y="4953000"/>
            <a:ext cx="9191700" cy="1583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100" name="Google Shape;100;g32754fe632f_0_71"/>
          <p:cNvSpPr/>
          <p:nvPr/>
        </p:nvSpPr>
        <p:spPr>
          <a:xfrm>
            <a:off x="12612676" y="1600200"/>
            <a:ext cx="9869100" cy="5054700"/>
          </a:xfrm>
          <a:prstGeom prst="rect">
            <a:avLst/>
          </a:prstGeom>
          <a:solidFill>
            <a:srgbClr val="A1C6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1" name="Google Shape;101;g32754fe632f_0_71"/>
          <p:cNvPicPr preferRelativeResize="0"/>
          <p:nvPr/>
        </p:nvPicPr>
        <p:blipFill rotWithShape="1">
          <a:blip r:embed="rId8">
            <a:alphaModFix/>
          </a:blip>
          <a:srcRect b="0" l="0" r="0" t="0"/>
          <a:stretch/>
        </p:blipFill>
        <p:spPr>
          <a:xfrm>
            <a:off x="17035697" y="1905000"/>
            <a:ext cx="1023092" cy="1625600"/>
          </a:xfrm>
          <a:prstGeom prst="rect">
            <a:avLst/>
          </a:prstGeom>
          <a:noFill/>
          <a:ln>
            <a:noFill/>
          </a:ln>
        </p:spPr>
      </p:pic>
      <p:sp>
        <p:nvSpPr>
          <p:cNvPr id="102" name="Google Shape;102;g32754fe632f_0_71"/>
          <p:cNvSpPr/>
          <p:nvPr/>
        </p:nvSpPr>
        <p:spPr>
          <a:xfrm>
            <a:off x="13019127" y="3835400"/>
            <a:ext cx="9056100" cy="2514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g32754fe632f_0_71"/>
          <p:cNvSpPr/>
          <p:nvPr/>
        </p:nvSpPr>
        <p:spPr>
          <a:xfrm>
            <a:off x="12917514" y="3835400"/>
            <a:ext cx="9259500" cy="1168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115C2E"/>
              </a:buClr>
              <a:buSzPts val="4800"/>
              <a:buFont typeface="MuseoModerno"/>
              <a:buNone/>
            </a:pPr>
            <a:r>
              <a:rPr b="1" i="0" lang="en-US" sz="4800" u="none" cap="none" strike="noStrike">
                <a:solidFill>
                  <a:srgbClr val="115C2E"/>
                </a:solidFill>
                <a:latin typeface="MuseoModerno"/>
                <a:ea typeface="MuseoModerno"/>
                <a:cs typeface="MuseoModerno"/>
                <a:sym typeface="MuseoModerno"/>
              </a:rPr>
              <a:t>DRAGON TAMING</a:t>
            </a:r>
            <a:endParaRPr b="0" i="0" sz="4800" u="none" cap="none" strike="noStrike">
              <a:solidFill>
                <a:schemeClr val="dk1"/>
              </a:solidFill>
              <a:latin typeface="Calibri"/>
              <a:ea typeface="Calibri"/>
              <a:cs typeface="Calibri"/>
              <a:sym typeface="Calibri"/>
            </a:endParaRPr>
          </a:p>
        </p:txBody>
      </p:sp>
      <p:sp>
        <p:nvSpPr>
          <p:cNvPr id="104" name="Google Shape;104;g32754fe632f_0_71"/>
          <p:cNvSpPr/>
          <p:nvPr/>
        </p:nvSpPr>
        <p:spPr>
          <a:xfrm>
            <a:off x="12951385" y="4902200"/>
            <a:ext cx="9191700" cy="1583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FD6"/>
        </a:solidFill>
      </p:bgPr>
    </p:bg>
    <p:spTree>
      <p:nvGrpSpPr>
        <p:cNvPr id="109" name="Shape 109"/>
        <p:cNvGrpSpPr/>
        <p:nvPr/>
      </p:nvGrpSpPr>
      <p:grpSpPr>
        <a:xfrm>
          <a:off x="0" y="0"/>
          <a:ext cx="0" cy="0"/>
          <a:chOff x="0" y="0"/>
          <a:chExt cx="0" cy="0"/>
        </a:xfrm>
      </p:grpSpPr>
      <p:pic>
        <p:nvPicPr>
          <p:cNvPr descr=" " id="110" name="Google Shape;110;g32754fe632f_0_89"/>
          <p:cNvPicPr preferRelativeResize="0"/>
          <p:nvPr/>
        </p:nvPicPr>
        <p:blipFill rotWithShape="1">
          <a:blip r:embed="rId3">
            <a:alphaModFix/>
          </a:blip>
          <a:srcRect b="0" l="0" r="0" t="0"/>
          <a:stretch/>
        </p:blipFill>
        <p:spPr>
          <a:xfrm>
            <a:off x="0" y="4406900"/>
            <a:ext cx="8027403" cy="9309100"/>
          </a:xfrm>
          <a:prstGeom prst="rect">
            <a:avLst/>
          </a:prstGeom>
          <a:noFill/>
          <a:ln>
            <a:noFill/>
          </a:ln>
        </p:spPr>
      </p:pic>
      <p:pic>
        <p:nvPicPr>
          <p:cNvPr descr=" " id="111" name="Google Shape;111;g32754fe632f_0_89"/>
          <p:cNvPicPr preferRelativeResize="0"/>
          <p:nvPr/>
        </p:nvPicPr>
        <p:blipFill rotWithShape="1">
          <a:blip r:embed="rId4">
            <a:alphaModFix/>
          </a:blip>
          <a:srcRect b="0" l="0" r="0" t="0"/>
          <a:stretch/>
        </p:blipFill>
        <p:spPr>
          <a:xfrm>
            <a:off x="10199375" y="0"/>
            <a:ext cx="14187673" cy="13716000"/>
          </a:xfrm>
          <a:prstGeom prst="rect">
            <a:avLst/>
          </a:prstGeom>
          <a:noFill/>
          <a:ln>
            <a:noFill/>
          </a:ln>
        </p:spPr>
      </p:pic>
      <p:sp>
        <p:nvSpPr>
          <p:cNvPr id="112" name="Google Shape;112;g32754fe632f_0_8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3" name="Google Shape;113;g32754fe632f_0_89"/>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114" name="Google Shape;114;g32754fe632f_0_89"/>
          <p:cNvSpPr/>
          <p:nvPr/>
        </p:nvSpPr>
        <p:spPr>
          <a:xfrm>
            <a:off x="2934067" y="1384300"/>
            <a:ext cx="81291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5" name="Google Shape;115;g32754fe632f_0_89"/>
          <p:cNvPicPr preferRelativeResize="0"/>
          <p:nvPr/>
        </p:nvPicPr>
        <p:blipFill rotWithShape="1">
          <a:blip r:embed="rId6">
            <a:alphaModFix/>
          </a:blip>
          <a:srcRect b="0" l="0" r="0" t="0"/>
          <a:stretch/>
        </p:blipFill>
        <p:spPr>
          <a:xfrm>
            <a:off x="2934067" y="1384300"/>
            <a:ext cx="8129016" cy="7454900"/>
          </a:xfrm>
          <a:prstGeom prst="rect">
            <a:avLst/>
          </a:prstGeom>
          <a:noFill/>
          <a:ln>
            <a:noFill/>
          </a:ln>
        </p:spPr>
      </p:pic>
      <p:sp>
        <p:nvSpPr>
          <p:cNvPr id="116" name="Google Shape;116;g32754fe632f_0_89"/>
          <p:cNvSpPr/>
          <p:nvPr/>
        </p:nvSpPr>
        <p:spPr>
          <a:xfrm>
            <a:off x="2934067" y="9448800"/>
            <a:ext cx="8129100" cy="1574700"/>
          </a:xfrm>
          <a:prstGeom prst="rect">
            <a:avLst/>
          </a:prstGeom>
          <a:solidFill>
            <a:srgbClr val="A1C6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g32754fe632f_0_89"/>
          <p:cNvSpPr/>
          <p:nvPr/>
        </p:nvSpPr>
        <p:spPr>
          <a:xfrm>
            <a:off x="3696162" y="9892426"/>
            <a:ext cx="7011300" cy="116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15C2E"/>
              </a:buClr>
              <a:buSzPts val="4800"/>
              <a:buFont typeface="MuseoModerno"/>
              <a:buNone/>
            </a:pPr>
            <a:r>
              <a:rPr b="1" i="0" lang="en-US" sz="4800" u="none" cap="none" strike="noStrike">
                <a:solidFill>
                  <a:srgbClr val="115C2E"/>
                </a:solidFill>
                <a:latin typeface="MuseoModerno"/>
                <a:ea typeface="MuseoModerno"/>
                <a:cs typeface="MuseoModerno"/>
                <a:sym typeface="MuseoModerno"/>
              </a:rPr>
              <a:t>UNICORN SIGHTINGS</a:t>
            </a:r>
            <a:endParaRPr b="0" i="0" sz="4800" u="none" cap="none" strike="noStrike">
              <a:solidFill>
                <a:schemeClr val="dk1"/>
              </a:solidFill>
              <a:latin typeface="Calibri"/>
              <a:ea typeface="Calibri"/>
              <a:cs typeface="Calibri"/>
              <a:sym typeface="Calibri"/>
            </a:endParaRPr>
          </a:p>
        </p:txBody>
      </p:sp>
      <p:sp>
        <p:nvSpPr>
          <p:cNvPr id="118" name="Google Shape;118;g32754fe632f_0_89"/>
          <p:cNvSpPr/>
          <p:nvPr/>
        </p:nvSpPr>
        <p:spPr>
          <a:xfrm>
            <a:off x="2934067" y="11633200"/>
            <a:ext cx="8129100" cy="96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g32754fe632f_0_89"/>
          <p:cNvSpPr/>
          <p:nvPr/>
        </p:nvSpPr>
        <p:spPr>
          <a:xfrm>
            <a:off x="2934067" y="11633200"/>
            <a:ext cx="82644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20" name="Google Shape;120;g32754fe632f_0_89"/>
          <p:cNvSpPr/>
          <p:nvPr/>
        </p:nvSpPr>
        <p:spPr>
          <a:xfrm>
            <a:off x="13323965" y="1384300"/>
            <a:ext cx="81291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1" name="Google Shape;121;g32754fe632f_0_89"/>
          <p:cNvPicPr preferRelativeResize="0"/>
          <p:nvPr/>
        </p:nvPicPr>
        <p:blipFill rotWithShape="1">
          <a:blip r:embed="rId7">
            <a:alphaModFix/>
          </a:blip>
          <a:srcRect b="0" l="0" r="0" t="0"/>
          <a:stretch/>
        </p:blipFill>
        <p:spPr>
          <a:xfrm>
            <a:off x="13323965" y="1384300"/>
            <a:ext cx="8129016" cy="7454900"/>
          </a:xfrm>
          <a:prstGeom prst="rect">
            <a:avLst/>
          </a:prstGeom>
          <a:noFill/>
          <a:ln>
            <a:noFill/>
          </a:ln>
        </p:spPr>
      </p:pic>
      <p:sp>
        <p:nvSpPr>
          <p:cNvPr id="122" name="Google Shape;122;g32754fe632f_0_89"/>
          <p:cNvSpPr/>
          <p:nvPr/>
        </p:nvSpPr>
        <p:spPr>
          <a:xfrm>
            <a:off x="13323965" y="9448800"/>
            <a:ext cx="8129100" cy="1574700"/>
          </a:xfrm>
          <a:prstGeom prst="rect">
            <a:avLst/>
          </a:prstGeom>
          <a:solidFill>
            <a:srgbClr val="A1C6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g32754fe632f_0_89"/>
          <p:cNvSpPr/>
          <p:nvPr/>
        </p:nvSpPr>
        <p:spPr>
          <a:xfrm>
            <a:off x="14086061" y="9892426"/>
            <a:ext cx="5842800" cy="1168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15C2E"/>
              </a:buClr>
              <a:buSzPts val="4800"/>
              <a:buFont typeface="MuseoModerno"/>
              <a:buNone/>
            </a:pPr>
            <a:r>
              <a:rPr b="1" i="0" lang="en-US" sz="4800" u="none" cap="none" strike="noStrike">
                <a:solidFill>
                  <a:srgbClr val="115C2E"/>
                </a:solidFill>
                <a:latin typeface="MuseoModerno"/>
                <a:ea typeface="MuseoModerno"/>
                <a:cs typeface="MuseoModerno"/>
                <a:sym typeface="MuseoModerno"/>
              </a:rPr>
              <a:t>DRAGON TAMING</a:t>
            </a:r>
            <a:endParaRPr b="0" i="0" sz="4800" u="none" cap="none" strike="noStrike">
              <a:solidFill>
                <a:schemeClr val="dk1"/>
              </a:solidFill>
              <a:latin typeface="Calibri"/>
              <a:ea typeface="Calibri"/>
              <a:cs typeface="Calibri"/>
              <a:sym typeface="Calibri"/>
            </a:endParaRPr>
          </a:p>
        </p:txBody>
      </p:sp>
      <p:sp>
        <p:nvSpPr>
          <p:cNvPr id="124" name="Google Shape;124;g32754fe632f_0_89"/>
          <p:cNvSpPr/>
          <p:nvPr/>
        </p:nvSpPr>
        <p:spPr>
          <a:xfrm>
            <a:off x="13323965" y="11633200"/>
            <a:ext cx="8129100" cy="96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g32754fe632f_0_89"/>
          <p:cNvSpPr/>
          <p:nvPr/>
        </p:nvSpPr>
        <p:spPr>
          <a:xfrm>
            <a:off x="13323965" y="11633200"/>
            <a:ext cx="82644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A closer look at the art of taming dragons and the adventurers who take on these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FD6"/>
        </a:solidFill>
      </p:bgPr>
    </p:bg>
    <p:spTree>
      <p:nvGrpSpPr>
        <p:cNvPr id="130" name="Shape 130"/>
        <p:cNvGrpSpPr/>
        <p:nvPr/>
      </p:nvGrpSpPr>
      <p:grpSpPr>
        <a:xfrm>
          <a:off x="0" y="0"/>
          <a:ext cx="0" cy="0"/>
          <a:chOff x="0" y="0"/>
          <a:chExt cx="0" cy="0"/>
        </a:xfrm>
      </p:grpSpPr>
      <p:pic>
        <p:nvPicPr>
          <p:cNvPr descr=" " id="131" name="Google Shape;131;g32754fe632f_0_109"/>
          <p:cNvPicPr preferRelativeResize="0"/>
          <p:nvPr/>
        </p:nvPicPr>
        <p:blipFill rotWithShape="1">
          <a:blip r:embed="rId3">
            <a:alphaModFix/>
          </a:blip>
          <a:srcRect b="0" l="0" r="0" t="0"/>
          <a:stretch/>
        </p:blipFill>
        <p:spPr>
          <a:xfrm>
            <a:off x="13209651" y="0"/>
            <a:ext cx="11177397" cy="6858000"/>
          </a:xfrm>
          <a:prstGeom prst="rect">
            <a:avLst/>
          </a:prstGeom>
          <a:noFill/>
          <a:ln>
            <a:noFill/>
          </a:ln>
        </p:spPr>
      </p:pic>
      <p:pic>
        <p:nvPicPr>
          <p:cNvPr descr=" " id="132" name="Google Shape;132;g32754fe632f_0_109"/>
          <p:cNvPicPr preferRelativeResize="0"/>
          <p:nvPr/>
        </p:nvPicPr>
        <p:blipFill rotWithShape="1">
          <a:blip r:embed="rId4">
            <a:alphaModFix/>
          </a:blip>
          <a:srcRect b="0" l="0" r="0" t="0"/>
          <a:stretch/>
        </p:blipFill>
        <p:spPr>
          <a:xfrm>
            <a:off x="0" y="4229100"/>
            <a:ext cx="9183248" cy="9486900"/>
          </a:xfrm>
          <a:prstGeom prst="rect">
            <a:avLst/>
          </a:prstGeom>
          <a:noFill/>
          <a:ln>
            <a:noFill/>
          </a:ln>
        </p:spPr>
      </p:pic>
      <p:sp>
        <p:nvSpPr>
          <p:cNvPr id="133" name="Google Shape;133;g32754fe632f_0_10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4" name="Google Shape;134;g32754fe632f_0_109"/>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135" name="Google Shape;135;g32754fe632f_0_109"/>
          <p:cNvPicPr preferRelativeResize="0"/>
          <p:nvPr/>
        </p:nvPicPr>
        <p:blipFill rotWithShape="1">
          <a:blip r:embed="rId6">
            <a:alphaModFix/>
          </a:blip>
          <a:srcRect b="0" l="0" r="0" t="0"/>
          <a:stretch/>
        </p:blipFill>
        <p:spPr>
          <a:xfrm>
            <a:off x="914514" y="1384300"/>
            <a:ext cx="5966698" cy="4437887"/>
          </a:xfrm>
          <a:prstGeom prst="rect">
            <a:avLst/>
          </a:prstGeom>
          <a:noFill/>
          <a:ln>
            <a:noFill/>
          </a:ln>
        </p:spPr>
      </p:pic>
      <p:sp>
        <p:nvSpPr>
          <p:cNvPr id="136" name="Google Shape;136;g32754fe632f_0_109"/>
          <p:cNvSpPr/>
          <p:nvPr/>
        </p:nvSpPr>
        <p:spPr>
          <a:xfrm>
            <a:off x="5842730" y="4699000"/>
            <a:ext cx="13603500" cy="778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g32754fe632f_0_109"/>
          <p:cNvSpPr/>
          <p:nvPr/>
        </p:nvSpPr>
        <p:spPr>
          <a:xfrm>
            <a:off x="5842730" y="4699000"/>
            <a:ext cx="13806600" cy="6959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useoModerno"/>
              <a:buNone/>
            </a:pPr>
            <a:r>
              <a:rPr b="1" i="0" lang="en-US" sz="4800" u="none" cap="none" strike="noStrike">
                <a:solidFill>
                  <a:srgbClr val="0E0E0E"/>
                </a:solidFill>
                <a:latin typeface="MuseoModerno"/>
                <a:ea typeface="MuseoModerno"/>
                <a:cs typeface="MuseoModerno"/>
                <a:sym typeface="MuseoModerno"/>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38" name="Google Shape;138;g32754fe632f_0_109"/>
          <p:cNvSpPr/>
          <p:nvPr/>
        </p:nvSpPr>
        <p:spPr>
          <a:xfrm>
            <a:off x="14632229" y="11760200"/>
            <a:ext cx="4966200" cy="876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useoModerno"/>
              <a:buNone/>
            </a:pPr>
            <a:r>
              <a:rPr b="1" i="0" lang="en-US" sz="3600" u="none" cap="none" strike="noStrike">
                <a:solidFill>
                  <a:srgbClr val="0E0E0E"/>
                </a:solidFill>
                <a:latin typeface="MuseoModerno"/>
                <a:ea typeface="MuseoModerno"/>
                <a:cs typeface="MuseoModerno"/>
                <a:sym typeface="MuseoModerno"/>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FD6"/>
        </a:solidFill>
      </p:bgPr>
    </p:bg>
    <p:spTree>
      <p:nvGrpSpPr>
        <p:cNvPr id="143" name="Shape 143"/>
        <p:cNvGrpSpPr/>
        <p:nvPr/>
      </p:nvGrpSpPr>
      <p:grpSpPr>
        <a:xfrm>
          <a:off x="0" y="0"/>
          <a:ext cx="0" cy="0"/>
          <a:chOff x="0" y="0"/>
          <a:chExt cx="0" cy="0"/>
        </a:xfrm>
      </p:grpSpPr>
      <p:pic>
        <p:nvPicPr>
          <p:cNvPr descr=" " id="144" name="Google Shape;144;g32754fe632f_0_121"/>
          <p:cNvPicPr preferRelativeResize="0"/>
          <p:nvPr/>
        </p:nvPicPr>
        <p:blipFill rotWithShape="1">
          <a:blip r:embed="rId3">
            <a:alphaModFix/>
          </a:blip>
          <a:srcRect b="0" l="0" r="0" t="0"/>
          <a:stretch/>
        </p:blipFill>
        <p:spPr>
          <a:xfrm>
            <a:off x="0" y="0"/>
            <a:ext cx="10605826" cy="10515600"/>
          </a:xfrm>
          <a:prstGeom prst="rect">
            <a:avLst/>
          </a:prstGeom>
          <a:noFill/>
          <a:ln>
            <a:noFill/>
          </a:ln>
        </p:spPr>
      </p:pic>
      <p:pic>
        <p:nvPicPr>
          <p:cNvPr descr=" " id="145" name="Google Shape;145;g32754fe632f_0_121"/>
          <p:cNvPicPr preferRelativeResize="0"/>
          <p:nvPr/>
        </p:nvPicPr>
        <p:blipFill rotWithShape="1">
          <a:blip r:embed="rId4">
            <a:alphaModFix/>
          </a:blip>
          <a:srcRect b="0" l="0" r="0" t="0"/>
          <a:stretch/>
        </p:blipFill>
        <p:spPr>
          <a:xfrm>
            <a:off x="12193524" y="749300"/>
            <a:ext cx="12193524" cy="12966700"/>
          </a:xfrm>
          <a:prstGeom prst="rect">
            <a:avLst/>
          </a:prstGeom>
          <a:noFill/>
          <a:ln>
            <a:noFill/>
          </a:ln>
        </p:spPr>
      </p:pic>
      <p:sp>
        <p:nvSpPr>
          <p:cNvPr id="146" name="Google Shape;146;g32754fe632f_0_121"/>
          <p:cNvSpPr/>
          <p:nvPr/>
        </p:nvSpPr>
        <p:spPr>
          <a:xfrm>
            <a:off x="2997575" y="1092200"/>
            <a:ext cx="18417300" cy="2222400"/>
          </a:xfrm>
          <a:prstGeom prst="rect">
            <a:avLst/>
          </a:prstGeom>
          <a:solidFill>
            <a:srgbClr val="A1C6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g32754fe632f_0_121"/>
          <p:cNvSpPr/>
          <p:nvPr/>
        </p:nvSpPr>
        <p:spPr>
          <a:xfrm>
            <a:off x="3759670" y="1651514"/>
            <a:ext cx="17231700" cy="1951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15C2E"/>
              </a:buClr>
              <a:buSzPts val="8000"/>
              <a:buFont typeface="MuseoModerno"/>
              <a:buNone/>
            </a:pPr>
            <a:r>
              <a:rPr b="1" i="0" lang="en-US" sz="8000" u="none" cap="none" strike="noStrike">
                <a:solidFill>
                  <a:srgbClr val="115C2E"/>
                </a:solidFill>
                <a:latin typeface="MuseoModerno"/>
                <a:ea typeface="MuseoModerno"/>
                <a:cs typeface="MuseoModerno"/>
                <a:sym typeface="MuseoModerno"/>
              </a:rPr>
              <a:t>The Magic of Dragons: A Research</a:t>
            </a:r>
            <a:endParaRPr b="0" i="0" sz="8000" u="none" cap="none" strike="noStrike">
              <a:solidFill>
                <a:schemeClr val="dk1"/>
              </a:solidFill>
              <a:latin typeface="Calibri"/>
              <a:ea typeface="Calibri"/>
              <a:cs typeface="Calibri"/>
              <a:sym typeface="Calibri"/>
            </a:endParaRPr>
          </a:p>
        </p:txBody>
      </p:sp>
      <p:sp>
        <p:nvSpPr>
          <p:cNvPr id="148" name="Google Shape;148;g32754fe632f_0_121"/>
          <p:cNvSpPr/>
          <p:nvPr/>
        </p:nvSpPr>
        <p:spPr>
          <a:xfrm>
            <a:off x="14200375" y="4406900"/>
            <a:ext cx="8205300" cy="820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g32754fe632f_0_121"/>
          <p:cNvSpPr/>
          <p:nvPr/>
        </p:nvSpPr>
        <p:spPr>
          <a:xfrm>
            <a:off x="14200375" y="4406900"/>
            <a:ext cx="8205300" cy="8204100"/>
          </a:xfrm>
          <a:prstGeom prst="ellipse">
            <a:avLst/>
          </a:prstGeom>
          <a:solidFill>
            <a:srgbClr val="0A73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g32754fe632f_0_121"/>
          <p:cNvSpPr/>
          <p:nvPr/>
        </p:nvSpPr>
        <p:spPr>
          <a:xfrm>
            <a:off x="15229203" y="6299200"/>
            <a:ext cx="6160200" cy="6159600"/>
          </a:xfrm>
          <a:prstGeom prst="ellipse">
            <a:avLst/>
          </a:prstGeom>
          <a:solidFill>
            <a:srgbClr val="CCDE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g32754fe632f_0_121"/>
          <p:cNvSpPr/>
          <p:nvPr/>
        </p:nvSpPr>
        <p:spPr>
          <a:xfrm>
            <a:off x="16258032" y="8178800"/>
            <a:ext cx="4089900" cy="4089300"/>
          </a:xfrm>
          <a:prstGeom prst="ellipse">
            <a:avLst/>
          </a:prstGeom>
          <a:solidFill>
            <a:srgbClr val="EBEF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g32754fe632f_0_121"/>
          <p:cNvSpPr/>
          <p:nvPr/>
        </p:nvSpPr>
        <p:spPr>
          <a:xfrm>
            <a:off x="17413876" y="4826000"/>
            <a:ext cx="1765500" cy="1168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EBEFD6"/>
              </a:buClr>
              <a:buSzPts val="4800"/>
              <a:buFont typeface="MuseoModerno"/>
              <a:buNone/>
            </a:pPr>
            <a:r>
              <a:rPr b="1" i="0" lang="en-US" sz="4800" u="none" cap="none" strike="noStrike">
                <a:solidFill>
                  <a:srgbClr val="EBEFD6"/>
                </a:solidFill>
                <a:latin typeface="MuseoModerno"/>
                <a:ea typeface="MuseoModerno"/>
                <a:cs typeface="MuseoModerno"/>
                <a:sym typeface="MuseoModerno"/>
              </a:rPr>
              <a:t>6.7M</a:t>
            </a:r>
            <a:endParaRPr b="0" i="0" sz="4800" u="none" cap="none" strike="noStrike">
              <a:solidFill>
                <a:schemeClr val="dk1"/>
              </a:solidFill>
              <a:latin typeface="Calibri"/>
              <a:ea typeface="Calibri"/>
              <a:cs typeface="Calibri"/>
              <a:sym typeface="Calibri"/>
            </a:endParaRPr>
          </a:p>
        </p:txBody>
      </p:sp>
      <p:sp>
        <p:nvSpPr>
          <p:cNvPr id="153" name="Google Shape;153;g32754fe632f_0_121"/>
          <p:cNvSpPr/>
          <p:nvPr/>
        </p:nvSpPr>
        <p:spPr>
          <a:xfrm>
            <a:off x="17439280" y="9639300"/>
            <a:ext cx="1740000" cy="1168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272727"/>
              </a:buClr>
              <a:buSzPts val="4800"/>
              <a:buFont typeface="MuseoModerno"/>
              <a:buNone/>
            </a:pPr>
            <a:r>
              <a:rPr b="1" i="0" lang="en-US" sz="4800" u="none" cap="none" strike="noStrike">
                <a:solidFill>
                  <a:srgbClr val="272727"/>
                </a:solidFill>
                <a:latin typeface="MuseoModerno"/>
                <a:ea typeface="MuseoModerno"/>
                <a:cs typeface="MuseoModerno"/>
                <a:sym typeface="MuseoModerno"/>
              </a:rPr>
              <a:t>2.3M</a:t>
            </a:r>
            <a:endParaRPr b="0" i="0" sz="4800" u="none" cap="none" strike="noStrike">
              <a:solidFill>
                <a:schemeClr val="dk1"/>
              </a:solidFill>
              <a:latin typeface="Calibri"/>
              <a:ea typeface="Calibri"/>
              <a:cs typeface="Calibri"/>
              <a:sym typeface="Calibri"/>
            </a:endParaRPr>
          </a:p>
        </p:txBody>
      </p:sp>
      <p:sp>
        <p:nvSpPr>
          <p:cNvPr id="154" name="Google Shape;154;g32754fe632f_0_121"/>
          <p:cNvSpPr/>
          <p:nvPr/>
        </p:nvSpPr>
        <p:spPr>
          <a:xfrm>
            <a:off x="17401175" y="6705600"/>
            <a:ext cx="1803600" cy="11685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272727"/>
              </a:buClr>
              <a:buSzPts val="4800"/>
              <a:buFont typeface="MuseoModerno"/>
              <a:buNone/>
            </a:pPr>
            <a:r>
              <a:rPr b="1" i="0" lang="en-US" sz="4800" u="none" cap="none" strike="noStrike">
                <a:solidFill>
                  <a:srgbClr val="272727"/>
                </a:solidFill>
                <a:latin typeface="MuseoModerno"/>
                <a:ea typeface="MuseoModerno"/>
                <a:cs typeface="MuseoModerno"/>
                <a:sym typeface="MuseoModerno"/>
              </a:rPr>
              <a:t>4.4M</a:t>
            </a:r>
            <a:endParaRPr b="0" i="0" sz="4800" u="none" cap="none" strike="noStrike">
              <a:solidFill>
                <a:schemeClr val="dk1"/>
              </a:solidFill>
              <a:latin typeface="Calibri"/>
              <a:ea typeface="Calibri"/>
              <a:cs typeface="Calibri"/>
              <a:sym typeface="Calibri"/>
            </a:endParaRPr>
          </a:p>
        </p:txBody>
      </p:sp>
      <p:sp>
        <p:nvSpPr>
          <p:cNvPr id="155" name="Google Shape;155;g32754fe632f_0_12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6" name="Google Shape;156;g32754fe632f_0_121"/>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157" name="Google Shape;157;g32754fe632f_0_121"/>
          <p:cNvSpPr/>
          <p:nvPr/>
        </p:nvSpPr>
        <p:spPr>
          <a:xfrm>
            <a:off x="3734267" y="3594100"/>
            <a:ext cx="8459400" cy="228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8" name="Google Shape;158;g32754fe632f_0_121"/>
          <p:cNvPicPr preferRelativeResize="0"/>
          <p:nvPr/>
        </p:nvPicPr>
        <p:blipFill rotWithShape="1">
          <a:blip r:embed="rId6">
            <a:alphaModFix/>
          </a:blip>
          <a:srcRect b="0" l="0" r="0" t="0"/>
          <a:stretch/>
        </p:blipFill>
        <p:spPr>
          <a:xfrm>
            <a:off x="3734267" y="3594100"/>
            <a:ext cx="1016431" cy="1016000"/>
          </a:xfrm>
          <a:prstGeom prst="rect">
            <a:avLst/>
          </a:prstGeom>
          <a:noFill/>
          <a:ln>
            <a:noFill/>
          </a:ln>
        </p:spPr>
      </p:pic>
      <p:sp>
        <p:nvSpPr>
          <p:cNvPr id="159" name="Google Shape;159;g32754fe632f_0_121"/>
          <p:cNvSpPr/>
          <p:nvPr/>
        </p:nvSpPr>
        <p:spPr>
          <a:xfrm>
            <a:off x="3734267" y="4914900"/>
            <a:ext cx="8459400" cy="96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g32754fe632f_0_121"/>
          <p:cNvSpPr/>
          <p:nvPr/>
        </p:nvSpPr>
        <p:spPr>
          <a:xfrm>
            <a:off x="3734267" y="4914900"/>
            <a:ext cx="85947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161" name="Google Shape;161;g32754fe632f_0_121"/>
          <p:cNvSpPr/>
          <p:nvPr/>
        </p:nvSpPr>
        <p:spPr>
          <a:xfrm>
            <a:off x="3734267" y="6946900"/>
            <a:ext cx="8459400" cy="228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2" name="Google Shape;162;g32754fe632f_0_121"/>
          <p:cNvPicPr preferRelativeResize="0"/>
          <p:nvPr/>
        </p:nvPicPr>
        <p:blipFill rotWithShape="1">
          <a:blip r:embed="rId7">
            <a:alphaModFix/>
          </a:blip>
          <a:srcRect b="0" l="0" r="0" t="0"/>
          <a:stretch/>
        </p:blipFill>
        <p:spPr>
          <a:xfrm>
            <a:off x="3734267" y="6946900"/>
            <a:ext cx="1033471" cy="1016000"/>
          </a:xfrm>
          <a:prstGeom prst="rect">
            <a:avLst/>
          </a:prstGeom>
          <a:noFill/>
          <a:ln>
            <a:noFill/>
          </a:ln>
        </p:spPr>
      </p:pic>
      <p:sp>
        <p:nvSpPr>
          <p:cNvPr id="163" name="Google Shape;163;g32754fe632f_0_121"/>
          <p:cNvSpPr/>
          <p:nvPr/>
        </p:nvSpPr>
        <p:spPr>
          <a:xfrm>
            <a:off x="3734267" y="8267700"/>
            <a:ext cx="8459400" cy="96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g32754fe632f_0_121"/>
          <p:cNvSpPr/>
          <p:nvPr/>
        </p:nvSpPr>
        <p:spPr>
          <a:xfrm>
            <a:off x="3734267" y="8267700"/>
            <a:ext cx="85947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Music of the Elves": Immerse yourself in the enchanting music of the elves.</a:t>
            </a:r>
            <a:endParaRPr b="0" i="0" sz="3200" u="none" cap="none" strike="noStrike">
              <a:solidFill>
                <a:schemeClr val="dk1"/>
              </a:solidFill>
              <a:latin typeface="Calibri"/>
              <a:ea typeface="Calibri"/>
              <a:cs typeface="Calibri"/>
              <a:sym typeface="Calibri"/>
            </a:endParaRPr>
          </a:p>
        </p:txBody>
      </p:sp>
      <p:sp>
        <p:nvSpPr>
          <p:cNvPr id="165" name="Google Shape;165;g32754fe632f_0_121"/>
          <p:cNvSpPr/>
          <p:nvPr/>
        </p:nvSpPr>
        <p:spPr>
          <a:xfrm>
            <a:off x="3734267" y="10299700"/>
            <a:ext cx="8459400" cy="228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6" name="Google Shape;166;g32754fe632f_0_121"/>
          <p:cNvPicPr preferRelativeResize="0"/>
          <p:nvPr/>
        </p:nvPicPr>
        <p:blipFill rotWithShape="1">
          <a:blip r:embed="rId8">
            <a:alphaModFix/>
          </a:blip>
          <a:srcRect b="0" l="0" r="0" t="0"/>
          <a:stretch/>
        </p:blipFill>
        <p:spPr>
          <a:xfrm>
            <a:off x="3734267" y="10299700"/>
            <a:ext cx="1055531" cy="1016000"/>
          </a:xfrm>
          <a:prstGeom prst="rect">
            <a:avLst/>
          </a:prstGeom>
          <a:noFill/>
          <a:ln>
            <a:noFill/>
          </a:ln>
        </p:spPr>
      </p:pic>
      <p:sp>
        <p:nvSpPr>
          <p:cNvPr id="167" name="Google Shape;167;g32754fe632f_0_121"/>
          <p:cNvSpPr/>
          <p:nvPr/>
        </p:nvSpPr>
        <p:spPr>
          <a:xfrm>
            <a:off x="3734267" y="11620500"/>
            <a:ext cx="8459400" cy="96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g32754fe632f_0_121"/>
          <p:cNvSpPr/>
          <p:nvPr/>
        </p:nvSpPr>
        <p:spPr>
          <a:xfrm>
            <a:off x="3734267" y="11620500"/>
            <a:ext cx="8594700" cy="11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Lato"/>
              <a:buNone/>
            </a:pPr>
            <a:r>
              <a:rPr b="0" i="0" lang="en-US" sz="3200" u="none" cap="none" strike="noStrike">
                <a:solidFill>
                  <a:srgbClr val="0E0E0E"/>
                </a:solidFill>
                <a:latin typeface="Lato"/>
                <a:ea typeface="Lato"/>
                <a:cs typeface="Lato"/>
                <a:sym typeface="Lato"/>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FD6"/>
        </a:solidFill>
      </p:bgPr>
    </p:bg>
    <p:spTree>
      <p:nvGrpSpPr>
        <p:cNvPr id="173" name="Shape 173"/>
        <p:cNvGrpSpPr/>
        <p:nvPr/>
      </p:nvGrpSpPr>
      <p:grpSpPr>
        <a:xfrm>
          <a:off x="0" y="0"/>
          <a:ext cx="0" cy="0"/>
          <a:chOff x="0" y="0"/>
          <a:chExt cx="0" cy="0"/>
        </a:xfrm>
      </p:grpSpPr>
      <p:pic>
        <p:nvPicPr>
          <p:cNvPr descr=" " id="174" name="Google Shape;174;g32754fe632f_0_150"/>
          <p:cNvPicPr preferRelativeResize="0"/>
          <p:nvPr/>
        </p:nvPicPr>
        <p:blipFill rotWithShape="1">
          <a:blip r:embed="rId3">
            <a:alphaModFix/>
          </a:blip>
          <a:srcRect b="0" l="0" r="0" t="0"/>
          <a:stretch/>
        </p:blipFill>
        <p:spPr>
          <a:xfrm>
            <a:off x="0" y="0"/>
            <a:ext cx="12193524" cy="11303000"/>
          </a:xfrm>
          <a:prstGeom prst="rect">
            <a:avLst/>
          </a:prstGeom>
          <a:noFill/>
          <a:ln>
            <a:noFill/>
          </a:ln>
        </p:spPr>
      </p:pic>
      <p:pic>
        <p:nvPicPr>
          <p:cNvPr descr=" " id="175" name="Google Shape;175;g32754fe632f_0_150"/>
          <p:cNvPicPr preferRelativeResize="0"/>
          <p:nvPr/>
        </p:nvPicPr>
        <p:blipFill rotWithShape="1">
          <a:blip r:embed="rId4">
            <a:alphaModFix/>
          </a:blip>
          <a:srcRect b="0" l="0" r="0" t="0"/>
          <a:stretch/>
        </p:blipFill>
        <p:spPr>
          <a:xfrm>
            <a:off x="15508638" y="2374900"/>
            <a:ext cx="8878410" cy="11341100"/>
          </a:xfrm>
          <a:prstGeom prst="rect">
            <a:avLst/>
          </a:prstGeom>
          <a:noFill/>
          <a:ln>
            <a:noFill/>
          </a:ln>
        </p:spPr>
      </p:pic>
      <p:sp>
        <p:nvSpPr>
          <p:cNvPr id="176" name="Google Shape;176;g32754fe632f_0_15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7" name="Google Shape;177;g32754fe632f_0_15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178" name="Google Shape;178;g32754fe632f_0_150"/>
          <p:cNvSpPr/>
          <p:nvPr/>
        </p:nvSpPr>
        <p:spPr>
          <a:xfrm>
            <a:off x="8548168" y="768350"/>
            <a:ext cx="7290600" cy="2222400"/>
          </a:xfrm>
          <a:prstGeom prst="rect">
            <a:avLst/>
          </a:prstGeom>
          <a:solidFill>
            <a:srgbClr val="A1C6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g32754fe632f_0_150"/>
          <p:cNvSpPr/>
          <p:nvPr/>
        </p:nvSpPr>
        <p:spPr>
          <a:xfrm>
            <a:off x="9310264" y="1327664"/>
            <a:ext cx="6105300" cy="1951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115C2E"/>
              </a:buClr>
              <a:buSzPts val="8000"/>
              <a:buFont typeface="MuseoModerno"/>
              <a:buNone/>
            </a:pPr>
            <a:r>
              <a:rPr b="1" i="0" lang="en-US" sz="8000" u="none" cap="none" strike="noStrike">
                <a:solidFill>
                  <a:srgbClr val="115C2E"/>
                </a:solidFill>
                <a:latin typeface="MuseoModerno"/>
                <a:ea typeface="MuseoModerno"/>
                <a:cs typeface="MuseoModerno"/>
                <a:sym typeface="MuseoModerno"/>
              </a:rPr>
              <a:t>Pricing Plan</a:t>
            </a:r>
            <a:endParaRPr b="0" i="0" sz="8000" u="none" cap="none" strike="noStrike">
              <a:solidFill>
                <a:schemeClr val="dk1"/>
              </a:solidFill>
              <a:latin typeface="Calibri"/>
              <a:ea typeface="Calibri"/>
              <a:cs typeface="Calibri"/>
              <a:sym typeface="Calibri"/>
            </a:endParaRPr>
          </a:p>
        </p:txBody>
      </p:sp>
      <p:sp>
        <p:nvSpPr>
          <p:cNvPr id="180" name="Google Shape;180;g32754fe632f_0_150"/>
          <p:cNvSpPr/>
          <p:nvPr/>
        </p:nvSpPr>
        <p:spPr>
          <a:xfrm>
            <a:off x="1778222" y="3632200"/>
            <a:ext cx="20843400" cy="8686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g32754fe632f_0_150"/>
          <p:cNvSpPr/>
          <p:nvPr/>
        </p:nvSpPr>
        <p:spPr>
          <a:xfrm>
            <a:off x="1778222" y="3632200"/>
            <a:ext cx="6439800" cy="8686800"/>
          </a:xfrm>
          <a:prstGeom prst="rect">
            <a:avLst/>
          </a:prstGeom>
          <a:solidFill>
            <a:srgbClr val="A1C6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2" name="Google Shape;182;g32754fe632f_0_150"/>
          <p:cNvPicPr preferRelativeResize="0"/>
          <p:nvPr/>
        </p:nvPicPr>
        <p:blipFill rotWithShape="1">
          <a:blip r:embed="rId6">
            <a:alphaModFix/>
          </a:blip>
          <a:srcRect b="0" l="0" r="0" t="0"/>
          <a:stretch/>
        </p:blipFill>
        <p:spPr>
          <a:xfrm>
            <a:off x="4459674" y="4089400"/>
            <a:ext cx="1076801" cy="1625600"/>
          </a:xfrm>
          <a:prstGeom prst="rect">
            <a:avLst/>
          </a:prstGeom>
          <a:noFill/>
          <a:ln>
            <a:noFill/>
          </a:ln>
        </p:spPr>
      </p:pic>
      <p:sp>
        <p:nvSpPr>
          <p:cNvPr id="183" name="Google Shape;183;g32754fe632f_0_150"/>
          <p:cNvSpPr/>
          <p:nvPr/>
        </p:nvSpPr>
        <p:spPr>
          <a:xfrm>
            <a:off x="3937492" y="6019800"/>
            <a:ext cx="2121300" cy="1168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A7333"/>
              </a:buClr>
              <a:buSzPts val="4800"/>
              <a:buFont typeface="MuseoModerno"/>
              <a:buNone/>
            </a:pPr>
            <a:r>
              <a:rPr b="1" i="0" lang="en-US" sz="4800" u="none" cap="none" strike="noStrike">
                <a:solidFill>
                  <a:srgbClr val="0A7333"/>
                </a:solidFill>
                <a:latin typeface="MuseoModerno"/>
                <a:ea typeface="MuseoModerno"/>
                <a:cs typeface="MuseoModerno"/>
                <a:sym typeface="MuseoModerno"/>
              </a:rPr>
              <a:t>BASIC</a:t>
            </a:r>
            <a:endParaRPr b="0" i="0" sz="4800" u="none" cap="none" strike="noStrike">
              <a:solidFill>
                <a:schemeClr val="dk1"/>
              </a:solidFill>
              <a:latin typeface="Calibri"/>
              <a:ea typeface="Calibri"/>
              <a:cs typeface="Calibri"/>
              <a:sym typeface="Calibri"/>
            </a:endParaRPr>
          </a:p>
        </p:txBody>
      </p:sp>
      <p:sp>
        <p:nvSpPr>
          <p:cNvPr id="184" name="Google Shape;184;g32754fe632f_0_150"/>
          <p:cNvSpPr/>
          <p:nvPr/>
        </p:nvSpPr>
        <p:spPr>
          <a:xfrm>
            <a:off x="2235479" y="7081562"/>
            <a:ext cx="5660700" cy="34374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185" name="Google Shape;185;g32754fe632f_0_150"/>
          <p:cNvSpPr/>
          <p:nvPr/>
        </p:nvSpPr>
        <p:spPr>
          <a:xfrm>
            <a:off x="3003925" y="11151114"/>
            <a:ext cx="3988200" cy="1168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useoModerno"/>
              <a:buNone/>
            </a:pPr>
            <a:r>
              <a:rPr b="1" i="0" lang="en-US" sz="4800" u="none" cap="none" strike="noStrike">
                <a:solidFill>
                  <a:srgbClr val="0E0E0E"/>
                </a:solidFill>
                <a:latin typeface="MuseoModerno"/>
                <a:ea typeface="MuseoModerno"/>
                <a:cs typeface="MuseoModerno"/>
                <a:sym typeface="MuseoModerno"/>
              </a:rPr>
              <a:t>$10/MONTH</a:t>
            </a:r>
            <a:endParaRPr b="0" i="0" sz="4800" u="none" cap="none" strike="noStrike">
              <a:solidFill>
                <a:schemeClr val="dk1"/>
              </a:solidFill>
              <a:latin typeface="Calibri"/>
              <a:ea typeface="Calibri"/>
              <a:cs typeface="Calibri"/>
              <a:sym typeface="Calibri"/>
            </a:endParaRPr>
          </a:p>
        </p:txBody>
      </p:sp>
      <p:sp>
        <p:nvSpPr>
          <p:cNvPr id="186" name="Google Shape;186;g32754fe632f_0_150"/>
          <p:cNvSpPr/>
          <p:nvPr/>
        </p:nvSpPr>
        <p:spPr>
          <a:xfrm>
            <a:off x="8980022" y="3632200"/>
            <a:ext cx="6439800" cy="8686800"/>
          </a:xfrm>
          <a:prstGeom prst="rect">
            <a:avLst/>
          </a:prstGeom>
          <a:solidFill>
            <a:srgbClr val="A1C6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7" name="Google Shape;187;g32754fe632f_0_150"/>
          <p:cNvPicPr preferRelativeResize="0"/>
          <p:nvPr/>
        </p:nvPicPr>
        <p:blipFill rotWithShape="1">
          <a:blip r:embed="rId7">
            <a:alphaModFix/>
          </a:blip>
          <a:srcRect b="0" l="0" r="0" t="0"/>
          <a:stretch/>
        </p:blipFill>
        <p:spPr>
          <a:xfrm>
            <a:off x="11299938" y="4089400"/>
            <a:ext cx="1799873" cy="1625588"/>
          </a:xfrm>
          <a:prstGeom prst="rect">
            <a:avLst/>
          </a:prstGeom>
          <a:noFill/>
          <a:ln>
            <a:noFill/>
          </a:ln>
        </p:spPr>
      </p:pic>
      <p:sp>
        <p:nvSpPr>
          <p:cNvPr id="188" name="Google Shape;188;g32754fe632f_0_150"/>
          <p:cNvSpPr/>
          <p:nvPr/>
        </p:nvSpPr>
        <p:spPr>
          <a:xfrm>
            <a:off x="11291711" y="6019800"/>
            <a:ext cx="1816200" cy="1168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A7333"/>
              </a:buClr>
              <a:buSzPts val="4800"/>
              <a:buFont typeface="MuseoModerno"/>
              <a:buNone/>
            </a:pPr>
            <a:r>
              <a:rPr b="1" i="0" lang="en-US" sz="4800" u="none" cap="none" strike="noStrike">
                <a:solidFill>
                  <a:srgbClr val="0A7333"/>
                </a:solidFill>
                <a:latin typeface="MuseoModerno"/>
                <a:ea typeface="MuseoModerno"/>
                <a:cs typeface="MuseoModerno"/>
                <a:sym typeface="MuseoModerno"/>
              </a:rPr>
              <a:t>ELITE</a:t>
            </a:r>
            <a:endParaRPr b="0" i="0" sz="4800" u="none" cap="none" strike="noStrike">
              <a:solidFill>
                <a:schemeClr val="dk1"/>
              </a:solidFill>
              <a:latin typeface="Calibri"/>
              <a:ea typeface="Calibri"/>
              <a:cs typeface="Calibri"/>
              <a:sym typeface="Calibri"/>
            </a:endParaRPr>
          </a:p>
        </p:txBody>
      </p:sp>
      <p:sp>
        <p:nvSpPr>
          <p:cNvPr id="189" name="Google Shape;189;g32754fe632f_0_150"/>
          <p:cNvSpPr/>
          <p:nvPr/>
        </p:nvSpPr>
        <p:spPr>
          <a:xfrm>
            <a:off x="9437280" y="7081562"/>
            <a:ext cx="5660700" cy="34374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Ability to form larger parties with adventurers.</a:t>
            </a:r>
            <a:endParaRPr b="0" i="0" sz="3200" u="none" cap="none" strike="noStrike">
              <a:solidFill>
                <a:schemeClr val="dk1"/>
              </a:solidFill>
              <a:latin typeface="Calibri"/>
              <a:ea typeface="Calibri"/>
              <a:cs typeface="Calibri"/>
              <a:sym typeface="Calibri"/>
            </a:endParaRPr>
          </a:p>
        </p:txBody>
      </p:sp>
      <p:sp>
        <p:nvSpPr>
          <p:cNvPr id="190" name="Google Shape;190;g32754fe632f_0_150"/>
          <p:cNvSpPr/>
          <p:nvPr/>
        </p:nvSpPr>
        <p:spPr>
          <a:xfrm>
            <a:off x="10186673" y="11151114"/>
            <a:ext cx="4026300" cy="1168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useoModerno"/>
              <a:buNone/>
            </a:pPr>
            <a:r>
              <a:rPr b="1" i="0" lang="en-US" sz="4800" u="none" cap="none" strike="noStrike">
                <a:solidFill>
                  <a:srgbClr val="0E0E0E"/>
                </a:solidFill>
                <a:latin typeface="MuseoModerno"/>
                <a:ea typeface="MuseoModerno"/>
                <a:cs typeface="MuseoModerno"/>
                <a:sym typeface="MuseoModerno"/>
              </a:rPr>
              <a:t>$50/MONTH</a:t>
            </a:r>
            <a:endParaRPr b="0" i="0" sz="4800" u="none" cap="none" strike="noStrike">
              <a:solidFill>
                <a:schemeClr val="dk1"/>
              </a:solidFill>
              <a:latin typeface="Calibri"/>
              <a:ea typeface="Calibri"/>
              <a:cs typeface="Calibri"/>
              <a:sym typeface="Calibri"/>
            </a:endParaRPr>
          </a:p>
        </p:txBody>
      </p:sp>
      <p:sp>
        <p:nvSpPr>
          <p:cNvPr id="191" name="Google Shape;191;g32754fe632f_0_150"/>
          <p:cNvSpPr/>
          <p:nvPr/>
        </p:nvSpPr>
        <p:spPr>
          <a:xfrm>
            <a:off x="16181822" y="3632200"/>
            <a:ext cx="6439800" cy="8686800"/>
          </a:xfrm>
          <a:prstGeom prst="rect">
            <a:avLst/>
          </a:prstGeom>
          <a:solidFill>
            <a:srgbClr val="A1C64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2" name="Google Shape;192;g32754fe632f_0_150"/>
          <p:cNvPicPr preferRelativeResize="0"/>
          <p:nvPr/>
        </p:nvPicPr>
        <p:blipFill rotWithShape="1">
          <a:blip r:embed="rId8">
            <a:alphaModFix/>
          </a:blip>
          <a:srcRect b="0" l="0" r="0" t="0"/>
          <a:stretch/>
        </p:blipFill>
        <p:spPr>
          <a:xfrm>
            <a:off x="18535120" y="4089400"/>
            <a:ext cx="1733106" cy="1625612"/>
          </a:xfrm>
          <a:prstGeom prst="rect">
            <a:avLst/>
          </a:prstGeom>
          <a:noFill/>
          <a:ln>
            <a:noFill/>
          </a:ln>
        </p:spPr>
      </p:pic>
      <p:sp>
        <p:nvSpPr>
          <p:cNvPr id="193" name="Google Shape;193;g32754fe632f_0_150"/>
          <p:cNvSpPr/>
          <p:nvPr/>
        </p:nvSpPr>
        <p:spPr>
          <a:xfrm>
            <a:off x="17451981" y="6019812"/>
            <a:ext cx="3899400" cy="1168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A7333"/>
              </a:buClr>
              <a:buSzPts val="4800"/>
              <a:buFont typeface="MuseoModerno"/>
              <a:buNone/>
            </a:pPr>
            <a:r>
              <a:rPr b="1" i="0" lang="en-US" sz="4800" u="none" cap="none" strike="noStrike">
                <a:solidFill>
                  <a:srgbClr val="0A7333"/>
                </a:solidFill>
                <a:latin typeface="MuseoModerno"/>
                <a:ea typeface="MuseoModerno"/>
                <a:cs typeface="MuseoModerno"/>
                <a:sym typeface="MuseoModerno"/>
              </a:rPr>
              <a:t>LEGENDARY</a:t>
            </a:r>
            <a:endParaRPr b="0" i="0" sz="4800" u="none" cap="none" strike="noStrike">
              <a:solidFill>
                <a:schemeClr val="dk1"/>
              </a:solidFill>
              <a:latin typeface="Calibri"/>
              <a:ea typeface="Calibri"/>
              <a:cs typeface="Calibri"/>
              <a:sym typeface="Calibri"/>
            </a:endParaRPr>
          </a:p>
        </p:txBody>
      </p:sp>
      <p:sp>
        <p:nvSpPr>
          <p:cNvPr id="194" name="Google Shape;194;g32754fe632f_0_150"/>
          <p:cNvSpPr/>
          <p:nvPr/>
        </p:nvSpPr>
        <p:spPr>
          <a:xfrm>
            <a:off x="16639080" y="7081574"/>
            <a:ext cx="5660700" cy="34374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Access to the most challenging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Lato"/>
              <a:buChar char="•"/>
            </a:pPr>
            <a:r>
              <a:rPr b="0" i="0" lang="en-US" sz="3200" u="none" cap="none" strike="noStrike">
                <a:solidFill>
                  <a:srgbClr val="0E0E0E"/>
                </a:solidFill>
                <a:latin typeface="Lato"/>
                <a:ea typeface="Lato"/>
                <a:cs typeface="Lato"/>
                <a:sym typeface="Lato"/>
              </a:rPr>
              <a:t>The ability to form the largest parties.</a:t>
            </a:r>
            <a:endParaRPr b="0" i="0" sz="3200" u="none" cap="none" strike="noStrike">
              <a:solidFill>
                <a:schemeClr val="dk1"/>
              </a:solidFill>
              <a:latin typeface="Calibri"/>
              <a:ea typeface="Calibri"/>
              <a:cs typeface="Calibri"/>
              <a:sym typeface="Calibri"/>
            </a:endParaRPr>
          </a:p>
        </p:txBody>
      </p:sp>
      <p:sp>
        <p:nvSpPr>
          <p:cNvPr id="195" name="Google Shape;195;g32754fe632f_0_150"/>
          <p:cNvSpPr/>
          <p:nvPr/>
        </p:nvSpPr>
        <p:spPr>
          <a:xfrm>
            <a:off x="17210651" y="11151126"/>
            <a:ext cx="4382100" cy="1168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useoModerno"/>
              <a:buNone/>
            </a:pPr>
            <a:r>
              <a:rPr b="1" i="0" lang="en-US" sz="4800" u="none" cap="none" strike="noStrike">
                <a:solidFill>
                  <a:srgbClr val="0E0E0E"/>
                </a:solidFill>
                <a:latin typeface="MuseoModerno"/>
                <a:ea typeface="MuseoModerno"/>
                <a:cs typeface="MuseoModerno"/>
                <a:sym typeface="MuseoModerno"/>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2025-01-20T09:06:26Z</dcterms:created>
  <dc:creator>PptxGenJS</dc:creator>
</cp:coreProperties>
</file>