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5" r:id="rId4"/>
    <p:sldId id="279" r:id="rId5"/>
    <p:sldId id="286" r:id="rId6"/>
    <p:sldId id="2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70" autoAdjust="0"/>
  </p:normalViewPr>
  <p:slideViewPr>
    <p:cSldViewPr snapToGrid="0">
      <p:cViewPr varScale="1">
        <p:scale>
          <a:sx n="106" d="100"/>
          <a:sy n="10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h&#225;nh%20ca%20PDF/A&#769;nh%20sa&#769;ng%20&#273;o&#795;&#768;i%20con.pdf" TargetMode="External"/><Relationship Id="rId2" Type="http://schemas.openxmlformats.org/officeDocument/2006/relationships/hyperlink" Target="&#193;NH%20S&#193;NG%20&#272;&#7900;I%20CON%20-%20LY%20B&#258;NG,%20H&#431;&#416;NG%20NGUY&#202;N.ppt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pres?slideindex=1&amp;slidetitle="/>
              </a:rPr>
              <a:t>ÁNH SÁNG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pres?slideindex=1&amp;slidetitle="/>
              </a:rPr>
              <a:t>ĐờI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action="ppaction://hlinkpres?slideindex=1&amp;slidetitle="/>
              </a:rPr>
              <a:t> CON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71380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Thơ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Xuân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Ly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Băng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l"/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Nhạc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Hương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Nguyên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OP.</a:t>
            </a:r>
          </a:p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3" action="ppaction://hlinkfile"/>
              </a:rPr>
              <a:t>Link PDF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5759" y="6373640"/>
            <a:ext cx="10565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Link: https://drive.google.com/file/d/12iFKBTeU_shufkOi4DxSaDHDbwIvFvqs/view?usp=sharing  </a:t>
            </a: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mê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nữa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Luật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bồi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dưỡng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rộ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Ai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long,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êm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răn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ngọc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vuốt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/>
              <a:t>  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03213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khỏi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ngạo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mạn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Nhắm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bịt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khiến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ban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khiêm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66785" y="220417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yếu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nữa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vụ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224287"/>
            <a:ext cx="12765179" cy="764300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6815" y="0"/>
            <a:ext cx="11388785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Lạy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mê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lầm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sợ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nữa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Luật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bồi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dưỡng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sang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Luật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bồi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dưỡng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120</TotalTime>
  <Words>231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Verdana</vt:lpstr>
      <vt:lpstr>Savon</vt:lpstr>
      <vt:lpstr>ÁNH SÁNG ĐờI CON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57</cp:revision>
  <dcterms:created xsi:type="dcterms:W3CDTF">2024-12-09T09:39:37Z</dcterms:created>
  <dcterms:modified xsi:type="dcterms:W3CDTF">2025-04-30T16:23:24Z</dcterms:modified>
</cp:coreProperties>
</file>