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handoutMasterIdLst>
    <p:handoutMasterId r:id="rId58"/>
  </p:handoutMasterIdLst>
  <p:sldIdLst>
    <p:sldId id="347" r:id="rId3"/>
    <p:sldId id="257" r:id="rId4"/>
    <p:sldId id="258" r:id="rId5"/>
    <p:sldId id="342" r:id="rId6"/>
    <p:sldId id="260" r:id="rId7"/>
    <p:sldId id="312" r:id="rId8"/>
    <p:sldId id="307" r:id="rId9"/>
    <p:sldId id="308" r:id="rId10"/>
    <p:sldId id="315" r:id="rId11"/>
    <p:sldId id="318" r:id="rId12"/>
    <p:sldId id="311" r:id="rId13"/>
    <p:sldId id="322" r:id="rId14"/>
    <p:sldId id="313" r:id="rId15"/>
    <p:sldId id="341" r:id="rId16"/>
    <p:sldId id="316" r:id="rId17"/>
    <p:sldId id="319" r:id="rId18"/>
    <p:sldId id="317" r:id="rId19"/>
    <p:sldId id="310" r:id="rId20"/>
    <p:sldId id="309" r:id="rId21"/>
    <p:sldId id="343" r:id="rId22"/>
    <p:sldId id="298" r:id="rId23"/>
    <p:sldId id="321" r:id="rId24"/>
    <p:sldId id="323" r:id="rId25"/>
    <p:sldId id="324" r:id="rId26"/>
    <p:sldId id="325" r:id="rId27"/>
    <p:sldId id="344" r:id="rId28"/>
    <p:sldId id="327" r:id="rId29"/>
    <p:sldId id="328" r:id="rId30"/>
    <p:sldId id="329" r:id="rId31"/>
    <p:sldId id="330" r:id="rId32"/>
    <p:sldId id="331" r:id="rId33"/>
    <p:sldId id="332" r:id="rId34"/>
    <p:sldId id="334" r:id="rId35"/>
    <p:sldId id="339" r:id="rId36"/>
    <p:sldId id="336" r:id="rId37"/>
    <p:sldId id="340" r:id="rId38"/>
    <p:sldId id="348" r:id="rId39"/>
    <p:sldId id="271" r:id="rId40"/>
    <p:sldId id="333" r:id="rId41"/>
    <p:sldId id="337" r:id="rId42"/>
    <p:sldId id="300" r:id="rId43"/>
    <p:sldId id="299" r:id="rId44"/>
    <p:sldId id="353" r:id="rId45"/>
    <p:sldId id="350" r:id="rId46"/>
    <p:sldId id="351" r:id="rId47"/>
    <p:sldId id="357" r:id="rId48"/>
    <p:sldId id="356" r:id="rId49"/>
    <p:sldId id="354" r:id="rId50"/>
    <p:sldId id="352" r:id="rId51"/>
    <p:sldId id="302" r:id="rId52"/>
    <p:sldId id="346" r:id="rId53"/>
    <p:sldId id="304" r:id="rId54"/>
    <p:sldId id="349" r:id="rId55"/>
    <p:sldId id="305" r:id="rId56"/>
    <p:sldId id="306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5475"/>
    <a:srgbClr val="454545"/>
    <a:srgbClr val="C2A3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53" autoAdjust="0"/>
    <p:restoredTop sz="94660"/>
  </p:normalViewPr>
  <p:slideViewPr>
    <p:cSldViewPr snapToGrid="0" showGuides="1">
      <p:cViewPr>
        <p:scale>
          <a:sx n="84" d="100"/>
          <a:sy n="84" d="100"/>
        </p:scale>
        <p:origin x="504" y="246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5A4-45B2-9378-3FF6484261D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5A4-45B2-9378-3FF6484261D3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5A4-45B2-9378-3FF6484261D3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5A4-45B2-9378-3FF6484261D3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5A4-45B2-9378-3FF6484261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922211369930827E-2"/>
          <c:y val="3.1242778211210812E-2"/>
          <c:w val="0.90914758967634901"/>
          <c:h val="0.953431190645569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3E9-4960-8DDC-776FCCDCE7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3E9-4960-8DDC-776FCCDCE7B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3E9-4960-8DDC-776FCCDCE7B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53E9-4960-8DDC-776FCCDCE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overlap val="100"/>
        <c:axId val="176373448"/>
        <c:axId val="176373056"/>
      </c:barChart>
      <c:catAx>
        <c:axId val="17637344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6373056"/>
        <c:crosses val="autoZero"/>
        <c:auto val="1"/>
        <c:lblAlgn val="ctr"/>
        <c:lblOffset val="100"/>
        <c:noMultiLvlLbl val="0"/>
      </c:catAx>
      <c:valAx>
        <c:axId val="1763730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637344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8B0-4B26-BB20-F9D6C0EEFEC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8B0-4B26-BB20-F9D6C0EEFEC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8B0-4B26-BB20-F9D6C0EEF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99A-475B-BC6A-D29D64D51FF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99A-475B-BC6A-D29D64D51FF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9A-475B-BC6A-D29D64D51F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A01-486A-913F-83EA3BDF85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A01-486A-913F-83EA3BDF85F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A01-486A-913F-83EA3BDF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ADC-4E13-B666-804BA648182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ADC-4E13-B666-804BA648182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ADC-4E13-B666-804BA6481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66C-4540-A061-2FFCBEE7C06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66C-4540-A061-2FFCBEE7C06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66C-4540-A061-2FFCBEE7C0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56-4CBC-BB5B-475EC92C85F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56-4CBC-BB5B-475EC92C85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156-4CBC-BB5B-475EC92C8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10C22-BA38-4C5A-ACEC-466AE7C73AEA}" type="datetimeFigureOut">
              <a:rPr lang="es-PE" smtClean="0"/>
              <a:t>6/09/2021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0C4BA4-CF37-470F-A6FE-64FFFE969FE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44911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5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3" b="2477"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8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31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4545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41241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4545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26621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" r="22756" b="24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43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6426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1605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122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21DB724-9006-424E-A191-C08CB17EE2CA}"/>
              </a:ext>
            </a:extLst>
          </p:cNvPr>
          <p:cNvSpPr/>
          <p:nvPr userDrawn="1"/>
        </p:nvSpPr>
        <p:spPr>
          <a:xfrm>
            <a:off x="0" y="0"/>
            <a:ext cx="3575406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xmlns="" id="{13FB2FD4-D355-49C8-B7E0-BC49131F2FE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82645" y="553565"/>
            <a:ext cx="2672453" cy="24053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xmlns="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9">
            <a:extLst>
              <a:ext uri="{FF2B5EF4-FFF2-40B4-BE49-F238E27FC236}">
                <a16:creationId xmlns:a16="http://schemas.microsoft.com/office/drawing/2014/main" xmlns="" id="{77D0EB80-5ACB-4B75-B1FE-BC47C43D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4616" y="-10133"/>
            <a:ext cx="12196616" cy="35705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xmlns="" id="{C2375C0B-9A4C-42FF-991E-CA66F2BCF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6777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xmlns="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706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xmlns="" id="{F51F16FC-ECF9-4C12-8D72-49B470CFAA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833" y="328764"/>
            <a:ext cx="1003713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2797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5554FB4E-E79F-4FCD-B373-1990A7E51642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-1" y="0"/>
            <a:ext cx="10203255" cy="6858000"/>
          </a:xfrm>
          <a:custGeom>
            <a:avLst/>
            <a:gdLst>
              <a:gd name="connsiteX0" fmla="*/ 0 w 8908610"/>
              <a:gd name="connsiteY0" fmla="*/ 0 h 6858000"/>
              <a:gd name="connsiteX1" fmla="*/ 8908610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725909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330673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08610" h="6858000">
                <a:moveTo>
                  <a:pt x="0" y="0"/>
                </a:moveTo>
                <a:lnTo>
                  <a:pt x="4330673" y="0"/>
                </a:lnTo>
                <a:lnTo>
                  <a:pt x="890861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95449" y="3660"/>
            <a:ext cx="3600000" cy="36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7585" y="3870000"/>
            <a:ext cx="3600000" cy="29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175449" y="3870000"/>
            <a:ext cx="2520000" cy="19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97585" y="1733388"/>
            <a:ext cx="2520000" cy="19422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693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191D611D-C3B2-4C58-878D-5AC2D7575591}"/>
              </a:ext>
            </a:extLst>
          </p:cNvPr>
          <p:cNvSpPr/>
          <p:nvPr/>
        </p:nvSpPr>
        <p:spPr>
          <a:xfrm>
            <a:off x="2337312" y="3415880"/>
            <a:ext cx="46345" cy="46345"/>
          </a:xfrm>
          <a:custGeom>
            <a:avLst/>
            <a:gdLst>
              <a:gd name="connsiteX0" fmla="*/ 7144 w 19050"/>
              <a:gd name="connsiteY0" fmla="*/ 11906 h 19050"/>
              <a:gd name="connsiteX1" fmla="*/ 11906 w 19050"/>
              <a:gd name="connsiteY1" fmla="*/ 7144 h 19050"/>
              <a:gd name="connsiteX2" fmla="*/ 7144 w 19050"/>
              <a:gd name="connsiteY2" fmla="*/ 11906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" h="19050">
                <a:moveTo>
                  <a:pt x="7144" y="11906"/>
                </a:moveTo>
                <a:lnTo>
                  <a:pt x="11906" y="7144"/>
                </a:lnTo>
                <a:cubicBezTo>
                  <a:pt x="9049" y="10001"/>
                  <a:pt x="7144" y="11906"/>
                  <a:pt x="7144" y="11906"/>
                </a:cubicBezTo>
                <a:close/>
              </a:path>
            </a:pathLst>
          </a:custGeom>
          <a:solidFill>
            <a:srgbClr val="A380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65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405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191D611D-C3B2-4C58-878D-5AC2D7575591}"/>
              </a:ext>
            </a:extLst>
          </p:cNvPr>
          <p:cNvSpPr/>
          <p:nvPr/>
        </p:nvSpPr>
        <p:spPr>
          <a:xfrm>
            <a:off x="2337312" y="3415880"/>
            <a:ext cx="46345" cy="46345"/>
          </a:xfrm>
          <a:custGeom>
            <a:avLst/>
            <a:gdLst>
              <a:gd name="connsiteX0" fmla="*/ 7144 w 19050"/>
              <a:gd name="connsiteY0" fmla="*/ 11906 h 19050"/>
              <a:gd name="connsiteX1" fmla="*/ 11906 w 19050"/>
              <a:gd name="connsiteY1" fmla="*/ 7144 h 19050"/>
              <a:gd name="connsiteX2" fmla="*/ 7144 w 19050"/>
              <a:gd name="connsiteY2" fmla="*/ 11906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" h="19050">
                <a:moveTo>
                  <a:pt x="7144" y="11906"/>
                </a:moveTo>
                <a:lnTo>
                  <a:pt x="11906" y="7144"/>
                </a:lnTo>
                <a:cubicBezTo>
                  <a:pt x="9049" y="10001"/>
                  <a:pt x="7144" y="11906"/>
                  <a:pt x="7144" y="11906"/>
                </a:cubicBezTo>
                <a:close/>
              </a:path>
            </a:pathLst>
          </a:custGeom>
          <a:solidFill>
            <a:srgbClr val="A380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2" b="4415"/>
          <a:stretch/>
        </p:blipFill>
        <p:spPr>
          <a:xfrm flipH="1">
            <a:off x="-1" y="0"/>
            <a:ext cx="121867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0987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191D611D-C3B2-4C58-878D-5AC2D7575591}"/>
              </a:ext>
            </a:extLst>
          </p:cNvPr>
          <p:cNvSpPr/>
          <p:nvPr/>
        </p:nvSpPr>
        <p:spPr>
          <a:xfrm>
            <a:off x="2337312" y="3415880"/>
            <a:ext cx="46345" cy="46345"/>
          </a:xfrm>
          <a:custGeom>
            <a:avLst/>
            <a:gdLst>
              <a:gd name="connsiteX0" fmla="*/ 7144 w 19050"/>
              <a:gd name="connsiteY0" fmla="*/ 11906 h 19050"/>
              <a:gd name="connsiteX1" fmla="*/ 11906 w 19050"/>
              <a:gd name="connsiteY1" fmla="*/ 7144 h 19050"/>
              <a:gd name="connsiteX2" fmla="*/ 7144 w 19050"/>
              <a:gd name="connsiteY2" fmla="*/ 11906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" h="19050">
                <a:moveTo>
                  <a:pt x="7144" y="11906"/>
                </a:moveTo>
                <a:lnTo>
                  <a:pt x="11906" y="7144"/>
                </a:lnTo>
                <a:cubicBezTo>
                  <a:pt x="9049" y="10001"/>
                  <a:pt x="7144" y="11906"/>
                  <a:pt x="7144" y="11906"/>
                </a:cubicBezTo>
                <a:close/>
              </a:path>
            </a:pathLst>
          </a:custGeom>
          <a:solidFill>
            <a:srgbClr val="A380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186081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96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4545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329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3977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9937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4600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80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10"/>
          <p:cNvSpPr>
            <a:spLocks/>
          </p:cNvSpPr>
          <p:nvPr userDrawn="1"/>
        </p:nvSpPr>
        <p:spPr bwMode="auto">
          <a:xfrm>
            <a:off x="10810614" y="5468215"/>
            <a:ext cx="1395241" cy="1396930"/>
          </a:xfrm>
          <a:custGeom>
            <a:avLst/>
            <a:gdLst>
              <a:gd name="T0" fmla="*/ 28 w 347"/>
              <a:gd name="T1" fmla="*/ 210 h 347"/>
              <a:gd name="T2" fmla="*/ 28 w 347"/>
              <a:gd name="T3" fmla="*/ 319 h 347"/>
              <a:gd name="T4" fmla="*/ 91 w 347"/>
              <a:gd name="T5" fmla="*/ 319 h 347"/>
              <a:gd name="T6" fmla="*/ 91 w 347"/>
              <a:gd name="T7" fmla="*/ 275 h 347"/>
              <a:gd name="T8" fmla="*/ 118 w 347"/>
              <a:gd name="T9" fmla="*/ 275 h 347"/>
              <a:gd name="T10" fmla="*/ 118 w 347"/>
              <a:gd name="T11" fmla="*/ 347 h 347"/>
              <a:gd name="T12" fmla="*/ 0 w 347"/>
              <a:gd name="T13" fmla="*/ 347 h 347"/>
              <a:gd name="T14" fmla="*/ 0 w 347"/>
              <a:gd name="T15" fmla="*/ 183 h 347"/>
              <a:gd name="T16" fmla="*/ 182 w 347"/>
              <a:gd name="T17" fmla="*/ 183 h 347"/>
              <a:gd name="T18" fmla="*/ 182 w 347"/>
              <a:gd name="T19" fmla="*/ 0 h 347"/>
              <a:gd name="T20" fmla="*/ 347 w 347"/>
              <a:gd name="T21" fmla="*/ 0 h 347"/>
              <a:gd name="T22" fmla="*/ 347 w 347"/>
              <a:gd name="T23" fmla="*/ 119 h 347"/>
              <a:gd name="T24" fmla="*/ 275 w 347"/>
              <a:gd name="T25" fmla="*/ 119 h 347"/>
              <a:gd name="T26" fmla="*/ 275 w 347"/>
              <a:gd name="T27" fmla="*/ 91 h 347"/>
              <a:gd name="T28" fmla="*/ 319 w 347"/>
              <a:gd name="T29" fmla="*/ 91 h 347"/>
              <a:gd name="T30" fmla="*/ 319 w 347"/>
              <a:gd name="T31" fmla="*/ 28 h 347"/>
              <a:gd name="T32" fmla="*/ 211 w 347"/>
              <a:gd name="T33" fmla="*/ 28 h 347"/>
              <a:gd name="T34" fmla="*/ 211 w 347"/>
              <a:gd name="T35" fmla="*/ 210 h 347"/>
              <a:gd name="T36" fmla="*/ 28 w 347"/>
              <a:gd name="T37" fmla="*/ 210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7" h="347">
                <a:moveTo>
                  <a:pt x="28" y="210"/>
                </a:moveTo>
                <a:cubicBezTo>
                  <a:pt x="28" y="248"/>
                  <a:pt x="28" y="283"/>
                  <a:pt x="28" y="319"/>
                </a:cubicBezTo>
                <a:cubicBezTo>
                  <a:pt x="49" y="319"/>
                  <a:pt x="69" y="319"/>
                  <a:pt x="91" y="319"/>
                </a:cubicBezTo>
                <a:cubicBezTo>
                  <a:pt x="91" y="304"/>
                  <a:pt x="91" y="290"/>
                  <a:pt x="91" y="275"/>
                </a:cubicBezTo>
                <a:cubicBezTo>
                  <a:pt x="101" y="275"/>
                  <a:pt x="109" y="275"/>
                  <a:pt x="118" y="275"/>
                </a:cubicBezTo>
                <a:cubicBezTo>
                  <a:pt x="118" y="299"/>
                  <a:pt x="118" y="322"/>
                  <a:pt x="118" y="347"/>
                </a:cubicBezTo>
                <a:cubicBezTo>
                  <a:pt x="79" y="347"/>
                  <a:pt x="40" y="347"/>
                  <a:pt x="0" y="347"/>
                </a:cubicBezTo>
                <a:cubicBezTo>
                  <a:pt x="0" y="292"/>
                  <a:pt x="0" y="238"/>
                  <a:pt x="0" y="183"/>
                </a:cubicBezTo>
                <a:cubicBezTo>
                  <a:pt x="61" y="183"/>
                  <a:pt x="120" y="183"/>
                  <a:pt x="182" y="183"/>
                </a:cubicBezTo>
                <a:cubicBezTo>
                  <a:pt x="182" y="122"/>
                  <a:pt x="182" y="62"/>
                  <a:pt x="182" y="0"/>
                </a:cubicBezTo>
                <a:cubicBezTo>
                  <a:pt x="238" y="0"/>
                  <a:pt x="292" y="0"/>
                  <a:pt x="347" y="0"/>
                </a:cubicBezTo>
                <a:cubicBezTo>
                  <a:pt x="347" y="40"/>
                  <a:pt x="347" y="79"/>
                  <a:pt x="347" y="119"/>
                </a:cubicBezTo>
                <a:cubicBezTo>
                  <a:pt x="323" y="119"/>
                  <a:pt x="300" y="119"/>
                  <a:pt x="275" y="119"/>
                </a:cubicBezTo>
                <a:cubicBezTo>
                  <a:pt x="275" y="109"/>
                  <a:pt x="275" y="101"/>
                  <a:pt x="275" y="91"/>
                </a:cubicBezTo>
                <a:cubicBezTo>
                  <a:pt x="290" y="91"/>
                  <a:pt x="305" y="91"/>
                  <a:pt x="319" y="91"/>
                </a:cubicBezTo>
                <a:cubicBezTo>
                  <a:pt x="319" y="69"/>
                  <a:pt x="319" y="49"/>
                  <a:pt x="319" y="28"/>
                </a:cubicBezTo>
                <a:cubicBezTo>
                  <a:pt x="283" y="28"/>
                  <a:pt x="248" y="28"/>
                  <a:pt x="211" y="28"/>
                </a:cubicBezTo>
                <a:cubicBezTo>
                  <a:pt x="211" y="89"/>
                  <a:pt x="211" y="149"/>
                  <a:pt x="211" y="210"/>
                </a:cubicBezTo>
                <a:cubicBezTo>
                  <a:pt x="149" y="210"/>
                  <a:pt x="90" y="210"/>
                  <a:pt x="28" y="2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2207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709" r:id="rId4"/>
    <p:sldLayoutId id="2147483703" r:id="rId5"/>
    <p:sldLayoutId id="2147483707" r:id="rId6"/>
    <p:sldLayoutId id="2147483701" r:id="rId7"/>
    <p:sldLayoutId id="2147483702" r:id="rId8"/>
    <p:sldLayoutId id="2147483704" r:id="rId9"/>
    <p:sldLayoutId id="2147483710" r:id="rId10"/>
    <p:sldLayoutId id="2147483712" r:id="rId11"/>
    <p:sldLayoutId id="2147483711" r:id="rId12"/>
    <p:sldLayoutId id="2147483708" r:id="rId13"/>
    <p:sldLayoutId id="2147483716" r:id="rId14"/>
    <p:sldLayoutId id="2147483706" r:id="rId15"/>
    <p:sldLayoutId id="2147483705" r:id="rId16"/>
    <p:sldLayoutId id="2147483713" r:id="rId17"/>
    <p:sldLayoutId id="2147483698" r:id="rId18"/>
    <p:sldLayoutId id="2147483676" r:id="rId19"/>
    <p:sldLayoutId id="2147483677" r:id="rId20"/>
    <p:sldLayoutId id="2147483678" r:id="rId21"/>
    <p:sldLayoutId id="2147483690" r:id="rId22"/>
    <p:sldLayoutId id="2147483680" r:id="rId23"/>
    <p:sldLayoutId id="2147483691" r:id="rId24"/>
    <p:sldLayoutId id="2147483682" r:id="rId25"/>
    <p:sldLayoutId id="2147483692" r:id="rId26"/>
    <p:sldLayoutId id="2147483684" r:id="rId27"/>
    <p:sldLayoutId id="2147483693" r:id="rId28"/>
    <p:sldLayoutId id="2147483695" r:id="rId29"/>
    <p:sldLayoutId id="2147483714" r:id="rId30"/>
    <p:sldLayoutId id="2147483715" r:id="rId31"/>
    <p:sldLayoutId id="2147483687" r:id="rId32"/>
    <p:sldLayoutId id="2147483688" r:id="rId33"/>
    <p:sldLayoutId id="2147483671" r:id="rId34"/>
    <p:sldLayoutId id="2147483672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3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emf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8.emf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3.emf"/><Relationship Id="rId5" Type="http://schemas.openxmlformats.org/officeDocument/2006/relationships/image" Target="../media/image72.emf"/><Relationship Id="rId4" Type="http://schemas.openxmlformats.org/officeDocument/2006/relationships/image" Target="../media/image7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Relationship Id="rId4" Type="http://schemas.microsoft.com/office/2007/relationships/hdphoto" Target="../media/hdphoto1.wdp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F82C53E-6891-4695-A1B4-3BB471D7FA35}"/>
              </a:ext>
            </a:extLst>
          </p:cNvPr>
          <p:cNvSpPr txBox="1"/>
          <p:nvPr/>
        </p:nvSpPr>
        <p:spPr>
          <a:xfrm>
            <a:off x="118718" y="3429000"/>
            <a:ext cx="509627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 smtClean="0">
                <a:solidFill>
                  <a:schemeClr val="bg1"/>
                </a:solidFill>
                <a:latin typeface="+mj-lt"/>
              </a:rPr>
              <a:t>Free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1D76FB9-48AC-45CA-8F0D-FD198B4F22AE}"/>
              </a:ext>
            </a:extLst>
          </p:cNvPr>
          <p:cNvSpPr txBox="1"/>
          <p:nvPr/>
        </p:nvSpPr>
        <p:spPr>
          <a:xfrm>
            <a:off x="-530577" y="4505083"/>
            <a:ext cx="509621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rgbClr val="454545"/>
                </a:solidFill>
                <a:cs typeface="Arial" pitchFamily="34" charset="0"/>
              </a:rPr>
              <a:t>Insert the Subtitle of Your Presentation</a:t>
            </a:r>
            <a:endParaRPr lang="ko-KR" altLang="en-US" sz="1400" dirty="0">
              <a:solidFill>
                <a:srgbClr val="454545"/>
              </a:solidFill>
              <a:cs typeface="Arial" pitchFamily="34" charset="0"/>
            </a:endParaRPr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xmlns="" id="{7F82C53E-6891-4695-A1B4-3BB471D7FA35}"/>
              </a:ext>
            </a:extLst>
          </p:cNvPr>
          <p:cNvSpPr txBox="1"/>
          <p:nvPr/>
        </p:nvSpPr>
        <p:spPr>
          <a:xfrm>
            <a:off x="39696" y="1469684"/>
            <a:ext cx="8728753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3800" b="1" dirty="0">
                <a:solidFill>
                  <a:srgbClr val="4545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POVERTY</a:t>
            </a:r>
            <a:endParaRPr lang="ko-KR" altLang="en-US" sz="13800" b="1" dirty="0">
              <a:solidFill>
                <a:srgbClr val="4545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xmlns="" id="{E1D76FB9-48AC-45CA-8F0D-FD198B4F22AE}"/>
              </a:ext>
            </a:extLst>
          </p:cNvPr>
          <p:cNvSpPr txBox="1"/>
          <p:nvPr/>
        </p:nvSpPr>
        <p:spPr>
          <a:xfrm>
            <a:off x="39696" y="6505522"/>
            <a:ext cx="509621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100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rPr>
              <a:t>https://www.plantillaspower-point.com</a:t>
            </a:r>
            <a:endParaRPr lang="ko-KR" altLang="en-US" sz="1100" dirty="0">
              <a:solidFill>
                <a:schemeClr val="accent1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01" y="0"/>
            <a:ext cx="52777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4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61586" y="83877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6639D5B-5A75-4D6E-B773-C2A82302C2AB}"/>
              </a:ext>
            </a:extLst>
          </p:cNvPr>
          <p:cNvSpPr txBox="1"/>
          <p:nvPr/>
        </p:nvSpPr>
        <p:spPr>
          <a:xfrm>
            <a:off x="5970992" y="5027200"/>
            <a:ext cx="24439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spc="300" dirty="0">
                <a:solidFill>
                  <a:schemeClr val="accent3"/>
                </a:solidFill>
                <a:cs typeface="Calibri" pitchFamily="34" charset="0"/>
              </a:rPr>
              <a:t>PHILOSOPHY</a:t>
            </a:r>
            <a:r>
              <a:rPr lang="en-US" altLang="ko-KR" sz="4000" b="1" spc="300" dirty="0">
                <a:solidFill>
                  <a:schemeClr val="accent3"/>
                </a:solidFill>
                <a:cs typeface="Calibri" pitchFamily="34" charset="0"/>
              </a:rPr>
              <a:t>Teacher</a:t>
            </a:r>
            <a:endParaRPr lang="ko-KR" altLang="en-US" sz="4000" b="1" spc="300" dirty="0">
              <a:solidFill>
                <a:schemeClr val="accent3"/>
              </a:solidFill>
              <a:cs typeface="Calibri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A646A5DF-7051-4C18-B094-C43D66612CBC}"/>
              </a:ext>
            </a:extLst>
          </p:cNvPr>
          <p:cNvCxnSpPr>
            <a:cxnSpLocks/>
          </p:cNvCxnSpPr>
          <p:nvPr/>
        </p:nvCxnSpPr>
        <p:spPr>
          <a:xfrm flipH="1">
            <a:off x="5697472" y="5200232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F5F1CB0C-008D-4D93-912A-EB0C7B258BFC}"/>
              </a:ext>
            </a:extLst>
          </p:cNvPr>
          <p:cNvCxnSpPr>
            <a:cxnSpLocks/>
          </p:cNvCxnSpPr>
          <p:nvPr/>
        </p:nvCxnSpPr>
        <p:spPr>
          <a:xfrm flipH="1">
            <a:off x="8688496" y="5200232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D40EDEED-6D7A-4452-815B-567E0405FD3D}"/>
              </a:ext>
            </a:extLst>
          </p:cNvPr>
          <p:cNvGrpSpPr/>
          <p:nvPr/>
        </p:nvGrpSpPr>
        <p:grpSpPr>
          <a:xfrm>
            <a:off x="2644229" y="4999391"/>
            <a:ext cx="2779724" cy="1379057"/>
            <a:chOff x="4822352" y="1916832"/>
            <a:chExt cx="3422056" cy="1366330"/>
          </a:xfrm>
        </p:grpSpPr>
        <p:sp>
          <p:nvSpPr>
            <p:cNvPr id="26" name="Text Placeholder 10">
              <a:extLst>
                <a:ext uri="{FF2B5EF4-FFF2-40B4-BE49-F238E27FC236}">
                  <a16:creationId xmlns:a16="http://schemas.microsoft.com/office/drawing/2014/main" xmlns="" id="{86FA7BEB-0E7B-4CFD-9B32-CFE2178E7A5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8551691E-CFFF-4C4E-95FD-17B69B4CDD6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0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7A85FCCB-1B93-48C6-B79E-DCDA9A14DB46}"/>
              </a:ext>
            </a:extLst>
          </p:cNvPr>
          <p:cNvGrpSpPr/>
          <p:nvPr/>
        </p:nvGrpSpPr>
        <p:grpSpPr>
          <a:xfrm>
            <a:off x="8962016" y="4999391"/>
            <a:ext cx="2779724" cy="1379057"/>
            <a:chOff x="4822352" y="1916832"/>
            <a:chExt cx="3422056" cy="1366330"/>
          </a:xfrm>
        </p:grpSpPr>
        <p:sp>
          <p:nvSpPr>
            <p:cNvPr id="29" name="Text Placeholder 10">
              <a:extLst>
                <a:ext uri="{FF2B5EF4-FFF2-40B4-BE49-F238E27FC236}">
                  <a16:creationId xmlns:a16="http://schemas.microsoft.com/office/drawing/2014/main" xmlns="" id="{E5C4FD33-DB71-4FA3-B1AB-1747538862F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6C3C59D-33C5-4A9A-A278-5DFEAF56511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0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9B583191-69B8-463E-8E8A-295A73BDD1DC}"/>
              </a:ext>
            </a:extLst>
          </p:cNvPr>
          <p:cNvSpPr txBox="1"/>
          <p:nvPr/>
        </p:nvSpPr>
        <p:spPr>
          <a:xfrm>
            <a:off x="4333692" y="2238371"/>
            <a:ext cx="7001183" cy="230832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61EF8622-94E7-4149-8E38-3AC446FFB96D}"/>
              </a:ext>
            </a:extLst>
          </p:cNvPr>
          <p:cNvSpPr txBox="1"/>
          <p:nvPr/>
        </p:nvSpPr>
        <p:spPr>
          <a:xfrm>
            <a:off x="4183722" y="1373606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3"/>
              </a:solidFill>
              <a:cs typeface="Arial" pitchFamily="34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973" y="2712833"/>
            <a:ext cx="2268011" cy="185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BDD088C-C363-4BC7-B5A2-DA6D3232600F}"/>
              </a:ext>
            </a:extLst>
          </p:cNvPr>
          <p:cNvSpPr txBox="1"/>
          <p:nvPr/>
        </p:nvSpPr>
        <p:spPr>
          <a:xfrm>
            <a:off x="1078788" y="387976"/>
            <a:ext cx="3954375" cy="1937133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</a:p>
          <a:p>
            <a:pPr>
              <a:lnSpc>
                <a:spcPts val="4900"/>
              </a:lnSpc>
            </a:pP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Power Point </a:t>
            </a:r>
          </a:p>
          <a:p>
            <a:pPr>
              <a:lnSpc>
                <a:spcPts val="4900"/>
              </a:lnSpc>
            </a:pPr>
            <a:r>
              <a:rPr lang="en-US" sz="4000" b="1" dirty="0">
                <a:solidFill>
                  <a:schemeClr val="accent3"/>
                </a:solidFill>
              </a:rPr>
              <a:t>E-Learning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093B9DA0-D59C-4979-B937-BB01E02E6CD3}"/>
              </a:ext>
            </a:extLst>
          </p:cNvPr>
          <p:cNvCxnSpPr>
            <a:cxnSpLocks/>
          </p:cNvCxnSpPr>
          <p:nvPr/>
        </p:nvCxnSpPr>
        <p:spPr>
          <a:xfrm flipV="1">
            <a:off x="2814903" y="746191"/>
            <a:ext cx="8620234" cy="1"/>
          </a:xfrm>
          <a:prstGeom prst="line">
            <a:avLst/>
          </a:prstGeom>
          <a:ln w="22225" cap="rnd">
            <a:solidFill>
              <a:schemeClr val="accent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87FB4D1-55CF-40A6-8C7A-B7AEACF07AE2}"/>
              </a:ext>
            </a:extLst>
          </p:cNvPr>
          <p:cNvGrpSpPr/>
          <p:nvPr/>
        </p:nvGrpSpPr>
        <p:grpSpPr>
          <a:xfrm>
            <a:off x="1078788" y="3004909"/>
            <a:ext cx="4431062" cy="3253295"/>
            <a:chOff x="653473" y="4416753"/>
            <a:chExt cx="4431062" cy="32532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9A379777-2112-4137-9CD3-65512E1C6C52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" name="직사각형 1">
              <a:extLst>
                <a:ext uri="{FF2B5EF4-FFF2-40B4-BE49-F238E27FC236}">
                  <a16:creationId xmlns:a16="http://schemas.microsoft.com/office/drawing/2014/main" xmlns="" id="{C0A38D19-7D5E-44D9-8CFE-A5E47E9467C9}"/>
                </a:ext>
              </a:extLst>
            </p:cNvPr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2008 ~ 2011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2011 ~ 2015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2015~ 2018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2018 ~ 2020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19166C2-B4C7-4FC5-800E-5EE4C27CD2EF}"/>
              </a:ext>
            </a:extLst>
          </p:cNvPr>
          <p:cNvSpPr txBox="1"/>
          <p:nvPr/>
        </p:nvSpPr>
        <p:spPr>
          <a:xfrm>
            <a:off x="5198695" y="923309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1B568D7-528E-4078-9424-8AE795659FE6}"/>
              </a:ext>
            </a:extLst>
          </p:cNvPr>
          <p:cNvSpPr txBox="1"/>
          <p:nvPr/>
        </p:nvSpPr>
        <p:spPr>
          <a:xfrm>
            <a:off x="6368011" y="861757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xmlns="" id="{4F5A981F-D6CA-4847-ABC6-1D14BFA6082F}"/>
              </a:ext>
            </a:extLst>
          </p:cNvPr>
          <p:cNvSpPr>
            <a:spLocks noChangeAspect="1"/>
          </p:cNvSpPr>
          <p:nvPr/>
        </p:nvSpPr>
        <p:spPr>
          <a:xfrm>
            <a:off x="5278366" y="2173840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xmlns="" id="{7A558197-F0B1-44CA-BE82-7A292D42E3C3}"/>
              </a:ext>
            </a:extLst>
          </p:cNvPr>
          <p:cNvSpPr/>
          <p:nvPr/>
        </p:nvSpPr>
        <p:spPr>
          <a:xfrm>
            <a:off x="5278398" y="4603792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Rounded Rectangle 7">
            <a:extLst>
              <a:ext uri="{FF2B5EF4-FFF2-40B4-BE49-F238E27FC236}">
                <a16:creationId xmlns:a16="http://schemas.microsoft.com/office/drawing/2014/main" xmlns="" id="{739D3D49-24EE-4573-AC96-7BB2E0062D76}"/>
              </a:ext>
            </a:extLst>
          </p:cNvPr>
          <p:cNvSpPr/>
          <p:nvPr/>
        </p:nvSpPr>
        <p:spPr>
          <a:xfrm>
            <a:off x="5290245" y="3429502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xmlns="" id="{281F095B-D94A-4902-8C4B-0497E560D04E}"/>
              </a:ext>
            </a:extLst>
          </p:cNvPr>
          <p:cNvSpPr/>
          <p:nvPr/>
        </p:nvSpPr>
        <p:spPr>
          <a:xfrm>
            <a:off x="8389542" y="4588489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Rounded Rectangle 7">
            <a:extLst>
              <a:ext uri="{FF2B5EF4-FFF2-40B4-BE49-F238E27FC236}">
                <a16:creationId xmlns:a16="http://schemas.microsoft.com/office/drawing/2014/main" xmlns="" id="{E913D8B1-7751-4E73-BFC1-78268B89D673}"/>
              </a:ext>
            </a:extLst>
          </p:cNvPr>
          <p:cNvSpPr/>
          <p:nvPr/>
        </p:nvSpPr>
        <p:spPr>
          <a:xfrm>
            <a:off x="8462263" y="2185264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xmlns="" id="{710512C4-E10E-4AA8-B503-89675545FE19}"/>
              </a:ext>
            </a:extLst>
          </p:cNvPr>
          <p:cNvSpPr/>
          <p:nvPr/>
        </p:nvSpPr>
        <p:spPr>
          <a:xfrm>
            <a:off x="8354476" y="3455267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2B590EF4-2093-4A25-9E5A-095A483DFDB6}"/>
              </a:ext>
            </a:extLst>
          </p:cNvPr>
          <p:cNvGrpSpPr/>
          <p:nvPr/>
        </p:nvGrpSpPr>
        <p:grpSpPr>
          <a:xfrm>
            <a:off x="5870822" y="1955833"/>
            <a:ext cx="2594207" cy="858180"/>
            <a:chOff x="2113657" y="4283314"/>
            <a:chExt cx="3647460" cy="85818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A146819E-7F06-4A79-BC76-D67C4E2D851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A0404B5F-0651-4696-A6E5-749FDA72DB8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8A1010CF-5158-4350-9388-67CB98832592}"/>
              </a:ext>
            </a:extLst>
          </p:cNvPr>
          <p:cNvGrpSpPr/>
          <p:nvPr/>
        </p:nvGrpSpPr>
        <p:grpSpPr>
          <a:xfrm>
            <a:off x="8922249" y="1955833"/>
            <a:ext cx="2594207" cy="858180"/>
            <a:chOff x="2113657" y="4283314"/>
            <a:chExt cx="3647460" cy="85818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191C8105-0D6B-466F-BD7F-FB8D226EC11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4DC4F6F9-0933-41BC-B558-967DAA6612D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FCBD5EBA-CAE6-43A2-A30E-681174D1F6CE}"/>
              </a:ext>
            </a:extLst>
          </p:cNvPr>
          <p:cNvGrpSpPr/>
          <p:nvPr/>
        </p:nvGrpSpPr>
        <p:grpSpPr>
          <a:xfrm>
            <a:off x="5870822" y="3145654"/>
            <a:ext cx="2594207" cy="858180"/>
            <a:chOff x="2113657" y="4283314"/>
            <a:chExt cx="3647460" cy="8581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CA592335-DF21-4554-9454-4C049553E99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B380EE06-443E-41D2-B381-B11E8A6E195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116A56B8-6839-4371-9A08-312DE06F2D2F}"/>
              </a:ext>
            </a:extLst>
          </p:cNvPr>
          <p:cNvGrpSpPr/>
          <p:nvPr/>
        </p:nvGrpSpPr>
        <p:grpSpPr>
          <a:xfrm>
            <a:off x="8922249" y="3145654"/>
            <a:ext cx="2594207" cy="858180"/>
            <a:chOff x="2113657" y="4283314"/>
            <a:chExt cx="3647460" cy="85818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BB992CD9-C384-4363-B443-13A4CD82401B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B94403C9-47C2-43E2-9875-39D5585F9CD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E84332D5-BBC1-4846-86D2-F6AFE5833663}"/>
              </a:ext>
            </a:extLst>
          </p:cNvPr>
          <p:cNvGrpSpPr/>
          <p:nvPr/>
        </p:nvGrpSpPr>
        <p:grpSpPr>
          <a:xfrm>
            <a:off x="5870822" y="4335473"/>
            <a:ext cx="2594207" cy="858180"/>
            <a:chOff x="2113657" y="4283314"/>
            <a:chExt cx="3647460" cy="85818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EB76A5AB-0CD9-4E4C-A233-2EA349241E8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B8EF5B4E-6BB6-46B1-91C6-6101E8F777C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F053A9C8-51B5-4E72-AF8B-27828B996C50}"/>
              </a:ext>
            </a:extLst>
          </p:cNvPr>
          <p:cNvGrpSpPr/>
          <p:nvPr/>
        </p:nvGrpSpPr>
        <p:grpSpPr>
          <a:xfrm>
            <a:off x="8922249" y="4335473"/>
            <a:ext cx="2594207" cy="858180"/>
            <a:chOff x="2113657" y="4283314"/>
            <a:chExt cx="3647460" cy="85818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D8609717-2076-4642-AF71-53F517B0E193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B87D94B6-AF3C-4CF3-949E-D039C46FA9D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658988B2-3C3A-4943-94F9-3B62F0EC5DBB}"/>
              </a:ext>
            </a:extLst>
          </p:cNvPr>
          <p:cNvSpPr txBox="1"/>
          <p:nvPr/>
        </p:nvSpPr>
        <p:spPr>
          <a:xfrm>
            <a:off x="990100" y="877322"/>
            <a:ext cx="437314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235900" y="3067340"/>
            <a:ext cx="3271004" cy="339443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64665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535D2B32-D690-47B1-8C70-B93E1E8D2B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8482061"/>
              </p:ext>
            </p:extLst>
          </p:nvPr>
        </p:nvGraphicFramePr>
        <p:xfrm>
          <a:off x="990315" y="1816791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22">
            <a:extLst>
              <a:ext uri="{FF2B5EF4-FFF2-40B4-BE49-F238E27FC236}">
                <a16:creationId xmlns:a16="http://schemas.microsoft.com/office/drawing/2014/main" xmlns="" id="{8964E968-B5BE-4DC8-A250-557C50E36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7695563"/>
              </p:ext>
            </p:extLst>
          </p:nvPr>
        </p:nvGraphicFramePr>
        <p:xfrm>
          <a:off x="1350315" y="2176791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22">
            <a:extLst>
              <a:ext uri="{FF2B5EF4-FFF2-40B4-BE49-F238E27FC236}">
                <a16:creationId xmlns:a16="http://schemas.microsoft.com/office/drawing/2014/main" xmlns="" id="{E32C551F-232C-41F7-A3A4-3A61929DBB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6927722"/>
              </p:ext>
            </p:extLst>
          </p:nvPr>
        </p:nvGraphicFramePr>
        <p:xfrm>
          <a:off x="1710315" y="2536791"/>
          <a:ext cx="28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22">
            <a:extLst>
              <a:ext uri="{FF2B5EF4-FFF2-40B4-BE49-F238E27FC236}">
                <a16:creationId xmlns:a16="http://schemas.microsoft.com/office/drawing/2014/main" xmlns="" id="{6044BBEA-5C16-4DCB-A9AC-5637F3DDB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552600"/>
              </p:ext>
            </p:extLst>
          </p:nvPr>
        </p:nvGraphicFramePr>
        <p:xfrm>
          <a:off x="2070315" y="2896791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C35621C-B16F-4FC2-AC78-0AEBEFAD536E}"/>
              </a:ext>
            </a:extLst>
          </p:cNvPr>
          <p:cNvSpPr txBox="1"/>
          <p:nvPr/>
        </p:nvSpPr>
        <p:spPr>
          <a:xfrm>
            <a:off x="5776499" y="1863142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85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DDB4562-4CEE-4125-B81B-EBC59FDC8CE1}"/>
              </a:ext>
            </a:extLst>
          </p:cNvPr>
          <p:cNvSpPr txBox="1"/>
          <p:nvPr/>
        </p:nvSpPr>
        <p:spPr>
          <a:xfrm>
            <a:off x="5776499" y="3006544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78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A02B493-E939-4C8F-B415-D9DD565E511E}"/>
              </a:ext>
            </a:extLst>
          </p:cNvPr>
          <p:cNvSpPr txBox="1"/>
          <p:nvPr/>
        </p:nvSpPr>
        <p:spPr>
          <a:xfrm>
            <a:off x="5776499" y="4149946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65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08807DE-1C7F-4BA2-A023-313407964E67}"/>
              </a:ext>
            </a:extLst>
          </p:cNvPr>
          <p:cNvSpPr txBox="1"/>
          <p:nvPr/>
        </p:nvSpPr>
        <p:spPr>
          <a:xfrm>
            <a:off x="5776499" y="5293348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334F682-E09B-4591-8866-499DA6E850AC}"/>
              </a:ext>
            </a:extLst>
          </p:cNvPr>
          <p:cNvGrpSpPr/>
          <p:nvPr/>
        </p:nvGrpSpPr>
        <p:grpSpPr>
          <a:xfrm>
            <a:off x="7020890" y="1799732"/>
            <a:ext cx="4430475" cy="896263"/>
            <a:chOff x="6372200" y="1720413"/>
            <a:chExt cx="2160239" cy="89626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710631E0-36C1-415A-B0FC-09DDDC9CD0FB}"/>
                </a:ext>
              </a:extLst>
            </p:cNvPr>
            <p:cNvSpPr txBox="1"/>
            <p:nvPr/>
          </p:nvSpPr>
          <p:spPr>
            <a:xfrm>
              <a:off x="6372200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8E5AA92-7CE3-46F0-9CF1-454FE6A1C5C9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22E53DC0-2C64-4141-95C8-293CF9FF3D69}"/>
              </a:ext>
            </a:extLst>
          </p:cNvPr>
          <p:cNvGrpSpPr/>
          <p:nvPr/>
        </p:nvGrpSpPr>
        <p:grpSpPr>
          <a:xfrm>
            <a:off x="7020889" y="2943134"/>
            <a:ext cx="4430477" cy="896263"/>
            <a:chOff x="6372200" y="1720413"/>
            <a:chExt cx="2160240" cy="8962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7D808772-860E-4538-97E6-BE2469F70DD8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F7AFB48-A305-4438-AB84-1B199E634A4D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69D0BA8C-9ECB-4D95-B82A-384B8A8DD3ED}"/>
              </a:ext>
            </a:extLst>
          </p:cNvPr>
          <p:cNvGrpSpPr/>
          <p:nvPr/>
        </p:nvGrpSpPr>
        <p:grpSpPr>
          <a:xfrm>
            <a:off x="7020889" y="4086536"/>
            <a:ext cx="4430477" cy="896263"/>
            <a:chOff x="6372200" y="1720413"/>
            <a:chExt cx="2160240" cy="8962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5E3F64E-7805-4F80-ACE1-1F173367993D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F93933F-0EF4-470B-931D-FED3F5F95182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E4266209-5F55-4E95-8163-98285F6540B2}"/>
              </a:ext>
            </a:extLst>
          </p:cNvPr>
          <p:cNvGrpSpPr/>
          <p:nvPr/>
        </p:nvGrpSpPr>
        <p:grpSpPr>
          <a:xfrm>
            <a:off x="7020889" y="5229938"/>
            <a:ext cx="4430477" cy="896263"/>
            <a:chOff x="6372200" y="1720413"/>
            <a:chExt cx="2160240" cy="8962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3177BCD-0074-49C1-B8FB-3EE12CAB0ED9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B61DF70B-82B2-44B7-A56F-FEB86C785FC4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E77648C-264B-4D0C-9325-5C0FA9688FEB}"/>
              </a:ext>
            </a:extLst>
          </p:cNvPr>
          <p:cNvSpPr txBox="1"/>
          <p:nvPr/>
        </p:nvSpPr>
        <p:spPr>
          <a:xfrm>
            <a:off x="3141689" y="1860542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5C709E2-3B9F-4754-A4E0-26F7E33C5BF4}"/>
              </a:ext>
            </a:extLst>
          </p:cNvPr>
          <p:cNvSpPr txBox="1"/>
          <p:nvPr/>
        </p:nvSpPr>
        <p:spPr>
          <a:xfrm>
            <a:off x="3141689" y="2216944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E01FC3A-0293-48C4-A497-3131D9CF57EA}"/>
              </a:ext>
            </a:extLst>
          </p:cNvPr>
          <p:cNvSpPr txBox="1"/>
          <p:nvPr/>
        </p:nvSpPr>
        <p:spPr>
          <a:xfrm>
            <a:off x="3141689" y="2573344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Option C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57BB1A2-5CF1-4550-A5F6-0384285A8C84}"/>
              </a:ext>
            </a:extLst>
          </p:cNvPr>
          <p:cNvSpPr txBox="1"/>
          <p:nvPr/>
        </p:nvSpPr>
        <p:spPr>
          <a:xfrm>
            <a:off x="3141689" y="2929746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Option D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FD28AB23-039F-4F8A-A75B-66A175FD8E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49" name="Group 48"/>
          <p:cNvGrpSpPr/>
          <p:nvPr/>
        </p:nvGrpSpPr>
        <p:grpSpPr>
          <a:xfrm>
            <a:off x="9371752" y="269032"/>
            <a:ext cx="2028337" cy="2028337"/>
            <a:chOff x="7249546" y="167887"/>
            <a:chExt cx="1575792" cy="1575792"/>
          </a:xfrm>
        </p:grpSpPr>
        <p:sp>
          <p:nvSpPr>
            <p:cNvPr id="51" name="Oval 50"/>
            <p:cNvSpPr/>
            <p:nvPr userDrawn="1"/>
          </p:nvSpPr>
          <p:spPr>
            <a:xfrm>
              <a:off x="7249546" y="167887"/>
              <a:ext cx="1575792" cy="1575792"/>
            </a:xfrm>
            <a:prstGeom prst="ellipse">
              <a:avLst/>
            </a:prstGeom>
            <a:solidFill>
              <a:schemeClr val="accent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Oval 49"/>
            <p:cNvSpPr/>
            <p:nvPr userDrawn="1"/>
          </p:nvSpPr>
          <p:spPr>
            <a:xfrm>
              <a:off x="7308304" y="226644"/>
              <a:ext cx="1458278" cy="14582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908A2903-23F8-47E8-B3FD-9DD57AFC1B68}"/>
              </a:ext>
            </a:extLst>
          </p:cNvPr>
          <p:cNvGrpSpPr/>
          <p:nvPr/>
        </p:nvGrpSpPr>
        <p:grpSpPr>
          <a:xfrm>
            <a:off x="9663036" y="729092"/>
            <a:ext cx="1445770" cy="1108218"/>
            <a:chOff x="9064829" y="526174"/>
            <a:chExt cx="1445770" cy="1108218"/>
          </a:xfrm>
        </p:grpSpPr>
        <p:sp>
          <p:nvSpPr>
            <p:cNvPr id="32" name="TextBox 31"/>
            <p:cNvSpPr txBox="1"/>
            <p:nvPr/>
          </p:nvSpPr>
          <p:spPr>
            <a:xfrm>
              <a:off x="9064829" y="526174"/>
              <a:ext cx="1445770" cy="8309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96</a:t>
              </a:r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081597" y="1326615"/>
              <a:ext cx="14290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4072384" y="4150002"/>
            <a:ext cx="709194" cy="709194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60CFBC39-F118-4C40-8D0A-A00A01832B51}"/>
              </a:ext>
            </a:extLst>
          </p:cNvPr>
          <p:cNvGrpSpPr/>
          <p:nvPr/>
        </p:nvGrpSpPr>
        <p:grpSpPr>
          <a:xfrm>
            <a:off x="4903822" y="3953054"/>
            <a:ext cx="2772000" cy="1103095"/>
            <a:chOff x="4903822" y="3840016"/>
            <a:chExt cx="2772000" cy="1103095"/>
          </a:xfrm>
        </p:grpSpPr>
        <p:sp>
          <p:nvSpPr>
            <p:cNvPr id="11" name="TextBox 10"/>
            <p:cNvSpPr txBox="1"/>
            <p:nvPr/>
          </p:nvSpPr>
          <p:spPr>
            <a:xfrm>
              <a:off x="4903822" y="4112114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03822" y="3840016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</p:grpSp>
      <p:sp>
        <p:nvSpPr>
          <p:cNvPr id="37" name="Oval 36"/>
          <p:cNvSpPr/>
          <p:nvPr/>
        </p:nvSpPr>
        <p:spPr>
          <a:xfrm>
            <a:off x="7892746" y="4150002"/>
            <a:ext cx="709194" cy="709194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4C65A623-F28B-4F05-802A-0E801E155392}"/>
              </a:ext>
            </a:extLst>
          </p:cNvPr>
          <p:cNvGrpSpPr/>
          <p:nvPr/>
        </p:nvGrpSpPr>
        <p:grpSpPr>
          <a:xfrm>
            <a:off x="8724184" y="3953054"/>
            <a:ext cx="2772000" cy="1103095"/>
            <a:chOff x="8621632" y="3839869"/>
            <a:chExt cx="2772000" cy="1103095"/>
          </a:xfrm>
        </p:grpSpPr>
        <p:sp>
          <p:nvSpPr>
            <p:cNvPr id="38" name="TextBox 37"/>
            <p:cNvSpPr txBox="1"/>
            <p:nvPr/>
          </p:nvSpPr>
          <p:spPr>
            <a:xfrm>
              <a:off x="8621632" y="4111967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621632" y="3839869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4079076" y="5396772"/>
            <a:ext cx="709194" cy="709194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FCFA42CD-23F9-4BA0-88A4-52A346A9ED9A}"/>
              </a:ext>
            </a:extLst>
          </p:cNvPr>
          <p:cNvGrpSpPr/>
          <p:nvPr/>
        </p:nvGrpSpPr>
        <p:grpSpPr>
          <a:xfrm>
            <a:off x="4903822" y="5199824"/>
            <a:ext cx="2772000" cy="1103095"/>
            <a:chOff x="4903822" y="4915304"/>
            <a:chExt cx="2772000" cy="1103095"/>
          </a:xfrm>
        </p:grpSpPr>
        <p:sp>
          <p:nvSpPr>
            <p:cNvPr id="42" name="TextBox 41"/>
            <p:cNvSpPr txBox="1"/>
            <p:nvPr/>
          </p:nvSpPr>
          <p:spPr>
            <a:xfrm>
              <a:off x="4903822" y="5187402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03822" y="4915304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7899438" y="5396772"/>
            <a:ext cx="709194" cy="709194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A727B846-75DD-4CA8-9B36-661A62F2123C}"/>
              </a:ext>
            </a:extLst>
          </p:cNvPr>
          <p:cNvGrpSpPr/>
          <p:nvPr/>
        </p:nvGrpSpPr>
        <p:grpSpPr>
          <a:xfrm>
            <a:off x="8724184" y="5199824"/>
            <a:ext cx="2772000" cy="1103095"/>
            <a:chOff x="8621632" y="4933373"/>
            <a:chExt cx="2772000" cy="1103095"/>
          </a:xfrm>
        </p:grpSpPr>
        <p:sp>
          <p:nvSpPr>
            <p:cNvPr id="46" name="TextBox 45"/>
            <p:cNvSpPr txBox="1"/>
            <p:nvPr/>
          </p:nvSpPr>
          <p:spPr>
            <a:xfrm>
              <a:off x="8621632" y="5205471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21632" y="4933373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1CFC90B-0376-437E-9A6B-886740238321}"/>
              </a:ext>
            </a:extLst>
          </p:cNvPr>
          <p:cNvSpPr txBox="1"/>
          <p:nvPr/>
        </p:nvSpPr>
        <p:spPr>
          <a:xfrm>
            <a:off x="528808" y="2757806"/>
            <a:ext cx="11084928" cy="430887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r>
              <a:rPr lang="en-US" altLang="ko-KR" sz="1100" dirty="0">
                <a:solidFill>
                  <a:schemeClr val="accent4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accent4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xmlns="" id="{371D73E6-33D9-43A7-AE69-F4C127AEFE6D}"/>
              </a:ext>
            </a:extLst>
          </p:cNvPr>
          <p:cNvSpPr/>
          <p:nvPr/>
        </p:nvSpPr>
        <p:spPr>
          <a:xfrm>
            <a:off x="4249597" y="560546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xmlns="" id="{CD7C4185-B102-4289-9C5F-11C2839FB9D3}"/>
              </a:ext>
            </a:extLst>
          </p:cNvPr>
          <p:cNvSpPr/>
          <p:nvPr/>
        </p:nvSpPr>
        <p:spPr>
          <a:xfrm>
            <a:off x="4249596" y="4315685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xmlns="" id="{4097C796-6926-423A-A7D5-AB30714B83E4}"/>
              </a:ext>
            </a:extLst>
          </p:cNvPr>
          <p:cNvSpPr/>
          <p:nvPr/>
        </p:nvSpPr>
        <p:spPr>
          <a:xfrm rot="2700000">
            <a:off x="8122131" y="424793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xmlns="" id="{B96BED6D-4D7D-4C72-96EE-C9CDD6B72B5A}"/>
              </a:ext>
            </a:extLst>
          </p:cNvPr>
          <p:cNvSpPr/>
          <p:nvPr/>
        </p:nvSpPr>
        <p:spPr>
          <a:xfrm>
            <a:off x="8112599" y="559404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35DF6422-3806-4899-9DC2-D541CCC12A96}"/>
              </a:ext>
            </a:extLst>
          </p:cNvPr>
          <p:cNvSpPr txBox="1"/>
          <p:nvPr/>
        </p:nvSpPr>
        <p:spPr>
          <a:xfrm>
            <a:off x="344637" y="259969"/>
            <a:ext cx="6130419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53" name="Grupo 52"/>
          <p:cNvGrpSpPr/>
          <p:nvPr/>
        </p:nvGrpSpPr>
        <p:grpSpPr>
          <a:xfrm flipH="1">
            <a:off x="528807" y="3885072"/>
            <a:ext cx="3063732" cy="2629503"/>
            <a:chOff x="661988" y="4006850"/>
            <a:chExt cx="3024187" cy="2595563"/>
          </a:xfrm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1274763" y="4006850"/>
              <a:ext cx="1566863" cy="2359025"/>
            </a:xfrm>
            <a:custGeom>
              <a:avLst/>
              <a:gdLst>
                <a:gd name="T0" fmla="*/ 339 w 345"/>
                <a:gd name="T1" fmla="*/ 339 h 519"/>
                <a:gd name="T2" fmla="*/ 343 w 345"/>
                <a:gd name="T3" fmla="*/ 399 h 519"/>
                <a:gd name="T4" fmla="*/ 323 w 345"/>
                <a:gd name="T5" fmla="*/ 439 h 519"/>
                <a:gd name="T6" fmla="*/ 269 w 345"/>
                <a:gd name="T7" fmla="*/ 454 h 519"/>
                <a:gd name="T8" fmla="*/ 240 w 345"/>
                <a:gd name="T9" fmla="*/ 434 h 519"/>
                <a:gd name="T10" fmla="*/ 195 w 345"/>
                <a:gd name="T11" fmla="*/ 397 h 519"/>
                <a:gd name="T12" fmla="*/ 166 w 345"/>
                <a:gd name="T13" fmla="*/ 404 h 519"/>
                <a:gd name="T14" fmla="*/ 147 w 345"/>
                <a:gd name="T15" fmla="*/ 436 h 519"/>
                <a:gd name="T16" fmla="*/ 138 w 345"/>
                <a:gd name="T17" fmla="*/ 459 h 519"/>
                <a:gd name="T18" fmla="*/ 132 w 345"/>
                <a:gd name="T19" fmla="*/ 498 h 519"/>
                <a:gd name="T20" fmla="*/ 121 w 345"/>
                <a:gd name="T21" fmla="*/ 514 h 519"/>
                <a:gd name="T22" fmla="*/ 7 w 345"/>
                <a:gd name="T23" fmla="*/ 514 h 519"/>
                <a:gd name="T24" fmla="*/ 4 w 345"/>
                <a:gd name="T25" fmla="*/ 500 h 519"/>
                <a:gd name="T26" fmla="*/ 37 w 345"/>
                <a:gd name="T27" fmla="*/ 465 h 519"/>
                <a:gd name="T28" fmla="*/ 75 w 345"/>
                <a:gd name="T29" fmla="*/ 426 h 519"/>
                <a:gd name="T30" fmla="*/ 84 w 345"/>
                <a:gd name="T31" fmla="*/ 409 h 519"/>
                <a:gd name="T32" fmla="*/ 102 w 345"/>
                <a:gd name="T33" fmla="*/ 370 h 519"/>
                <a:gd name="T34" fmla="*/ 104 w 345"/>
                <a:gd name="T35" fmla="*/ 365 h 519"/>
                <a:gd name="T36" fmla="*/ 124 w 345"/>
                <a:gd name="T37" fmla="*/ 331 h 519"/>
                <a:gd name="T38" fmla="*/ 138 w 345"/>
                <a:gd name="T39" fmla="*/ 308 h 519"/>
                <a:gd name="T40" fmla="*/ 192 w 345"/>
                <a:gd name="T41" fmla="*/ 299 h 519"/>
                <a:gd name="T42" fmla="*/ 235 w 345"/>
                <a:gd name="T43" fmla="*/ 316 h 519"/>
                <a:gd name="T44" fmla="*/ 250 w 345"/>
                <a:gd name="T45" fmla="*/ 301 h 519"/>
                <a:gd name="T46" fmla="*/ 250 w 345"/>
                <a:gd name="T47" fmla="*/ 269 h 519"/>
                <a:gd name="T48" fmla="*/ 253 w 345"/>
                <a:gd name="T49" fmla="*/ 193 h 519"/>
                <a:gd name="T50" fmla="*/ 253 w 345"/>
                <a:gd name="T51" fmla="*/ 162 h 519"/>
                <a:gd name="T52" fmla="*/ 235 w 345"/>
                <a:gd name="T53" fmla="*/ 156 h 519"/>
                <a:gd name="T54" fmla="*/ 204 w 345"/>
                <a:gd name="T55" fmla="*/ 149 h 519"/>
                <a:gd name="T56" fmla="*/ 191 w 345"/>
                <a:gd name="T57" fmla="*/ 144 h 519"/>
                <a:gd name="T58" fmla="*/ 182 w 345"/>
                <a:gd name="T59" fmla="*/ 125 h 519"/>
                <a:gd name="T60" fmla="*/ 178 w 345"/>
                <a:gd name="T61" fmla="*/ 113 h 519"/>
                <a:gd name="T62" fmla="*/ 166 w 345"/>
                <a:gd name="T63" fmla="*/ 91 h 519"/>
                <a:gd name="T64" fmla="*/ 153 w 345"/>
                <a:gd name="T65" fmla="*/ 100 h 519"/>
                <a:gd name="T66" fmla="*/ 151 w 345"/>
                <a:gd name="T67" fmla="*/ 96 h 519"/>
                <a:gd name="T68" fmla="*/ 166 w 345"/>
                <a:gd name="T69" fmla="*/ 25 h 519"/>
                <a:gd name="T70" fmla="*/ 200 w 345"/>
                <a:gd name="T71" fmla="*/ 9 h 519"/>
                <a:gd name="T72" fmla="*/ 225 w 345"/>
                <a:gd name="T73" fmla="*/ 5 h 519"/>
                <a:gd name="T74" fmla="*/ 258 w 345"/>
                <a:gd name="T75" fmla="*/ 16 h 519"/>
                <a:gd name="T76" fmla="*/ 274 w 345"/>
                <a:gd name="T77" fmla="*/ 102 h 519"/>
                <a:gd name="T78" fmla="*/ 279 w 345"/>
                <a:gd name="T79" fmla="*/ 129 h 519"/>
                <a:gd name="T80" fmla="*/ 298 w 345"/>
                <a:gd name="T81" fmla="*/ 124 h 519"/>
                <a:gd name="T82" fmla="*/ 333 w 345"/>
                <a:gd name="T83" fmla="*/ 196 h 519"/>
                <a:gd name="T84" fmla="*/ 341 w 345"/>
                <a:gd name="T85" fmla="*/ 264 h 519"/>
                <a:gd name="T86" fmla="*/ 339 w 345"/>
                <a:gd name="T87" fmla="*/ 327 h 519"/>
                <a:gd name="T88" fmla="*/ 339 w 345"/>
                <a:gd name="T89" fmla="*/ 339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45" h="519">
                  <a:moveTo>
                    <a:pt x="339" y="339"/>
                  </a:moveTo>
                  <a:cubicBezTo>
                    <a:pt x="338" y="359"/>
                    <a:pt x="338" y="379"/>
                    <a:pt x="343" y="399"/>
                  </a:cubicBezTo>
                  <a:cubicBezTo>
                    <a:pt x="333" y="410"/>
                    <a:pt x="334" y="427"/>
                    <a:pt x="323" y="439"/>
                  </a:cubicBezTo>
                  <a:cubicBezTo>
                    <a:pt x="307" y="453"/>
                    <a:pt x="289" y="458"/>
                    <a:pt x="269" y="454"/>
                  </a:cubicBezTo>
                  <a:cubicBezTo>
                    <a:pt x="256" y="452"/>
                    <a:pt x="248" y="444"/>
                    <a:pt x="240" y="434"/>
                  </a:cubicBezTo>
                  <a:cubicBezTo>
                    <a:pt x="225" y="422"/>
                    <a:pt x="211" y="408"/>
                    <a:pt x="195" y="397"/>
                  </a:cubicBezTo>
                  <a:cubicBezTo>
                    <a:pt x="179" y="387"/>
                    <a:pt x="174" y="388"/>
                    <a:pt x="166" y="404"/>
                  </a:cubicBezTo>
                  <a:cubicBezTo>
                    <a:pt x="160" y="415"/>
                    <a:pt x="153" y="426"/>
                    <a:pt x="147" y="436"/>
                  </a:cubicBezTo>
                  <a:cubicBezTo>
                    <a:pt x="142" y="443"/>
                    <a:pt x="141" y="452"/>
                    <a:pt x="138" y="459"/>
                  </a:cubicBezTo>
                  <a:cubicBezTo>
                    <a:pt x="132" y="471"/>
                    <a:pt x="133" y="485"/>
                    <a:pt x="132" y="498"/>
                  </a:cubicBezTo>
                  <a:cubicBezTo>
                    <a:pt x="130" y="505"/>
                    <a:pt x="128" y="511"/>
                    <a:pt x="121" y="514"/>
                  </a:cubicBezTo>
                  <a:cubicBezTo>
                    <a:pt x="83" y="515"/>
                    <a:pt x="45" y="519"/>
                    <a:pt x="7" y="514"/>
                  </a:cubicBezTo>
                  <a:cubicBezTo>
                    <a:pt x="0" y="511"/>
                    <a:pt x="0" y="505"/>
                    <a:pt x="4" y="500"/>
                  </a:cubicBezTo>
                  <a:cubicBezTo>
                    <a:pt x="13" y="486"/>
                    <a:pt x="20" y="471"/>
                    <a:pt x="37" y="465"/>
                  </a:cubicBezTo>
                  <a:cubicBezTo>
                    <a:pt x="59" y="465"/>
                    <a:pt x="65" y="460"/>
                    <a:pt x="75" y="426"/>
                  </a:cubicBezTo>
                  <a:cubicBezTo>
                    <a:pt x="77" y="420"/>
                    <a:pt x="80" y="415"/>
                    <a:pt x="84" y="409"/>
                  </a:cubicBezTo>
                  <a:cubicBezTo>
                    <a:pt x="91" y="397"/>
                    <a:pt x="95" y="382"/>
                    <a:pt x="102" y="370"/>
                  </a:cubicBezTo>
                  <a:cubicBezTo>
                    <a:pt x="103" y="368"/>
                    <a:pt x="104" y="366"/>
                    <a:pt x="104" y="365"/>
                  </a:cubicBezTo>
                  <a:cubicBezTo>
                    <a:pt x="108" y="352"/>
                    <a:pt x="113" y="340"/>
                    <a:pt x="124" y="331"/>
                  </a:cubicBezTo>
                  <a:cubicBezTo>
                    <a:pt x="129" y="324"/>
                    <a:pt x="134" y="316"/>
                    <a:pt x="138" y="308"/>
                  </a:cubicBezTo>
                  <a:cubicBezTo>
                    <a:pt x="150" y="283"/>
                    <a:pt x="171" y="280"/>
                    <a:pt x="192" y="299"/>
                  </a:cubicBezTo>
                  <a:cubicBezTo>
                    <a:pt x="204" y="309"/>
                    <a:pt x="220" y="314"/>
                    <a:pt x="235" y="316"/>
                  </a:cubicBezTo>
                  <a:cubicBezTo>
                    <a:pt x="246" y="317"/>
                    <a:pt x="249" y="310"/>
                    <a:pt x="250" y="301"/>
                  </a:cubicBezTo>
                  <a:cubicBezTo>
                    <a:pt x="250" y="291"/>
                    <a:pt x="252" y="280"/>
                    <a:pt x="250" y="269"/>
                  </a:cubicBezTo>
                  <a:cubicBezTo>
                    <a:pt x="244" y="244"/>
                    <a:pt x="243" y="219"/>
                    <a:pt x="253" y="193"/>
                  </a:cubicBezTo>
                  <a:cubicBezTo>
                    <a:pt x="257" y="185"/>
                    <a:pt x="250" y="174"/>
                    <a:pt x="253" y="162"/>
                  </a:cubicBezTo>
                  <a:cubicBezTo>
                    <a:pt x="255" y="156"/>
                    <a:pt x="244" y="151"/>
                    <a:pt x="235" y="156"/>
                  </a:cubicBezTo>
                  <a:cubicBezTo>
                    <a:pt x="223" y="162"/>
                    <a:pt x="211" y="169"/>
                    <a:pt x="204" y="149"/>
                  </a:cubicBezTo>
                  <a:cubicBezTo>
                    <a:pt x="203" y="146"/>
                    <a:pt x="196" y="145"/>
                    <a:pt x="191" y="144"/>
                  </a:cubicBezTo>
                  <a:cubicBezTo>
                    <a:pt x="182" y="141"/>
                    <a:pt x="170" y="140"/>
                    <a:pt x="182" y="125"/>
                  </a:cubicBezTo>
                  <a:cubicBezTo>
                    <a:pt x="185" y="121"/>
                    <a:pt x="182" y="116"/>
                    <a:pt x="178" y="113"/>
                  </a:cubicBezTo>
                  <a:cubicBezTo>
                    <a:pt x="172" y="107"/>
                    <a:pt x="168" y="99"/>
                    <a:pt x="166" y="91"/>
                  </a:cubicBezTo>
                  <a:cubicBezTo>
                    <a:pt x="159" y="91"/>
                    <a:pt x="160" y="99"/>
                    <a:pt x="153" y="100"/>
                  </a:cubicBezTo>
                  <a:cubicBezTo>
                    <a:pt x="153" y="99"/>
                    <a:pt x="151" y="97"/>
                    <a:pt x="151" y="96"/>
                  </a:cubicBezTo>
                  <a:cubicBezTo>
                    <a:pt x="146" y="70"/>
                    <a:pt x="146" y="46"/>
                    <a:pt x="166" y="25"/>
                  </a:cubicBezTo>
                  <a:cubicBezTo>
                    <a:pt x="175" y="15"/>
                    <a:pt x="185" y="8"/>
                    <a:pt x="200" y="9"/>
                  </a:cubicBezTo>
                  <a:cubicBezTo>
                    <a:pt x="208" y="9"/>
                    <a:pt x="216" y="8"/>
                    <a:pt x="225" y="5"/>
                  </a:cubicBezTo>
                  <a:cubicBezTo>
                    <a:pt x="238" y="0"/>
                    <a:pt x="251" y="3"/>
                    <a:pt x="258" y="16"/>
                  </a:cubicBezTo>
                  <a:cubicBezTo>
                    <a:pt x="272" y="43"/>
                    <a:pt x="286" y="70"/>
                    <a:pt x="274" y="102"/>
                  </a:cubicBezTo>
                  <a:cubicBezTo>
                    <a:pt x="270" y="113"/>
                    <a:pt x="271" y="122"/>
                    <a:pt x="279" y="129"/>
                  </a:cubicBezTo>
                  <a:cubicBezTo>
                    <a:pt x="286" y="137"/>
                    <a:pt x="290" y="124"/>
                    <a:pt x="298" y="124"/>
                  </a:cubicBezTo>
                  <a:cubicBezTo>
                    <a:pt x="300" y="153"/>
                    <a:pt x="322" y="171"/>
                    <a:pt x="333" y="196"/>
                  </a:cubicBezTo>
                  <a:cubicBezTo>
                    <a:pt x="342" y="219"/>
                    <a:pt x="345" y="241"/>
                    <a:pt x="341" y="264"/>
                  </a:cubicBezTo>
                  <a:cubicBezTo>
                    <a:pt x="337" y="285"/>
                    <a:pt x="336" y="306"/>
                    <a:pt x="339" y="327"/>
                  </a:cubicBezTo>
                  <a:cubicBezTo>
                    <a:pt x="339" y="331"/>
                    <a:pt x="339" y="335"/>
                    <a:pt x="339" y="339"/>
                  </a:cubicBezTo>
                  <a:close/>
                </a:path>
              </a:pathLst>
            </a:custGeom>
            <a:solidFill>
              <a:srgbClr val="0202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1239838" y="5711825"/>
              <a:ext cx="266700" cy="612775"/>
            </a:xfrm>
            <a:custGeom>
              <a:avLst/>
              <a:gdLst>
                <a:gd name="T0" fmla="*/ 19 w 59"/>
                <a:gd name="T1" fmla="*/ 0 h 135"/>
                <a:gd name="T2" fmla="*/ 39 w 59"/>
                <a:gd name="T3" fmla="*/ 0 h 135"/>
                <a:gd name="T4" fmla="*/ 44 w 59"/>
                <a:gd name="T5" fmla="*/ 17 h 135"/>
                <a:gd name="T6" fmla="*/ 56 w 59"/>
                <a:gd name="T7" fmla="*/ 62 h 135"/>
                <a:gd name="T8" fmla="*/ 47 w 59"/>
                <a:gd name="T9" fmla="*/ 92 h 135"/>
                <a:gd name="T10" fmla="*/ 12 w 59"/>
                <a:gd name="T11" fmla="*/ 135 h 135"/>
                <a:gd name="T12" fmla="*/ 7 w 59"/>
                <a:gd name="T13" fmla="*/ 131 h 135"/>
                <a:gd name="T14" fmla="*/ 2 w 59"/>
                <a:gd name="T15" fmla="*/ 106 h 135"/>
                <a:gd name="T16" fmla="*/ 4 w 59"/>
                <a:gd name="T17" fmla="*/ 65 h 135"/>
                <a:gd name="T18" fmla="*/ 3 w 59"/>
                <a:gd name="T19" fmla="*/ 56 h 135"/>
                <a:gd name="T20" fmla="*/ 7 w 59"/>
                <a:gd name="T21" fmla="*/ 44 h 135"/>
                <a:gd name="T22" fmla="*/ 14 w 59"/>
                <a:gd name="T23" fmla="*/ 24 h 135"/>
                <a:gd name="T24" fmla="*/ 19 w 59"/>
                <a:gd name="T25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135">
                  <a:moveTo>
                    <a:pt x="19" y="0"/>
                  </a:moveTo>
                  <a:cubicBezTo>
                    <a:pt x="26" y="0"/>
                    <a:pt x="32" y="0"/>
                    <a:pt x="39" y="0"/>
                  </a:cubicBezTo>
                  <a:cubicBezTo>
                    <a:pt x="47" y="4"/>
                    <a:pt x="44" y="11"/>
                    <a:pt x="44" y="17"/>
                  </a:cubicBezTo>
                  <a:cubicBezTo>
                    <a:pt x="49" y="32"/>
                    <a:pt x="59" y="45"/>
                    <a:pt x="56" y="62"/>
                  </a:cubicBezTo>
                  <a:cubicBezTo>
                    <a:pt x="56" y="73"/>
                    <a:pt x="56" y="84"/>
                    <a:pt x="47" y="92"/>
                  </a:cubicBezTo>
                  <a:cubicBezTo>
                    <a:pt x="31" y="102"/>
                    <a:pt x="21" y="118"/>
                    <a:pt x="12" y="135"/>
                  </a:cubicBezTo>
                  <a:cubicBezTo>
                    <a:pt x="10" y="134"/>
                    <a:pt x="8" y="133"/>
                    <a:pt x="7" y="131"/>
                  </a:cubicBezTo>
                  <a:cubicBezTo>
                    <a:pt x="1" y="124"/>
                    <a:pt x="2" y="115"/>
                    <a:pt x="2" y="106"/>
                  </a:cubicBezTo>
                  <a:cubicBezTo>
                    <a:pt x="0" y="92"/>
                    <a:pt x="7" y="79"/>
                    <a:pt x="4" y="65"/>
                  </a:cubicBezTo>
                  <a:cubicBezTo>
                    <a:pt x="3" y="62"/>
                    <a:pt x="3" y="59"/>
                    <a:pt x="3" y="56"/>
                  </a:cubicBezTo>
                  <a:cubicBezTo>
                    <a:pt x="3" y="51"/>
                    <a:pt x="4" y="47"/>
                    <a:pt x="7" y="44"/>
                  </a:cubicBezTo>
                  <a:cubicBezTo>
                    <a:pt x="6" y="36"/>
                    <a:pt x="12" y="31"/>
                    <a:pt x="14" y="24"/>
                  </a:cubicBezTo>
                  <a:cubicBezTo>
                    <a:pt x="17" y="16"/>
                    <a:pt x="8" y="6"/>
                    <a:pt x="19" y="0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2443163" y="5970588"/>
              <a:ext cx="839788" cy="227013"/>
            </a:xfrm>
            <a:custGeom>
              <a:avLst/>
              <a:gdLst>
                <a:gd name="T0" fmla="*/ 65 w 185"/>
                <a:gd name="T1" fmla="*/ 3 h 50"/>
                <a:gd name="T2" fmla="*/ 153 w 185"/>
                <a:gd name="T3" fmla="*/ 3 h 50"/>
                <a:gd name="T4" fmla="*/ 184 w 185"/>
                <a:gd name="T5" fmla="*/ 24 h 50"/>
                <a:gd name="T6" fmla="*/ 182 w 185"/>
                <a:gd name="T7" fmla="*/ 36 h 50"/>
                <a:gd name="T8" fmla="*/ 163 w 185"/>
                <a:gd name="T9" fmla="*/ 34 h 50"/>
                <a:gd name="T10" fmla="*/ 47 w 185"/>
                <a:gd name="T11" fmla="*/ 48 h 50"/>
                <a:gd name="T12" fmla="*/ 9 w 185"/>
                <a:gd name="T13" fmla="*/ 40 h 50"/>
                <a:gd name="T14" fmla="*/ 5 w 185"/>
                <a:gd name="T15" fmla="*/ 23 h 50"/>
                <a:gd name="T16" fmla="*/ 10 w 185"/>
                <a:gd name="T17" fmla="*/ 19 h 50"/>
                <a:gd name="T18" fmla="*/ 65 w 185"/>
                <a:gd name="T19" fmla="*/ 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5" h="50">
                  <a:moveTo>
                    <a:pt x="65" y="3"/>
                  </a:moveTo>
                  <a:cubicBezTo>
                    <a:pt x="94" y="3"/>
                    <a:pt x="123" y="0"/>
                    <a:pt x="153" y="3"/>
                  </a:cubicBezTo>
                  <a:cubicBezTo>
                    <a:pt x="167" y="3"/>
                    <a:pt x="179" y="8"/>
                    <a:pt x="184" y="24"/>
                  </a:cubicBezTo>
                  <a:cubicBezTo>
                    <a:pt x="185" y="28"/>
                    <a:pt x="185" y="32"/>
                    <a:pt x="182" y="36"/>
                  </a:cubicBezTo>
                  <a:cubicBezTo>
                    <a:pt x="175" y="39"/>
                    <a:pt x="169" y="37"/>
                    <a:pt x="163" y="34"/>
                  </a:cubicBezTo>
                  <a:cubicBezTo>
                    <a:pt x="122" y="17"/>
                    <a:pt x="83" y="21"/>
                    <a:pt x="47" y="48"/>
                  </a:cubicBezTo>
                  <a:cubicBezTo>
                    <a:pt x="34" y="50"/>
                    <a:pt x="22" y="42"/>
                    <a:pt x="9" y="40"/>
                  </a:cubicBezTo>
                  <a:cubicBezTo>
                    <a:pt x="0" y="39"/>
                    <a:pt x="2" y="30"/>
                    <a:pt x="5" y="23"/>
                  </a:cubicBezTo>
                  <a:cubicBezTo>
                    <a:pt x="6" y="21"/>
                    <a:pt x="8" y="20"/>
                    <a:pt x="10" y="19"/>
                  </a:cubicBezTo>
                  <a:cubicBezTo>
                    <a:pt x="30" y="21"/>
                    <a:pt x="49" y="16"/>
                    <a:pt x="65" y="3"/>
                  </a:cubicBezTo>
                  <a:close/>
                </a:path>
              </a:pathLst>
            </a:custGeom>
            <a:solidFill>
              <a:srgbClr val="4645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1411288" y="5692775"/>
              <a:ext cx="346075" cy="182563"/>
            </a:xfrm>
            <a:custGeom>
              <a:avLst/>
              <a:gdLst>
                <a:gd name="T0" fmla="*/ 0 w 76"/>
                <a:gd name="T1" fmla="*/ 19 h 40"/>
                <a:gd name="T2" fmla="*/ 1 w 76"/>
                <a:gd name="T3" fmla="*/ 4 h 40"/>
                <a:gd name="T4" fmla="*/ 76 w 76"/>
                <a:gd name="T5" fmla="*/ 0 h 40"/>
                <a:gd name="T6" fmla="*/ 57 w 76"/>
                <a:gd name="T7" fmla="*/ 40 h 40"/>
                <a:gd name="T8" fmla="*/ 17 w 76"/>
                <a:gd name="T9" fmla="*/ 31 h 40"/>
                <a:gd name="T10" fmla="*/ 0 w 76"/>
                <a:gd name="T11" fmla="*/ 1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40">
                  <a:moveTo>
                    <a:pt x="0" y="19"/>
                  </a:moveTo>
                  <a:cubicBezTo>
                    <a:pt x="1" y="14"/>
                    <a:pt x="4" y="10"/>
                    <a:pt x="1" y="4"/>
                  </a:cubicBezTo>
                  <a:cubicBezTo>
                    <a:pt x="26" y="3"/>
                    <a:pt x="51" y="1"/>
                    <a:pt x="76" y="0"/>
                  </a:cubicBezTo>
                  <a:cubicBezTo>
                    <a:pt x="71" y="14"/>
                    <a:pt x="66" y="28"/>
                    <a:pt x="57" y="40"/>
                  </a:cubicBezTo>
                  <a:cubicBezTo>
                    <a:pt x="44" y="36"/>
                    <a:pt x="31" y="30"/>
                    <a:pt x="17" y="31"/>
                  </a:cubicBezTo>
                  <a:cubicBezTo>
                    <a:pt x="10" y="31"/>
                    <a:pt x="4" y="26"/>
                    <a:pt x="0" y="19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5"/>
            <p:cNvSpPr>
              <a:spLocks/>
            </p:cNvSpPr>
            <p:nvPr/>
          </p:nvSpPr>
          <p:spPr bwMode="auto">
            <a:xfrm>
              <a:off x="2501900" y="6024563"/>
              <a:ext cx="1184275" cy="577850"/>
            </a:xfrm>
            <a:custGeom>
              <a:avLst/>
              <a:gdLst>
                <a:gd name="T0" fmla="*/ 32 w 261"/>
                <a:gd name="T1" fmla="*/ 35 h 127"/>
                <a:gd name="T2" fmla="*/ 143 w 261"/>
                <a:gd name="T3" fmla="*/ 14 h 127"/>
                <a:gd name="T4" fmla="*/ 169 w 261"/>
                <a:gd name="T5" fmla="*/ 22 h 127"/>
                <a:gd name="T6" fmla="*/ 225 w 261"/>
                <a:gd name="T7" fmla="*/ 37 h 127"/>
                <a:gd name="T8" fmla="*/ 240 w 261"/>
                <a:gd name="T9" fmla="*/ 54 h 127"/>
                <a:gd name="T10" fmla="*/ 254 w 261"/>
                <a:gd name="T11" fmla="*/ 86 h 127"/>
                <a:gd name="T12" fmla="*/ 251 w 261"/>
                <a:gd name="T13" fmla="*/ 101 h 127"/>
                <a:gd name="T14" fmla="*/ 211 w 261"/>
                <a:gd name="T15" fmla="*/ 118 h 127"/>
                <a:gd name="T16" fmla="*/ 165 w 261"/>
                <a:gd name="T17" fmla="*/ 104 h 127"/>
                <a:gd name="T18" fmla="*/ 149 w 261"/>
                <a:gd name="T19" fmla="*/ 115 h 127"/>
                <a:gd name="T20" fmla="*/ 137 w 261"/>
                <a:gd name="T21" fmla="*/ 120 h 127"/>
                <a:gd name="T22" fmla="*/ 101 w 261"/>
                <a:gd name="T23" fmla="*/ 117 h 127"/>
                <a:gd name="T24" fmla="*/ 105 w 261"/>
                <a:gd name="T25" fmla="*/ 91 h 127"/>
                <a:gd name="T26" fmla="*/ 93 w 261"/>
                <a:gd name="T27" fmla="*/ 94 h 127"/>
                <a:gd name="T28" fmla="*/ 66 w 261"/>
                <a:gd name="T29" fmla="*/ 84 h 127"/>
                <a:gd name="T30" fmla="*/ 44 w 261"/>
                <a:gd name="T31" fmla="*/ 99 h 127"/>
                <a:gd name="T32" fmla="*/ 41 w 261"/>
                <a:gd name="T33" fmla="*/ 87 h 127"/>
                <a:gd name="T34" fmla="*/ 44 w 261"/>
                <a:gd name="T35" fmla="*/ 75 h 127"/>
                <a:gd name="T36" fmla="*/ 19 w 261"/>
                <a:gd name="T37" fmla="*/ 66 h 127"/>
                <a:gd name="T38" fmla="*/ 5 w 261"/>
                <a:gd name="T39" fmla="*/ 66 h 127"/>
                <a:gd name="T40" fmla="*/ 9 w 261"/>
                <a:gd name="T41" fmla="*/ 53 h 127"/>
                <a:gd name="T42" fmla="*/ 32 w 261"/>
                <a:gd name="T43" fmla="*/ 35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1" h="127">
                  <a:moveTo>
                    <a:pt x="32" y="35"/>
                  </a:moveTo>
                  <a:cubicBezTo>
                    <a:pt x="62" y="3"/>
                    <a:pt x="102" y="0"/>
                    <a:pt x="143" y="14"/>
                  </a:cubicBezTo>
                  <a:cubicBezTo>
                    <a:pt x="152" y="17"/>
                    <a:pt x="160" y="22"/>
                    <a:pt x="169" y="22"/>
                  </a:cubicBezTo>
                  <a:cubicBezTo>
                    <a:pt x="188" y="26"/>
                    <a:pt x="204" y="40"/>
                    <a:pt x="225" y="37"/>
                  </a:cubicBezTo>
                  <a:cubicBezTo>
                    <a:pt x="234" y="36"/>
                    <a:pt x="237" y="46"/>
                    <a:pt x="240" y="54"/>
                  </a:cubicBezTo>
                  <a:cubicBezTo>
                    <a:pt x="241" y="66"/>
                    <a:pt x="244" y="77"/>
                    <a:pt x="254" y="86"/>
                  </a:cubicBezTo>
                  <a:cubicBezTo>
                    <a:pt x="259" y="91"/>
                    <a:pt x="261" y="100"/>
                    <a:pt x="251" y="101"/>
                  </a:cubicBezTo>
                  <a:cubicBezTo>
                    <a:pt x="236" y="102"/>
                    <a:pt x="225" y="112"/>
                    <a:pt x="211" y="118"/>
                  </a:cubicBezTo>
                  <a:cubicBezTo>
                    <a:pt x="187" y="127"/>
                    <a:pt x="178" y="125"/>
                    <a:pt x="165" y="104"/>
                  </a:cubicBezTo>
                  <a:cubicBezTo>
                    <a:pt x="158" y="105"/>
                    <a:pt x="155" y="111"/>
                    <a:pt x="149" y="115"/>
                  </a:cubicBezTo>
                  <a:cubicBezTo>
                    <a:pt x="145" y="117"/>
                    <a:pt x="138" y="122"/>
                    <a:pt x="137" y="120"/>
                  </a:cubicBezTo>
                  <a:cubicBezTo>
                    <a:pt x="126" y="102"/>
                    <a:pt x="112" y="122"/>
                    <a:pt x="101" y="117"/>
                  </a:cubicBezTo>
                  <a:cubicBezTo>
                    <a:pt x="86" y="104"/>
                    <a:pt x="98" y="98"/>
                    <a:pt x="105" y="91"/>
                  </a:cubicBezTo>
                  <a:cubicBezTo>
                    <a:pt x="96" y="91"/>
                    <a:pt x="96" y="91"/>
                    <a:pt x="93" y="94"/>
                  </a:cubicBezTo>
                  <a:cubicBezTo>
                    <a:pt x="75" y="107"/>
                    <a:pt x="73" y="106"/>
                    <a:pt x="66" y="84"/>
                  </a:cubicBezTo>
                  <a:cubicBezTo>
                    <a:pt x="58" y="88"/>
                    <a:pt x="58" y="105"/>
                    <a:pt x="44" y="99"/>
                  </a:cubicBezTo>
                  <a:cubicBezTo>
                    <a:pt x="40" y="97"/>
                    <a:pt x="36" y="93"/>
                    <a:pt x="41" y="87"/>
                  </a:cubicBezTo>
                  <a:cubicBezTo>
                    <a:pt x="45" y="84"/>
                    <a:pt x="44" y="79"/>
                    <a:pt x="44" y="75"/>
                  </a:cubicBezTo>
                  <a:cubicBezTo>
                    <a:pt x="40" y="61"/>
                    <a:pt x="34" y="53"/>
                    <a:pt x="19" y="66"/>
                  </a:cubicBezTo>
                  <a:cubicBezTo>
                    <a:pt x="15" y="69"/>
                    <a:pt x="9" y="71"/>
                    <a:pt x="5" y="66"/>
                  </a:cubicBezTo>
                  <a:cubicBezTo>
                    <a:pt x="0" y="60"/>
                    <a:pt x="5" y="56"/>
                    <a:pt x="9" y="53"/>
                  </a:cubicBezTo>
                  <a:cubicBezTo>
                    <a:pt x="16" y="46"/>
                    <a:pt x="22" y="38"/>
                    <a:pt x="32" y="35"/>
                  </a:cubicBezTo>
                  <a:close/>
                </a:path>
              </a:pathLst>
            </a:custGeom>
            <a:solidFill>
              <a:srgbClr val="02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1943100" y="6065838"/>
              <a:ext cx="762000" cy="309563"/>
            </a:xfrm>
            <a:custGeom>
              <a:avLst/>
              <a:gdLst>
                <a:gd name="T0" fmla="*/ 155 w 168"/>
                <a:gd name="T1" fmla="*/ 26 h 68"/>
                <a:gd name="T2" fmla="*/ 128 w 168"/>
                <a:gd name="T3" fmla="*/ 55 h 68"/>
                <a:gd name="T4" fmla="*/ 148 w 168"/>
                <a:gd name="T5" fmla="*/ 48 h 68"/>
                <a:gd name="T6" fmla="*/ 163 w 168"/>
                <a:gd name="T7" fmla="*/ 42 h 68"/>
                <a:gd name="T8" fmla="*/ 167 w 168"/>
                <a:gd name="T9" fmla="*/ 59 h 68"/>
                <a:gd name="T10" fmla="*/ 167 w 168"/>
                <a:gd name="T11" fmla="*/ 66 h 68"/>
                <a:gd name="T12" fmla="*/ 16 w 168"/>
                <a:gd name="T13" fmla="*/ 62 h 68"/>
                <a:gd name="T14" fmla="*/ 0 w 168"/>
                <a:gd name="T15" fmla="*/ 50 h 68"/>
                <a:gd name="T16" fmla="*/ 69 w 168"/>
                <a:gd name="T17" fmla="*/ 22 h 68"/>
                <a:gd name="T18" fmla="*/ 119 w 168"/>
                <a:gd name="T19" fmla="*/ 0 h 68"/>
                <a:gd name="T20" fmla="*/ 128 w 168"/>
                <a:gd name="T21" fmla="*/ 16 h 68"/>
                <a:gd name="T22" fmla="*/ 155 w 168"/>
                <a:gd name="T23" fmla="*/ 2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" h="68">
                  <a:moveTo>
                    <a:pt x="155" y="26"/>
                  </a:moveTo>
                  <a:cubicBezTo>
                    <a:pt x="149" y="37"/>
                    <a:pt x="137" y="44"/>
                    <a:pt x="128" y="55"/>
                  </a:cubicBezTo>
                  <a:cubicBezTo>
                    <a:pt x="137" y="57"/>
                    <a:pt x="142" y="51"/>
                    <a:pt x="148" y="48"/>
                  </a:cubicBezTo>
                  <a:cubicBezTo>
                    <a:pt x="153" y="46"/>
                    <a:pt x="157" y="38"/>
                    <a:pt x="163" y="42"/>
                  </a:cubicBezTo>
                  <a:cubicBezTo>
                    <a:pt x="168" y="46"/>
                    <a:pt x="168" y="52"/>
                    <a:pt x="167" y="59"/>
                  </a:cubicBezTo>
                  <a:cubicBezTo>
                    <a:pt x="167" y="61"/>
                    <a:pt x="167" y="64"/>
                    <a:pt x="167" y="66"/>
                  </a:cubicBezTo>
                  <a:cubicBezTo>
                    <a:pt x="116" y="66"/>
                    <a:pt x="66" y="68"/>
                    <a:pt x="16" y="62"/>
                  </a:cubicBezTo>
                  <a:cubicBezTo>
                    <a:pt x="8" y="61"/>
                    <a:pt x="1" y="59"/>
                    <a:pt x="0" y="50"/>
                  </a:cubicBezTo>
                  <a:cubicBezTo>
                    <a:pt x="20" y="33"/>
                    <a:pt x="47" y="34"/>
                    <a:pt x="69" y="22"/>
                  </a:cubicBezTo>
                  <a:cubicBezTo>
                    <a:pt x="87" y="17"/>
                    <a:pt x="103" y="8"/>
                    <a:pt x="119" y="0"/>
                  </a:cubicBezTo>
                  <a:cubicBezTo>
                    <a:pt x="117" y="8"/>
                    <a:pt x="110" y="18"/>
                    <a:pt x="128" y="16"/>
                  </a:cubicBezTo>
                  <a:cubicBezTo>
                    <a:pt x="137" y="15"/>
                    <a:pt x="146" y="22"/>
                    <a:pt x="155" y="26"/>
                  </a:cubicBezTo>
                  <a:close/>
                </a:path>
              </a:pathLst>
            </a:custGeom>
            <a:solidFill>
              <a:srgbClr val="3C3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661988" y="5948363"/>
              <a:ext cx="331788" cy="385763"/>
            </a:xfrm>
            <a:custGeom>
              <a:avLst/>
              <a:gdLst>
                <a:gd name="T0" fmla="*/ 12 w 73"/>
                <a:gd name="T1" fmla="*/ 83 h 85"/>
                <a:gd name="T2" fmla="*/ 7 w 73"/>
                <a:gd name="T3" fmla="*/ 67 h 85"/>
                <a:gd name="T4" fmla="*/ 2 w 73"/>
                <a:gd name="T5" fmla="*/ 56 h 85"/>
                <a:gd name="T6" fmla="*/ 0 w 73"/>
                <a:gd name="T7" fmla="*/ 21 h 85"/>
                <a:gd name="T8" fmla="*/ 2 w 73"/>
                <a:gd name="T9" fmla="*/ 12 h 85"/>
                <a:gd name="T10" fmla="*/ 12 w 73"/>
                <a:gd name="T11" fmla="*/ 3 h 85"/>
                <a:gd name="T12" fmla="*/ 70 w 73"/>
                <a:gd name="T13" fmla="*/ 4 h 85"/>
                <a:gd name="T14" fmla="*/ 73 w 73"/>
                <a:gd name="T15" fmla="*/ 13 h 85"/>
                <a:gd name="T16" fmla="*/ 70 w 73"/>
                <a:gd name="T17" fmla="*/ 44 h 85"/>
                <a:gd name="T18" fmla="*/ 62 w 73"/>
                <a:gd name="T19" fmla="*/ 71 h 85"/>
                <a:gd name="T20" fmla="*/ 44 w 73"/>
                <a:gd name="T21" fmla="*/ 84 h 85"/>
                <a:gd name="T22" fmla="*/ 12 w 73"/>
                <a:gd name="T23" fmla="*/ 8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85">
                  <a:moveTo>
                    <a:pt x="12" y="83"/>
                  </a:moveTo>
                  <a:cubicBezTo>
                    <a:pt x="10" y="78"/>
                    <a:pt x="13" y="71"/>
                    <a:pt x="7" y="67"/>
                  </a:cubicBezTo>
                  <a:cubicBezTo>
                    <a:pt x="4" y="64"/>
                    <a:pt x="2" y="60"/>
                    <a:pt x="2" y="56"/>
                  </a:cubicBezTo>
                  <a:cubicBezTo>
                    <a:pt x="1" y="44"/>
                    <a:pt x="2" y="32"/>
                    <a:pt x="0" y="21"/>
                  </a:cubicBezTo>
                  <a:cubicBezTo>
                    <a:pt x="0" y="18"/>
                    <a:pt x="0" y="14"/>
                    <a:pt x="2" y="12"/>
                  </a:cubicBezTo>
                  <a:cubicBezTo>
                    <a:pt x="2" y="5"/>
                    <a:pt x="5" y="4"/>
                    <a:pt x="12" y="3"/>
                  </a:cubicBezTo>
                  <a:cubicBezTo>
                    <a:pt x="31" y="0"/>
                    <a:pt x="50" y="1"/>
                    <a:pt x="70" y="4"/>
                  </a:cubicBezTo>
                  <a:cubicBezTo>
                    <a:pt x="73" y="6"/>
                    <a:pt x="73" y="9"/>
                    <a:pt x="73" y="13"/>
                  </a:cubicBezTo>
                  <a:cubicBezTo>
                    <a:pt x="71" y="23"/>
                    <a:pt x="72" y="34"/>
                    <a:pt x="70" y="44"/>
                  </a:cubicBezTo>
                  <a:cubicBezTo>
                    <a:pt x="67" y="53"/>
                    <a:pt x="70" y="64"/>
                    <a:pt x="62" y="71"/>
                  </a:cubicBezTo>
                  <a:cubicBezTo>
                    <a:pt x="60" y="81"/>
                    <a:pt x="54" y="85"/>
                    <a:pt x="44" y="84"/>
                  </a:cubicBezTo>
                  <a:cubicBezTo>
                    <a:pt x="33" y="83"/>
                    <a:pt x="23" y="83"/>
                    <a:pt x="12" y="83"/>
                  </a:cubicBezTo>
                  <a:close/>
                </a:path>
              </a:pathLst>
            </a:custGeom>
            <a:solidFill>
              <a:srgbClr val="0405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5689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7839" y="632521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xmlns="" id="{6514E99D-AD95-41DA-A4DD-25F62F26018C}"/>
              </a:ext>
            </a:extLst>
          </p:cNvPr>
          <p:cNvSpPr>
            <a:spLocks noEditPoints="1"/>
          </p:cNvSpPr>
          <p:nvPr/>
        </p:nvSpPr>
        <p:spPr bwMode="auto">
          <a:xfrm>
            <a:off x="625814" y="2396272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자유형 9">
            <a:extLst>
              <a:ext uri="{FF2B5EF4-FFF2-40B4-BE49-F238E27FC236}">
                <a16:creationId xmlns:a16="http://schemas.microsoft.com/office/drawing/2014/main" xmlns="" id="{8657BB3C-CDA7-4B47-B8C1-ED7B2F9690E3}"/>
              </a:ext>
            </a:extLst>
          </p:cNvPr>
          <p:cNvSpPr/>
          <p:nvPr/>
        </p:nvSpPr>
        <p:spPr>
          <a:xfrm>
            <a:off x="6344277" y="209254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7EE87F2-2621-46A7-884A-8058A1C15E83}"/>
              </a:ext>
            </a:extLst>
          </p:cNvPr>
          <p:cNvSpPr txBox="1"/>
          <p:nvPr/>
        </p:nvSpPr>
        <p:spPr>
          <a:xfrm>
            <a:off x="8216749" y="186171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103A989-0584-446C-86AF-0EA6CD80F6B9}"/>
              </a:ext>
            </a:extLst>
          </p:cNvPr>
          <p:cNvSpPr txBox="1"/>
          <p:nvPr/>
        </p:nvSpPr>
        <p:spPr>
          <a:xfrm>
            <a:off x="6774994" y="1769379"/>
            <a:ext cx="136800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A 48</a:t>
            </a:r>
            <a:r>
              <a:rPr lang="en-US" altLang="ko-KR" sz="2000" b="1" dirty="0">
                <a:solidFill>
                  <a:schemeClr val="accent2"/>
                </a:solidFill>
              </a:rPr>
              <a:t>%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7" name="자유형 19">
            <a:extLst>
              <a:ext uri="{FF2B5EF4-FFF2-40B4-BE49-F238E27FC236}">
                <a16:creationId xmlns:a16="http://schemas.microsoft.com/office/drawing/2014/main" xmlns="" id="{8E52383C-1F55-4DF0-95D9-A9F237B3CD05}"/>
              </a:ext>
            </a:extLst>
          </p:cNvPr>
          <p:cNvSpPr/>
          <p:nvPr/>
        </p:nvSpPr>
        <p:spPr>
          <a:xfrm>
            <a:off x="6344277" y="290156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5F807DD-59D1-44EA-9F65-3642C51FAB33}"/>
              </a:ext>
            </a:extLst>
          </p:cNvPr>
          <p:cNvSpPr txBox="1"/>
          <p:nvPr/>
        </p:nvSpPr>
        <p:spPr>
          <a:xfrm>
            <a:off x="8216749" y="275655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5B35BE6-D25B-4024-B21C-F316D15EAD1C}"/>
              </a:ext>
            </a:extLst>
          </p:cNvPr>
          <p:cNvSpPr txBox="1"/>
          <p:nvPr/>
        </p:nvSpPr>
        <p:spPr>
          <a:xfrm>
            <a:off x="6774994" y="257839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B 22</a:t>
            </a:r>
            <a:r>
              <a:rPr lang="en-US" altLang="ko-KR" sz="2000" b="1" dirty="0">
                <a:solidFill>
                  <a:schemeClr val="accent3"/>
                </a:solidFill>
              </a:rPr>
              <a:t>%</a:t>
            </a:r>
            <a:endParaRPr lang="ko-KR" altLang="en-US" sz="2000" b="1" dirty="0">
              <a:solidFill>
                <a:schemeClr val="accent3"/>
              </a:solidFill>
            </a:endParaRPr>
          </a:p>
        </p:txBody>
      </p:sp>
      <p:sp>
        <p:nvSpPr>
          <p:cNvPr id="10" name="자유형 22">
            <a:extLst>
              <a:ext uri="{FF2B5EF4-FFF2-40B4-BE49-F238E27FC236}">
                <a16:creationId xmlns:a16="http://schemas.microsoft.com/office/drawing/2014/main" xmlns="" id="{65794ADA-7D32-45F1-9D23-532DB1FC9C94}"/>
              </a:ext>
            </a:extLst>
          </p:cNvPr>
          <p:cNvSpPr/>
          <p:nvPr/>
        </p:nvSpPr>
        <p:spPr>
          <a:xfrm>
            <a:off x="6344277" y="371058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1E9ADA-50B1-4688-9716-D62ABEE768CD}"/>
              </a:ext>
            </a:extLst>
          </p:cNvPr>
          <p:cNvSpPr txBox="1"/>
          <p:nvPr/>
        </p:nvSpPr>
        <p:spPr>
          <a:xfrm>
            <a:off x="8216749" y="3575415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D17775-57AF-465A-BD4B-90BA1DA9AD69}"/>
              </a:ext>
            </a:extLst>
          </p:cNvPr>
          <p:cNvSpPr txBox="1"/>
          <p:nvPr/>
        </p:nvSpPr>
        <p:spPr>
          <a:xfrm>
            <a:off x="6774994" y="338741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</a:rPr>
              <a:t>C 34</a:t>
            </a:r>
            <a:r>
              <a:rPr lang="en-US" altLang="ko-KR" sz="2000" b="1" dirty="0">
                <a:solidFill>
                  <a:schemeClr val="accent4"/>
                </a:solidFill>
              </a:rPr>
              <a:t>%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13" name="자유형 28">
            <a:extLst>
              <a:ext uri="{FF2B5EF4-FFF2-40B4-BE49-F238E27FC236}">
                <a16:creationId xmlns:a16="http://schemas.microsoft.com/office/drawing/2014/main" xmlns="" id="{85D55E4D-DB8B-469F-9BBE-620CC3131626}"/>
              </a:ext>
            </a:extLst>
          </p:cNvPr>
          <p:cNvSpPr/>
          <p:nvPr/>
        </p:nvSpPr>
        <p:spPr>
          <a:xfrm>
            <a:off x="6344277" y="4519605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448F585-548B-4AA1-96B8-76E16E0C5CC8}"/>
              </a:ext>
            </a:extLst>
          </p:cNvPr>
          <p:cNvSpPr txBox="1"/>
          <p:nvPr/>
        </p:nvSpPr>
        <p:spPr>
          <a:xfrm>
            <a:off x="8216749" y="4288773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D4E6063-4926-481D-8085-497AC40C1389}"/>
              </a:ext>
            </a:extLst>
          </p:cNvPr>
          <p:cNvSpPr txBox="1"/>
          <p:nvPr/>
        </p:nvSpPr>
        <p:spPr>
          <a:xfrm>
            <a:off x="6774994" y="4196440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D 16</a:t>
            </a:r>
            <a:r>
              <a:rPr lang="en-US" altLang="ko-KR" sz="2000" b="1" dirty="0">
                <a:solidFill>
                  <a:schemeClr val="accent1"/>
                </a:solidFill>
              </a:rPr>
              <a:t>%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자유형 11">
            <a:extLst>
              <a:ext uri="{FF2B5EF4-FFF2-40B4-BE49-F238E27FC236}">
                <a16:creationId xmlns:a16="http://schemas.microsoft.com/office/drawing/2014/main" xmlns="" id="{378381C5-3924-4492-8096-92AEC217BA8A}"/>
              </a:ext>
            </a:extLst>
          </p:cNvPr>
          <p:cNvSpPr/>
          <p:nvPr/>
        </p:nvSpPr>
        <p:spPr>
          <a:xfrm rot="10800000" flipV="1">
            <a:off x="6344277" y="5333421"/>
            <a:ext cx="5148000" cy="57985"/>
          </a:xfrm>
          <a:custGeom>
            <a:avLst/>
            <a:gdLst>
              <a:gd name="connsiteX0" fmla="*/ 0 w 4060371"/>
              <a:gd name="connsiteY0" fmla="*/ 0 h 0"/>
              <a:gd name="connsiteX1" fmla="*/ 4060371 w 40603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60371">
                <a:moveTo>
                  <a:pt x="0" y="0"/>
                </a:moveTo>
                <a:lnTo>
                  <a:pt x="4060371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32">
            <a:extLst>
              <a:ext uri="{FF2B5EF4-FFF2-40B4-BE49-F238E27FC236}">
                <a16:creationId xmlns:a16="http://schemas.microsoft.com/office/drawing/2014/main" xmlns="" id="{77F48873-EEC0-4BEC-846C-EBEC4E33D506}"/>
              </a:ext>
            </a:extLst>
          </p:cNvPr>
          <p:cNvSpPr/>
          <p:nvPr/>
        </p:nvSpPr>
        <p:spPr>
          <a:xfrm>
            <a:off x="6797074" y="4928132"/>
            <a:ext cx="792088" cy="79208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타원 33">
            <a:extLst>
              <a:ext uri="{FF2B5EF4-FFF2-40B4-BE49-F238E27FC236}">
                <a16:creationId xmlns:a16="http://schemas.microsoft.com/office/drawing/2014/main" xmlns="" id="{8C943B41-1EB2-492C-9342-381EFA743458}"/>
              </a:ext>
            </a:extLst>
          </p:cNvPr>
          <p:cNvSpPr/>
          <p:nvPr/>
        </p:nvSpPr>
        <p:spPr>
          <a:xfrm>
            <a:off x="8553790" y="4928132"/>
            <a:ext cx="792088" cy="79208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타원 34">
            <a:extLst>
              <a:ext uri="{FF2B5EF4-FFF2-40B4-BE49-F238E27FC236}">
                <a16:creationId xmlns:a16="http://schemas.microsoft.com/office/drawing/2014/main" xmlns="" id="{B309B174-439F-453B-BBF7-463ED36EE9BC}"/>
              </a:ext>
            </a:extLst>
          </p:cNvPr>
          <p:cNvSpPr/>
          <p:nvPr/>
        </p:nvSpPr>
        <p:spPr>
          <a:xfrm>
            <a:off x="10310506" y="4928132"/>
            <a:ext cx="792088" cy="79208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5BA7302-1055-4E6F-B8E3-3657A3C61EDE}"/>
              </a:ext>
            </a:extLst>
          </p:cNvPr>
          <p:cNvSpPr txBox="1"/>
          <p:nvPr/>
        </p:nvSpPr>
        <p:spPr>
          <a:xfrm>
            <a:off x="657914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E5EAC0B-C6A5-45AB-8229-2C2697CC0FE9}"/>
              </a:ext>
            </a:extLst>
          </p:cNvPr>
          <p:cNvSpPr txBox="1"/>
          <p:nvPr/>
        </p:nvSpPr>
        <p:spPr>
          <a:xfrm>
            <a:off x="833356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96859BC-CA96-404A-BBFB-454FF4C38C1E}"/>
              </a:ext>
            </a:extLst>
          </p:cNvPr>
          <p:cNvSpPr txBox="1"/>
          <p:nvPr/>
        </p:nvSpPr>
        <p:spPr>
          <a:xfrm>
            <a:off x="10087984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grpSp>
        <p:nvGrpSpPr>
          <p:cNvPr id="23" name="그룹 100">
            <a:extLst>
              <a:ext uri="{FF2B5EF4-FFF2-40B4-BE49-F238E27FC236}">
                <a16:creationId xmlns:a16="http://schemas.microsoft.com/office/drawing/2014/main" xmlns="" id="{C3B0A1D6-6992-4A9F-8561-50F76112ACF2}"/>
              </a:ext>
            </a:extLst>
          </p:cNvPr>
          <p:cNvGrpSpPr/>
          <p:nvPr/>
        </p:nvGrpSpPr>
        <p:grpSpPr>
          <a:xfrm>
            <a:off x="2629999" y="2592571"/>
            <a:ext cx="514923" cy="514923"/>
            <a:chOff x="1813250" y="2081018"/>
            <a:chExt cx="616404" cy="616404"/>
          </a:xfrm>
        </p:grpSpPr>
        <p:grpSp>
          <p:nvGrpSpPr>
            <p:cNvPr id="24" name="그룹 101">
              <a:extLst>
                <a:ext uri="{FF2B5EF4-FFF2-40B4-BE49-F238E27FC236}">
                  <a16:creationId xmlns:a16="http://schemas.microsoft.com/office/drawing/2014/main" xmlns="" id="{4800E27A-D997-4BA7-910B-B922CA860351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26" name="눈물 방울 103">
                <a:extLst>
                  <a:ext uri="{FF2B5EF4-FFF2-40B4-BE49-F238E27FC236}">
                    <a16:creationId xmlns:a16="http://schemas.microsoft.com/office/drawing/2014/main" xmlns="" id="{ABD7C7EE-1E02-4E66-9797-E079E65297F8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104">
                <a:extLst>
                  <a:ext uri="{FF2B5EF4-FFF2-40B4-BE49-F238E27FC236}">
                    <a16:creationId xmlns:a16="http://schemas.microsoft.com/office/drawing/2014/main" xmlns="" id="{8A98D96F-6A1C-445F-818B-28C3961F74B2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314232D-3499-46ED-8318-52DEFF8B1800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105">
            <a:extLst>
              <a:ext uri="{FF2B5EF4-FFF2-40B4-BE49-F238E27FC236}">
                <a16:creationId xmlns:a16="http://schemas.microsoft.com/office/drawing/2014/main" xmlns="" id="{02132BCE-C982-4FB2-98ED-924A9E2C3A2A}"/>
              </a:ext>
            </a:extLst>
          </p:cNvPr>
          <p:cNvGrpSpPr/>
          <p:nvPr/>
        </p:nvGrpSpPr>
        <p:grpSpPr>
          <a:xfrm>
            <a:off x="1438676" y="3773850"/>
            <a:ext cx="514923" cy="514923"/>
            <a:chOff x="3327523" y="1634051"/>
            <a:chExt cx="616404" cy="616404"/>
          </a:xfrm>
        </p:grpSpPr>
        <p:grpSp>
          <p:nvGrpSpPr>
            <p:cNvPr id="29" name="그룹 106">
              <a:extLst>
                <a:ext uri="{FF2B5EF4-FFF2-40B4-BE49-F238E27FC236}">
                  <a16:creationId xmlns:a16="http://schemas.microsoft.com/office/drawing/2014/main" xmlns="" id="{2D187DFD-AD22-4DDE-90D6-E4FA1ABC82C3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1" name="눈물 방울 108">
                <a:extLst>
                  <a:ext uri="{FF2B5EF4-FFF2-40B4-BE49-F238E27FC236}">
                    <a16:creationId xmlns:a16="http://schemas.microsoft.com/office/drawing/2014/main" xmlns="" id="{3479E390-2D4E-4398-A538-835F807E414B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타원 109">
                <a:extLst>
                  <a:ext uri="{FF2B5EF4-FFF2-40B4-BE49-F238E27FC236}">
                    <a16:creationId xmlns:a16="http://schemas.microsoft.com/office/drawing/2014/main" xmlns="" id="{5A67F56C-C967-4332-857A-1F870EC07E3B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85E213B1-AA2C-4A68-B4A3-558EF1433E99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10">
            <a:extLst>
              <a:ext uri="{FF2B5EF4-FFF2-40B4-BE49-F238E27FC236}">
                <a16:creationId xmlns:a16="http://schemas.microsoft.com/office/drawing/2014/main" xmlns="" id="{ECADCEC6-E7E4-41C6-93A8-0233966214A5}"/>
              </a:ext>
            </a:extLst>
          </p:cNvPr>
          <p:cNvGrpSpPr/>
          <p:nvPr/>
        </p:nvGrpSpPr>
        <p:grpSpPr>
          <a:xfrm>
            <a:off x="4171101" y="3933320"/>
            <a:ext cx="514923" cy="514923"/>
            <a:chOff x="3012998" y="3521197"/>
            <a:chExt cx="616404" cy="616404"/>
          </a:xfrm>
        </p:grpSpPr>
        <p:grpSp>
          <p:nvGrpSpPr>
            <p:cNvPr id="34" name="그룹 111">
              <a:extLst>
                <a:ext uri="{FF2B5EF4-FFF2-40B4-BE49-F238E27FC236}">
                  <a16:creationId xmlns:a16="http://schemas.microsoft.com/office/drawing/2014/main" xmlns="" id="{7F3BFE3E-401B-4A6F-94C1-D1B047836AFD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6" name="눈물 방울 113">
                <a:extLst>
                  <a:ext uri="{FF2B5EF4-FFF2-40B4-BE49-F238E27FC236}">
                    <a16:creationId xmlns:a16="http://schemas.microsoft.com/office/drawing/2014/main" xmlns="" id="{64CF9761-97F8-4C75-BBD6-277C8060C738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114">
                <a:extLst>
                  <a:ext uri="{FF2B5EF4-FFF2-40B4-BE49-F238E27FC236}">
                    <a16:creationId xmlns:a16="http://schemas.microsoft.com/office/drawing/2014/main" xmlns="" id="{998DB5C3-20DE-4EA1-B456-E2C3A27C3F3F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A9A79F82-A71C-4C72-9395-9008588C890D}"/>
                </a:ext>
              </a:extLst>
            </p:cNvPr>
            <p:cNvSpPr txBox="1"/>
            <p:nvPr/>
          </p:nvSpPr>
          <p:spPr>
            <a:xfrm>
              <a:off x="3095242" y="359654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115">
            <a:extLst>
              <a:ext uri="{FF2B5EF4-FFF2-40B4-BE49-F238E27FC236}">
                <a16:creationId xmlns:a16="http://schemas.microsoft.com/office/drawing/2014/main" xmlns="" id="{EC8E9CB5-8163-403F-875C-77E562EA3FE7}"/>
              </a:ext>
            </a:extLst>
          </p:cNvPr>
          <p:cNvGrpSpPr/>
          <p:nvPr/>
        </p:nvGrpSpPr>
        <p:grpSpPr>
          <a:xfrm>
            <a:off x="3384718" y="3453122"/>
            <a:ext cx="514923" cy="514923"/>
            <a:chOff x="6150365" y="2029275"/>
            <a:chExt cx="616404" cy="616404"/>
          </a:xfrm>
        </p:grpSpPr>
        <p:grpSp>
          <p:nvGrpSpPr>
            <p:cNvPr id="39" name="그룹 116">
              <a:extLst>
                <a:ext uri="{FF2B5EF4-FFF2-40B4-BE49-F238E27FC236}">
                  <a16:creationId xmlns:a16="http://schemas.microsoft.com/office/drawing/2014/main" xmlns="" id="{FC03D030-920D-46BB-92F7-DD964BAA5C43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1" name="눈물 방울 118">
                <a:extLst>
                  <a:ext uri="{FF2B5EF4-FFF2-40B4-BE49-F238E27FC236}">
                    <a16:creationId xmlns:a16="http://schemas.microsoft.com/office/drawing/2014/main" xmlns="" id="{DAE5CA88-420E-4DF1-859E-A171EF2481A5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119">
                <a:extLst>
                  <a:ext uri="{FF2B5EF4-FFF2-40B4-BE49-F238E27FC236}">
                    <a16:creationId xmlns:a16="http://schemas.microsoft.com/office/drawing/2014/main" xmlns="" id="{F68CFD7E-DBB6-43A8-A357-388DED5D4FA5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6001794D-4345-4D49-9D6D-9AF5C2CB9338}"/>
                </a:ext>
              </a:extLst>
            </p:cNvPr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3" name="직선 연결선 5">
            <a:extLst>
              <a:ext uri="{FF2B5EF4-FFF2-40B4-BE49-F238E27FC236}">
                <a16:creationId xmlns:a16="http://schemas.microsoft.com/office/drawing/2014/main" xmlns="" id="{2C69CFCB-9E7C-4397-B889-EB3BECE27AC3}"/>
              </a:ext>
            </a:extLst>
          </p:cNvPr>
          <p:cNvCxnSpPr>
            <a:cxnSpLocks/>
          </p:cNvCxnSpPr>
          <p:nvPr/>
        </p:nvCxnSpPr>
        <p:spPr>
          <a:xfrm flipH="1">
            <a:off x="6195692" y="1831523"/>
            <a:ext cx="6416" cy="421200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16">
            <a:extLst>
              <a:ext uri="{FF2B5EF4-FFF2-40B4-BE49-F238E27FC236}">
                <a16:creationId xmlns:a16="http://schemas.microsoft.com/office/drawing/2014/main" xmlns="" id="{AA11EF03-D0AE-45C3-881C-42B5453CF392}"/>
              </a:ext>
            </a:extLst>
          </p:cNvPr>
          <p:cNvSpPr/>
          <p:nvPr/>
        </p:nvSpPr>
        <p:spPr>
          <a:xfrm rot="2700000">
            <a:off x="10581156" y="509848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xmlns="" id="{98416075-279F-4CDD-96CE-81AEA037CE6E}"/>
              </a:ext>
            </a:extLst>
          </p:cNvPr>
          <p:cNvSpPr/>
          <p:nvPr/>
        </p:nvSpPr>
        <p:spPr>
          <a:xfrm>
            <a:off x="7052281" y="5185090"/>
            <a:ext cx="386209" cy="29666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xmlns="" id="{0A9D902E-DD9E-47DB-AD72-8B14AC62436F}"/>
              </a:ext>
            </a:extLst>
          </p:cNvPr>
          <p:cNvSpPr>
            <a:spLocks noChangeAspect="1"/>
          </p:cNvSpPr>
          <p:nvPr/>
        </p:nvSpPr>
        <p:spPr>
          <a:xfrm>
            <a:off x="8784729" y="5136956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AFA59D1-F528-49A2-B7ED-368EDCBA10AA}"/>
              </a:ext>
            </a:extLst>
          </p:cNvPr>
          <p:cNvSpPr/>
          <p:nvPr/>
        </p:nvSpPr>
        <p:spPr>
          <a:xfrm>
            <a:off x="912676" y="751765"/>
            <a:ext cx="46858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E-LEARNING 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D04A7FD-3C38-4323-916E-2D0734E3E7F6}"/>
              </a:ext>
            </a:extLst>
          </p:cNvPr>
          <p:cNvSpPr txBox="1"/>
          <p:nvPr/>
        </p:nvSpPr>
        <p:spPr>
          <a:xfrm>
            <a:off x="912676" y="1636599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02DD5F7-A217-4F1A-9801-1370F040694C}"/>
              </a:ext>
            </a:extLst>
          </p:cNvPr>
          <p:cNvSpPr txBox="1"/>
          <p:nvPr/>
        </p:nvSpPr>
        <p:spPr>
          <a:xfrm>
            <a:off x="1723379" y="2972295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E8E5C17-951B-48C6-B082-1E4E4C42AC66}"/>
              </a:ext>
            </a:extLst>
          </p:cNvPr>
          <p:cNvSpPr txBox="1"/>
          <p:nvPr/>
        </p:nvSpPr>
        <p:spPr>
          <a:xfrm>
            <a:off x="1723379" y="4563342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D5150D-7E7C-491C-916D-B48770E7A9D3}"/>
              </a:ext>
            </a:extLst>
          </p:cNvPr>
          <p:cNvSpPr txBox="1"/>
          <p:nvPr/>
        </p:nvSpPr>
        <p:spPr>
          <a:xfrm>
            <a:off x="532486" y="2925937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CCA2785-B9B3-4499-9668-474405C9ABCD}"/>
              </a:ext>
            </a:extLst>
          </p:cNvPr>
          <p:cNvSpPr txBox="1"/>
          <p:nvPr/>
        </p:nvSpPr>
        <p:spPr>
          <a:xfrm>
            <a:off x="532486" y="4540283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7F17770-B767-42E1-8372-5800B302CCEE}"/>
              </a:ext>
            </a:extLst>
          </p:cNvPr>
          <p:cNvSpPr txBox="1"/>
          <p:nvPr/>
        </p:nvSpPr>
        <p:spPr>
          <a:xfrm>
            <a:off x="8134862" y="4476204"/>
            <a:ext cx="3126068" cy="18327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888" y="1338493"/>
            <a:ext cx="1783294" cy="264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xmlns="" id="{6E42595B-C14E-46BD-8174-75B119EE9B8C}"/>
              </a:ext>
            </a:extLst>
          </p:cNvPr>
          <p:cNvSpPr txBox="1">
            <a:spLocks/>
          </p:cNvSpPr>
          <p:nvPr/>
        </p:nvSpPr>
        <p:spPr>
          <a:xfrm>
            <a:off x="841227" y="553997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3110C2E-6E15-4604-B4B9-788AC235DBDD}"/>
              </a:ext>
            </a:extLst>
          </p:cNvPr>
          <p:cNvSpPr txBox="1"/>
          <p:nvPr/>
        </p:nvSpPr>
        <p:spPr>
          <a:xfrm>
            <a:off x="491017" y="3368598"/>
            <a:ext cx="2496123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FB2FB53-C754-45D8-82A5-4D03F1F4A846}"/>
              </a:ext>
            </a:extLst>
          </p:cNvPr>
          <p:cNvSpPr txBox="1"/>
          <p:nvPr/>
        </p:nvSpPr>
        <p:spPr>
          <a:xfrm>
            <a:off x="3891290" y="4275002"/>
            <a:ext cx="504720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6C4202-FD41-4B7E-AFD1-EC28537ABBF8}"/>
              </a:ext>
            </a:extLst>
          </p:cNvPr>
          <p:cNvSpPr txBox="1"/>
          <p:nvPr/>
        </p:nvSpPr>
        <p:spPr>
          <a:xfrm>
            <a:off x="3918458" y="5105999"/>
            <a:ext cx="4992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76404" y="84177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3C92EAF-0DAB-4A5A-8D85-3605C01E022B}"/>
              </a:ext>
            </a:extLst>
          </p:cNvPr>
          <p:cNvSpPr txBox="1"/>
          <p:nvPr/>
        </p:nvSpPr>
        <p:spPr>
          <a:xfrm>
            <a:off x="1116212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BASIC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407E893-D798-4120-B2EC-DC9ECE7F48B0}"/>
              </a:ext>
            </a:extLst>
          </p:cNvPr>
          <p:cNvSpPr txBox="1"/>
          <p:nvPr/>
        </p:nvSpPr>
        <p:spPr>
          <a:xfrm>
            <a:off x="3777613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REGULER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6A09BF5-83A3-422D-A92B-69B752906BCB}"/>
              </a:ext>
            </a:extLst>
          </p:cNvPr>
          <p:cNvSpPr txBox="1"/>
          <p:nvPr/>
        </p:nvSpPr>
        <p:spPr>
          <a:xfrm>
            <a:off x="6439014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PRO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9376642-F29C-4D94-B8C9-D653D30AA0AD}"/>
              </a:ext>
            </a:extLst>
          </p:cNvPr>
          <p:cNvSpPr txBox="1"/>
          <p:nvPr/>
        </p:nvSpPr>
        <p:spPr>
          <a:xfrm>
            <a:off x="9100416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ULTIMATE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xmlns="" id="{51D27B24-4DBC-4B2D-BB79-5D8CF1016A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593558"/>
              </p:ext>
            </p:extLst>
          </p:nvPr>
        </p:nvGraphicFramePr>
        <p:xfrm>
          <a:off x="923076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829936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8" name="타원 5">
            <a:extLst>
              <a:ext uri="{FF2B5EF4-FFF2-40B4-BE49-F238E27FC236}">
                <a16:creationId xmlns:a16="http://schemas.microsoft.com/office/drawing/2014/main" xmlns="" id="{8291AF2D-632C-4266-940E-7A5857765D7F}"/>
              </a:ext>
            </a:extLst>
          </p:cNvPr>
          <p:cNvSpPr/>
          <p:nvPr/>
        </p:nvSpPr>
        <p:spPr>
          <a:xfrm>
            <a:off x="1440040" y="2461324"/>
            <a:ext cx="1314146" cy="13141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37</a:t>
            </a:r>
            <a:endParaRPr lang="ko-KR" altLang="en-US" sz="4000" dirty="0"/>
          </a:p>
        </p:txBody>
      </p:sp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xmlns="" id="{55F65EE2-F59F-476D-8B8B-BC4EF61FC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651624"/>
              </p:ext>
            </p:extLst>
          </p:nvPr>
        </p:nvGraphicFramePr>
        <p:xfrm>
          <a:off x="3584477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6813521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0" name="타원 52">
            <a:extLst>
              <a:ext uri="{FF2B5EF4-FFF2-40B4-BE49-F238E27FC236}">
                <a16:creationId xmlns:a16="http://schemas.microsoft.com/office/drawing/2014/main" xmlns="" id="{B58B428A-363C-4845-A6F7-3DDFE52441C9}"/>
              </a:ext>
            </a:extLst>
          </p:cNvPr>
          <p:cNvSpPr/>
          <p:nvPr/>
        </p:nvSpPr>
        <p:spPr>
          <a:xfrm>
            <a:off x="4101440" y="2461324"/>
            <a:ext cx="1314146" cy="13141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45</a:t>
            </a:r>
            <a:endParaRPr lang="ko-KR" altLang="en-US" sz="4000" dirty="0"/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xmlns="" id="{BC16E692-A141-4BDD-92B4-B8D59C4EE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75424"/>
              </p:ext>
            </p:extLst>
          </p:nvPr>
        </p:nvGraphicFramePr>
        <p:xfrm>
          <a:off x="6245878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280712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2" name="타원 54">
            <a:extLst>
              <a:ext uri="{FF2B5EF4-FFF2-40B4-BE49-F238E27FC236}">
                <a16:creationId xmlns:a16="http://schemas.microsoft.com/office/drawing/2014/main" xmlns="" id="{70E82602-C961-4FDB-8323-E88DF6BB5D12}"/>
              </a:ext>
            </a:extLst>
          </p:cNvPr>
          <p:cNvSpPr/>
          <p:nvPr/>
        </p:nvSpPr>
        <p:spPr>
          <a:xfrm>
            <a:off x="6762842" y="2461324"/>
            <a:ext cx="1314146" cy="13141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22</a:t>
            </a:r>
            <a:endParaRPr lang="ko-KR" altLang="en-US" sz="4000" dirty="0"/>
          </a:p>
        </p:txBody>
      </p:sp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xmlns="" id="{2806A487-301E-4DE7-9E71-C10EF80FB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328399"/>
              </p:ext>
            </p:extLst>
          </p:nvPr>
        </p:nvGraphicFramePr>
        <p:xfrm>
          <a:off x="8907280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0171514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4" name="타원 56">
            <a:extLst>
              <a:ext uri="{FF2B5EF4-FFF2-40B4-BE49-F238E27FC236}">
                <a16:creationId xmlns:a16="http://schemas.microsoft.com/office/drawing/2014/main" xmlns="" id="{2B5DB2F9-E00D-4B8B-88BA-76270FF64A46}"/>
              </a:ext>
            </a:extLst>
          </p:cNvPr>
          <p:cNvSpPr/>
          <p:nvPr/>
        </p:nvSpPr>
        <p:spPr>
          <a:xfrm>
            <a:off x="9424244" y="2461324"/>
            <a:ext cx="1314146" cy="13141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99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8616" y="849939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C65205A0-3EF1-477B-B543-E43C3B14BDD4}"/>
              </a:ext>
            </a:extLst>
          </p:cNvPr>
          <p:cNvSpPr txBox="1"/>
          <p:nvPr/>
        </p:nvSpPr>
        <p:spPr>
          <a:xfrm>
            <a:off x="6583178" y="1751159"/>
            <a:ext cx="52255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xmlns="" id="{53A6530A-4643-4AA8-A338-A4DDD80D7A25}"/>
              </a:ext>
            </a:extLst>
          </p:cNvPr>
          <p:cNvSpPr>
            <a:spLocks noChangeAspect="1"/>
          </p:cNvSpPr>
          <p:nvPr/>
        </p:nvSpPr>
        <p:spPr>
          <a:xfrm rot="20700000">
            <a:off x="10000642" y="2872152"/>
            <a:ext cx="655915" cy="53280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" name="Rounded Rectangle 4">
            <a:extLst>
              <a:ext uri="{FF2B5EF4-FFF2-40B4-BE49-F238E27FC236}">
                <a16:creationId xmlns:a16="http://schemas.microsoft.com/office/drawing/2014/main" xmlns="" id="{190C03FA-A583-4FDC-891E-82581AB8300F}"/>
              </a:ext>
            </a:extLst>
          </p:cNvPr>
          <p:cNvSpPr>
            <a:spLocks noChangeAspect="1"/>
          </p:cNvSpPr>
          <p:nvPr/>
        </p:nvSpPr>
        <p:spPr>
          <a:xfrm>
            <a:off x="7186335" y="2883282"/>
            <a:ext cx="720000" cy="510546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3" name="Rectangle 5">
            <a:extLst>
              <a:ext uri="{FF2B5EF4-FFF2-40B4-BE49-F238E27FC236}">
                <a16:creationId xmlns:a16="http://schemas.microsoft.com/office/drawing/2014/main" xmlns="" id="{CE94B0BC-81E7-4434-8E45-C3E3A7DD3CAF}"/>
              </a:ext>
            </a:extLst>
          </p:cNvPr>
          <p:cNvSpPr>
            <a:spLocks noChangeAspect="1"/>
          </p:cNvSpPr>
          <p:nvPr/>
        </p:nvSpPr>
        <p:spPr>
          <a:xfrm>
            <a:off x="7237845" y="4732432"/>
            <a:ext cx="616987" cy="61652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EA9248B6-9169-4C7D-BCC9-5F498EA8F84D}"/>
              </a:ext>
            </a:extLst>
          </p:cNvPr>
          <p:cNvGrpSpPr/>
          <p:nvPr/>
        </p:nvGrpSpPr>
        <p:grpSpPr>
          <a:xfrm>
            <a:off x="6186540" y="3495735"/>
            <a:ext cx="2719592" cy="823652"/>
            <a:chOff x="2079598" y="4324401"/>
            <a:chExt cx="3303211" cy="82365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95DD109C-D455-4EC9-BEAB-C5F8985C6CCF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8AD56339-3A2B-408C-A97A-2140E3E4973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C98C0480-5C97-4A83-ABA3-D7A599747482}"/>
              </a:ext>
            </a:extLst>
          </p:cNvPr>
          <p:cNvGrpSpPr/>
          <p:nvPr/>
        </p:nvGrpSpPr>
        <p:grpSpPr>
          <a:xfrm>
            <a:off x="8968802" y="3495735"/>
            <a:ext cx="2719592" cy="823652"/>
            <a:chOff x="2079598" y="4324401"/>
            <a:chExt cx="3303211" cy="82365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EB159A0B-3CC2-463A-AF3E-3BADEFC9CA90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C0FF0DAC-50E1-4A83-830C-88F24108852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9C049585-ED67-449A-A3D6-FF53D648CBBF}"/>
              </a:ext>
            </a:extLst>
          </p:cNvPr>
          <p:cNvGrpSpPr/>
          <p:nvPr/>
        </p:nvGrpSpPr>
        <p:grpSpPr>
          <a:xfrm>
            <a:off x="6186540" y="5456676"/>
            <a:ext cx="2719592" cy="823652"/>
            <a:chOff x="2079598" y="4324401"/>
            <a:chExt cx="3303211" cy="82365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B31AD6C6-2834-4F19-91AA-68D903CC775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96FB1C31-721A-4219-8FC1-8EF8C24C895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C4893403-4DDF-430B-9DBD-3D0F73D2AB82}"/>
              </a:ext>
            </a:extLst>
          </p:cNvPr>
          <p:cNvGrpSpPr/>
          <p:nvPr/>
        </p:nvGrpSpPr>
        <p:grpSpPr>
          <a:xfrm>
            <a:off x="8968802" y="5456676"/>
            <a:ext cx="2719592" cy="823652"/>
            <a:chOff x="2079598" y="4324401"/>
            <a:chExt cx="3303211" cy="82365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94B9AD32-983D-482D-ACDA-CBAC57D5EF73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066721FF-68D7-4438-BEC6-E374D3ABBA1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6" name="Trapezoid 24">
            <a:extLst>
              <a:ext uri="{FF2B5EF4-FFF2-40B4-BE49-F238E27FC236}">
                <a16:creationId xmlns:a16="http://schemas.microsoft.com/office/drawing/2014/main" xmlns="" id="{03A52F41-4498-436E-8C44-88AEDCDEE119}"/>
              </a:ext>
            </a:extLst>
          </p:cNvPr>
          <p:cNvSpPr>
            <a:spLocks noChangeAspect="1"/>
          </p:cNvSpPr>
          <p:nvPr/>
        </p:nvSpPr>
        <p:spPr>
          <a:xfrm rot="8369018">
            <a:off x="10033810" y="4587357"/>
            <a:ext cx="716475" cy="72330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978" y="1594345"/>
            <a:ext cx="3971250" cy="480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FA61214E-2FF9-410E-939A-E19E616ABA6E}"/>
              </a:ext>
            </a:extLst>
          </p:cNvPr>
          <p:cNvGrpSpPr/>
          <p:nvPr/>
        </p:nvGrpSpPr>
        <p:grpSpPr>
          <a:xfrm>
            <a:off x="6888864" y="2857630"/>
            <a:ext cx="4777152" cy="1142740"/>
            <a:chOff x="6800944" y="2857630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CF5BDA4-10C7-46A6-AC30-523A3FC438AC}"/>
                </a:ext>
              </a:extLst>
            </p:cNvPr>
            <p:cNvSpPr txBox="1"/>
            <p:nvPr/>
          </p:nvSpPr>
          <p:spPr>
            <a:xfrm>
              <a:off x="6800944" y="2857630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062103B-F514-4BE9-B5B2-C13878D2FE7C}"/>
                </a:ext>
              </a:extLst>
            </p:cNvPr>
            <p:cNvSpPr txBox="1"/>
            <p:nvPr/>
          </p:nvSpPr>
          <p:spPr>
            <a:xfrm>
              <a:off x="6800944" y="3620714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574" y="3620714"/>
            <a:ext cx="6624667" cy="28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CFB9E2B-F6E2-4F5C-9D9F-9F25EACFB16C}"/>
              </a:ext>
            </a:extLst>
          </p:cNvPr>
          <p:cNvSpPr/>
          <p:nvPr/>
        </p:nvSpPr>
        <p:spPr>
          <a:xfrm>
            <a:off x="0" y="2672858"/>
            <a:ext cx="3064747" cy="2924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DC76FF-236C-45B3-8A46-16212FF67F0C}"/>
              </a:ext>
            </a:extLst>
          </p:cNvPr>
          <p:cNvSpPr txBox="1"/>
          <p:nvPr/>
        </p:nvSpPr>
        <p:spPr>
          <a:xfrm>
            <a:off x="300162" y="3596568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BFBF4F9-313D-49E8-A73B-862A0A0BC4F9}"/>
              </a:ext>
            </a:extLst>
          </p:cNvPr>
          <p:cNvSpPr txBox="1"/>
          <p:nvPr/>
        </p:nvSpPr>
        <p:spPr>
          <a:xfrm>
            <a:off x="6491335" y="5739486"/>
            <a:ext cx="4409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E-Learning Infographic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87755AC5-E176-4E2E-BB0A-52C11EE2041E}"/>
              </a:ext>
            </a:extLst>
          </p:cNvPr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CD7E11C6-BBF7-4C68-9E52-B8B934809E6F}"/>
              </a:ext>
            </a:extLst>
          </p:cNvPr>
          <p:cNvSpPr txBox="1"/>
          <p:nvPr/>
        </p:nvSpPr>
        <p:spPr>
          <a:xfrm>
            <a:off x="5330648" y="933848"/>
            <a:ext cx="527148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E-LEARNING 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2234302-EBD3-407E-91F1-308F9A36E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71913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D7463A3-1F32-4EB2-8136-D0598DCA0FAD}"/>
              </a:ext>
            </a:extLst>
          </p:cNvPr>
          <p:cNvSpPr/>
          <p:nvPr/>
        </p:nvSpPr>
        <p:spPr>
          <a:xfrm>
            <a:off x="5554366" y="3324078"/>
            <a:ext cx="2466454" cy="11839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1D56A5B-4565-4D71-959B-F08E30D7F8C8}"/>
              </a:ext>
            </a:extLst>
          </p:cNvPr>
          <p:cNvGrpSpPr/>
          <p:nvPr/>
        </p:nvGrpSpPr>
        <p:grpSpPr>
          <a:xfrm>
            <a:off x="8453900" y="5179504"/>
            <a:ext cx="2819647" cy="856491"/>
            <a:chOff x="-475010" y="1129566"/>
            <a:chExt cx="3859356" cy="85649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12A9DE1-17D5-43E4-9160-B330E0C702D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36E8953-5E04-4B62-8BA7-9390BE98B52A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49D37A7-5A5B-4F79-A194-2F21ECE1F26D}"/>
              </a:ext>
            </a:extLst>
          </p:cNvPr>
          <p:cNvGrpSpPr/>
          <p:nvPr/>
        </p:nvGrpSpPr>
        <p:grpSpPr>
          <a:xfrm>
            <a:off x="8453900" y="1721968"/>
            <a:ext cx="2819647" cy="856491"/>
            <a:chOff x="-475010" y="1129566"/>
            <a:chExt cx="3859356" cy="85649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04E6B6DC-D921-45B3-955A-D091A6264E9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EE24597-C722-4526-8D97-F39B9353AC90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004B7F6-E46F-4939-AA49-F23427A1F17B}"/>
              </a:ext>
            </a:extLst>
          </p:cNvPr>
          <p:cNvGrpSpPr/>
          <p:nvPr/>
        </p:nvGrpSpPr>
        <p:grpSpPr>
          <a:xfrm>
            <a:off x="5382896" y="5221069"/>
            <a:ext cx="2809394" cy="856491"/>
            <a:chOff x="-475010" y="1129566"/>
            <a:chExt cx="3859356" cy="8564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F67D8C1-AF16-4130-87E9-BBD7CDE2189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100C5804-BC14-4F29-AD3A-76404B1EEE3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9AFD090F-87D2-421D-9110-2213CA5959A9}"/>
              </a:ext>
            </a:extLst>
          </p:cNvPr>
          <p:cNvGrpSpPr/>
          <p:nvPr/>
        </p:nvGrpSpPr>
        <p:grpSpPr>
          <a:xfrm>
            <a:off x="5382896" y="1763533"/>
            <a:ext cx="2809394" cy="856491"/>
            <a:chOff x="-475010" y="1129566"/>
            <a:chExt cx="3859356" cy="85649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987341E-23C1-496E-9181-6CB3957391B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B988FE8-5A0D-4921-AC45-767455FCEF2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05751B0D-9E08-46A0-9789-A2F52353A22D}"/>
              </a:ext>
            </a:extLst>
          </p:cNvPr>
          <p:cNvGrpSpPr/>
          <p:nvPr/>
        </p:nvGrpSpPr>
        <p:grpSpPr>
          <a:xfrm>
            <a:off x="5994927" y="3576724"/>
            <a:ext cx="158533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2B6AE5A-CC86-46F8-8C39-C9F0C669EB0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CEF4296C-FDE1-4850-9947-86379B57B78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AED3162-02B8-4186-BBB3-0602A066E194}"/>
              </a:ext>
            </a:extLst>
          </p:cNvPr>
          <p:cNvSpPr/>
          <p:nvPr/>
        </p:nvSpPr>
        <p:spPr>
          <a:xfrm>
            <a:off x="8631672" y="3282513"/>
            <a:ext cx="2464100" cy="11839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0DC6880A-160F-4A55-9E19-315E6D36D08A}"/>
              </a:ext>
            </a:extLst>
          </p:cNvPr>
          <p:cNvGrpSpPr/>
          <p:nvPr/>
        </p:nvGrpSpPr>
        <p:grpSpPr>
          <a:xfrm>
            <a:off x="9071057" y="3535159"/>
            <a:ext cx="1585333" cy="678649"/>
            <a:chOff x="3233964" y="1954419"/>
            <a:chExt cx="1410044" cy="6786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A9FE46F-8FC2-4E43-8CF3-56971CF3D05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F25788AB-F882-4D2C-A090-02E36AE48D4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 5"/>
          <p:cNvSpPr>
            <a:spLocks/>
          </p:cNvSpPr>
          <p:nvPr/>
        </p:nvSpPr>
        <p:spPr bwMode="auto">
          <a:xfrm>
            <a:off x="1020763" y="2619375"/>
            <a:ext cx="3592512" cy="3576638"/>
          </a:xfrm>
          <a:custGeom>
            <a:avLst/>
            <a:gdLst>
              <a:gd name="T0" fmla="*/ 900 w 900"/>
              <a:gd name="T1" fmla="*/ 596 h 896"/>
              <a:gd name="T2" fmla="*/ 900 w 900"/>
              <a:gd name="T3" fmla="*/ 612 h 896"/>
              <a:gd name="T4" fmla="*/ 818 w 900"/>
              <a:gd name="T5" fmla="*/ 651 h 896"/>
              <a:gd name="T6" fmla="*/ 759 w 900"/>
              <a:gd name="T7" fmla="*/ 630 h 896"/>
              <a:gd name="T8" fmla="*/ 729 w 900"/>
              <a:gd name="T9" fmla="*/ 629 h 896"/>
              <a:gd name="T10" fmla="*/ 669 w 900"/>
              <a:gd name="T11" fmla="*/ 646 h 896"/>
              <a:gd name="T12" fmla="*/ 573 w 900"/>
              <a:gd name="T13" fmla="*/ 627 h 896"/>
              <a:gd name="T14" fmla="*/ 499 w 900"/>
              <a:gd name="T15" fmla="*/ 626 h 896"/>
              <a:gd name="T16" fmla="*/ 596 w 900"/>
              <a:gd name="T17" fmla="*/ 749 h 896"/>
              <a:gd name="T18" fmla="*/ 625 w 900"/>
              <a:gd name="T19" fmla="*/ 791 h 896"/>
              <a:gd name="T20" fmla="*/ 587 w 900"/>
              <a:gd name="T21" fmla="*/ 871 h 896"/>
              <a:gd name="T22" fmla="*/ 405 w 900"/>
              <a:gd name="T23" fmla="*/ 886 h 896"/>
              <a:gd name="T24" fmla="*/ 322 w 900"/>
              <a:gd name="T25" fmla="*/ 865 h 896"/>
              <a:gd name="T26" fmla="*/ 198 w 900"/>
              <a:gd name="T27" fmla="*/ 849 h 896"/>
              <a:gd name="T28" fmla="*/ 129 w 900"/>
              <a:gd name="T29" fmla="*/ 842 h 896"/>
              <a:gd name="T30" fmla="*/ 63 w 900"/>
              <a:gd name="T31" fmla="*/ 866 h 896"/>
              <a:gd name="T32" fmla="*/ 32 w 900"/>
              <a:gd name="T33" fmla="*/ 896 h 896"/>
              <a:gd name="T34" fmla="*/ 0 w 900"/>
              <a:gd name="T35" fmla="*/ 896 h 896"/>
              <a:gd name="T36" fmla="*/ 0 w 900"/>
              <a:gd name="T37" fmla="*/ 844 h 896"/>
              <a:gd name="T38" fmla="*/ 55 w 900"/>
              <a:gd name="T39" fmla="*/ 761 h 896"/>
              <a:gd name="T40" fmla="*/ 72 w 900"/>
              <a:gd name="T41" fmla="*/ 739 h 896"/>
              <a:gd name="T42" fmla="*/ 139 w 900"/>
              <a:gd name="T43" fmla="*/ 672 h 896"/>
              <a:gd name="T44" fmla="*/ 110 w 900"/>
              <a:gd name="T45" fmla="*/ 634 h 896"/>
              <a:gd name="T46" fmla="*/ 98 w 900"/>
              <a:gd name="T47" fmla="*/ 480 h 896"/>
              <a:gd name="T48" fmla="*/ 220 w 900"/>
              <a:gd name="T49" fmla="*/ 205 h 896"/>
              <a:gd name="T50" fmla="*/ 518 w 900"/>
              <a:gd name="T51" fmla="*/ 74 h 896"/>
              <a:gd name="T52" fmla="*/ 535 w 900"/>
              <a:gd name="T53" fmla="*/ 64 h 896"/>
              <a:gd name="T54" fmla="*/ 592 w 900"/>
              <a:gd name="T55" fmla="*/ 60 h 896"/>
              <a:gd name="T56" fmla="*/ 599 w 900"/>
              <a:gd name="T57" fmla="*/ 63 h 896"/>
              <a:gd name="T58" fmla="*/ 623 w 900"/>
              <a:gd name="T59" fmla="*/ 28 h 896"/>
              <a:gd name="T60" fmla="*/ 664 w 900"/>
              <a:gd name="T61" fmla="*/ 0 h 896"/>
              <a:gd name="T62" fmla="*/ 700 w 900"/>
              <a:gd name="T63" fmla="*/ 0 h 896"/>
              <a:gd name="T64" fmla="*/ 783 w 900"/>
              <a:gd name="T65" fmla="*/ 27 h 896"/>
              <a:gd name="T66" fmla="*/ 815 w 900"/>
              <a:gd name="T67" fmla="*/ 67 h 896"/>
              <a:gd name="T68" fmla="*/ 816 w 900"/>
              <a:gd name="T69" fmla="*/ 136 h 896"/>
              <a:gd name="T70" fmla="*/ 769 w 900"/>
              <a:gd name="T71" fmla="*/ 213 h 896"/>
              <a:gd name="T72" fmla="*/ 738 w 900"/>
              <a:gd name="T73" fmla="*/ 237 h 896"/>
              <a:gd name="T74" fmla="*/ 704 w 900"/>
              <a:gd name="T75" fmla="*/ 250 h 896"/>
              <a:gd name="T76" fmla="*/ 697 w 900"/>
              <a:gd name="T77" fmla="*/ 251 h 896"/>
              <a:gd name="T78" fmla="*/ 611 w 900"/>
              <a:gd name="T79" fmla="*/ 261 h 896"/>
              <a:gd name="T80" fmla="*/ 597 w 900"/>
              <a:gd name="T81" fmla="*/ 268 h 896"/>
              <a:gd name="T82" fmla="*/ 612 w 900"/>
              <a:gd name="T83" fmla="*/ 362 h 896"/>
              <a:gd name="T84" fmla="*/ 595 w 900"/>
              <a:gd name="T85" fmla="*/ 408 h 896"/>
              <a:gd name="T86" fmla="*/ 615 w 900"/>
              <a:gd name="T87" fmla="*/ 454 h 896"/>
              <a:gd name="T88" fmla="*/ 638 w 900"/>
              <a:gd name="T89" fmla="*/ 461 h 896"/>
              <a:gd name="T90" fmla="*/ 725 w 900"/>
              <a:gd name="T91" fmla="*/ 489 h 896"/>
              <a:gd name="T92" fmla="*/ 748 w 900"/>
              <a:gd name="T93" fmla="*/ 518 h 896"/>
              <a:gd name="T94" fmla="*/ 752 w 900"/>
              <a:gd name="T95" fmla="*/ 546 h 896"/>
              <a:gd name="T96" fmla="*/ 839 w 900"/>
              <a:gd name="T97" fmla="*/ 561 h 896"/>
              <a:gd name="T98" fmla="*/ 861 w 900"/>
              <a:gd name="T99" fmla="*/ 572 h 896"/>
              <a:gd name="T100" fmla="*/ 880 w 900"/>
              <a:gd name="T101" fmla="*/ 576 h 896"/>
              <a:gd name="T102" fmla="*/ 866 w 900"/>
              <a:gd name="T103" fmla="*/ 598 h 896"/>
              <a:gd name="T104" fmla="*/ 886 w 900"/>
              <a:gd name="T105" fmla="*/ 596 h 896"/>
              <a:gd name="T106" fmla="*/ 900 w 900"/>
              <a:gd name="T107" fmla="*/ 596 h 8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00" h="896">
                <a:moveTo>
                  <a:pt x="900" y="596"/>
                </a:moveTo>
                <a:cubicBezTo>
                  <a:pt x="900" y="602"/>
                  <a:pt x="900" y="607"/>
                  <a:pt x="900" y="612"/>
                </a:cubicBezTo>
                <a:cubicBezTo>
                  <a:pt x="882" y="645"/>
                  <a:pt x="853" y="656"/>
                  <a:pt x="818" y="651"/>
                </a:cubicBezTo>
                <a:cubicBezTo>
                  <a:pt x="798" y="648"/>
                  <a:pt x="779" y="636"/>
                  <a:pt x="759" y="630"/>
                </a:cubicBezTo>
                <a:cubicBezTo>
                  <a:pt x="749" y="627"/>
                  <a:pt x="732" y="625"/>
                  <a:pt x="729" y="629"/>
                </a:cubicBezTo>
                <a:cubicBezTo>
                  <a:pt x="714" y="655"/>
                  <a:pt x="692" y="650"/>
                  <a:pt x="669" y="646"/>
                </a:cubicBezTo>
                <a:cubicBezTo>
                  <a:pt x="637" y="640"/>
                  <a:pt x="606" y="631"/>
                  <a:pt x="573" y="627"/>
                </a:cubicBezTo>
                <a:cubicBezTo>
                  <a:pt x="550" y="624"/>
                  <a:pt x="526" y="626"/>
                  <a:pt x="499" y="626"/>
                </a:cubicBezTo>
                <a:cubicBezTo>
                  <a:pt x="526" y="676"/>
                  <a:pt x="557" y="715"/>
                  <a:pt x="596" y="749"/>
                </a:cubicBezTo>
                <a:cubicBezTo>
                  <a:pt x="608" y="760"/>
                  <a:pt x="619" y="775"/>
                  <a:pt x="625" y="791"/>
                </a:cubicBezTo>
                <a:cubicBezTo>
                  <a:pt x="641" y="834"/>
                  <a:pt x="629" y="857"/>
                  <a:pt x="587" y="871"/>
                </a:cubicBezTo>
                <a:cubicBezTo>
                  <a:pt x="527" y="891"/>
                  <a:pt x="466" y="895"/>
                  <a:pt x="405" y="886"/>
                </a:cubicBezTo>
                <a:cubicBezTo>
                  <a:pt x="377" y="882"/>
                  <a:pt x="350" y="870"/>
                  <a:pt x="322" y="865"/>
                </a:cubicBezTo>
                <a:cubicBezTo>
                  <a:pt x="281" y="858"/>
                  <a:pt x="240" y="854"/>
                  <a:pt x="198" y="849"/>
                </a:cubicBezTo>
                <a:cubicBezTo>
                  <a:pt x="175" y="846"/>
                  <a:pt x="152" y="842"/>
                  <a:pt x="129" y="842"/>
                </a:cubicBezTo>
                <a:cubicBezTo>
                  <a:pt x="104" y="841"/>
                  <a:pt x="81" y="848"/>
                  <a:pt x="63" y="866"/>
                </a:cubicBezTo>
                <a:cubicBezTo>
                  <a:pt x="53" y="877"/>
                  <a:pt x="43" y="886"/>
                  <a:pt x="32" y="896"/>
                </a:cubicBezTo>
                <a:cubicBezTo>
                  <a:pt x="21" y="896"/>
                  <a:pt x="11" y="896"/>
                  <a:pt x="0" y="896"/>
                </a:cubicBezTo>
                <a:cubicBezTo>
                  <a:pt x="0" y="879"/>
                  <a:pt x="0" y="862"/>
                  <a:pt x="0" y="844"/>
                </a:cubicBezTo>
                <a:cubicBezTo>
                  <a:pt x="7" y="809"/>
                  <a:pt x="27" y="782"/>
                  <a:pt x="55" y="761"/>
                </a:cubicBezTo>
                <a:cubicBezTo>
                  <a:pt x="62" y="755"/>
                  <a:pt x="67" y="746"/>
                  <a:pt x="72" y="739"/>
                </a:cubicBezTo>
                <a:cubicBezTo>
                  <a:pt x="92" y="714"/>
                  <a:pt x="102" y="679"/>
                  <a:pt x="139" y="672"/>
                </a:cubicBezTo>
                <a:cubicBezTo>
                  <a:pt x="128" y="659"/>
                  <a:pt x="113" y="648"/>
                  <a:pt x="110" y="634"/>
                </a:cubicBezTo>
                <a:cubicBezTo>
                  <a:pt x="98" y="584"/>
                  <a:pt x="92" y="532"/>
                  <a:pt x="98" y="480"/>
                </a:cubicBezTo>
                <a:cubicBezTo>
                  <a:pt x="111" y="376"/>
                  <a:pt x="153" y="286"/>
                  <a:pt x="220" y="205"/>
                </a:cubicBezTo>
                <a:cubicBezTo>
                  <a:pt x="299" y="112"/>
                  <a:pt x="389" y="52"/>
                  <a:pt x="518" y="74"/>
                </a:cubicBezTo>
                <a:cubicBezTo>
                  <a:pt x="523" y="75"/>
                  <a:pt x="530" y="69"/>
                  <a:pt x="535" y="64"/>
                </a:cubicBezTo>
                <a:cubicBezTo>
                  <a:pt x="559" y="38"/>
                  <a:pt x="565" y="38"/>
                  <a:pt x="592" y="60"/>
                </a:cubicBezTo>
                <a:cubicBezTo>
                  <a:pt x="593" y="61"/>
                  <a:pt x="595" y="62"/>
                  <a:pt x="599" y="63"/>
                </a:cubicBezTo>
                <a:cubicBezTo>
                  <a:pt x="607" y="51"/>
                  <a:pt x="613" y="37"/>
                  <a:pt x="623" y="28"/>
                </a:cubicBezTo>
                <a:cubicBezTo>
                  <a:pt x="635" y="17"/>
                  <a:pt x="650" y="9"/>
                  <a:pt x="664" y="0"/>
                </a:cubicBezTo>
                <a:cubicBezTo>
                  <a:pt x="676" y="0"/>
                  <a:pt x="688" y="0"/>
                  <a:pt x="700" y="0"/>
                </a:cubicBezTo>
                <a:cubicBezTo>
                  <a:pt x="728" y="9"/>
                  <a:pt x="756" y="18"/>
                  <a:pt x="783" y="27"/>
                </a:cubicBezTo>
                <a:cubicBezTo>
                  <a:pt x="802" y="34"/>
                  <a:pt x="813" y="49"/>
                  <a:pt x="815" y="67"/>
                </a:cubicBezTo>
                <a:cubicBezTo>
                  <a:pt x="817" y="90"/>
                  <a:pt x="823" y="116"/>
                  <a:pt x="816" y="136"/>
                </a:cubicBezTo>
                <a:cubicBezTo>
                  <a:pt x="806" y="164"/>
                  <a:pt x="787" y="189"/>
                  <a:pt x="769" y="213"/>
                </a:cubicBezTo>
                <a:cubicBezTo>
                  <a:pt x="762" y="223"/>
                  <a:pt x="747" y="228"/>
                  <a:pt x="738" y="237"/>
                </a:cubicBezTo>
                <a:cubicBezTo>
                  <a:pt x="728" y="247"/>
                  <a:pt x="723" y="265"/>
                  <a:pt x="704" y="250"/>
                </a:cubicBezTo>
                <a:cubicBezTo>
                  <a:pt x="703" y="249"/>
                  <a:pt x="700" y="251"/>
                  <a:pt x="697" y="251"/>
                </a:cubicBezTo>
                <a:cubicBezTo>
                  <a:pt x="668" y="254"/>
                  <a:pt x="640" y="257"/>
                  <a:pt x="611" y="261"/>
                </a:cubicBezTo>
                <a:cubicBezTo>
                  <a:pt x="606" y="261"/>
                  <a:pt x="602" y="265"/>
                  <a:pt x="597" y="268"/>
                </a:cubicBezTo>
                <a:cubicBezTo>
                  <a:pt x="630" y="309"/>
                  <a:pt x="630" y="313"/>
                  <a:pt x="612" y="362"/>
                </a:cubicBezTo>
                <a:cubicBezTo>
                  <a:pt x="607" y="377"/>
                  <a:pt x="600" y="393"/>
                  <a:pt x="595" y="408"/>
                </a:cubicBezTo>
                <a:cubicBezTo>
                  <a:pt x="586" y="434"/>
                  <a:pt x="590" y="444"/>
                  <a:pt x="615" y="454"/>
                </a:cubicBezTo>
                <a:cubicBezTo>
                  <a:pt x="623" y="457"/>
                  <a:pt x="631" y="458"/>
                  <a:pt x="638" y="461"/>
                </a:cubicBezTo>
                <a:cubicBezTo>
                  <a:pt x="667" y="470"/>
                  <a:pt x="697" y="477"/>
                  <a:pt x="725" y="489"/>
                </a:cubicBezTo>
                <a:cubicBezTo>
                  <a:pt x="735" y="493"/>
                  <a:pt x="742" y="507"/>
                  <a:pt x="748" y="518"/>
                </a:cubicBezTo>
                <a:cubicBezTo>
                  <a:pt x="752" y="526"/>
                  <a:pt x="751" y="536"/>
                  <a:pt x="752" y="546"/>
                </a:cubicBezTo>
                <a:cubicBezTo>
                  <a:pt x="794" y="528"/>
                  <a:pt x="811" y="532"/>
                  <a:pt x="839" y="561"/>
                </a:cubicBezTo>
                <a:cubicBezTo>
                  <a:pt x="844" y="567"/>
                  <a:pt x="853" y="569"/>
                  <a:pt x="861" y="572"/>
                </a:cubicBezTo>
                <a:cubicBezTo>
                  <a:pt x="866" y="574"/>
                  <a:pt x="872" y="574"/>
                  <a:pt x="880" y="576"/>
                </a:cubicBezTo>
                <a:cubicBezTo>
                  <a:pt x="875" y="584"/>
                  <a:pt x="872" y="589"/>
                  <a:pt x="866" y="598"/>
                </a:cubicBezTo>
                <a:cubicBezTo>
                  <a:pt x="875" y="597"/>
                  <a:pt x="880" y="597"/>
                  <a:pt x="886" y="596"/>
                </a:cubicBezTo>
                <a:cubicBezTo>
                  <a:pt x="891" y="596"/>
                  <a:pt x="895" y="596"/>
                  <a:pt x="900" y="596"/>
                </a:cubicBezTo>
                <a:close/>
              </a:path>
            </a:pathLst>
          </a:custGeom>
          <a:solidFill>
            <a:srgbClr val="454545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EE1C12-A224-4DC0-817F-0021D2106B57}"/>
              </a:ext>
            </a:extLst>
          </p:cNvPr>
          <p:cNvSpPr txBox="1"/>
          <p:nvPr/>
        </p:nvSpPr>
        <p:spPr>
          <a:xfrm>
            <a:off x="868132" y="2024534"/>
            <a:ext cx="3253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5215CE38-C529-4FA2-922D-10ACCB1DDF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113989"/>
              </p:ext>
            </p:extLst>
          </p:nvPr>
        </p:nvGraphicFramePr>
        <p:xfrm>
          <a:off x="4727849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38F76C64-B563-42C6-AF87-98AF10665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180176"/>
              </p:ext>
            </p:extLst>
          </p:nvPr>
        </p:nvGraphicFramePr>
        <p:xfrm>
          <a:off x="9035338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8B22C589-0500-4DBD-AED2-CD8CA832C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168970"/>
              </p:ext>
            </p:extLst>
          </p:nvPr>
        </p:nvGraphicFramePr>
        <p:xfrm>
          <a:off x="6731253" y="1843172"/>
          <a:ext cx="2483032" cy="4354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830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3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7784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  <a:endParaRPr lang="en-US" altLang="ko-KR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830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33FE05E-BB27-499D-A104-96A573BB29BF}"/>
              </a:ext>
            </a:extLst>
          </p:cNvPr>
          <p:cNvSpPr txBox="1"/>
          <p:nvPr/>
        </p:nvSpPr>
        <p:spPr>
          <a:xfrm>
            <a:off x="868132" y="2849064"/>
            <a:ext cx="32533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9005659-D200-4545-AED2-42C5D0626E75}"/>
              </a:ext>
            </a:extLst>
          </p:cNvPr>
          <p:cNvSpPr txBox="1"/>
          <p:nvPr/>
        </p:nvSpPr>
        <p:spPr>
          <a:xfrm>
            <a:off x="1181161" y="5775420"/>
            <a:ext cx="9829678" cy="92333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xmlns="" id="{62C0C196-5D12-412F-BD4F-4C753F913408}"/>
              </a:ext>
            </a:extLst>
          </p:cNvPr>
          <p:cNvSpPr txBox="1">
            <a:spLocks/>
          </p:cNvSpPr>
          <p:nvPr/>
        </p:nvSpPr>
        <p:spPr>
          <a:xfrm>
            <a:off x="5845996" y="463705"/>
            <a:ext cx="5904719" cy="1796609"/>
          </a:xfrm>
          <a:prstGeom prst="rect">
            <a:avLst/>
          </a:prstGeom>
          <a:solidFill>
            <a:schemeClr val="bg1">
              <a:lumMod val="85000"/>
              <a:alpha val="56000"/>
            </a:scheme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rgbClr val="405475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2F7FD0E-E345-4FC9-B9DF-4F90288091B1}"/>
              </a:ext>
            </a:extLst>
          </p:cNvPr>
          <p:cNvSpPr txBox="1"/>
          <p:nvPr/>
        </p:nvSpPr>
        <p:spPr>
          <a:xfrm>
            <a:off x="9603312" y="2353228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1386840" cy="13868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Rectángulo 17"/>
          <p:cNvSpPr/>
          <p:nvPr/>
        </p:nvSpPr>
        <p:spPr>
          <a:xfrm>
            <a:off x="-15240" y="1392489"/>
            <a:ext cx="1386840" cy="1386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" name="Rectángulo 18"/>
          <p:cNvSpPr/>
          <p:nvPr/>
        </p:nvSpPr>
        <p:spPr>
          <a:xfrm>
            <a:off x="1386840" y="-9591"/>
            <a:ext cx="1386840" cy="1386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3839" y="71377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cxnSp>
        <p:nvCxnSpPr>
          <p:cNvPr id="3" name="Elbow Connector 11">
            <a:extLst>
              <a:ext uri="{FF2B5EF4-FFF2-40B4-BE49-F238E27FC236}">
                <a16:creationId xmlns:a16="http://schemas.microsoft.com/office/drawing/2014/main" xmlns="" id="{6436BF6A-BC8C-4147-9FA7-BACC6415024F}"/>
              </a:ext>
            </a:extLst>
          </p:cNvPr>
          <p:cNvCxnSpPr/>
          <p:nvPr/>
        </p:nvCxnSpPr>
        <p:spPr>
          <a:xfrm>
            <a:off x="3287690" y="4377452"/>
            <a:ext cx="1650685" cy="535038"/>
          </a:xfrm>
          <a:prstGeom prst="bentConnector3">
            <a:avLst>
              <a:gd name="adj1" fmla="val -202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53">
            <a:extLst>
              <a:ext uri="{FF2B5EF4-FFF2-40B4-BE49-F238E27FC236}">
                <a16:creationId xmlns:a16="http://schemas.microsoft.com/office/drawing/2014/main" xmlns="" id="{BFCE1F58-BC50-4DB3-BC06-3D77B9BBDEBB}"/>
              </a:ext>
            </a:extLst>
          </p:cNvPr>
          <p:cNvCxnSpPr/>
          <p:nvPr/>
        </p:nvCxnSpPr>
        <p:spPr>
          <a:xfrm rot="10800000" flipV="1">
            <a:off x="7320140" y="4644970"/>
            <a:ext cx="1510938" cy="267520"/>
          </a:xfrm>
          <a:prstGeom prst="bentConnector3">
            <a:avLst>
              <a:gd name="adj1" fmla="val 198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63">
            <a:extLst>
              <a:ext uri="{FF2B5EF4-FFF2-40B4-BE49-F238E27FC236}">
                <a16:creationId xmlns:a16="http://schemas.microsoft.com/office/drawing/2014/main" xmlns="" id="{68F0F43F-7807-4334-A7B9-4E9F70E55740}"/>
              </a:ext>
            </a:extLst>
          </p:cNvPr>
          <p:cNvCxnSpPr/>
          <p:nvPr/>
        </p:nvCxnSpPr>
        <p:spPr>
          <a:xfrm rot="5400000" flipH="1" flipV="1">
            <a:off x="6968092" y="2912940"/>
            <a:ext cx="1142724" cy="768653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39">
            <a:extLst>
              <a:ext uri="{FF2B5EF4-FFF2-40B4-BE49-F238E27FC236}">
                <a16:creationId xmlns:a16="http://schemas.microsoft.com/office/drawing/2014/main" xmlns="" id="{09D152F6-C50C-41BB-9CC7-1A4FF74FA573}"/>
              </a:ext>
            </a:extLst>
          </p:cNvPr>
          <p:cNvSpPr>
            <a:spLocks noChangeAspect="1"/>
          </p:cNvSpPr>
          <p:nvPr/>
        </p:nvSpPr>
        <p:spPr>
          <a:xfrm>
            <a:off x="2009218" y="3362196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223511" y="1089813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1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Freeform 44">
            <a:extLst>
              <a:ext uri="{FF2B5EF4-FFF2-40B4-BE49-F238E27FC236}">
                <a16:creationId xmlns:a16="http://schemas.microsoft.com/office/drawing/2014/main" xmlns="" id="{690A250C-1C13-490D-BF9F-41A656A23763}"/>
              </a:ext>
            </a:extLst>
          </p:cNvPr>
          <p:cNvSpPr>
            <a:spLocks noChangeAspect="1"/>
          </p:cNvSpPr>
          <p:nvPr/>
        </p:nvSpPr>
        <p:spPr>
          <a:xfrm>
            <a:off x="3366546" y="1743569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2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Freeform 45">
            <a:extLst>
              <a:ext uri="{FF2B5EF4-FFF2-40B4-BE49-F238E27FC236}">
                <a16:creationId xmlns:a16="http://schemas.microsoft.com/office/drawing/2014/main" xmlns="" id="{20D3B618-2061-4582-9435-52E0ED3E41E0}"/>
              </a:ext>
            </a:extLst>
          </p:cNvPr>
          <p:cNvSpPr>
            <a:spLocks noChangeAspect="1"/>
          </p:cNvSpPr>
          <p:nvPr/>
        </p:nvSpPr>
        <p:spPr>
          <a:xfrm>
            <a:off x="6787505" y="1743569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901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3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xmlns="" id="{95C182BE-B7CE-4FBE-9A37-F22C63AFC163}"/>
              </a:ext>
            </a:extLst>
          </p:cNvPr>
          <p:cNvSpPr>
            <a:spLocks noChangeAspect="1"/>
          </p:cNvSpPr>
          <p:nvPr/>
        </p:nvSpPr>
        <p:spPr>
          <a:xfrm>
            <a:off x="7826060" y="3362196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8268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4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86F8104-B47B-44CC-9E0F-D7D5E3DA71B1}"/>
              </a:ext>
            </a:extLst>
          </p:cNvPr>
          <p:cNvSpPr txBox="1"/>
          <p:nvPr/>
        </p:nvSpPr>
        <p:spPr>
          <a:xfrm>
            <a:off x="2454228" y="399820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CCE2869-3487-4060-98F9-7A3F2AD6364A}"/>
              </a:ext>
            </a:extLst>
          </p:cNvPr>
          <p:cNvSpPr txBox="1"/>
          <p:nvPr/>
        </p:nvSpPr>
        <p:spPr>
          <a:xfrm>
            <a:off x="3798592" y="239987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66D0486-3B3F-4B0E-B0EE-CB3E8C176627}"/>
              </a:ext>
            </a:extLst>
          </p:cNvPr>
          <p:cNvSpPr txBox="1"/>
          <p:nvPr/>
        </p:nvSpPr>
        <p:spPr>
          <a:xfrm>
            <a:off x="7219552" y="239987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DB3CAE7-0513-4CD7-B966-375301219B51}"/>
              </a:ext>
            </a:extLst>
          </p:cNvPr>
          <p:cNvSpPr txBox="1"/>
          <p:nvPr/>
        </p:nvSpPr>
        <p:spPr>
          <a:xfrm>
            <a:off x="8284786" y="399820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2233D532-8FC9-46E8-934E-A4AFBC49AF9F}"/>
              </a:ext>
            </a:extLst>
          </p:cNvPr>
          <p:cNvCxnSpPr/>
          <p:nvPr/>
        </p:nvCxnSpPr>
        <p:spPr>
          <a:xfrm>
            <a:off x="5131657" y="2926423"/>
            <a:ext cx="0" cy="94220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95">
            <a:extLst>
              <a:ext uri="{FF2B5EF4-FFF2-40B4-BE49-F238E27FC236}">
                <a16:creationId xmlns:a16="http://schemas.microsoft.com/office/drawing/2014/main" xmlns="" id="{724F4E9C-1B4D-4FBB-9EDE-7F041376E38A}"/>
              </a:ext>
            </a:extLst>
          </p:cNvPr>
          <p:cNvGrpSpPr/>
          <p:nvPr/>
        </p:nvGrpSpPr>
        <p:grpSpPr>
          <a:xfrm>
            <a:off x="8926743" y="4892726"/>
            <a:ext cx="2541458" cy="902211"/>
            <a:chOff x="-475010" y="1083846"/>
            <a:chExt cx="3584916" cy="90221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B9917D8-3F12-4FB2-9BB9-1766490CE2B5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54079EC9-2092-4F16-96AA-059F8843BBC4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95">
            <a:extLst>
              <a:ext uri="{FF2B5EF4-FFF2-40B4-BE49-F238E27FC236}">
                <a16:creationId xmlns:a16="http://schemas.microsoft.com/office/drawing/2014/main" xmlns="" id="{B1D446FC-6D57-4E6A-AAAB-CE0ED3A63E90}"/>
              </a:ext>
            </a:extLst>
          </p:cNvPr>
          <p:cNvGrpSpPr/>
          <p:nvPr/>
        </p:nvGrpSpPr>
        <p:grpSpPr>
          <a:xfrm>
            <a:off x="9158116" y="2438062"/>
            <a:ext cx="2541458" cy="902211"/>
            <a:chOff x="-475010" y="1083846"/>
            <a:chExt cx="3584916" cy="90221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57315FC7-5F2D-4FCE-AD36-216712BA6950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A155E81-7B96-47C6-AFAE-328C6AFAE53F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0" name="Group 95">
            <a:extLst>
              <a:ext uri="{FF2B5EF4-FFF2-40B4-BE49-F238E27FC236}">
                <a16:creationId xmlns:a16="http://schemas.microsoft.com/office/drawing/2014/main" xmlns="" id="{8AE6F51F-F5B5-4962-8023-97CEDF19BA10}"/>
              </a:ext>
            </a:extLst>
          </p:cNvPr>
          <p:cNvGrpSpPr/>
          <p:nvPr/>
        </p:nvGrpSpPr>
        <p:grpSpPr>
          <a:xfrm>
            <a:off x="674820" y="2326884"/>
            <a:ext cx="2541458" cy="902211"/>
            <a:chOff x="-475010" y="1083846"/>
            <a:chExt cx="3584916" cy="90221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19DCB012-6787-4917-A867-44359B6F274D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6614350B-2F21-4965-A954-B2BA9CD7600E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3" name="Group 95">
            <a:extLst>
              <a:ext uri="{FF2B5EF4-FFF2-40B4-BE49-F238E27FC236}">
                <a16:creationId xmlns:a16="http://schemas.microsoft.com/office/drawing/2014/main" xmlns="" id="{C0F2F58E-C7EE-4CCB-B7E6-9F5E5BAE8298}"/>
              </a:ext>
            </a:extLst>
          </p:cNvPr>
          <p:cNvGrpSpPr/>
          <p:nvPr/>
        </p:nvGrpSpPr>
        <p:grpSpPr>
          <a:xfrm>
            <a:off x="674820" y="4841412"/>
            <a:ext cx="2541458" cy="902211"/>
            <a:chOff x="-475010" y="1083846"/>
            <a:chExt cx="3584916" cy="90221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0F0F1780-7D5D-4009-9468-9AD5D5357239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05CFC999-091F-4021-AE51-787DED20AEBB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777" y="4713473"/>
            <a:ext cx="2357951" cy="157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06785" y="99086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5">
            <a:extLst>
              <a:ext uri="{FF2B5EF4-FFF2-40B4-BE49-F238E27FC236}">
                <a16:creationId xmlns:a16="http://schemas.microsoft.com/office/drawing/2014/main" xmlns="" id="{6A17C2DB-687F-4913-8DCC-2F2A6E950F8B}"/>
              </a:ext>
            </a:extLst>
          </p:cNvPr>
          <p:cNvSpPr/>
          <p:nvPr/>
        </p:nvSpPr>
        <p:spPr>
          <a:xfrm>
            <a:off x="895352" y="2857226"/>
            <a:ext cx="10447821" cy="2880000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4" name="Pentagon 6">
            <a:extLst>
              <a:ext uri="{FF2B5EF4-FFF2-40B4-BE49-F238E27FC236}">
                <a16:creationId xmlns:a16="http://schemas.microsoft.com/office/drawing/2014/main" xmlns="" id="{0779E6F6-3446-4250-8493-DE3E618FC3E1}"/>
              </a:ext>
            </a:extLst>
          </p:cNvPr>
          <p:cNvSpPr/>
          <p:nvPr/>
        </p:nvSpPr>
        <p:spPr>
          <a:xfrm>
            <a:off x="895351" y="2857226"/>
            <a:ext cx="8688729" cy="2880000"/>
          </a:xfrm>
          <a:prstGeom prst="homePlate">
            <a:avLst>
              <a:gd name="adj" fmla="val 260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Pentagon 7">
            <a:extLst>
              <a:ext uri="{FF2B5EF4-FFF2-40B4-BE49-F238E27FC236}">
                <a16:creationId xmlns:a16="http://schemas.microsoft.com/office/drawing/2014/main" xmlns="" id="{DE116DFD-1600-40EC-9142-67D2E2489AE7}"/>
              </a:ext>
            </a:extLst>
          </p:cNvPr>
          <p:cNvSpPr/>
          <p:nvPr/>
        </p:nvSpPr>
        <p:spPr>
          <a:xfrm>
            <a:off x="895352" y="2857226"/>
            <a:ext cx="6690015" cy="2880000"/>
          </a:xfrm>
          <a:prstGeom prst="homePlate">
            <a:avLst>
              <a:gd name="adj" fmla="val 260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xmlns="" id="{14C43EDB-096C-4175-B968-0EA4420C81AA}"/>
              </a:ext>
            </a:extLst>
          </p:cNvPr>
          <p:cNvSpPr/>
          <p:nvPr/>
        </p:nvSpPr>
        <p:spPr>
          <a:xfrm>
            <a:off x="895352" y="2857226"/>
            <a:ext cx="4691309" cy="2880000"/>
          </a:xfrm>
          <a:prstGeom prst="homePlate">
            <a:avLst>
              <a:gd name="adj" fmla="val 260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7" name="Pentagon 9">
            <a:extLst>
              <a:ext uri="{FF2B5EF4-FFF2-40B4-BE49-F238E27FC236}">
                <a16:creationId xmlns:a16="http://schemas.microsoft.com/office/drawing/2014/main" xmlns="" id="{DCCD7418-3B7B-4EF1-B72D-C52FA557E137}"/>
              </a:ext>
            </a:extLst>
          </p:cNvPr>
          <p:cNvSpPr/>
          <p:nvPr/>
        </p:nvSpPr>
        <p:spPr>
          <a:xfrm>
            <a:off x="895351" y="2857226"/>
            <a:ext cx="2693668" cy="2880000"/>
          </a:xfrm>
          <a:prstGeom prst="homePlate">
            <a:avLst>
              <a:gd name="adj" fmla="val 260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9C01396-0B53-448F-B429-C19A7AD39A58}"/>
              </a:ext>
            </a:extLst>
          </p:cNvPr>
          <p:cNvSpPr/>
          <p:nvPr/>
        </p:nvSpPr>
        <p:spPr>
          <a:xfrm>
            <a:off x="895352" y="285722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E498190-8BB3-4F3F-BBD3-F4707B9D0348}"/>
              </a:ext>
            </a:extLst>
          </p:cNvPr>
          <p:cNvSpPr txBox="1"/>
          <p:nvPr/>
        </p:nvSpPr>
        <p:spPr>
          <a:xfrm>
            <a:off x="9615764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67B9CBB-3F12-4A2D-A69B-63B94C4B9BE1}"/>
              </a:ext>
            </a:extLst>
          </p:cNvPr>
          <p:cNvSpPr/>
          <p:nvPr/>
        </p:nvSpPr>
        <p:spPr>
          <a:xfrm>
            <a:off x="895352" y="513089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A1870F2-C1E5-4FB3-B2E8-62C92261C2D8}"/>
              </a:ext>
            </a:extLst>
          </p:cNvPr>
          <p:cNvSpPr txBox="1"/>
          <p:nvPr/>
        </p:nvSpPr>
        <p:spPr>
          <a:xfrm>
            <a:off x="357994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77C7B12-F1F8-4407-9835-B356A950C304}"/>
              </a:ext>
            </a:extLst>
          </p:cNvPr>
          <p:cNvSpPr txBox="1"/>
          <p:nvPr/>
        </p:nvSpPr>
        <p:spPr>
          <a:xfrm>
            <a:off x="557601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BA072ED-D691-4BDD-928C-0E4F1C34951C}"/>
              </a:ext>
            </a:extLst>
          </p:cNvPr>
          <p:cNvSpPr txBox="1"/>
          <p:nvPr/>
        </p:nvSpPr>
        <p:spPr>
          <a:xfrm>
            <a:off x="757207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A5E32D6-F068-44B1-BB45-6D49F2319D82}"/>
              </a:ext>
            </a:extLst>
          </p:cNvPr>
          <p:cNvSpPr txBox="1"/>
          <p:nvPr/>
        </p:nvSpPr>
        <p:spPr>
          <a:xfrm>
            <a:off x="9615764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B6BBF08-268F-49C8-BA6C-1CF2573132D1}"/>
              </a:ext>
            </a:extLst>
          </p:cNvPr>
          <p:cNvSpPr txBox="1"/>
          <p:nvPr/>
        </p:nvSpPr>
        <p:spPr>
          <a:xfrm>
            <a:off x="141243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CAFE865-9C11-44C1-90EF-509FCB1C987E}"/>
              </a:ext>
            </a:extLst>
          </p:cNvPr>
          <p:cNvSpPr txBox="1"/>
          <p:nvPr/>
        </p:nvSpPr>
        <p:spPr>
          <a:xfrm>
            <a:off x="557601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BEDEB6C-6581-4433-9376-7BB449FD9528}"/>
              </a:ext>
            </a:extLst>
          </p:cNvPr>
          <p:cNvSpPr txBox="1"/>
          <p:nvPr/>
        </p:nvSpPr>
        <p:spPr>
          <a:xfrm>
            <a:off x="357994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CA72BC-A467-45AA-A0FE-6FF839628372}"/>
              </a:ext>
            </a:extLst>
          </p:cNvPr>
          <p:cNvSpPr txBox="1"/>
          <p:nvPr/>
        </p:nvSpPr>
        <p:spPr>
          <a:xfrm>
            <a:off x="141243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B5DE6A8-9348-4C10-81E2-CC520FF4E4EC}"/>
              </a:ext>
            </a:extLst>
          </p:cNvPr>
          <p:cNvSpPr txBox="1"/>
          <p:nvPr/>
        </p:nvSpPr>
        <p:spPr>
          <a:xfrm>
            <a:off x="757207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06716D9-9C8A-4AA4-A41C-1C550C2E2BC6}"/>
              </a:ext>
            </a:extLst>
          </p:cNvPr>
          <p:cNvSpPr txBox="1"/>
          <p:nvPr/>
        </p:nvSpPr>
        <p:spPr>
          <a:xfrm>
            <a:off x="557601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E511C8C-9E91-4871-95E3-C60FBDC7C90E}"/>
              </a:ext>
            </a:extLst>
          </p:cNvPr>
          <p:cNvSpPr txBox="1"/>
          <p:nvPr/>
        </p:nvSpPr>
        <p:spPr>
          <a:xfrm>
            <a:off x="357994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F9FD212-7CE9-4754-A2C2-07BBC90924CD}"/>
              </a:ext>
            </a:extLst>
          </p:cNvPr>
          <p:cNvSpPr txBox="1"/>
          <p:nvPr/>
        </p:nvSpPr>
        <p:spPr>
          <a:xfrm>
            <a:off x="141243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7588E59-E35C-4AA2-99FC-F79E9A2EE0F5}"/>
              </a:ext>
            </a:extLst>
          </p:cNvPr>
          <p:cNvSpPr txBox="1"/>
          <p:nvPr/>
        </p:nvSpPr>
        <p:spPr>
          <a:xfrm>
            <a:off x="757207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3B6D6FA-82EC-43D1-AC21-67ED83BE05F4}"/>
              </a:ext>
            </a:extLst>
          </p:cNvPr>
          <p:cNvSpPr txBox="1"/>
          <p:nvPr/>
        </p:nvSpPr>
        <p:spPr>
          <a:xfrm>
            <a:off x="9615764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B5B82F9A-F777-4551-85A6-61B2508EFB74}"/>
              </a:ext>
            </a:extLst>
          </p:cNvPr>
          <p:cNvGrpSpPr/>
          <p:nvPr/>
        </p:nvGrpSpPr>
        <p:grpSpPr>
          <a:xfrm>
            <a:off x="895352" y="1966521"/>
            <a:ext cx="2857499" cy="856491"/>
            <a:chOff x="-475009" y="1129566"/>
            <a:chExt cx="3507319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2515C5AE-3C9E-49AE-98EF-83BEA4F312AC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8899D779-A1CC-4210-9769-E3B422AB5F9F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70D96D62-CC36-475D-8E1C-A0D8336F5543}"/>
              </a:ext>
            </a:extLst>
          </p:cNvPr>
          <p:cNvGrpSpPr/>
          <p:nvPr/>
        </p:nvGrpSpPr>
        <p:grpSpPr>
          <a:xfrm>
            <a:off x="8481964" y="1966521"/>
            <a:ext cx="2857499" cy="856491"/>
            <a:chOff x="-475009" y="1129566"/>
            <a:chExt cx="3507319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520A471-40C9-4476-B478-12596D0EFD03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86FBE51-F11A-4742-B2F3-D03904674B33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4B3A777F-2D5A-4A71-A111-6B5324675A02}"/>
              </a:ext>
            </a:extLst>
          </p:cNvPr>
          <p:cNvGrpSpPr/>
          <p:nvPr/>
        </p:nvGrpSpPr>
        <p:grpSpPr>
          <a:xfrm>
            <a:off x="4688658" y="1966521"/>
            <a:ext cx="2857499" cy="856491"/>
            <a:chOff x="-475009" y="1129566"/>
            <a:chExt cx="3507319" cy="856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68F2BAFC-0636-4CB4-A45C-CC6A3535FA80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8910C56C-BDCE-4FFC-911F-19E6DBFA9CC1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F338A48-0916-4198-ADDA-A06D1869CBC2}"/>
              </a:ext>
            </a:extLst>
          </p:cNvPr>
          <p:cNvSpPr txBox="1"/>
          <p:nvPr/>
        </p:nvSpPr>
        <p:spPr>
          <a:xfrm>
            <a:off x="712188" y="186892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latin typeface="+mj-lt"/>
              </a:rPr>
              <a:t>SIMPLE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2BB773E5-75B1-4538-BD0F-2C1861579425}"/>
              </a:ext>
            </a:extLst>
          </p:cNvPr>
          <p:cNvSpPr/>
          <p:nvPr/>
        </p:nvSpPr>
        <p:spPr>
          <a:xfrm>
            <a:off x="712188" y="23498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5ED252D9-46F1-4F8E-9277-8938F8563BDF}"/>
              </a:ext>
            </a:extLst>
          </p:cNvPr>
          <p:cNvSpPr/>
          <p:nvPr/>
        </p:nvSpPr>
        <p:spPr>
          <a:xfrm>
            <a:off x="712188" y="283079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F2CD741-4E4F-407D-9EC5-60082ACF8B81}"/>
              </a:ext>
            </a:extLst>
          </p:cNvPr>
          <p:cNvSpPr txBox="1"/>
          <p:nvPr/>
        </p:nvSpPr>
        <p:spPr>
          <a:xfrm>
            <a:off x="712187" y="3867134"/>
            <a:ext cx="38883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68C65A47-7E59-4FFD-8605-2F00E53805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7529" y="328764"/>
            <a:ext cx="9907439" cy="724247"/>
          </a:xfrm>
        </p:spPr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xmlns="" id="{5580563D-452F-43F3-85A8-EF05E4E778CF}"/>
              </a:ext>
            </a:extLst>
          </p:cNvPr>
          <p:cNvSpPr/>
          <p:nvPr/>
        </p:nvSpPr>
        <p:spPr>
          <a:xfrm>
            <a:off x="4867275" y="1665287"/>
            <a:ext cx="3456000" cy="1878013"/>
          </a:xfrm>
          <a:custGeom>
            <a:avLst/>
            <a:gdLst>
              <a:gd name="connsiteX0" fmla="*/ 0 w 3456000"/>
              <a:gd name="connsiteY0" fmla="*/ 0 h 1878013"/>
              <a:gd name="connsiteX1" fmla="*/ 3456000 w 3456000"/>
              <a:gd name="connsiteY1" fmla="*/ 0 h 1878013"/>
              <a:gd name="connsiteX2" fmla="*/ 3456000 w 3456000"/>
              <a:gd name="connsiteY2" fmla="*/ 1878013 h 1878013"/>
              <a:gd name="connsiteX3" fmla="*/ 3371363 w 3456000"/>
              <a:gd name="connsiteY3" fmla="*/ 1878013 h 1878013"/>
              <a:gd name="connsiteX4" fmla="*/ 3371363 w 3456000"/>
              <a:gd name="connsiteY4" fmla="*/ 84637 h 1878013"/>
              <a:gd name="connsiteX5" fmla="*/ 84637 w 3456000"/>
              <a:gd name="connsiteY5" fmla="*/ 84637 h 1878013"/>
              <a:gd name="connsiteX6" fmla="*/ 84637 w 3456000"/>
              <a:gd name="connsiteY6" fmla="*/ 1878013 h 1878013"/>
              <a:gd name="connsiteX7" fmla="*/ 0 w 3456000"/>
              <a:gd name="connsiteY7" fmla="*/ 1878013 h 1878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1878013">
                <a:moveTo>
                  <a:pt x="0" y="0"/>
                </a:moveTo>
                <a:lnTo>
                  <a:pt x="3456000" y="0"/>
                </a:lnTo>
                <a:lnTo>
                  <a:pt x="3456000" y="1878013"/>
                </a:lnTo>
                <a:lnTo>
                  <a:pt x="3371363" y="1878013"/>
                </a:lnTo>
                <a:lnTo>
                  <a:pt x="3371363" y="84637"/>
                </a:lnTo>
                <a:lnTo>
                  <a:pt x="84637" y="84637"/>
                </a:lnTo>
                <a:lnTo>
                  <a:pt x="84637" y="1878013"/>
                </a:lnTo>
                <a:lnTo>
                  <a:pt x="0" y="1878013"/>
                </a:lnTo>
                <a:close/>
              </a:path>
            </a:pathLst>
          </a:custGeom>
          <a:solidFill>
            <a:srgbClr val="4545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xmlns="" id="{10C88536-F0E6-4FD1-A269-0588144C2E90}"/>
              </a:ext>
            </a:extLst>
          </p:cNvPr>
          <p:cNvSpPr/>
          <p:nvPr/>
        </p:nvSpPr>
        <p:spPr>
          <a:xfrm>
            <a:off x="8241636" y="3543300"/>
            <a:ext cx="3456000" cy="2722562"/>
          </a:xfrm>
          <a:custGeom>
            <a:avLst/>
            <a:gdLst>
              <a:gd name="connsiteX0" fmla="*/ 0 w 3456000"/>
              <a:gd name="connsiteY0" fmla="*/ 0 h 2722562"/>
              <a:gd name="connsiteX1" fmla="*/ 84637 w 3456000"/>
              <a:gd name="connsiteY1" fmla="*/ 0 h 2722562"/>
              <a:gd name="connsiteX2" fmla="*/ 84637 w 3456000"/>
              <a:gd name="connsiteY2" fmla="*/ 2637925 h 2722562"/>
              <a:gd name="connsiteX3" fmla="*/ 3371363 w 3456000"/>
              <a:gd name="connsiteY3" fmla="*/ 2637925 h 2722562"/>
              <a:gd name="connsiteX4" fmla="*/ 3371363 w 3456000"/>
              <a:gd name="connsiteY4" fmla="*/ 0 h 2722562"/>
              <a:gd name="connsiteX5" fmla="*/ 3456000 w 3456000"/>
              <a:gd name="connsiteY5" fmla="*/ 0 h 2722562"/>
              <a:gd name="connsiteX6" fmla="*/ 3456000 w 3456000"/>
              <a:gd name="connsiteY6" fmla="*/ 2722562 h 2722562"/>
              <a:gd name="connsiteX7" fmla="*/ 0 w 3456000"/>
              <a:gd name="connsiteY7" fmla="*/ 2722562 h 272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2722562">
                <a:moveTo>
                  <a:pt x="0" y="0"/>
                </a:moveTo>
                <a:lnTo>
                  <a:pt x="84637" y="0"/>
                </a:lnTo>
                <a:lnTo>
                  <a:pt x="84637" y="2637925"/>
                </a:lnTo>
                <a:lnTo>
                  <a:pt x="3371363" y="2637925"/>
                </a:lnTo>
                <a:lnTo>
                  <a:pt x="3371363" y="0"/>
                </a:lnTo>
                <a:lnTo>
                  <a:pt x="3456000" y="0"/>
                </a:lnTo>
                <a:lnTo>
                  <a:pt x="3456000" y="2722562"/>
                </a:lnTo>
                <a:lnTo>
                  <a:pt x="0" y="27225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F1A6EEB2-106F-4492-853A-218E96CBF661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9C3F7611-B711-4BE4-A911-5E62B18CC2CA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251133064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1" grpId="0"/>
      <p:bldP spid="21" grpId="0" animBg="1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4345886" y="6355825"/>
            <a:ext cx="3563255" cy="3491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8604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50" name="Grupo 49"/>
          <p:cNvGrpSpPr/>
          <p:nvPr/>
        </p:nvGrpSpPr>
        <p:grpSpPr>
          <a:xfrm>
            <a:off x="979171" y="1584325"/>
            <a:ext cx="10283189" cy="2834033"/>
            <a:chOff x="628651" y="1494699"/>
            <a:chExt cx="10953749" cy="3018838"/>
          </a:xfrm>
        </p:grpSpPr>
        <p:grpSp>
          <p:nvGrpSpPr>
            <p:cNvPr id="3" name="그룹 76">
              <a:extLst>
                <a:ext uri="{FF2B5EF4-FFF2-40B4-BE49-F238E27FC236}">
                  <a16:creationId xmlns:a16="http://schemas.microsoft.com/office/drawing/2014/main" xmlns="" id="{D1E0C3EA-9803-4F48-A395-D76194C72CAE}"/>
                </a:ext>
              </a:extLst>
            </p:cNvPr>
            <p:cNvGrpSpPr/>
            <p:nvPr/>
          </p:nvGrpSpPr>
          <p:grpSpPr>
            <a:xfrm flipH="1">
              <a:off x="6244297" y="1806373"/>
              <a:ext cx="1211932" cy="2707164"/>
              <a:chOff x="4748872" y="1806373"/>
              <a:chExt cx="1211932" cy="2707164"/>
            </a:xfrm>
          </p:grpSpPr>
          <p:cxnSp>
            <p:nvCxnSpPr>
              <p:cNvPr id="4" name="Elbow Connector 49">
                <a:extLst>
                  <a:ext uri="{FF2B5EF4-FFF2-40B4-BE49-F238E27FC236}">
                    <a16:creationId xmlns:a16="http://schemas.microsoft.com/office/drawing/2014/main" xmlns="" id="{09C0C09A-B2BF-464B-A9BF-1B5E00B47BF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716625" y="3874095"/>
                <a:ext cx="671689" cy="607195"/>
              </a:xfrm>
              <a:prstGeom prst="bentConnector3">
                <a:avLst>
                  <a:gd name="adj1" fmla="val 101050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Elbow Connector 50">
                <a:extLst>
                  <a:ext uri="{FF2B5EF4-FFF2-40B4-BE49-F238E27FC236}">
                    <a16:creationId xmlns:a16="http://schemas.microsoft.com/office/drawing/2014/main" xmlns="" id="{A448AEBC-246A-43B5-97B3-01C73F6F67F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068193" y="2620926"/>
                <a:ext cx="2707163" cy="1078058"/>
              </a:xfrm>
              <a:prstGeom prst="bentConnector3">
                <a:avLst>
                  <a:gd name="adj1" fmla="val 99962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Elbow Connector 51">
                <a:extLst>
                  <a:ext uri="{FF2B5EF4-FFF2-40B4-BE49-F238E27FC236}">
                    <a16:creationId xmlns:a16="http://schemas.microsoft.com/office/drawing/2014/main" xmlns="" id="{979B3077-4B93-4EC8-9404-BAFB7569E71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404557" y="3260679"/>
                <a:ext cx="1677348" cy="828368"/>
              </a:xfrm>
              <a:prstGeom prst="bentConnector3">
                <a:avLst>
                  <a:gd name="adj1" fmla="val 99972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xmlns="" id="{0F0BEE4B-224C-4865-BA56-63DD3F81DEEA}"/>
                </a:ext>
              </a:extLst>
            </p:cNvPr>
            <p:cNvGrpSpPr/>
            <p:nvPr/>
          </p:nvGrpSpPr>
          <p:grpSpPr>
            <a:xfrm>
              <a:off x="4748872" y="1806373"/>
              <a:ext cx="1211932" cy="2707164"/>
              <a:chOff x="4748872" y="1806373"/>
              <a:chExt cx="1211932" cy="2707164"/>
            </a:xfrm>
          </p:grpSpPr>
          <p:cxnSp>
            <p:nvCxnSpPr>
              <p:cNvPr id="29" name="Elbow Connector 49">
                <a:extLst>
                  <a:ext uri="{FF2B5EF4-FFF2-40B4-BE49-F238E27FC236}">
                    <a16:creationId xmlns:a16="http://schemas.microsoft.com/office/drawing/2014/main" xmlns="" id="{3C5A7F50-1B29-4C5C-8FB4-481FF5C812C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716625" y="3874095"/>
                <a:ext cx="671689" cy="607195"/>
              </a:xfrm>
              <a:prstGeom prst="bentConnector3">
                <a:avLst>
                  <a:gd name="adj1" fmla="val 101050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Elbow Connector 50">
                <a:extLst>
                  <a:ext uri="{FF2B5EF4-FFF2-40B4-BE49-F238E27FC236}">
                    <a16:creationId xmlns:a16="http://schemas.microsoft.com/office/drawing/2014/main" xmlns="" id="{3443B610-47ED-41B9-9449-54DB47DDE15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068193" y="2620926"/>
                <a:ext cx="2707163" cy="1078058"/>
              </a:xfrm>
              <a:prstGeom prst="bentConnector3">
                <a:avLst>
                  <a:gd name="adj1" fmla="val 99962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Elbow Connector 51">
                <a:extLst>
                  <a:ext uri="{FF2B5EF4-FFF2-40B4-BE49-F238E27FC236}">
                    <a16:creationId xmlns:a16="http://schemas.microsoft.com/office/drawing/2014/main" xmlns="" id="{2881CEE5-7680-4B86-8A8D-9C16C5BE664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404557" y="3260679"/>
                <a:ext cx="1677348" cy="828368"/>
              </a:xfrm>
              <a:prstGeom prst="bentConnector3">
                <a:avLst>
                  <a:gd name="adj1" fmla="val 99972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D79B1F18-EBF5-4F6A-9EB1-5AAD08CCBE71}"/>
                </a:ext>
              </a:extLst>
            </p:cNvPr>
            <p:cNvSpPr/>
            <p:nvPr/>
          </p:nvSpPr>
          <p:spPr>
            <a:xfrm>
              <a:off x="4280881" y="1494699"/>
              <a:ext cx="671669" cy="671669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0787B80C-8F1C-4935-AAA0-6A7272531908}"/>
                </a:ext>
              </a:extLst>
            </p:cNvPr>
            <p:cNvSpPr txBox="1"/>
            <p:nvPr/>
          </p:nvSpPr>
          <p:spPr>
            <a:xfrm>
              <a:off x="628651" y="1507368"/>
              <a:ext cx="35296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A2C3F605-5FED-4124-A150-FA30621C05E8}"/>
                </a:ext>
              </a:extLst>
            </p:cNvPr>
            <p:cNvSpPr/>
            <p:nvPr/>
          </p:nvSpPr>
          <p:spPr>
            <a:xfrm>
              <a:off x="7259565" y="2500356"/>
              <a:ext cx="671669" cy="671669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C5841534-89AD-41CC-8C19-E6B17A2C1DE2}"/>
                </a:ext>
              </a:extLst>
            </p:cNvPr>
            <p:cNvSpPr txBox="1"/>
            <p:nvPr/>
          </p:nvSpPr>
          <p:spPr>
            <a:xfrm>
              <a:off x="8046975" y="2513024"/>
              <a:ext cx="3535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9260BB1C-A1B1-4D07-A4CC-FAF43C65AFCD}"/>
                </a:ext>
              </a:extLst>
            </p:cNvPr>
            <p:cNvSpPr/>
            <p:nvPr/>
          </p:nvSpPr>
          <p:spPr>
            <a:xfrm>
              <a:off x="7259565" y="3506035"/>
              <a:ext cx="671669" cy="671669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007D29F6-9D26-40AA-A067-E3D3D2A18126}"/>
                </a:ext>
              </a:extLst>
            </p:cNvPr>
            <p:cNvSpPr txBox="1"/>
            <p:nvPr/>
          </p:nvSpPr>
          <p:spPr>
            <a:xfrm>
              <a:off x="8046975" y="3518704"/>
              <a:ext cx="3535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6BD6083C-1D63-418F-B3B5-370477CD9B48}"/>
                </a:ext>
              </a:extLst>
            </p:cNvPr>
            <p:cNvSpPr/>
            <p:nvPr/>
          </p:nvSpPr>
          <p:spPr>
            <a:xfrm>
              <a:off x="7259565" y="1494699"/>
              <a:ext cx="671669" cy="671669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544A6AE4-B588-458B-8402-87C71AFB86C7}"/>
                </a:ext>
              </a:extLst>
            </p:cNvPr>
            <p:cNvSpPr txBox="1"/>
            <p:nvPr/>
          </p:nvSpPr>
          <p:spPr>
            <a:xfrm>
              <a:off x="8046975" y="1507368"/>
              <a:ext cx="3535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0503C814-5747-4F47-9D70-66932AD7C1CA}"/>
                </a:ext>
              </a:extLst>
            </p:cNvPr>
            <p:cNvSpPr/>
            <p:nvPr/>
          </p:nvSpPr>
          <p:spPr>
            <a:xfrm>
              <a:off x="4280881" y="2500356"/>
              <a:ext cx="671669" cy="671669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BB0C0036-8A2B-43FD-9FC4-F80AA4731C60}"/>
                </a:ext>
              </a:extLst>
            </p:cNvPr>
            <p:cNvSpPr txBox="1"/>
            <p:nvPr/>
          </p:nvSpPr>
          <p:spPr>
            <a:xfrm>
              <a:off x="628651" y="2513024"/>
              <a:ext cx="35296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xmlns="" id="{31E96354-9E2E-4FC7-84F3-4974114C5A08}"/>
                </a:ext>
              </a:extLst>
            </p:cNvPr>
            <p:cNvSpPr/>
            <p:nvPr/>
          </p:nvSpPr>
          <p:spPr>
            <a:xfrm>
              <a:off x="4280881" y="3506035"/>
              <a:ext cx="671669" cy="671669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F96A2A41-D532-4ED6-9439-B5AACEDF08AE}"/>
                </a:ext>
              </a:extLst>
            </p:cNvPr>
            <p:cNvSpPr txBox="1"/>
            <p:nvPr/>
          </p:nvSpPr>
          <p:spPr>
            <a:xfrm>
              <a:off x="628651" y="3518704"/>
              <a:ext cx="35296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44" name="Donut 15">
              <a:extLst>
                <a:ext uri="{FF2B5EF4-FFF2-40B4-BE49-F238E27FC236}">
                  <a16:creationId xmlns:a16="http://schemas.microsoft.com/office/drawing/2014/main" xmlns="" id="{05D5A266-7FAB-450D-A4C2-5886F61142C5}"/>
                </a:ext>
              </a:extLst>
            </p:cNvPr>
            <p:cNvSpPr>
              <a:spLocks/>
            </p:cNvSpPr>
            <p:nvPr/>
          </p:nvSpPr>
          <p:spPr>
            <a:xfrm>
              <a:off x="4409240" y="2629066"/>
              <a:ext cx="414246" cy="414246"/>
            </a:xfrm>
            <a:custGeom>
              <a:avLst/>
              <a:gdLst/>
              <a:ahLst/>
              <a:cxnLst/>
              <a:rect l="l" t="t" r="r" b="b"/>
              <a:pathLst>
                <a:path w="3821708" h="3795110">
                  <a:moveTo>
                    <a:pt x="1910854" y="903842"/>
                  </a:moveTo>
                  <a:lnTo>
                    <a:pt x="1793831" y="1129420"/>
                  </a:lnTo>
                  <a:lnTo>
                    <a:pt x="1791613" y="1129420"/>
                  </a:lnTo>
                  <a:lnTo>
                    <a:pt x="1791892" y="1133157"/>
                  </a:lnTo>
                  <a:lnTo>
                    <a:pt x="1791613" y="1133695"/>
                  </a:lnTo>
                  <a:lnTo>
                    <a:pt x="1791933" y="1133695"/>
                  </a:lnTo>
                  <a:lnTo>
                    <a:pt x="1833002" y="1683464"/>
                  </a:lnTo>
                  <a:cubicBezTo>
                    <a:pt x="1744939" y="1714584"/>
                    <a:pt x="1682254" y="1798749"/>
                    <a:pt x="1682254" y="1897555"/>
                  </a:cubicBezTo>
                  <a:cubicBezTo>
                    <a:pt x="1682254" y="2023808"/>
                    <a:pt x="1784602" y="2126156"/>
                    <a:pt x="1910855" y="2126156"/>
                  </a:cubicBezTo>
                  <a:cubicBezTo>
                    <a:pt x="1975561" y="2126156"/>
                    <a:pt x="2033988" y="2099273"/>
                    <a:pt x="2075304" y="2055803"/>
                  </a:cubicBezTo>
                  <a:lnTo>
                    <a:pt x="2443125" y="2288080"/>
                  </a:lnTo>
                  <a:lnTo>
                    <a:pt x="2443003" y="2288309"/>
                  </a:lnTo>
                  <a:lnTo>
                    <a:pt x="2443494" y="2288314"/>
                  </a:lnTo>
                  <a:lnTo>
                    <a:pt x="2446061" y="2289935"/>
                  </a:lnTo>
                  <a:lnTo>
                    <a:pt x="2446904" y="2288348"/>
                  </a:lnTo>
                  <a:lnTo>
                    <a:pt x="2652725" y="2290436"/>
                  </a:lnTo>
                  <a:lnTo>
                    <a:pt x="2535900" y="2120971"/>
                  </a:lnTo>
                  <a:lnTo>
                    <a:pt x="2536744" y="2119385"/>
                  </a:lnTo>
                  <a:lnTo>
                    <a:pt x="2533964" y="2118163"/>
                  </a:lnTo>
                  <a:lnTo>
                    <a:pt x="2533686" y="2117759"/>
                  </a:lnTo>
                  <a:lnTo>
                    <a:pt x="2533565" y="2117988"/>
                  </a:lnTo>
                  <a:lnTo>
                    <a:pt x="2134900" y="1942755"/>
                  </a:lnTo>
                  <a:cubicBezTo>
                    <a:pt x="2137918" y="1928156"/>
                    <a:pt x="2139456" y="1913035"/>
                    <a:pt x="2139456" y="1897555"/>
                  </a:cubicBezTo>
                  <a:cubicBezTo>
                    <a:pt x="2139456" y="1798748"/>
                    <a:pt x="2076770" y="1714583"/>
                    <a:pt x="1988706" y="1683463"/>
                  </a:cubicBezTo>
                  <a:lnTo>
                    <a:pt x="2029775" y="1133695"/>
                  </a:lnTo>
                  <a:lnTo>
                    <a:pt x="2030094" y="1133695"/>
                  </a:lnTo>
                  <a:lnTo>
                    <a:pt x="2029815" y="1133157"/>
                  </a:lnTo>
                  <a:lnTo>
                    <a:pt x="2030094" y="1129420"/>
                  </a:lnTo>
                  <a:lnTo>
                    <a:pt x="2027877" y="1129420"/>
                  </a:lnTo>
                  <a:close/>
                  <a:moveTo>
                    <a:pt x="1910854" y="565406"/>
                  </a:moveTo>
                  <a:cubicBezTo>
                    <a:pt x="2646579" y="565406"/>
                    <a:pt x="3243002" y="1161829"/>
                    <a:pt x="3243002" y="1897554"/>
                  </a:cubicBezTo>
                  <a:cubicBezTo>
                    <a:pt x="3243002" y="2633279"/>
                    <a:pt x="2646579" y="3229702"/>
                    <a:pt x="1910854" y="3229702"/>
                  </a:cubicBezTo>
                  <a:cubicBezTo>
                    <a:pt x="1175129" y="3229702"/>
                    <a:pt x="578706" y="2633279"/>
                    <a:pt x="578706" y="1897554"/>
                  </a:cubicBezTo>
                  <a:cubicBezTo>
                    <a:pt x="578706" y="1161829"/>
                    <a:pt x="1175129" y="565406"/>
                    <a:pt x="1910854" y="565406"/>
                  </a:cubicBezTo>
                  <a:close/>
                  <a:moveTo>
                    <a:pt x="1766837" y="367010"/>
                  </a:moveTo>
                  <a:cubicBezTo>
                    <a:pt x="1050362" y="432397"/>
                    <a:pt x="475174" y="981146"/>
                    <a:pt x="377476" y="1681610"/>
                  </a:cubicBezTo>
                  <a:lnTo>
                    <a:pt x="426306" y="1681610"/>
                  </a:lnTo>
                  <a:cubicBezTo>
                    <a:pt x="510474" y="1681610"/>
                    <a:pt x="578706" y="1746088"/>
                    <a:pt x="578706" y="1825626"/>
                  </a:cubicBezTo>
                  <a:cubicBezTo>
                    <a:pt x="578706" y="1905164"/>
                    <a:pt x="510474" y="1969642"/>
                    <a:pt x="426306" y="1969642"/>
                  </a:cubicBezTo>
                  <a:lnTo>
                    <a:pt x="364094" y="1969642"/>
                  </a:lnTo>
                  <a:cubicBezTo>
                    <a:pt x="398055" y="2738400"/>
                    <a:pt x="1003246" y="3359660"/>
                    <a:pt x="1769417" y="3427809"/>
                  </a:cubicBezTo>
                  <a:lnTo>
                    <a:pt x="1769417" y="3382101"/>
                  </a:lnTo>
                  <a:cubicBezTo>
                    <a:pt x="1769417" y="3297933"/>
                    <a:pt x="1833895" y="3229701"/>
                    <a:pt x="1913433" y="3229701"/>
                  </a:cubicBezTo>
                  <a:cubicBezTo>
                    <a:pt x="1992971" y="3229701"/>
                    <a:pt x="2057449" y="3297933"/>
                    <a:pt x="2057449" y="3382101"/>
                  </a:cubicBezTo>
                  <a:lnTo>
                    <a:pt x="2057449" y="3427707"/>
                  </a:lnTo>
                  <a:cubicBezTo>
                    <a:pt x="2804164" y="3358467"/>
                    <a:pt x="3396856" y="2764020"/>
                    <a:pt x="3455018" y="2020616"/>
                  </a:cubicBezTo>
                  <a:lnTo>
                    <a:pt x="3395402" y="2020616"/>
                  </a:lnTo>
                  <a:cubicBezTo>
                    <a:pt x="3311234" y="2020616"/>
                    <a:pt x="3243002" y="1956138"/>
                    <a:pt x="3243002" y="1876600"/>
                  </a:cubicBezTo>
                  <a:cubicBezTo>
                    <a:pt x="3243002" y="1797062"/>
                    <a:pt x="3311234" y="1732584"/>
                    <a:pt x="3395402" y="1732584"/>
                  </a:cubicBezTo>
                  <a:lnTo>
                    <a:pt x="3451747" y="1732584"/>
                  </a:lnTo>
                  <a:cubicBezTo>
                    <a:pt x="3374444" y="1008025"/>
                    <a:pt x="2788738" y="434055"/>
                    <a:pt x="2054869" y="367632"/>
                  </a:cubicBezTo>
                  <a:lnTo>
                    <a:pt x="2054869" y="407296"/>
                  </a:lnTo>
                  <a:cubicBezTo>
                    <a:pt x="2054869" y="491464"/>
                    <a:pt x="1990391" y="559696"/>
                    <a:pt x="1910853" y="559696"/>
                  </a:cubicBezTo>
                  <a:cubicBezTo>
                    <a:pt x="1831315" y="559696"/>
                    <a:pt x="1766837" y="491464"/>
                    <a:pt x="1766837" y="407296"/>
                  </a:cubicBezTo>
                  <a:close/>
                  <a:moveTo>
                    <a:pt x="1910854" y="0"/>
                  </a:moveTo>
                  <a:cubicBezTo>
                    <a:pt x="2966190" y="0"/>
                    <a:pt x="3821708" y="849564"/>
                    <a:pt x="3821708" y="1897555"/>
                  </a:cubicBezTo>
                  <a:cubicBezTo>
                    <a:pt x="3821708" y="2945546"/>
                    <a:pt x="2966190" y="3795110"/>
                    <a:pt x="1910854" y="3795110"/>
                  </a:cubicBezTo>
                  <a:cubicBezTo>
                    <a:pt x="855518" y="3795110"/>
                    <a:pt x="0" y="2945546"/>
                    <a:pt x="0" y="1897555"/>
                  </a:cubicBezTo>
                  <a:cubicBezTo>
                    <a:pt x="0" y="849564"/>
                    <a:pt x="855518" y="0"/>
                    <a:pt x="191085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Rounded Rectangle 2">
              <a:extLst>
                <a:ext uri="{FF2B5EF4-FFF2-40B4-BE49-F238E27FC236}">
                  <a16:creationId xmlns:a16="http://schemas.microsoft.com/office/drawing/2014/main" xmlns="" id="{6692F0F4-A6D1-45A1-B2CA-F7AFEDDD713F}"/>
                </a:ext>
              </a:extLst>
            </p:cNvPr>
            <p:cNvSpPr/>
            <p:nvPr/>
          </p:nvSpPr>
          <p:spPr>
            <a:xfrm>
              <a:off x="7425154" y="2656765"/>
              <a:ext cx="358851" cy="358851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6" name="Rounded Rectangle 3">
              <a:extLst>
                <a:ext uri="{FF2B5EF4-FFF2-40B4-BE49-F238E27FC236}">
                  <a16:creationId xmlns:a16="http://schemas.microsoft.com/office/drawing/2014/main" xmlns="" id="{283D8746-9EFC-49E5-A95E-8496702677D9}"/>
                </a:ext>
              </a:extLst>
            </p:cNvPr>
            <p:cNvSpPr/>
            <p:nvPr/>
          </p:nvSpPr>
          <p:spPr>
            <a:xfrm>
              <a:off x="7418776" y="1651108"/>
              <a:ext cx="358851" cy="358851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7" name="Oval 1">
              <a:extLst>
                <a:ext uri="{FF2B5EF4-FFF2-40B4-BE49-F238E27FC236}">
                  <a16:creationId xmlns:a16="http://schemas.microsoft.com/office/drawing/2014/main" xmlns="" id="{575C751B-3D07-4D70-B941-EB5F2053AA37}"/>
                </a:ext>
              </a:extLst>
            </p:cNvPr>
            <p:cNvSpPr/>
            <p:nvPr/>
          </p:nvSpPr>
          <p:spPr>
            <a:xfrm>
              <a:off x="4437451" y="3624597"/>
              <a:ext cx="358525" cy="434545"/>
            </a:xfrm>
            <a:custGeom>
              <a:avLst/>
              <a:gdLst/>
              <a:ahLst/>
              <a:cxnLst/>
              <a:rect l="l" t="t" r="r" b="b"/>
              <a:pathLst>
                <a:path w="3254409" h="3944462">
                  <a:moveTo>
                    <a:pt x="1259449" y="3654708"/>
                  </a:moveTo>
                  <a:lnTo>
                    <a:pt x="2056275" y="3654708"/>
                  </a:lnTo>
                  <a:lnTo>
                    <a:pt x="2056275" y="3799585"/>
                  </a:lnTo>
                  <a:cubicBezTo>
                    <a:pt x="2056275" y="3879598"/>
                    <a:pt x="1877900" y="3944462"/>
                    <a:pt x="1657862" y="3944462"/>
                  </a:cubicBezTo>
                  <a:cubicBezTo>
                    <a:pt x="1437825" y="3944462"/>
                    <a:pt x="1259449" y="3879598"/>
                    <a:pt x="1259449" y="3799585"/>
                  </a:cubicBezTo>
                  <a:close/>
                  <a:moveTo>
                    <a:pt x="1261196" y="3409579"/>
                  </a:moveTo>
                  <a:lnTo>
                    <a:pt x="2054529" y="3409579"/>
                  </a:lnTo>
                  <a:cubicBezTo>
                    <a:pt x="2095500" y="3409579"/>
                    <a:pt x="2128714" y="3442793"/>
                    <a:pt x="2128714" y="3483764"/>
                  </a:cubicBezTo>
                  <a:lnTo>
                    <a:pt x="2128714" y="3516511"/>
                  </a:lnTo>
                  <a:cubicBezTo>
                    <a:pt x="2128714" y="3557481"/>
                    <a:pt x="2095500" y="3590696"/>
                    <a:pt x="2054529" y="3590696"/>
                  </a:cubicBezTo>
                  <a:lnTo>
                    <a:pt x="1261196" y="3590696"/>
                  </a:lnTo>
                  <a:cubicBezTo>
                    <a:pt x="1220225" y="3590696"/>
                    <a:pt x="1187011" y="3557481"/>
                    <a:pt x="1187011" y="3516511"/>
                  </a:cubicBezTo>
                  <a:lnTo>
                    <a:pt x="1187011" y="3483764"/>
                  </a:lnTo>
                  <a:cubicBezTo>
                    <a:pt x="1187011" y="3442793"/>
                    <a:pt x="1220225" y="3409579"/>
                    <a:pt x="1261196" y="3409579"/>
                  </a:cubicBezTo>
                  <a:close/>
                  <a:moveTo>
                    <a:pt x="1224976" y="3164451"/>
                  </a:moveTo>
                  <a:lnTo>
                    <a:pt x="2090747" y="3164451"/>
                  </a:lnTo>
                  <a:cubicBezTo>
                    <a:pt x="2131719" y="3164451"/>
                    <a:pt x="2164933" y="3197665"/>
                    <a:pt x="2164933" y="3238636"/>
                  </a:cubicBezTo>
                  <a:lnTo>
                    <a:pt x="2164933" y="3271382"/>
                  </a:lnTo>
                  <a:cubicBezTo>
                    <a:pt x="2164933" y="3312353"/>
                    <a:pt x="2131719" y="3345567"/>
                    <a:pt x="2090747" y="3345567"/>
                  </a:cubicBezTo>
                  <a:lnTo>
                    <a:pt x="1224976" y="3345567"/>
                  </a:lnTo>
                  <a:cubicBezTo>
                    <a:pt x="1184005" y="3345567"/>
                    <a:pt x="1150791" y="3312353"/>
                    <a:pt x="1150791" y="3271382"/>
                  </a:cubicBezTo>
                  <a:lnTo>
                    <a:pt x="1150791" y="3238636"/>
                  </a:lnTo>
                  <a:cubicBezTo>
                    <a:pt x="1150791" y="3197665"/>
                    <a:pt x="1184005" y="3164451"/>
                    <a:pt x="1224976" y="3164451"/>
                  </a:cubicBezTo>
                  <a:close/>
                  <a:moveTo>
                    <a:pt x="1188757" y="2919322"/>
                  </a:moveTo>
                  <a:lnTo>
                    <a:pt x="2126967" y="2919322"/>
                  </a:lnTo>
                  <a:cubicBezTo>
                    <a:pt x="2167938" y="2919322"/>
                    <a:pt x="2201152" y="2952536"/>
                    <a:pt x="2201152" y="2993507"/>
                  </a:cubicBezTo>
                  <a:lnTo>
                    <a:pt x="2201152" y="3026254"/>
                  </a:lnTo>
                  <a:cubicBezTo>
                    <a:pt x="2201152" y="3067224"/>
                    <a:pt x="2167938" y="3100439"/>
                    <a:pt x="2126967" y="3100439"/>
                  </a:cubicBezTo>
                  <a:lnTo>
                    <a:pt x="1188757" y="3100439"/>
                  </a:lnTo>
                  <a:cubicBezTo>
                    <a:pt x="1147785" y="3100439"/>
                    <a:pt x="1114571" y="3067224"/>
                    <a:pt x="1114571" y="3026254"/>
                  </a:cubicBezTo>
                  <a:lnTo>
                    <a:pt x="1114571" y="2993507"/>
                  </a:lnTo>
                  <a:cubicBezTo>
                    <a:pt x="1114571" y="2952536"/>
                    <a:pt x="1147785" y="2919322"/>
                    <a:pt x="1188757" y="2919322"/>
                  </a:cubicBezTo>
                  <a:close/>
                  <a:moveTo>
                    <a:pt x="1574533" y="1620510"/>
                  </a:moveTo>
                  <a:cubicBezTo>
                    <a:pt x="1552384" y="1644018"/>
                    <a:pt x="1521864" y="1658080"/>
                    <a:pt x="1488300" y="1658080"/>
                  </a:cubicBezTo>
                  <a:cubicBezTo>
                    <a:pt x="1460798" y="1658080"/>
                    <a:pt x="1435338" y="1648638"/>
                    <a:pt x="1416032" y="1630675"/>
                  </a:cubicBezTo>
                  <a:lnTo>
                    <a:pt x="1584647" y="2695264"/>
                  </a:lnTo>
                  <a:lnTo>
                    <a:pt x="1650915" y="2694732"/>
                  </a:lnTo>
                  <a:lnTo>
                    <a:pt x="1650915" y="2694695"/>
                  </a:lnTo>
                  <a:lnTo>
                    <a:pt x="1653298" y="2694714"/>
                  </a:lnTo>
                  <a:lnTo>
                    <a:pt x="1655679" y="2694695"/>
                  </a:lnTo>
                  <a:lnTo>
                    <a:pt x="1655679" y="2694732"/>
                  </a:lnTo>
                  <a:lnTo>
                    <a:pt x="1721162" y="2695258"/>
                  </a:lnTo>
                  <a:lnTo>
                    <a:pt x="1887727" y="1643609"/>
                  </a:lnTo>
                  <a:cubicBezTo>
                    <a:pt x="1871593" y="1653234"/>
                    <a:pt x="1852936" y="1658080"/>
                    <a:pt x="1833231" y="1658080"/>
                  </a:cubicBezTo>
                  <a:cubicBezTo>
                    <a:pt x="1799667" y="1658080"/>
                    <a:pt x="1769147" y="1644018"/>
                    <a:pt x="1746999" y="1620510"/>
                  </a:cubicBezTo>
                  <a:cubicBezTo>
                    <a:pt x="1724849" y="1644018"/>
                    <a:pt x="1694329" y="1658080"/>
                    <a:pt x="1660766" y="1658080"/>
                  </a:cubicBezTo>
                  <a:cubicBezTo>
                    <a:pt x="1627202" y="1658080"/>
                    <a:pt x="1596682" y="1644018"/>
                    <a:pt x="1574533" y="1620510"/>
                  </a:cubicBezTo>
                  <a:close/>
                  <a:moveTo>
                    <a:pt x="3254409" y="1194373"/>
                  </a:moveTo>
                  <a:lnTo>
                    <a:pt x="3254409" y="1446373"/>
                  </a:lnTo>
                  <a:lnTo>
                    <a:pt x="2894409" y="1395973"/>
                  </a:lnTo>
                  <a:lnTo>
                    <a:pt x="2894409" y="1244773"/>
                  </a:lnTo>
                  <a:close/>
                  <a:moveTo>
                    <a:pt x="0" y="1194373"/>
                  </a:moveTo>
                  <a:lnTo>
                    <a:pt x="360000" y="1244773"/>
                  </a:lnTo>
                  <a:lnTo>
                    <a:pt x="360000" y="1395973"/>
                  </a:lnTo>
                  <a:lnTo>
                    <a:pt x="0" y="1446373"/>
                  </a:lnTo>
                  <a:close/>
                  <a:moveTo>
                    <a:pt x="1650915" y="686852"/>
                  </a:moveTo>
                  <a:cubicBezTo>
                    <a:pt x="1164505" y="687423"/>
                    <a:pt x="770387" y="1081929"/>
                    <a:pt x="770387" y="1568485"/>
                  </a:cubicBezTo>
                  <a:cubicBezTo>
                    <a:pt x="770387" y="1897865"/>
                    <a:pt x="1005466" y="2222947"/>
                    <a:pt x="1190556" y="2371462"/>
                  </a:cubicBezTo>
                  <a:cubicBezTo>
                    <a:pt x="1274950" y="2469103"/>
                    <a:pt x="1268259" y="2471104"/>
                    <a:pt x="1302554" y="2596072"/>
                  </a:cubicBezTo>
                  <a:cubicBezTo>
                    <a:pt x="1316217" y="2683697"/>
                    <a:pt x="1288538" y="2692455"/>
                    <a:pt x="1367056" y="2697010"/>
                  </a:cubicBezTo>
                  <a:lnTo>
                    <a:pt x="1424224" y="2696551"/>
                  </a:lnTo>
                  <a:lnTo>
                    <a:pt x="1231891" y="1482210"/>
                  </a:lnTo>
                  <a:cubicBezTo>
                    <a:pt x="1225156" y="1439688"/>
                    <a:pt x="1254167" y="1399758"/>
                    <a:pt x="1296689" y="1393023"/>
                  </a:cubicBezTo>
                  <a:lnTo>
                    <a:pt x="1299400" y="1392594"/>
                  </a:lnTo>
                  <a:cubicBezTo>
                    <a:pt x="1338047" y="1386473"/>
                    <a:pt x="1374553" y="1409880"/>
                    <a:pt x="1384555" y="1446557"/>
                  </a:cubicBezTo>
                  <a:cubicBezTo>
                    <a:pt x="1405249" y="1408365"/>
                    <a:pt x="1444141" y="1384022"/>
                    <a:pt x="1488300" y="1384022"/>
                  </a:cubicBezTo>
                  <a:cubicBezTo>
                    <a:pt x="1521864" y="1384022"/>
                    <a:pt x="1552384" y="1398085"/>
                    <a:pt x="1574533" y="1421593"/>
                  </a:cubicBezTo>
                  <a:cubicBezTo>
                    <a:pt x="1596682" y="1398085"/>
                    <a:pt x="1627202" y="1384022"/>
                    <a:pt x="1660766" y="1384022"/>
                  </a:cubicBezTo>
                  <a:cubicBezTo>
                    <a:pt x="1694329" y="1384022"/>
                    <a:pt x="1724849" y="1398085"/>
                    <a:pt x="1746999" y="1421593"/>
                  </a:cubicBezTo>
                  <a:cubicBezTo>
                    <a:pt x="1769147" y="1398085"/>
                    <a:pt x="1799667" y="1384022"/>
                    <a:pt x="1833231" y="1384022"/>
                  </a:cubicBezTo>
                  <a:cubicBezTo>
                    <a:pt x="1870523" y="1384022"/>
                    <a:pt x="1904060" y="1401383"/>
                    <a:pt x="1926459" y="1429718"/>
                  </a:cubicBezTo>
                  <a:cubicBezTo>
                    <a:pt x="1940429" y="1399945"/>
                    <a:pt x="1972972" y="1382212"/>
                    <a:pt x="2007193" y="1387633"/>
                  </a:cubicBezTo>
                  <a:lnTo>
                    <a:pt x="2009904" y="1388062"/>
                  </a:lnTo>
                  <a:cubicBezTo>
                    <a:pt x="2052427" y="1394797"/>
                    <a:pt x="2081437" y="1434727"/>
                    <a:pt x="2074703" y="1477248"/>
                  </a:cubicBezTo>
                  <a:lnTo>
                    <a:pt x="1881585" y="2696545"/>
                  </a:lnTo>
                  <a:lnTo>
                    <a:pt x="1939537" y="2697010"/>
                  </a:lnTo>
                  <a:cubicBezTo>
                    <a:pt x="2018055" y="2692455"/>
                    <a:pt x="1990377" y="2683697"/>
                    <a:pt x="2004039" y="2596072"/>
                  </a:cubicBezTo>
                  <a:cubicBezTo>
                    <a:pt x="2038334" y="2471104"/>
                    <a:pt x="2031644" y="2469103"/>
                    <a:pt x="2116037" y="2371462"/>
                  </a:cubicBezTo>
                  <a:cubicBezTo>
                    <a:pt x="2301127" y="2222947"/>
                    <a:pt x="2536206" y="1897865"/>
                    <a:pt x="2536206" y="1568485"/>
                  </a:cubicBezTo>
                  <a:cubicBezTo>
                    <a:pt x="2536206" y="1081929"/>
                    <a:pt x="2142089" y="687423"/>
                    <a:pt x="1655679" y="686852"/>
                  </a:cubicBezTo>
                  <a:lnTo>
                    <a:pt x="1655679" y="687071"/>
                  </a:lnTo>
                  <a:lnTo>
                    <a:pt x="1653298" y="686887"/>
                  </a:lnTo>
                  <a:lnTo>
                    <a:pt x="1650915" y="687071"/>
                  </a:lnTo>
                  <a:close/>
                  <a:moveTo>
                    <a:pt x="1651270" y="468000"/>
                  </a:moveTo>
                  <a:lnTo>
                    <a:pt x="1653298" y="468156"/>
                  </a:lnTo>
                  <a:lnTo>
                    <a:pt x="1655324" y="468000"/>
                  </a:lnTo>
                  <a:cubicBezTo>
                    <a:pt x="2251596" y="468000"/>
                    <a:pt x="2734970" y="951374"/>
                    <a:pt x="2734970" y="1547647"/>
                  </a:cubicBezTo>
                  <a:cubicBezTo>
                    <a:pt x="2734970" y="1951147"/>
                    <a:pt x="2446871" y="2349377"/>
                    <a:pt x="2220195" y="2531148"/>
                  </a:cubicBezTo>
                  <a:cubicBezTo>
                    <a:pt x="2152664" y="2608950"/>
                    <a:pt x="2182466" y="2649832"/>
                    <a:pt x="2167955" y="2751256"/>
                  </a:cubicBezTo>
                  <a:cubicBezTo>
                    <a:pt x="2130228" y="2829553"/>
                    <a:pt x="2096483" y="2854590"/>
                    <a:pt x="2029795" y="2854590"/>
                  </a:cubicBezTo>
                  <a:lnTo>
                    <a:pt x="1653298" y="2853242"/>
                  </a:lnTo>
                  <a:lnTo>
                    <a:pt x="1276798" y="2854590"/>
                  </a:lnTo>
                  <a:cubicBezTo>
                    <a:pt x="1210112" y="2854590"/>
                    <a:pt x="1176366" y="2829553"/>
                    <a:pt x="1138638" y="2751256"/>
                  </a:cubicBezTo>
                  <a:cubicBezTo>
                    <a:pt x="1124127" y="2649832"/>
                    <a:pt x="1153930" y="2608950"/>
                    <a:pt x="1086399" y="2531148"/>
                  </a:cubicBezTo>
                  <a:cubicBezTo>
                    <a:pt x="859722" y="2349377"/>
                    <a:pt x="571623" y="1951147"/>
                    <a:pt x="571623" y="1547647"/>
                  </a:cubicBezTo>
                  <a:cubicBezTo>
                    <a:pt x="571623" y="951374"/>
                    <a:pt x="1054998" y="468000"/>
                    <a:pt x="1651270" y="468000"/>
                  </a:cubicBezTo>
                  <a:close/>
                  <a:moveTo>
                    <a:pt x="2572549" y="249121"/>
                  </a:moveTo>
                  <a:lnTo>
                    <a:pt x="2765592" y="411103"/>
                  </a:lnTo>
                  <a:lnTo>
                    <a:pt x="2495580" y="654483"/>
                  </a:lnTo>
                  <a:lnTo>
                    <a:pt x="2379754" y="557293"/>
                  </a:lnTo>
                  <a:close/>
                  <a:moveTo>
                    <a:pt x="663986" y="249121"/>
                  </a:moveTo>
                  <a:lnTo>
                    <a:pt x="856781" y="557293"/>
                  </a:lnTo>
                  <a:lnTo>
                    <a:pt x="740955" y="654483"/>
                  </a:lnTo>
                  <a:lnTo>
                    <a:pt x="470943" y="411103"/>
                  </a:lnTo>
                  <a:close/>
                  <a:moveTo>
                    <a:pt x="1527296" y="0"/>
                  </a:moveTo>
                  <a:lnTo>
                    <a:pt x="1779296" y="0"/>
                  </a:lnTo>
                  <a:lnTo>
                    <a:pt x="1728896" y="360000"/>
                  </a:lnTo>
                  <a:lnTo>
                    <a:pt x="1577696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" name="자유형: 도형 94">
              <a:extLst>
                <a:ext uri="{FF2B5EF4-FFF2-40B4-BE49-F238E27FC236}">
                  <a16:creationId xmlns:a16="http://schemas.microsoft.com/office/drawing/2014/main" xmlns="" id="{E1739793-3318-4BFE-88E6-06CA5355C0F7}"/>
                </a:ext>
              </a:extLst>
            </p:cNvPr>
            <p:cNvSpPr/>
            <p:nvPr/>
          </p:nvSpPr>
          <p:spPr>
            <a:xfrm>
              <a:off x="4383916" y="1639280"/>
              <a:ext cx="431631" cy="382504"/>
            </a:xfrm>
            <a:custGeom>
              <a:avLst/>
              <a:gdLst>
                <a:gd name="connsiteX0" fmla="*/ 1290726 w 1677791"/>
                <a:gd name="connsiteY0" fmla="*/ 1211742 h 1486830"/>
                <a:gd name="connsiteX1" fmla="*/ 1212213 w 1677791"/>
                <a:gd name="connsiteY1" fmla="*/ 1263785 h 1486830"/>
                <a:gd name="connsiteX2" fmla="*/ 1210535 w 1677791"/>
                <a:gd name="connsiteY2" fmla="*/ 1272092 h 1486830"/>
                <a:gd name="connsiteX3" fmla="*/ 1210535 w 1677791"/>
                <a:gd name="connsiteY3" fmla="*/ 1321812 h 1486830"/>
                <a:gd name="connsiteX4" fmla="*/ 1212213 w 1677791"/>
                <a:gd name="connsiteY4" fmla="*/ 1330120 h 1486830"/>
                <a:gd name="connsiteX5" fmla="*/ 1290726 w 1677791"/>
                <a:gd name="connsiteY5" fmla="*/ 1382162 h 1486830"/>
                <a:gd name="connsiteX6" fmla="*/ 1375936 w 1677791"/>
                <a:gd name="connsiteY6" fmla="*/ 1296952 h 1486830"/>
                <a:gd name="connsiteX7" fmla="*/ 1290726 w 1677791"/>
                <a:gd name="connsiteY7" fmla="*/ 1211742 h 1486830"/>
                <a:gd name="connsiteX8" fmla="*/ 682149 w 1677791"/>
                <a:gd name="connsiteY8" fmla="*/ 1211742 h 1486830"/>
                <a:gd name="connsiteX9" fmla="*/ 596939 w 1677791"/>
                <a:gd name="connsiteY9" fmla="*/ 1296952 h 1486830"/>
                <a:gd name="connsiteX10" fmla="*/ 682149 w 1677791"/>
                <a:gd name="connsiteY10" fmla="*/ 1382162 h 1486830"/>
                <a:gd name="connsiteX11" fmla="*/ 767359 w 1677791"/>
                <a:gd name="connsiteY11" fmla="*/ 1296952 h 1486830"/>
                <a:gd name="connsiteX12" fmla="*/ 682149 w 1677791"/>
                <a:gd name="connsiteY12" fmla="*/ 1211742 h 1486830"/>
                <a:gd name="connsiteX13" fmla="*/ 1392841 w 1677791"/>
                <a:gd name="connsiteY13" fmla="*/ 640871 h 1486830"/>
                <a:gd name="connsiteX14" fmla="*/ 1360870 w 1677791"/>
                <a:gd name="connsiteY14" fmla="*/ 788070 h 1486830"/>
                <a:gd name="connsiteX15" fmla="*/ 625002 w 1677791"/>
                <a:gd name="connsiteY15" fmla="*/ 791267 h 1486830"/>
                <a:gd name="connsiteX16" fmla="*/ 577044 w 1677791"/>
                <a:gd name="connsiteY16" fmla="*/ 650464 h 1486830"/>
                <a:gd name="connsiteX17" fmla="*/ 1444679 w 1677791"/>
                <a:gd name="connsiteY17" fmla="*/ 433897 h 1486830"/>
                <a:gd name="connsiteX18" fmla="*/ 1406313 w 1677791"/>
                <a:gd name="connsiteY18" fmla="*/ 574698 h 1486830"/>
                <a:gd name="connsiteX19" fmla="*/ 543426 w 1677791"/>
                <a:gd name="connsiteY19" fmla="*/ 584292 h 1486830"/>
                <a:gd name="connsiteX20" fmla="*/ 492271 w 1677791"/>
                <a:gd name="connsiteY20" fmla="*/ 437094 h 1486830"/>
                <a:gd name="connsiteX21" fmla="*/ 393221 w 1677791"/>
                <a:gd name="connsiteY21" fmla="*/ 348324 h 1486830"/>
                <a:gd name="connsiteX22" fmla="*/ 580583 w 1677791"/>
                <a:gd name="connsiteY22" fmla="*/ 864764 h 1486830"/>
                <a:gd name="connsiteX23" fmla="*/ 1407174 w 1677791"/>
                <a:gd name="connsiteY23" fmla="*/ 864764 h 1486830"/>
                <a:gd name="connsiteX24" fmla="*/ 1508184 w 1677791"/>
                <a:gd name="connsiteY24" fmla="*/ 348324 h 1486830"/>
                <a:gd name="connsiteX25" fmla="*/ 34808 w 1677791"/>
                <a:gd name="connsiteY25" fmla="*/ 0 h 1486830"/>
                <a:gd name="connsiteX26" fmla="*/ 294110 w 1677791"/>
                <a:gd name="connsiteY26" fmla="*/ 64594 h 1486830"/>
                <a:gd name="connsiteX27" fmla="*/ 292553 w 1677791"/>
                <a:gd name="connsiteY27" fmla="*/ 70844 h 1486830"/>
                <a:gd name="connsiteX28" fmla="*/ 340979 w 1677791"/>
                <a:gd name="connsiteY28" fmla="*/ 204324 h 1486830"/>
                <a:gd name="connsiteX29" fmla="*/ 1536349 w 1677791"/>
                <a:gd name="connsiteY29" fmla="*/ 204324 h 1486830"/>
                <a:gd name="connsiteX30" fmla="*/ 1536474 w 1677791"/>
                <a:gd name="connsiteY30" fmla="*/ 203688 h 1486830"/>
                <a:gd name="connsiteX31" fmla="*/ 1579508 w 1677791"/>
                <a:gd name="connsiteY31" fmla="*/ 204324 h 1486830"/>
                <a:gd name="connsiteX32" fmla="*/ 1631907 w 1677791"/>
                <a:gd name="connsiteY32" fmla="*/ 204324 h 1486830"/>
                <a:gd name="connsiteX33" fmla="*/ 1631907 w 1677791"/>
                <a:gd name="connsiteY33" fmla="*/ 205098 h 1486830"/>
                <a:gd name="connsiteX34" fmla="*/ 1677791 w 1677791"/>
                <a:gd name="connsiteY34" fmla="*/ 205776 h 1486830"/>
                <a:gd name="connsiteX35" fmla="*/ 1525738 w 1677791"/>
                <a:gd name="connsiteY35" fmla="*/ 1008764 h 1486830"/>
                <a:gd name="connsiteX36" fmla="*/ 1518818 w 1677791"/>
                <a:gd name="connsiteY36" fmla="*/ 1007409 h 1486830"/>
                <a:gd name="connsiteX37" fmla="*/ 1518818 w 1677791"/>
                <a:gd name="connsiteY37" fmla="*/ 1008764 h 1486830"/>
                <a:gd name="connsiteX38" fmla="*/ 632825 w 1677791"/>
                <a:gd name="connsiteY38" fmla="*/ 1008764 h 1486830"/>
                <a:gd name="connsiteX39" fmla="*/ 668973 w 1677791"/>
                <a:gd name="connsiteY39" fmla="*/ 1108403 h 1486830"/>
                <a:gd name="connsiteX40" fmla="*/ 682149 w 1677791"/>
                <a:gd name="connsiteY40" fmla="*/ 1107074 h 1486830"/>
                <a:gd name="connsiteX41" fmla="*/ 816413 w 1677791"/>
                <a:gd name="connsiteY41" fmla="*/ 1162688 h 1486830"/>
                <a:gd name="connsiteX42" fmla="*/ 853014 w 1677791"/>
                <a:gd name="connsiteY42" fmla="*/ 1216974 h 1486830"/>
                <a:gd name="connsiteX43" fmla="*/ 1119861 w 1677791"/>
                <a:gd name="connsiteY43" fmla="*/ 1216974 h 1486830"/>
                <a:gd name="connsiteX44" fmla="*/ 1156462 w 1677791"/>
                <a:gd name="connsiteY44" fmla="*/ 1162688 h 1486830"/>
                <a:gd name="connsiteX45" fmla="*/ 1290726 w 1677791"/>
                <a:gd name="connsiteY45" fmla="*/ 1107074 h 1486830"/>
                <a:gd name="connsiteX46" fmla="*/ 1480604 w 1677791"/>
                <a:gd name="connsiteY46" fmla="*/ 1296952 h 1486830"/>
                <a:gd name="connsiteX47" fmla="*/ 1290726 w 1677791"/>
                <a:gd name="connsiteY47" fmla="*/ 1486830 h 1486830"/>
                <a:gd name="connsiteX48" fmla="*/ 1115770 w 1677791"/>
                <a:gd name="connsiteY48" fmla="*/ 1370861 h 1486830"/>
                <a:gd name="connsiteX49" fmla="*/ 1113774 w 1677791"/>
                <a:gd name="connsiteY49" fmla="*/ 1360974 h 1486830"/>
                <a:gd name="connsiteX50" fmla="*/ 859102 w 1677791"/>
                <a:gd name="connsiteY50" fmla="*/ 1360974 h 1486830"/>
                <a:gd name="connsiteX51" fmla="*/ 857106 w 1677791"/>
                <a:gd name="connsiteY51" fmla="*/ 1370861 h 1486830"/>
                <a:gd name="connsiteX52" fmla="*/ 682149 w 1677791"/>
                <a:gd name="connsiteY52" fmla="*/ 1486830 h 1486830"/>
                <a:gd name="connsiteX53" fmla="*/ 492271 w 1677791"/>
                <a:gd name="connsiteY53" fmla="*/ 1296952 h 1486830"/>
                <a:gd name="connsiteX54" fmla="*/ 507193 w 1677791"/>
                <a:gd name="connsiteY54" fmla="*/ 1223043 h 1486830"/>
                <a:gd name="connsiteX55" fmla="*/ 539822 w 1677791"/>
                <a:gd name="connsiteY55" fmla="*/ 1174647 h 1486830"/>
                <a:gd name="connsiteX56" fmla="*/ 180691 w 1677791"/>
                <a:gd name="connsiteY56" fmla="*/ 184741 h 1486830"/>
                <a:gd name="connsiteX57" fmla="*/ 0 w 1677791"/>
                <a:gd name="connsiteY57" fmla="*/ 139730 h 1486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677791" h="1486830">
                  <a:moveTo>
                    <a:pt x="1290726" y="1211742"/>
                  </a:moveTo>
                  <a:cubicBezTo>
                    <a:pt x="1255431" y="1211742"/>
                    <a:pt x="1225148" y="1233202"/>
                    <a:pt x="1212213" y="1263785"/>
                  </a:cubicBezTo>
                  <a:lnTo>
                    <a:pt x="1210535" y="1272092"/>
                  </a:lnTo>
                  <a:lnTo>
                    <a:pt x="1210535" y="1321812"/>
                  </a:lnTo>
                  <a:lnTo>
                    <a:pt x="1212213" y="1330120"/>
                  </a:lnTo>
                  <a:cubicBezTo>
                    <a:pt x="1225148" y="1360703"/>
                    <a:pt x="1255431" y="1382162"/>
                    <a:pt x="1290726" y="1382162"/>
                  </a:cubicBezTo>
                  <a:cubicBezTo>
                    <a:pt x="1337786" y="1382162"/>
                    <a:pt x="1375936" y="1344012"/>
                    <a:pt x="1375936" y="1296952"/>
                  </a:cubicBezTo>
                  <a:cubicBezTo>
                    <a:pt x="1375936" y="1249892"/>
                    <a:pt x="1337786" y="1211742"/>
                    <a:pt x="1290726" y="1211742"/>
                  </a:cubicBezTo>
                  <a:close/>
                  <a:moveTo>
                    <a:pt x="682149" y="1211742"/>
                  </a:moveTo>
                  <a:cubicBezTo>
                    <a:pt x="635089" y="1211742"/>
                    <a:pt x="596939" y="1249892"/>
                    <a:pt x="596939" y="1296952"/>
                  </a:cubicBezTo>
                  <a:cubicBezTo>
                    <a:pt x="596939" y="1344012"/>
                    <a:pt x="635089" y="1382162"/>
                    <a:pt x="682149" y="1382162"/>
                  </a:cubicBezTo>
                  <a:cubicBezTo>
                    <a:pt x="729209" y="1382162"/>
                    <a:pt x="767359" y="1344012"/>
                    <a:pt x="767359" y="1296952"/>
                  </a:cubicBezTo>
                  <a:cubicBezTo>
                    <a:pt x="767359" y="1249892"/>
                    <a:pt x="729209" y="1211742"/>
                    <a:pt x="682149" y="1211742"/>
                  </a:cubicBezTo>
                  <a:close/>
                  <a:moveTo>
                    <a:pt x="1392841" y="640871"/>
                  </a:moveTo>
                  <a:lnTo>
                    <a:pt x="1360870" y="788070"/>
                  </a:lnTo>
                  <a:lnTo>
                    <a:pt x="625002" y="791267"/>
                  </a:lnTo>
                  <a:lnTo>
                    <a:pt x="577044" y="650464"/>
                  </a:lnTo>
                  <a:close/>
                  <a:moveTo>
                    <a:pt x="1444679" y="433897"/>
                  </a:moveTo>
                  <a:lnTo>
                    <a:pt x="1406313" y="574698"/>
                  </a:lnTo>
                  <a:lnTo>
                    <a:pt x="543426" y="584292"/>
                  </a:lnTo>
                  <a:lnTo>
                    <a:pt x="492271" y="437094"/>
                  </a:lnTo>
                  <a:close/>
                  <a:moveTo>
                    <a:pt x="393221" y="348324"/>
                  </a:moveTo>
                  <a:lnTo>
                    <a:pt x="580583" y="864764"/>
                  </a:lnTo>
                  <a:lnTo>
                    <a:pt x="1407174" y="864764"/>
                  </a:lnTo>
                  <a:lnTo>
                    <a:pt x="1508184" y="348324"/>
                  </a:lnTo>
                  <a:close/>
                  <a:moveTo>
                    <a:pt x="34808" y="0"/>
                  </a:moveTo>
                  <a:lnTo>
                    <a:pt x="294110" y="64594"/>
                  </a:lnTo>
                  <a:lnTo>
                    <a:pt x="292553" y="70844"/>
                  </a:lnTo>
                  <a:lnTo>
                    <a:pt x="340979" y="204324"/>
                  </a:lnTo>
                  <a:lnTo>
                    <a:pt x="1536349" y="204324"/>
                  </a:lnTo>
                  <a:lnTo>
                    <a:pt x="1536474" y="203688"/>
                  </a:lnTo>
                  <a:lnTo>
                    <a:pt x="1579508" y="204324"/>
                  </a:lnTo>
                  <a:lnTo>
                    <a:pt x="1631907" y="204324"/>
                  </a:lnTo>
                  <a:lnTo>
                    <a:pt x="1631907" y="205098"/>
                  </a:lnTo>
                  <a:lnTo>
                    <a:pt x="1677791" y="205776"/>
                  </a:lnTo>
                  <a:lnTo>
                    <a:pt x="1525738" y="1008764"/>
                  </a:lnTo>
                  <a:lnTo>
                    <a:pt x="1518818" y="1007409"/>
                  </a:lnTo>
                  <a:lnTo>
                    <a:pt x="1518818" y="1008764"/>
                  </a:lnTo>
                  <a:lnTo>
                    <a:pt x="632825" y="1008764"/>
                  </a:lnTo>
                  <a:lnTo>
                    <a:pt x="668973" y="1108403"/>
                  </a:lnTo>
                  <a:lnTo>
                    <a:pt x="682149" y="1107074"/>
                  </a:lnTo>
                  <a:cubicBezTo>
                    <a:pt x="734583" y="1107074"/>
                    <a:pt x="782052" y="1128327"/>
                    <a:pt x="816413" y="1162688"/>
                  </a:cubicBezTo>
                  <a:lnTo>
                    <a:pt x="853014" y="1216974"/>
                  </a:lnTo>
                  <a:lnTo>
                    <a:pt x="1119861" y="1216974"/>
                  </a:lnTo>
                  <a:lnTo>
                    <a:pt x="1156462" y="1162688"/>
                  </a:lnTo>
                  <a:cubicBezTo>
                    <a:pt x="1190823" y="1128327"/>
                    <a:pt x="1238293" y="1107074"/>
                    <a:pt x="1290726" y="1107074"/>
                  </a:cubicBezTo>
                  <a:cubicBezTo>
                    <a:pt x="1395593" y="1107074"/>
                    <a:pt x="1480604" y="1192085"/>
                    <a:pt x="1480604" y="1296952"/>
                  </a:cubicBezTo>
                  <a:cubicBezTo>
                    <a:pt x="1480604" y="1401819"/>
                    <a:pt x="1395593" y="1486830"/>
                    <a:pt x="1290726" y="1486830"/>
                  </a:cubicBezTo>
                  <a:cubicBezTo>
                    <a:pt x="1212076" y="1486830"/>
                    <a:pt x="1144595" y="1439012"/>
                    <a:pt x="1115770" y="1370861"/>
                  </a:cubicBezTo>
                  <a:lnTo>
                    <a:pt x="1113774" y="1360974"/>
                  </a:lnTo>
                  <a:lnTo>
                    <a:pt x="859102" y="1360974"/>
                  </a:lnTo>
                  <a:lnTo>
                    <a:pt x="857106" y="1370861"/>
                  </a:lnTo>
                  <a:cubicBezTo>
                    <a:pt x="828281" y="1439012"/>
                    <a:pt x="760800" y="1486830"/>
                    <a:pt x="682149" y="1486830"/>
                  </a:cubicBezTo>
                  <a:cubicBezTo>
                    <a:pt x="577282" y="1486830"/>
                    <a:pt x="492271" y="1401819"/>
                    <a:pt x="492271" y="1296952"/>
                  </a:cubicBezTo>
                  <a:cubicBezTo>
                    <a:pt x="492271" y="1270736"/>
                    <a:pt x="497584" y="1245760"/>
                    <a:pt x="507193" y="1223043"/>
                  </a:cubicBezTo>
                  <a:lnTo>
                    <a:pt x="539822" y="1174647"/>
                  </a:lnTo>
                  <a:lnTo>
                    <a:pt x="180691" y="184741"/>
                  </a:lnTo>
                  <a:lnTo>
                    <a:pt x="0" y="139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Rounded Rectangle 2">
              <a:extLst>
                <a:ext uri="{FF2B5EF4-FFF2-40B4-BE49-F238E27FC236}">
                  <a16:creationId xmlns:a16="http://schemas.microsoft.com/office/drawing/2014/main" xmlns="" id="{2CC9E4D8-EE18-436C-8048-E7C97508214A}"/>
                </a:ext>
              </a:extLst>
            </p:cNvPr>
            <p:cNvSpPr/>
            <p:nvPr/>
          </p:nvSpPr>
          <p:spPr>
            <a:xfrm>
              <a:off x="7416476" y="3663299"/>
              <a:ext cx="357141" cy="357141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652" y="3287209"/>
            <a:ext cx="1757550" cy="336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43774" y="523959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3">
            <a:extLst>
              <a:ext uri="{FF2B5EF4-FFF2-40B4-BE49-F238E27FC236}">
                <a16:creationId xmlns:a16="http://schemas.microsoft.com/office/drawing/2014/main" xmlns="" id="{8D865B74-A3AF-4401-82F9-0BD747DAC589}"/>
              </a:ext>
            </a:extLst>
          </p:cNvPr>
          <p:cNvSpPr/>
          <p:nvPr/>
        </p:nvSpPr>
        <p:spPr>
          <a:xfrm>
            <a:off x="4091582" y="1931350"/>
            <a:ext cx="3984446" cy="3984446"/>
          </a:xfrm>
          <a:prstGeom prst="donut">
            <a:avLst>
              <a:gd name="adj" fmla="val 258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xmlns="" id="{08839A3A-971C-4952-82B1-66AE4EF87AAA}"/>
              </a:ext>
            </a:extLst>
          </p:cNvPr>
          <p:cNvSpPr/>
          <p:nvPr/>
        </p:nvSpPr>
        <p:spPr>
          <a:xfrm>
            <a:off x="4669360" y="2475146"/>
            <a:ext cx="2771278" cy="277127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xmlns="" id="{342CCC0C-5C8B-42AB-B904-9DB5567B31C5}"/>
              </a:ext>
            </a:extLst>
          </p:cNvPr>
          <p:cNvSpPr/>
          <p:nvPr/>
        </p:nvSpPr>
        <p:spPr>
          <a:xfrm rot="18000000">
            <a:off x="4294826" y="2201915"/>
            <a:ext cx="3559848" cy="355984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xmlns="" id="{E9B202C8-0318-450E-901E-CE81A59A8C1C}"/>
              </a:ext>
            </a:extLst>
          </p:cNvPr>
          <p:cNvSpPr/>
          <p:nvPr/>
        </p:nvSpPr>
        <p:spPr>
          <a:xfrm rot="14400000">
            <a:off x="5124472" y="3111756"/>
            <a:ext cx="1858962" cy="1858962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Pie 7">
            <a:extLst>
              <a:ext uri="{FF2B5EF4-FFF2-40B4-BE49-F238E27FC236}">
                <a16:creationId xmlns:a16="http://schemas.microsoft.com/office/drawing/2014/main" xmlns="" id="{1830242C-6A58-4078-92F7-3EC85D9F3C88}"/>
              </a:ext>
            </a:extLst>
          </p:cNvPr>
          <p:cNvSpPr/>
          <p:nvPr/>
        </p:nvSpPr>
        <p:spPr>
          <a:xfrm flipH="1">
            <a:off x="4940048" y="2669266"/>
            <a:ext cx="2413946" cy="2436006"/>
          </a:xfrm>
          <a:prstGeom prst="pie">
            <a:avLst>
              <a:gd name="adj1" fmla="val 12630368"/>
              <a:gd name="adj2" fmla="val 16199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Pie 8">
            <a:extLst>
              <a:ext uri="{FF2B5EF4-FFF2-40B4-BE49-F238E27FC236}">
                <a16:creationId xmlns:a16="http://schemas.microsoft.com/office/drawing/2014/main" xmlns="" id="{51EF6343-1E51-426E-BCDC-051639B1043E}"/>
              </a:ext>
            </a:extLst>
          </p:cNvPr>
          <p:cNvSpPr/>
          <p:nvPr/>
        </p:nvSpPr>
        <p:spPr>
          <a:xfrm rot="3600000" flipH="1">
            <a:off x="5282002" y="3082231"/>
            <a:ext cx="1737731" cy="1737731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Pie 9">
            <a:extLst>
              <a:ext uri="{FF2B5EF4-FFF2-40B4-BE49-F238E27FC236}">
                <a16:creationId xmlns:a16="http://schemas.microsoft.com/office/drawing/2014/main" xmlns="" id="{B15ABD78-CD94-4799-90CD-A9DA302A8F0C}"/>
              </a:ext>
            </a:extLst>
          </p:cNvPr>
          <p:cNvSpPr/>
          <p:nvPr/>
        </p:nvSpPr>
        <p:spPr>
          <a:xfrm rot="7200000" flipH="1">
            <a:off x="4582582" y="2450642"/>
            <a:ext cx="3106990" cy="3106990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xmlns="" id="{20BCBE3F-0AA6-4CEA-AC53-F96EC0735F5F}"/>
              </a:ext>
            </a:extLst>
          </p:cNvPr>
          <p:cNvSpPr/>
          <p:nvPr/>
        </p:nvSpPr>
        <p:spPr>
          <a:xfrm>
            <a:off x="2915176" y="3256143"/>
            <a:ext cx="809926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90%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1" name="직사각형 1">
            <a:extLst>
              <a:ext uri="{FF2B5EF4-FFF2-40B4-BE49-F238E27FC236}">
                <a16:creationId xmlns:a16="http://schemas.microsoft.com/office/drawing/2014/main" xmlns="" id="{F52FF3E1-6CCD-4729-912F-C85A283468BB}"/>
              </a:ext>
            </a:extLst>
          </p:cNvPr>
          <p:cNvSpPr/>
          <p:nvPr/>
        </p:nvSpPr>
        <p:spPr>
          <a:xfrm>
            <a:off x="2915176" y="1813054"/>
            <a:ext cx="809926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직사각형 1">
            <a:extLst>
              <a:ext uri="{FF2B5EF4-FFF2-40B4-BE49-F238E27FC236}">
                <a16:creationId xmlns:a16="http://schemas.microsoft.com/office/drawing/2014/main" xmlns="" id="{F6B7CCF1-14FF-4259-9647-C1EE830F81B4}"/>
              </a:ext>
            </a:extLst>
          </p:cNvPr>
          <p:cNvSpPr/>
          <p:nvPr/>
        </p:nvSpPr>
        <p:spPr>
          <a:xfrm>
            <a:off x="2915176" y="4699232"/>
            <a:ext cx="809926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직사각형 1">
            <a:extLst>
              <a:ext uri="{FF2B5EF4-FFF2-40B4-BE49-F238E27FC236}">
                <a16:creationId xmlns:a16="http://schemas.microsoft.com/office/drawing/2014/main" xmlns="" id="{A3E7D461-E378-412A-B364-3501CF21E4F9}"/>
              </a:ext>
            </a:extLst>
          </p:cNvPr>
          <p:cNvSpPr/>
          <p:nvPr/>
        </p:nvSpPr>
        <p:spPr>
          <a:xfrm>
            <a:off x="8423866" y="4689453"/>
            <a:ext cx="787987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직사각형 1">
            <a:extLst>
              <a:ext uri="{FF2B5EF4-FFF2-40B4-BE49-F238E27FC236}">
                <a16:creationId xmlns:a16="http://schemas.microsoft.com/office/drawing/2014/main" xmlns="" id="{8BC3CB42-9682-4DD3-907A-B991A4329F19}"/>
              </a:ext>
            </a:extLst>
          </p:cNvPr>
          <p:cNvSpPr/>
          <p:nvPr/>
        </p:nvSpPr>
        <p:spPr>
          <a:xfrm>
            <a:off x="8423866" y="3246364"/>
            <a:ext cx="787987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직사각형 1">
            <a:extLst>
              <a:ext uri="{FF2B5EF4-FFF2-40B4-BE49-F238E27FC236}">
                <a16:creationId xmlns:a16="http://schemas.microsoft.com/office/drawing/2014/main" xmlns="" id="{7AEF6F0A-2915-425A-800E-BC68D63EDE46}"/>
              </a:ext>
            </a:extLst>
          </p:cNvPr>
          <p:cNvSpPr/>
          <p:nvPr/>
        </p:nvSpPr>
        <p:spPr>
          <a:xfrm>
            <a:off x="8423866" y="1803275"/>
            <a:ext cx="787987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2">
            <a:extLst>
              <a:ext uri="{FF2B5EF4-FFF2-40B4-BE49-F238E27FC236}">
                <a16:creationId xmlns:a16="http://schemas.microsoft.com/office/drawing/2014/main" xmlns="" id="{14719E1A-E2A3-46E5-8671-EFFBCCC11D32}"/>
              </a:ext>
            </a:extLst>
          </p:cNvPr>
          <p:cNvGrpSpPr/>
          <p:nvPr/>
        </p:nvGrpSpPr>
        <p:grpSpPr>
          <a:xfrm>
            <a:off x="8323366" y="2163315"/>
            <a:ext cx="3025450" cy="1042502"/>
            <a:chOff x="8323365" y="2163315"/>
            <a:chExt cx="3025450" cy="10425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A738D39-0C41-4F77-93FE-7E4C97919167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2DA3EAB-40B3-4D42-84EC-35FA9127067B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">
            <a:extLst>
              <a:ext uri="{FF2B5EF4-FFF2-40B4-BE49-F238E27FC236}">
                <a16:creationId xmlns:a16="http://schemas.microsoft.com/office/drawing/2014/main" xmlns="" id="{B0ADE863-9266-44C0-B6F7-E9A4EEB4715E}"/>
              </a:ext>
            </a:extLst>
          </p:cNvPr>
          <p:cNvGrpSpPr/>
          <p:nvPr/>
        </p:nvGrpSpPr>
        <p:grpSpPr>
          <a:xfrm>
            <a:off x="8323366" y="3612307"/>
            <a:ext cx="3025450" cy="1042502"/>
            <a:chOff x="8323365" y="3612307"/>
            <a:chExt cx="3025450" cy="10425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19322D3-7AE7-43A8-A3A6-F00858F388FF}"/>
                </a:ext>
              </a:extLst>
            </p:cNvPr>
            <p:cNvSpPr txBox="1"/>
            <p:nvPr/>
          </p:nvSpPr>
          <p:spPr>
            <a:xfrm>
              <a:off x="8323365" y="3823812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3CFEE352-B99C-4B7E-92C7-153C9A01DE48}"/>
                </a:ext>
              </a:extLst>
            </p:cNvPr>
            <p:cNvSpPr txBox="1"/>
            <p:nvPr/>
          </p:nvSpPr>
          <p:spPr>
            <a:xfrm>
              <a:off x="8323365" y="3612307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41">
            <a:extLst>
              <a:ext uri="{FF2B5EF4-FFF2-40B4-BE49-F238E27FC236}">
                <a16:creationId xmlns:a16="http://schemas.microsoft.com/office/drawing/2014/main" xmlns="" id="{37FCA8F3-F68D-4AE7-9FF2-FC8CB4479769}"/>
              </a:ext>
            </a:extLst>
          </p:cNvPr>
          <p:cNvGrpSpPr/>
          <p:nvPr/>
        </p:nvGrpSpPr>
        <p:grpSpPr>
          <a:xfrm>
            <a:off x="8323366" y="5061300"/>
            <a:ext cx="3025450" cy="1042502"/>
            <a:chOff x="8323365" y="5061300"/>
            <a:chExt cx="3025450" cy="10425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4629D12B-0C0B-4FB6-961A-F252747383B1}"/>
                </a:ext>
              </a:extLst>
            </p:cNvPr>
            <p:cNvSpPr txBox="1"/>
            <p:nvPr/>
          </p:nvSpPr>
          <p:spPr>
            <a:xfrm>
              <a:off x="8323365" y="5272805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5FE1D1B-F599-4DE5-9F93-10CDC0A24BE1}"/>
                </a:ext>
              </a:extLst>
            </p:cNvPr>
            <p:cNvSpPr txBox="1"/>
            <p:nvPr/>
          </p:nvSpPr>
          <p:spPr>
            <a:xfrm>
              <a:off x="8323365" y="5061300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4">
            <a:extLst>
              <a:ext uri="{FF2B5EF4-FFF2-40B4-BE49-F238E27FC236}">
                <a16:creationId xmlns:a16="http://schemas.microsoft.com/office/drawing/2014/main" xmlns="" id="{7F643A2C-E1EF-4BEC-888B-B01565067A2E}"/>
              </a:ext>
            </a:extLst>
          </p:cNvPr>
          <p:cNvGrpSpPr/>
          <p:nvPr/>
        </p:nvGrpSpPr>
        <p:grpSpPr>
          <a:xfrm>
            <a:off x="809000" y="2175122"/>
            <a:ext cx="3024000" cy="1042502"/>
            <a:chOff x="809000" y="2175122"/>
            <a:chExt cx="3024000" cy="10425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58D2C5E9-CC9B-4560-A12F-A8087C7CD931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2017519-7579-448E-972D-450C6CB055A3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43">
            <a:extLst>
              <a:ext uri="{FF2B5EF4-FFF2-40B4-BE49-F238E27FC236}">
                <a16:creationId xmlns:a16="http://schemas.microsoft.com/office/drawing/2014/main" xmlns="" id="{5215858E-BEA9-4F59-A2F3-50093528AB0B}"/>
              </a:ext>
            </a:extLst>
          </p:cNvPr>
          <p:cNvGrpSpPr/>
          <p:nvPr/>
        </p:nvGrpSpPr>
        <p:grpSpPr>
          <a:xfrm>
            <a:off x="809000" y="3618211"/>
            <a:ext cx="3024000" cy="1042502"/>
            <a:chOff x="809000" y="3618211"/>
            <a:chExt cx="3024000" cy="104250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F3F4663A-7D3D-4D7E-A163-264008A570EA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C41EE89-8D6B-44D3-805C-950E1783F1DB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42">
            <a:extLst>
              <a:ext uri="{FF2B5EF4-FFF2-40B4-BE49-F238E27FC236}">
                <a16:creationId xmlns:a16="http://schemas.microsoft.com/office/drawing/2014/main" xmlns="" id="{2D0D69D0-1816-4A99-8982-1D1978446710}"/>
              </a:ext>
            </a:extLst>
          </p:cNvPr>
          <p:cNvGrpSpPr/>
          <p:nvPr/>
        </p:nvGrpSpPr>
        <p:grpSpPr>
          <a:xfrm>
            <a:off x="809000" y="5061300"/>
            <a:ext cx="3024000" cy="1042502"/>
            <a:chOff x="809000" y="5061300"/>
            <a:chExt cx="3024000" cy="104250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545256CA-9747-4D82-A2E4-C63563DC8F40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0A7F81FC-2003-4A60-9080-667AAF7D9BA3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Donut 34">
            <a:extLst>
              <a:ext uri="{FF2B5EF4-FFF2-40B4-BE49-F238E27FC236}">
                <a16:creationId xmlns:a16="http://schemas.microsoft.com/office/drawing/2014/main" xmlns="" id="{31DD4F55-5B34-4B03-838C-642D03E146BE}"/>
              </a:ext>
            </a:extLst>
          </p:cNvPr>
          <p:cNvSpPr/>
          <p:nvPr/>
        </p:nvSpPr>
        <p:spPr>
          <a:xfrm>
            <a:off x="5583546" y="3389129"/>
            <a:ext cx="1086667" cy="1086667"/>
          </a:xfrm>
          <a:prstGeom prst="donut">
            <a:avLst>
              <a:gd name="adj" fmla="val 44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5" name="Donut 35">
            <a:extLst>
              <a:ext uri="{FF2B5EF4-FFF2-40B4-BE49-F238E27FC236}">
                <a16:creationId xmlns:a16="http://schemas.microsoft.com/office/drawing/2014/main" xmlns="" id="{2525A68F-6376-4291-BCA3-526C9EF7B11F}"/>
              </a:ext>
            </a:extLst>
          </p:cNvPr>
          <p:cNvSpPr/>
          <p:nvPr/>
        </p:nvSpPr>
        <p:spPr>
          <a:xfrm>
            <a:off x="5219100" y="3024683"/>
            <a:ext cx="1811112" cy="1811112"/>
          </a:xfrm>
          <a:prstGeom prst="donut">
            <a:avLst>
              <a:gd name="adj" fmla="val 31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" name="Donut 36">
            <a:extLst>
              <a:ext uri="{FF2B5EF4-FFF2-40B4-BE49-F238E27FC236}">
                <a16:creationId xmlns:a16="http://schemas.microsoft.com/office/drawing/2014/main" xmlns="" id="{E6D5C53A-C85F-42F0-AC1E-A26CFD4CAF45}"/>
              </a:ext>
            </a:extLst>
          </p:cNvPr>
          <p:cNvSpPr/>
          <p:nvPr/>
        </p:nvSpPr>
        <p:spPr>
          <a:xfrm>
            <a:off x="4854656" y="2660239"/>
            <a:ext cx="2535557" cy="2535557"/>
          </a:xfrm>
          <a:prstGeom prst="donut">
            <a:avLst>
              <a:gd name="adj" fmla="val 20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7" name="Donut 37">
            <a:extLst>
              <a:ext uri="{FF2B5EF4-FFF2-40B4-BE49-F238E27FC236}">
                <a16:creationId xmlns:a16="http://schemas.microsoft.com/office/drawing/2014/main" xmlns="" id="{5D720511-6227-42C6-B9C4-6F4AECBCC673}"/>
              </a:ext>
            </a:extLst>
          </p:cNvPr>
          <p:cNvSpPr/>
          <p:nvPr/>
        </p:nvSpPr>
        <p:spPr>
          <a:xfrm>
            <a:off x="4490212" y="2295795"/>
            <a:ext cx="3260001" cy="3260001"/>
          </a:xfrm>
          <a:prstGeom prst="donut">
            <a:avLst>
              <a:gd name="adj" fmla="val 17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xmlns="" id="{EB144042-AC2E-4135-AEA0-9DD835E9B46F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2" name="Oval 91">
            <a:extLst>
              <a:ext uri="{FF2B5EF4-FFF2-40B4-BE49-F238E27FC236}">
                <a16:creationId xmlns:a16="http://schemas.microsoft.com/office/drawing/2014/main" xmlns="" id="{0DBBFDD1-F50C-4930-A888-1EC04B065F4C}"/>
              </a:ext>
            </a:extLst>
          </p:cNvPr>
          <p:cNvSpPr/>
          <p:nvPr/>
        </p:nvSpPr>
        <p:spPr>
          <a:xfrm flipH="1">
            <a:off x="6089034" y="1559422"/>
            <a:ext cx="563020" cy="5630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94">
            <a:extLst>
              <a:ext uri="{FF2B5EF4-FFF2-40B4-BE49-F238E27FC236}">
                <a16:creationId xmlns:a16="http://schemas.microsoft.com/office/drawing/2014/main" xmlns="" id="{AA250AD1-03FA-4F77-B05E-9D0A3FCEEC3E}"/>
              </a:ext>
            </a:extLst>
          </p:cNvPr>
          <p:cNvSpPr/>
          <p:nvPr/>
        </p:nvSpPr>
        <p:spPr>
          <a:xfrm flipH="1">
            <a:off x="6823735" y="2538685"/>
            <a:ext cx="563020" cy="563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24">
            <a:extLst>
              <a:ext uri="{FF2B5EF4-FFF2-40B4-BE49-F238E27FC236}">
                <a16:creationId xmlns:a16="http://schemas.microsoft.com/office/drawing/2014/main" xmlns="" id="{68532121-492C-44F9-866A-E4F9BDE8A6E3}"/>
              </a:ext>
            </a:extLst>
          </p:cNvPr>
          <p:cNvGrpSpPr/>
          <p:nvPr/>
        </p:nvGrpSpPr>
        <p:grpSpPr>
          <a:xfrm flipH="1">
            <a:off x="6819352" y="1509180"/>
            <a:ext cx="2983092" cy="657346"/>
            <a:chOff x="4965551" y="1783849"/>
            <a:chExt cx="1780587" cy="6573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AB844817-2049-4408-9456-766D83233D4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DE26407-8CCB-4954-BC8E-75B01533923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127">
            <a:extLst>
              <a:ext uri="{FF2B5EF4-FFF2-40B4-BE49-F238E27FC236}">
                <a16:creationId xmlns:a16="http://schemas.microsoft.com/office/drawing/2014/main" xmlns="" id="{E6DB8CF8-5A3E-4221-83E9-62A02F570CE6}"/>
              </a:ext>
            </a:extLst>
          </p:cNvPr>
          <p:cNvGrpSpPr/>
          <p:nvPr/>
        </p:nvGrpSpPr>
        <p:grpSpPr>
          <a:xfrm flipH="1">
            <a:off x="7542704" y="2489983"/>
            <a:ext cx="2983092" cy="657346"/>
            <a:chOff x="4965551" y="1783849"/>
            <a:chExt cx="1780587" cy="65734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760BBD6F-1E52-4AFD-A2B4-C65CF11D30C0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B2B2F7D-6648-4EBE-A0A2-D8BA87D78FA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xmlns="" id="{8B8974AB-AB26-46D7-9AE2-1061D85D8CD8}"/>
              </a:ext>
            </a:extLst>
          </p:cNvPr>
          <p:cNvSpPr>
            <a:spLocks noChangeAspect="1"/>
          </p:cNvSpPr>
          <p:nvPr/>
        </p:nvSpPr>
        <p:spPr>
          <a:xfrm rot="9900000">
            <a:off x="6260660" y="1722120"/>
            <a:ext cx="308325" cy="2618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xmlns="" id="{93593F6F-DA5C-4A1C-92BA-C4E9B1B8B6D3}"/>
              </a:ext>
            </a:extLst>
          </p:cNvPr>
          <p:cNvSpPr>
            <a:spLocks noChangeAspect="1"/>
          </p:cNvSpPr>
          <p:nvPr/>
        </p:nvSpPr>
        <p:spPr>
          <a:xfrm>
            <a:off x="6956569" y="2685367"/>
            <a:ext cx="297352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91">
            <a:extLst>
              <a:ext uri="{FF2B5EF4-FFF2-40B4-BE49-F238E27FC236}">
                <a16:creationId xmlns:a16="http://schemas.microsoft.com/office/drawing/2014/main" xmlns="" id="{6C027D85-01D6-4145-89B8-E313F993C9DC}"/>
              </a:ext>
            </a:extLst>
          </p:cNvPr>
          <p:cNvSpPr/>
          <p:nvPr/>
        </p:nvSpPr>
        <p:spPr>
          <a:xfrm flipH="1">
            <a:off x="5354333" y="580159"/>
            <a:ext cx="563020" cy="563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4">
            <a:extLst>
              <a:ext uri="{FF2B5EF4-FFF2-40B4-BE49-F238E27FC236}">
                <a16:creationId xmlns:a16="http://schemas.microsoft.com/office/drawing/2014/main" xmlns="" id="{24BB1166-0D57-4003-A0AB-7C043ABD1CA2}"/>
              </a:ext>
            </a:extLst>
          </p:cNvPr>
          <p:cNvGrpSpPr/>
          <p:nvPr/>
        </p:nvGrpSpPr>
        <p:grpSpPr>
          <a:xfrm flipH="1">
            <a:off x="6096000" y="528377"/>
            <a:ext cx="2983092" cy="657346"/>
            <a:chOff x="4965551" y="1783849"/>
            <a:chExt cx="1780587" cy="6573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B6FAEC6-BC91-4C41-8355-C68C29BE146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7BE49626-ECA1-48B8-8D83-B31916F2FA3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6">
            <a:extLst>
              <a:ext uri="{FF2B5EF4-FFF2-40B4-BE49-F238E27FC236}">
                <a16:creationId xmlns:a16="http://schemas.microsoft.com/office/drawing/2014/main" xmlns="" id="{814709B8-4490-4165-A7B6-103EDFD9E9F3}"/>
              </a:ext>
            </a:extLst>
          </p:cNvPr>
          <p:cNvSpPr/>
          <p:nvPr/>
        </p:nvSpPr>
        <p:spPr>
          <a:xfrm>
            <a:off x="5477022" y="766007"/>
            <a:ext cx="305764" cy="20095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Oval 95">
            <a:extLst>
              <a:ext uri="{FF2B5EF4-FFF2-40B4-BE49-F238E27FC236}">
                <a16:creationId xmlns:a16="http://schemas.microsoft.com/office/drawing/2014/main" xmlns="" id="{AC0549B7-F8B3-45E4-9FD5-5359AF6136F3}"/>
              </a:ext>
            </a:extLst>
          </p:cNvPr>
          <p:cNvSpPr/>
          <p:nvPr/>
        </p:nvSpPr>
        <p:spPr>
          <a:xfrm>
            <a:off x="7558436" y="3517948"/>
            <a:ext cx="563020" cy="563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Parallelogram 30">
            <a:extLst>
              <a:ext uri="{FF2B5EF4-FFF2-40B4-BE49-F238E27FC236}">
                <a16:creationId xmlns:a16="http://schemas.microsoft.com/office/drawing/2014/main" xmlns="" id="{0AF3E797-F742-498C-AA8F-9A90DF6828DD}"/>
              </a:ext>
            </a:extLst>
          </p:cNvPr>
          <p:cNvSpPr/>
          <p:nvPr/>
        </p:nvSpPr>
        <p:spPr>
          <a:xfrm flipH="1">
            <a:off x="7703035" y="3683880"/>
            <a:ext cx="273823" cy="27450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127">
            <a:extLst>
              <a:ext uri="{FF2B5EF4-FFF2-40B4-BE49-F238E27FC236}">
                <a16:creationId xmlns:a16="http://schemas.microsoft.com/office/drawing/2014/main" xmlns="" id="{A839527F-E2D0-4D6F-9165-2C44E68F8C6C}"/>
              </a:ext>
            </a:extLst>
          </p:cNvPr>
          <p:cNvGrpSpPr/>
          <p:nvPr/>
        </p:nvGrpSpPr>
        <p:grpSpPr>
          <a:xfrm flipH="1">
            <a:off x="8266055" y="3470785"/>
            <a:ext cx="2983092" cy="657346"/>
            <a:chOff x="4965551" y="1783849"/>
            <a:chExt cx="1780587" cy="6573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C2D84BB-157C-456B-A9AE-D5FE416946E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9EECA4CD-5026-4C12-94F5-47798FD58D3A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5973855-65CF-4F7F-97CD-88CCF5C55363}"/>
              </a:ext>
            </a:extLst>
          </p:cNvPr>
          <p:cNvSpPr txBox="1"/>
          <p:nvPr/>
        </p:nvSpPr>
        <p:spPr>
          <a:xfrm>
            <a:off x="6956569" y="4875529"/>
            <a:ext cx="47521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Clean Text Slide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D669105-CB0F-4983-99E6-A80C8B66427F}"/>
              </a:ext>
            </a:extLst>
          </p:cNvPr>
          <p:cNvSpPr txBox="1"/>
          <p:nvPr/>
        </p:nvSpPr>
        <p:spPr>
          <a:xfrm>
            <a:off x="969675" y="751713"/>
            <a:ext cx="527963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spc="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Ag</a:t>
            </a:r>
            <a:r>
              <a:rPr lang="en-US" altLang="ko-KR" sz="4400" spc="600" dirty="0">
                <a:solidFill>
                  <a:schemeClr val="bg1"/>
                </a:solidFill>
                <a:latin typeface="+mj-lt"/>
                <a:cs typeface="Arial" pitchFamily="34" charset="0"/>
              </a:rPr>
              <a:t>en</a:t>
            </a:r>
            <a:r>
              <a:rPr lang="en-US" altLang="ko-KR" sz="4400" spc="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da</a:t>
            </a:r>
            <a:r>
              <a:rPr lang="en-US" altLang="ko-KR" sz="4400" spc="600" dirty="0">
                <a:solidFill>
                  <a:schemeClr val="bg1"/>
                </a:solidFill>
                <a:latin typeface="+mj-lt"/>
                <a:cs typeface="Arial" pitchFamily="34" charset="0"/>
              </a:rPr>
              <a:t> Style</a:t>
            </a:r>
            <a:endParaRPr lang="ko-KR" altLang="en-US" sz="4400" spc="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7140712F-FC83-445F-B944-5EB1E598C9AE}"/>
              </a:ext>
            </a:extLst>
          </p:cNvPr>
          <p:cNvGrpSpPr/>
          <p:nvPr/>
        </p:nvGrpSpPr>
        <p:grpSpPr>
          <a:xfrm>
            <a:off x="6700688" y="2155680"/>
            <a:ext cx="5012892" cy="1060706"/>
            <a:chOff x="6626470" y="1884559"/>
            <a:chExt cx="5012892" cy="10607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C9311264-372A-4326-97EC-9A0EC55610B4}"/>
                </a:ext>
              </a:extLst>
            </p:cNvPr>
            <p:cNvSpPr txBox="1"/>
            <p:nvPr/>
          </p:nvSpPr>
          <p:spPr>
            <a:xfrm>
              <a:off x="6839171" y="2483600"/>
              <a:ext cx="47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38BD834-09E2-46F2-89F6-8B322FC08232}"/>
                </a:ext>
              </a:extLst>
            </p:cNvPr>
            <p:cNvSpPr txBox="1"/>
            <p:nvPr/>
          </p:nvSpPr>
          <p:spPr>
            <a:xfrm>
              <a:off x="7454630" y="1915336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2BB98E8-4C33-44A6-AA84-C24039CCFA6F}"/>
                </a:ext>
              </a:extLst>
            </p:cNvPr>
            <p:cNvSpPr txBox="1"/>
            <p:nvPr/>
          </p:nvSpPr>
          <p:spPr>
            <a:xfrm>
              <a:off x="6626470" y="1884559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FC34C18B-00FD-416B-BB1A-ADF93EDF3F3B}"/>
              </a:ext>
            </a:extLst>
          </p:cNvPr>
          <p:cNvGrpSpPr/>
          <p:nvPr/>
        </p:nvGrpSpPr>
        <p:grpSpPr>
          <a:xfrm>
            <a:off x="6700688" y="3622189"/>
            <a:ext cx="5012892" cy="1036075"/>
            <a:chOff x="6626470" y="3048182"/>
            <a:chExt cx="5012892" cy="10360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C78A5D7-01DA-4270-B210-34E6FA47678F}"/>
                </a:ext>
              </a:extLst>
            </p:cNvPr>
            <p:cNvSpPr txBox="1"/>
            <p:nvPr/>
          </p:nvSpPr>
          <p:spPr>
            <a:xfrm>
              <a:off x="6839171" y="3622592"/>
              <a:ext cx="47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9BF85FC-CB9F-48CC-97AD-24B8EB0149E1}"/>
                </a:ext>
              </a:extLst>
            </p:cNvPr>
            <p:cNvSpPr txBox="1"/>
            <p:nvPr/>
          </p:nvSpPr>
          <p:spPr>
            <a:xfrm>
              <a:off x="7454630" y="3078959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2E1452F-F7C5-4578-B19C-4A14A1B26C8B}"/>
                </a:ext>
              </a:extLst>
            </p:cNvPr>
            <p:cNvSpPr txBox="1"/>
            <p:nvPr/>
          </p:nvSpPr>
          <p:spPr>
            <a:xfrm>
              <a:off x="6626470" y="3048182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60C3BA0C-6C6D-4734-A5DA-5BF5FF9719BC}"/>
              </a:ext>
            </a:extLst>
          </p:cNvPr>
          <p:cNvGrpSpPr/>
          <p:nvPr/>
        </p:nvGrpSpPr>
        <p:grpSpPr>
          <a:xfrm>
            <a:off x="6700688" y="5064066"/>
            <a:ext cx="5012892" cy="1011444"/>
            <a:chOff x="6626470" y="4211805"/>
            <a:chExt cx="5012892" cy="101144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81637828-380D-4ECF-8370-65FACB7001D9}"/>
                </a:ext>
              </a:extLst>
            </p:cNvPr>
            <p:cNvSpPr txBox="1"/>
            <p:nvPr/>
          </p:nvSpPr>
          <p:spPr>
            <a:xfrm>
              <a:off x="6839171" y="4761584"/>
              <a:ext cx="47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6F76D16D-BF18-43EF-9AF7-F44F3D563A0E}"/>
                </a:ext>
              </a:extLst>
            </p:cNvPr>
            <p:cNvSpPr txBox="1"/>
            <p:nvPr/>
          </p:nvSpPr>
          <p:spPr>
            <a:xfrm>
              <a:off x="7454630" y="4242582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09C452E-68D3-4C74-8A4E-0EBFDEF40F5D}"/>
                </a:ext>
              </a:extLst>
            </p:cNvPr>
            <p:cNvSpPr txBox="1"/>
            <p:nvPr/>
          </p:nvSpPr>
          <p:spPr>
            <a:xfrm>
              <a:off x="6626470" y="4211805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4E5E848E-A974-439C-AFED-596F42435111}"/>
              </a:ext>
            </a:extLst>
          </p:cNvPr>
          <p:cNvGrpSpPr/>
          <p:nvPr/>
        </p:nvGrpSpPr>
        <p:grpSpPr>
          <a:xfrm>
            <a:off x="6700688" y="720936"/>
            <a:ext cx="5012892" cy="1028941"/>
            <a:chOff x="6626470" y="720936"/>
            <a:chExt cx="5012892" cy="10289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086EBB8-367D-4A3E-9C2A-B1C6BD1F9605}"/>
                </a:ext>
              </a:extLst>
            </p:cNvPr>
            <p:cNvSpPr txBox="1"/>
            <p:nvPr/>
          </p:nvSpPr>
          <p:spPr>
            <a:xfrm>
              <a:off x="6839171" y="1288212"/>
              <a:ext cx="472271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B07582D1-C7E7-41E1-BF7A-D9460BAE7556}"/>
                </a:ext>
              </a:extLst>
            </p:cNvPr>
            <p:cNvSpPr txBox="1"/>
            <p:nvPr/>
          </p:nvSpPr>
          <p:spPr>
            <a:xfrm>
              <a:off x="7454630" y="751713"/>
              <a:ext cx="4184732" cy="52322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89D53A5A-B18B-4EDC-BA10-843AF3775AB4}"/>
                </a:ext>
              </a:extLst>
            </p:cNvPr>
            <p:cNvSpPr txBox="1"/>
            <p:nvPr/>
          </p:nvSpPr>
          <p:spPr>
            <a:xfrm>
              <a:off x="6626470" y="720936"/>
              <a:ext cx="98110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333" y="2782543"/>
            <a:ext cx="3101308" cy="375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26845" y="88248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xmlns="" id="{D032523A-4B4A-439D-80CF-B2436F863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2481580"/>
              </p:ext>
            </p:extLst>
          </p:nvPr>
        </p:nvGraphicFramePr>
        <p:xfrm>
          <a:off x="1992430" y="4162605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xmlns="" id="{563860C3-829C-415C-8F77-7322A3DB20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1562708"/>
              </p:ext>
            </p:extLst>
          </p:nvPr>
        </p:nvGraphicFramePr>
        <p:xfrm>
          <a:off x="4699822" y="4162605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2" name="그룹 5">
            <a:extLst>
              <a:ext uri="{FF2B5EF4-FFF2-40B4-BE49-F238E27FC236}">
                <a16:creationId xmlns:a16="http://schemas.microsoft.com/office/drawing/2014/main" xmlns="" id="{11059373-5CD3-4BE9-852D-B18C94957BA1}"/>
              </a:ext>
            </a:extLst>
          </p:cNvPr>
          <p:cNvGrpSpPr/>
          <p:nvPr/>
        </p:nvGrpSpPr>
        <p:grpSpPr>
          <a:xfrm>
            <a:off x="2181833" y="1950991"/>
            <a:ext cx="4608000" cy="896804"/>
            <a:chOff x="1593768" y="2050016"/>
            <a:chExt cx="4608000" cy="89680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5FEEDBFA-D5A1-478F-9C13-FA9D87CCE326}"/>
                </a:ext>
              </a:extLst>
            </p:cNvPr>
            <p:cNvSpPr txBox="1"/>
            <p:nvPr/>
          </p:nvSpPr>
          <p:spPr>
            <a:xfrm>
              <a:off x="1593768" y="2300489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A5F57278-DD6F-4463-87E4-95DBA5835B10}"/>
                </a:ext>
              </a:extLst>
            </p:cNvPr>
            <p:cNvSpPr txBox="1"/>
            <p:nvPr/>
          </p:nvSpPr>
          <p:spPr>
            <a:xfrm>
              <a:off x="1593768" y="2050016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그룹 2">
            <a:extLst>
              <a:ext uri="{FF2B5EF4-FFF2-40B4-BE49-F238E27FC236}">
                <a16:creationId xmlns:a16="http://schemas.microsoft.com/office/drawing/2014/main" xmlns="" id="{244E8D63-CA86-4410-8409-40AD9B22C325}"/>
              </a:ext>
            </a:extLst>
          </p:cNvPr>
          <p:cNvGrpSpPr/>
          <p:nvPr/>
        </p:nvGrpSpPr>
        <p:grpSpPr>
          <a:xfrm>
            <a:off x="2181833" y="3051687"/>
            <a:ext cx="4608000" cy="896804"/>
            <a:chOff x="1593768" y="2986120"/>
            <a:chExt cx="4608000" cy="89680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331684C2-A18C-42CD-B073-42AD4205033D}"/>
                </a:ext>
              </a:extLst>
            </p:cNvPr>
            <p:cNvSpPr txBox="1"/>
            <p:nvPr/>
          </p:nvSpPr>
          <p:spPr>
            <a:xfrm>
              <a:off x="1593768" y="3236593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661DE2D8-3C60-49CF-BAA2-0C624A3D4A04}"/>
                </a:ext>
              </a:extLst>
            </p:cNvPr>
            <p:cNvSpPr txBox="1"/>
            <p:nvPr/>
          </p:nvSpPr>
          <p:spPr>
            <a:xfrm>
              <a:off x="1593768" y="2986120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02DDF7B6-4C6E-4E98-8CF6-B199C8D8ABCD}"/>
              </a:ext>
            </a:extLst>
          </p:cNvPr>
          <p:cNvSpPr txBox="1"/>
          <p:nvPr/>
        </p:nvSpPr>
        <p:spPr>
          <a:xfrm>
            <a:off x="1245729" y="2168561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A00708FA-5AED-442D-95FC-2A5140FB2080}"/>
              </a:ext>
            </a:extLst>
          </p:cNvPr>
          <p:cNvSpPr txBox="1"/>
          <p:nvPr/>
        </p:nvSpPr>
        <p:spPr>
          <a:xfrm>
            <a:off x="1245729" y="3269257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xmlns="" id="{27C3E568-9A00-4EB7-8322-F867B1448A19}"/>
              </a:ext>
            </a:extLst>
          </p:cNvPr>
          <p:cNvSpPr/>
          <p:nvPr/>
        </p:nvSpPr>
        <p:spPr>
          <a:xfrm>
            <a:off x="5155555" y="4655049"/>
            <a:ext cx="1103254" cy="11032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xmlns="" id="{100A7D26-2FFB-43F5-9D00-F90058D54FE4}"/>
              </a:ext>
            </a:extLst>
          </p:cNvPr>
          <p:cNvSpPr/>
          <p:nvPr/>
        </p:nvSpPr>
        <p:spPr>
          <a:xfrm>
            <a:off x="2448163" y="4655049"/>
            <a:ext cx="1103254" cy="11032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4EB7B8DA-ED61-4C7B-BC8F-417BD54C877F}"/>
              </a:ext>
            </a:extLst>
          </p:cNvPr>
          <p:cNvSpPr txBox="1"/>
          <p:nvPr/>
        </p:nvSpPr>
        <p:spPr>
          <a:xfrm>
            <a:off x="2531738" y="497584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E2079BF-8C19-4A11-A1CD-8BB8FCB86033}"/>
              </a:ext>
            </a:extLst>
          </p:cNvPr>
          <p:cNvSpPr txBox="1"/>
          <p:nvPr/>
        </p:nvSpPr>
        <p:spPr>
          <a:xfrm>
            <a:off x="5239130" y="497584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3408" y="2773335"/>
            <a:ext cx="4904941" cy="376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22045" y="7969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6385251D-D20B-474E-B674-04031C2458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61112"/>
              </p:ext>
            </p:extLst>
          </p:nvPr>
        </p:nvGraphicFramePr>
        <p:xfrm>
          <a:off x="929640" y="1520825"/>
          <a:ext cx="10378352" cy="4581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8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2E47C49-1B6F-4F15-A110-E5832381D6E7}"/>
              </a:ext>
            </a:extLst>
          </p:cNvPr>
          <p:cNvSpPr txBox="1"/>
          <p:nvPr/>
        </p:nvSpPr>
        <p:spPr>
          <a:xfrm flipH="1">
            <a:off x="8305516" y="731341"/>
            <a:ext cx="32823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B2D3978-C53B-4B2C-B33D-E052C598B4D9}"/>
              </a:ext>
            </a:extLst>
          </p:cNvPr>
          <p:cNvSpPr txBox="1"/>
          <p:nvPr/>
        </p:nvSpPr>
        <p:spPr>
          <a:xfrm>
            <a:off x="7429217" y="3675660"/>
            <a:ext cx="4146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8">
            <a:extLst>
              <a:ext uri="{FF2B5EF4-FFF2-40B4-BE49-F238E27FC236}">
                <a16:creationId xmlns:a16="http://schemas.microsoft.com/office/drawing/2014/main" xmlns="" id="{6C025F60-A8C7-4035-ADD2-49CFE4A7B8F4}"/>
              </a:ext>
            </a:extLst>
          </p:cNvPr>
          <p:cNvGrpSpPr/>
          <p:nvPr/>
        </p:nvGrpSpPr>
        <p:grpSpPr>
          <a:xfrm>
            <a:off x="3629223" y="2294407"/>
            <a:ext cx="1080120" cy="116632"/>
            <a:chOff x="4031940" y="0"/>
            <a:chExt cx="1080120" cy="116632"/>
          </a:xfrm>
        </p:grpSpPr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xmlns="" id="{D4D20C4D-9D29-4A79-95AA-65078E592E82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Rectangle 20">
              <a:extLst>
                <a:ext uri="{FF2B5EF4-FFF2-40B4-BE49-F238E27FC236}">
                  <a16:creationId xmlns:a16="http://schemas.microsoft.com/office/drawing/2014/main" xmlns="" id="{4BFE09BC-3072-490B-A268-03AAE70B7323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42F4C69-1CA8-4AD1-9B6E-5A5451CAC34E}"/>
              </a:ext>
            </a:extLst>
          </p:cNvPr>
          <p:cNvSpPr txBox="1"/>
          <p:nvPr/>
        </p:nvSpPr>
        <p:spPr>
          <a:xfrm>
            <a:off x="8675418" y="2827361"/>
            <a:ext cx="29005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BDE6DA5-CC1D-4AA1-8A29-E2A9D7556F18}"/>
              </a:ext>
            </a:extLst>
          </p:cNvPr>
          <p:cNvSpPr/>
          <p:nvPr/>
        </p:nvSpPr>
        <p:spPr>
          <a:xfrm>
            <a:off x="397585" y="0"/>
            <a:ext cx="2520000" cy="15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F1D8D9BA-FF74-4D0B-8EA1-326AB1553EF9}"/>
              </a:ext>
            </a:extLst>
          </p:cNvPr>
          <p:cNvSpPr/>
          <p:nvPr/>
        </p:nvSpPr>
        <p:spPr>
          <a:xfrm>
            <a:off x="4175449" y="5957999"/>
            <a:ext cx="2520000" cy="8963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accent3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F3D26C3-A393-4D23-BBFC-A35B062F6CC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620AB552-3E2D-4D13-859A-B630AA275A4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0CDFC8AC-A091-4B80-B75C-EC15274C879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FB5A961D-84C2-46E2-98D0-2D48E5B07A4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11199762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21" grpId="0" animBg="1"/>
      <p:bldP spid="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18470" y="82741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128DFA77-60FF-4E7A-A556-293ECE71A86C}"/>
              </a:ext>
            </a:extLst>
          </p:cNvPr>
          <p:cNvGrpSpPr/>
          <p:nvPr/>
        </p:nvGrpSpPr>
        <p:grpSpPr>
          <a:xfrm>
            <a:off x="918470" y="3775089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xmlns="" id="{1EF733B9-3EA2-4997-8496-87175677A3A2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xmlns="" id="{9A8360FB-90F4-436F-979C-B34ACADD06DC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xmlns="" id="{38971DEF-401F-4810-A57B-AEB88D2BACDC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xmlns="" id="{4703A50E-BF2B-4745-BFF3-3B941F01C7C4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xmlns="" id="{3C4C1202-8B62-4A38-B189-B2ACA803625B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xmlns="" id="{58EE5134-83BD-46AE-9364-BB06404BF9A1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xmlns="" id="{7E1DCD05-E6C6-4C8E-B828-C614A3BEB43F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xmlns="" id="{E80D821A-A957-4BA1-8B4B-2431B5BDFE8E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xmlns="" id="{3EDC79EF-F42D-45E0-AB57-8A977FBE2493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EF4A46AB-A5D5-4A5F-82FB-66558B04D34D}"/>
              </a:ext>
            </a:extLst>
          </p:cNvPr>
          <p:cNvGrpSpPr/>
          <p:nvPr/>
        </p:nvGrpSpPr>
        <p:grpSpPr>
          <a:xfrm>
            <a:off x="1141103" y="5451106"/>
            <a:ext cx="1700412" cy="560537"/>
            <a:chOff x="1122997" y="5523530"/>
            <a:chExt cx="1700412" cy="56053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FA6D0BF2-1840-4CAC-8B6A-3170E1BFE294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1"/>
                  </a:solidFill>
                </a:rPr>
                <a:t>01 CONTENTS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81899A0-B376-435B-9469-72E48FB2AB90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821C38F8-2C28-4B40-AB21-710A256649B1}"/>
              </a:ext>
            </a:extLst>
          </p:cNvPr>
          <p:cNvGrpSpPr/>
          <p:nvPr/>
        </p:nvGrpSpPr>
        <p:grpSpPr>
          <a:xfrm>
            <a:off x="3233446" y="5089663"/>
            <a:ext cx="1700412" cy="560537"/>
            <a:chOff x="1122997" y="5523530"/>
            <a:chExt cx="1700412" cy="56053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45C08B3A-B6E5-4825-89A7-72FD71505F09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2"/>
                  </a:solidFill>
                </a:rPr>
                <a:t>02 CONTENTS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B1280A3C-8C39-4419-8AC0-0F971D9478EE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86312CBE-A02F-4167-846B-ED23D82CF0BC}"/>
              </a:ext>
            </a:extLst>
          </p:cNvPr>
          <p:cNvGrpSpPr/>
          <p:nvPr/>
        </p:nvGrpSpPr>
        <p:grpSpPr>
          <a:xfrm>
            <a:off x="5325789" y="4728218"/>
            <a:ext cx="1700412" cy="560537"/>
            <a:chOff x="1122997" y="5523530"/>
            <a:chExt cx="1700412" cy="56053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A1D79216-3864-4B30-B36C-62B399823AFC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3"/>
                  </a:solidFill>
                </a:rPr>
                <a:t>03 CONTENTS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4DDC808-6AE5-4918-8FB7-34179B36BE0B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EF962AE5-63BD-4FFE-8F9F-83CD4AAAF5EB}"/>
              </a:ext>
            </a:extLst>
          </p:cNvPr>
          <p:cNvGrpSpPr/>
          <p:nvPr/>
        </p:nvGrpSpPr>
        <p:grpSpPr>
          <a:xfrm>
            <a:off x="7418132" y="4366773"/>
            <a:ext cx="1700412" cy="560537"/>
            <a:chOff x="1122997" y="5523530"/>
            <a:chExt cx="1700412" cy="56053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C97D38DE-7B52-4CEF-847E-F16B270CE2B6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4"/>
                  </a:solidFill>
                </a:rPr>
                <a:t>04 CONTENTS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8C50FAC3-6D74-40EE-A697-67CC937B0280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5C814424-AE42-4BA5-BF40-57314BC14A9D}"/>
              </a:ext>
            </a:extLst>
          </p:cNvPr>
          <p:cNvGrpSpPr/>
          <p:nvPr/>
        </p:nvGrpSpPr>
        <p:grpSpPr>
          <a:xfrm>
            <a:off x="9510475" y="4005328"/>
            <a:ext cx="1700412" cy="560537"/>
            <a:chOff x="1122997" y="5523530"/>
            <a:chExt cx="1700412" cy="56053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F764D3CC-5F26-40C9-A7C8-8B028439B0C0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5"/>
                  </a:solidFill>
                </a:rPr>
                <a:t>05 CONTENTS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BE0F692-9786-420B-AFD2-FD36DD1CB767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C932C103-B890-4F2C-86A9-B6B62BA776E2}"/>
              </a:ext>
            </a:extLst>
          </p:cNvPr>
          <p:cNvCxnSpPr/>
          <p:nvPr/>
        </p:nvCxnSpPr>
        <p:spPr>
          <a:xfrm flipV="1">
            <a:off x="936783" y="3436763"/>
            <a:ext cx="11363" cy="1800000"/>
          </a:xfrm>
          <a:prstGeom prst="line">
            <a:avLst/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1CF3071-206C-4354-89C6-F5F1F29C595F}"/>
              </a:ext>
            </a:extLst>
          </p:cNvPr>
          <p:cNvCxnSpPr/>
          <p:nvPr/>
        </p:nvCxnSpPr>
        <p:spPr>
          <a:xfrm flipV="1">
            <a:off x="3023206" y="3072497"/>
            <a:ext cx="11363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C9922FDB-A98F-41C3-996A-DA2280ACDC79}"/>
              </a:ext>
            </a:extLst>
          </p:cNvPr>
          <p:cNvCxnSpPr/>
          <p:nvPr/>
        </p:nvCxnSpPr>
        <p:spPr>
          <a:xfrm flipV="1">
            <a:off x="5109629" y="2708229"/>
            <a:ext cx="11363" cy="1800000"/>
          </a:xfrm>
          <a:prstGeom prst="line">
            <a:avLst/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2C03F100-5464-48E7-9AE2-1E081DF1D31C}"/>
              </a:ext>
            </a:extLst>
          </p:cNvPr>
          <p:cNvCxnSpPr/>
          <p:nvPr/>
        </p:nvCxnSpPr>
        <p:spPr>
          <a:xfrm flipV="1">
            <a:off x="7196052" y="2343961"/>
            <a:ext cx="11363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785B193A-D271-495E-BD29-D8DD7D08FE32}"/>
              </a:ext>
            </a:extLst>
          </p:cNvPr>
          <p:cNvGrpSpPr/>
          <p:nvPr/>
        </p:nvGrpSpPr>
        <p:grpSpPr>
          <a:xfrm>
            <a:off x="1098477" y="3702307"/>
            <a:ext cx="1832281" cy="1280741"/>
            <a:chOff x="4965552" y="1736224"/>
            <a:chExt cx="1374974" cy="128074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8D20D9C7-41EA-4365-AB7C-4771E2705051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C43CF45B-B35F-471A-AA2D-C350AD1B7856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567AAA4B-D683-4CA3-AB68-1D2AF646718D}"/>
              </a:ext>
            </a:extLst>
          </p:cNvPr>
          <p:cNvGrpSpPr/>
          <p:nvPr/>
        </p:nvGrpSpPr>
        <p:grpSpPr>
          <a:xfrm>
            <a:off x="3201477" y="3345498"/>
            <a:ext cx="1832281" cy="1280741"/>
            <a:chOff x="4965552" y="1736224"/>
            <a:chExt cx="1374974" cy="128074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E84301E7-5049-4596-A271-A5D05F0A9169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DB9A167B-C0FE-450C-B6AD-B8A9125725FB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17F52736-4083-482E-BC12-4A1515FFEAB3}"/>
              </a:ext>
            </a:extLst>
          </p:cNvPr>
          <p:cNvGrpSpPr/>
          <p:nvPr/>
        </p:nvGrpSpPr>
        <p:grpSpPr>
          <a:xfrm>
            <a:off x="5304477" y="2988690"/>
            <a:ext cx="1832281" cy="1280741"/>
            <a:chOff x="4965552" y="1736224"/>
            <a:chExt cx="1374974" cy="128074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702A4922-88C8-4799-BEF4-ACD6275CC56C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CBE5F56A-5BE4-4F40-8177-C63422435D3D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974BC496-A8E1-447F-8B53-3B9510D9CC03}"/>
              </a:ext>
            </a:extLst>
          </p:cNvPr>
          <p:cNvGrpSpPr/>
          <p:nvPr/>
        </p:nvGrpSpPr>
        <p:grpSpPr>
          <a:xfrm>
            <a:off x="7407477" y="2631882"/>
            <a:ext cx="1832281" cy="1280741"/>
            <a:chOff x="4965552" y="1736224"/>
            <a:chExt cx="1374974" cy="12807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A1AC8BB9-B790-4358-9234-8D2130B25CAA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5BE89DA8-1F45-4963-8E6B-D7FABB4877E9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CB39EE62-E3AE-4FBB-8077-1710DF430DA5}"/>
              </a:ext>
            </a:extLst>
          </p:cNvPr>
          <p:cNvCxnSpPr/>
          <p:nvPr/>
        </p:nvCxnSpPr>
        <p:spPr>
          <a:xfrm flipV="1">
            <a:off x="9282476" y="1979693"/>
            <a:ext cx="11363" cy="1800000"/>
          </a:xfrm>
          <a:prstGeom prst="line">
            <a:avLst/>
          </a:prstGeom>
          <a:ln w="2540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38BA8383-0A97-4E63-B46A-D78E9C5912F2}"/>
              </a:ext>
            </a:extLst>
          </p:cNvPr>
          <p:cNvGrpSpPr/>
          <p:nvPr/>
        </p:nvGrpSpPr>
        <p:grpSpPr>
          <a:xfrm>
            <a:off x="9510475" y="2275074"/>
            <a:ext cx="1832281" cy="1280741"/>
            <a:chOff x="4965552" y="1736224"/>
            <a:chExt cx="1374974" cy="12807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0B809859-5C50-4D9C-BF61-3D8696EBDD0B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7273D9DD-6BE3-4F6C-9528-D5F5251F85DB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4208" y="1702848"/>
            <a:ext cx="563409" cy="1525538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521" y="1387436"/>
            <a:ext cx="833425" cy="159358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8850" y="914080"/>
            <a:ext cx="542365" cy="171273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5482" y="648159"/>
            <a:ext cx="679235" cy="1669786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8241" y="1695775"/>
            <a:ext cx="855000" cy="19575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3874" y="5312899"/>
            <a:ext cx="3033237" cy="141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74753" y="292889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2">
            <a:extLst>
              <a:ext uri="{FF2B5EF4-FFF2-40B4-BE49-F238E27FC236}">
                <a16:creationId xmlns:a16="http://schemas.microsoft.com/office/drawing/2014/main" xmlns="" id="{F9100D22-6F2D-4BBF-9C17-554A67E0CC25}"/>
              </a:ext>
            </a:extLst>
          </p:cNvPr>
          <p:cNvGrpSpPr/>
          <p:nvPr/>
        </p:nvGrpSpPr>
        <p:grpSpPr>
          <a:xfrm>
            <a:off x="4435849" y="2134124"/>
            <a:ext cx="4289312" cy="1262873"/>
            <a:chOff x="4054872" y="2062159"/>
            <a:chExt cx="4289312" cy="1262873"/>
          </a:xfrm>
        </p:grpSpPr>
        <p:sp>
          <p:nvSpPr>
            <p:cNvPr id="4" name="Rectangle 44">
              <a:extLst>
                <a:ext uri="{FF2B5EF4-FFF2-40B4-BE49-F238E27FC236}">
                  <a16:creationId xmlns:a16="http://schemas.microsoft.com/office/drawing/2014/main" xmlns="" id="{2F5CDD95-A6F5-423A-A99F-F02C31F5DC46}"/>
                </a:ext>
              </a:extLst>
            </p:cNvPr>
            <p:cNvSpPr/>
            <p:nvPr/>
          </p:nvSpPr>
          <p:spPr>
            <a:xfrm>
              <a:off x="5317238" y="3133113"/>
              <a:ext cx="785533" cy="1919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DA542ADC-AD48-44A8-AD43-D1362927C678}"/>
                </a:ext>
              </a:extLst>
            </p:cNvPr>
            <p:cNvSpPr/>
            <p:nvPr/>
          </p:nvSpPr>
          <p:spPr>
            <a:xfrm>
              <a:off x="5317238" y="2231199"/>
              <a:ext cx="2747277" cy="1927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xmlns="" id="{E7161380-3D67-4D1B-81A7-16F22900EFF0}"/>
                </a:ext>
              </a:extLst>
            </p:cNvPr>
            <p:cNvSpPr/>
            <p:nvPr/>
          </p:nvSpPr>
          <p:spPr>
            <a:xfrm rot="5400000">
              <a:off x="7894041" y="2157089"/>
              <a:ext cx="545074" cy="3552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Block Arc 2">
              <a:extLst>
                <a:ext uri="{FF2B5EF4-FFF2-40B4-BE49-F238E27FC236}">
                  <a16:creationId xmlns:a16="http://schemas.microsoft.com/office/drawing/2014/main" xmlns="" id="{C7493750-D971-4D80-A215-1DCE9898D37C}"/>
                </a:ext>
              </a:extLst>
            </p:cNvPr>
            <p:cNvSpPr/>
            <p:nvPr/>
          </p:nvSpPr>
          <p:spPr>
            <a:xfrm rot="16200000">
              <a:off x="4139139" y="2146933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13">
            <a:extLst>
              <a:ext uri="{FF2B5EF4-FFF2-40B4-BE49-F238E27FC236}">
                <a16:creationId xmlns:a16="http://schemas.microsoft.com/office/drawing/2014/main" xmlns="" id="{757BF4CE-A7B4-4C30-B5A2-CEF1AF6F82F8}"/>
              </a:ext>
            </a:extLst>
          </p:cNvPr>
          <p:cNvGrpSpPr/>
          <p:nvPr/>
        </p:nvGrpSpPr>
        <p:grpSpPr>
          <a:xfrm>
            <a:off x="6128534" y="3034306"/>
            <a:ext cx="2075574" cy="1257774"/>
            <a:chOff x="5747557" y="2962342"/>
            <a:chExt cx="2075574" cy="1257774"/>
          </a:xfrm>
        </p:grpSpPr>
        <p:sp>
          <p:nvSpPr>
            <p:cNvPr id="9" name="Rectangle 44">
              <a:extLst>
                <a:ext uri="{FF2B5EF4-FFF2-40B4-BE49-F238E27FC236}">
                  <a16:creationId xmlns:a16="http://schemas.microsoft.com/office/drawing/2014/main" xmlns="" id="{8AEF3A5F-ED00-46D2-9374-11595279C1DC}"/>
                </a:ext>
              </a:extLst>
            </p:cNvPr>
            <p:cNvSpPr/>
            <p:nvPr/>
          </p:nvSpPr>
          <p:spPr>
            <a:xfrm>
              <a:off x="5778874" y="4028197"/>
              <a:ext cx="784800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xmlns="" id="{F19534FF-1EBB-46EF-93F4-0D85B38FEF67}"/>
                </a:ext>
              </a:extLst>
            </p:cNvPr>
            <p:cNvSpPr/>
            <p:nvPr/>
          </p:nvSpPr>
          <p:spPr>
            <a:xfrm rot="16200000">
              <a:off x="5652627" y="3057272"/>
              <a:ext cx="545074" cy="35521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4">
              <a:extLst>
                <a:ext uri="{FF2B5EF4-FFF2-40B4-BE49-F238E27FC236}">
                  <a16:creationId xmlns:a16="http://schemas.microsoft.com/office/drawing/2014/main" xmlns="" id="{BCBB4509-4980-4D60-A85C-1C57D33719E0}"/>
                </a:ext>
              </a:extLst>
            </p:cNvPr>
            <p:cNvSpPr/>
            <p:nvPr/>
          </p:nvSpPr>
          <p:spPr>
            <a:xfrm>
              <a:off x="6095999" y="3126283"/>
              <a:ext cx="467675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Block Arc 2">
              <a:extLst>
                <a:ext uri="{FF2B5EF4-FFF2-40B4-BE49-F238E27FC236}">
                  <a16:creationId xmlns:a16="http://schemas.microsoft.com/office/drawing/2014/main" xmlns="" id="{ED8164D0-B083-44B8-AA73-51D95E291918}"/>
                </a:ext>
              </a:extLst>
            </p:cNvPr>
            <p:cNvSpPr/>
            <p:nvPr/>
          </p:nvSpPr>
          <p:spPr>
            <a:xfrm rot="5400000">
              <a:off x="6645033" y="304126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310F15E-0743-4456-BD4A-E1F7BCBB262B}"/>
              </a:ext>
            </a:extLst>
          </p:cNvPr>
          <p:cNvGrpSpPr/>
          <p:nvPr/>
        </p:nvGrpSpPr>
        <p:grpSpPr>
          <a:xfrm>
            <a:off x="1916575" y="2348755"/>
            <a:ext cx="2395361" cy="860967"/>
            <a:chOff x="186703" y="2121142"/>
            <a:chExt cx="2395361" cy="8609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8F5C169A-CAAD-4B83-8A2E-EC43F8645CDE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24E9521-AD72-4C28-B645-517D48D4133F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4FE73605-9440-4C3F-9927-4ADB1BB4C9C3}"/>
              </a:ext>
            </a:extLst>
          </p:cNvPr>
          <p:cNvGrpSpPr/>
          <p:nvPr/>
        </p:nvGrpSpPr>
        <p:grpSpPr>
          <a:xfrm>
            <a:off x="8332468" y="3309760"/>
            <a:ext cx="2084225" cy="860967"/>
            <a:chOff x="5546540" y="3082146"/>
            <a:chExt cx="2084225" cy="8609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F6974B36-3D99-4C63-A38F-FB00ADCC25D8}"/>
                </a:ext>
              </a:extLst>
            </p:cNvPr>
            <p:cNvSpPr txBox="1"/>
            <p:nvPr/>
          </p:nvSpPr>
          <p:spPr>
            <a:xfrm>
              <a:off x="5546540" y="3082146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AFA2F3A-D401-4D31-AA0F-548413EB0F95}"/>
                </a:ext>
              </a:extLst>
            </p:cNvPr>
            <p:cNvSpPr txBox="1"/>
            <p:nvPr/>
          </p:nvSpPr>
          <p:spPr>
            <a:xfrm>
              <a:off x="5546540" y="3296782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AAB91EE-9BAA-4746-B3C5-601584BCD56D}"/>
              </a:ext>
            </a:extLst>
          </p:cNvPr>
          <p:cNvGrpSpPr/>
          <p:nvPr/>
        </p:nvGrpSpPr>
        <p:grpSpPr>
          <a:xfrm>
            <a:off x="8332468" y="5115291"/>
            <a:ext cx="2084225" cy="860967"/>
            <a:chOff x="5561445" y="4887679"/>
            <a:chExt cx="2084225" cy="8609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428D605A-9FF8-4740-8D14-7114442DAF31}"/>
                </a:ext>
              </a:extLst>
            </p:cNvPr>
            <p:cNvSpPr txBox="1"/>
            <p:nvPr/>
          </p:nvSpPr>
          <p:spPr>
            <a:xfrm>
              <a:off x="5561445" y="4887679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AC8F174-E647-4B9B-AF26-7A0FC7B2422C}"/>
                </a:ext>
              </a:extLst>
            </p:cNvPr>
            <p:cNvSpPr txBox="1"/>
            <p:nvPr/>
          </p:nvSpPr>
          <p:spPr>
            <a:xfrm>
              <a:off x="5561445" y="5102315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D6C3AB22-D184-465A-92A9-62DEB76DCC18}"/>
              </a:ext>
            </a:extLst>
          </p:cNvPr>
          <p:cNvGrpSpPr/>
          <p:nvPr/>
        </p:nvGrpSpPr>
        <p:grpSpPr>
          <a:xfrm>
            <a:off x="1916575" y="4289828"/>
            <a:ext cx="2395361" cy="845578"/>
            <a:chOff x="232423" y="4062214"/>
            <a:chExt cx="2395361" cy="84557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6CFB836-F50E-4C5C-A4B5-64A5A3FFE335}"/>
                </a:ext>
              </a:extLst>
            </p:cNvPr>
            <p:cNvSpPr txBox="1"/>
            <p:nvPr/>
          </p:nvSpPr>
          <p:spPr>
            <a:xfrm>
              <a:off x="232423" y="4062214"/>
              <a:ext cx="23953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D51D4A1D-05BF-4709-A091-7DA4BD951B39}"/>
                </a:ext>
              </a:extLst>
            </p:cNvPr>
            <p:cNvSpPr txBox="1"/>
            <p:nvPr/>
          </p:nvSpPr>
          <p:spPr>
            <a:xfrm>
              <a:off x="232423" y="4261461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B8A0E653-C9DA-459D-A0F6-4332F8673894}"/>
              </a:ext>
            </a:extLst>
          </p:cNvPr>
          <p:cNvGrpSpPr/>
          <p:nvPr/>
        </p:nvGrpSpPr>
        <p:grpSpPr>
          <a:xfrm>
            <a:off x="9521497" y="1888936"/>
            <a:ext cx="2143947" cy="891519"/>
            <a:chOff x="7308304" y="1342901"/>
            <a:chExt cx="1691680" cy="8915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159DF5A-1B0A-430A-B131-8FC4C269F2F2}"/>
                </a:ext>
              </a:extLst>
            </p:cNvPr>
            <p:cNvSpPr txBox="1"/>
            <p:nvPr/>
          </p:nvSpPr>
          <p:spPr>
            <a:xfrm>
              <a:off x="7308304" y="1342901"/>
              <a:ext cx="16916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6AABB121-2C89-4989-AF97-D2F8CAB007AA}"/>
                </a:ext>
              </a:extLst>
            </p:cNvPr>
            <p:cNvSpPr txBox="1"/>
            <p:nvPr/>
          </p:nvSpPr>
          <p:spPr>
            <a:xfrm>
              <a:off x="7308304" y="1588089"/>
              <a:ext cx="1691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021EF4BF-26F9-4040-8939-2CE7A6995298}"/>
              </a:ext>
            </a:extLst>
          </p:cNvPr>
          <p:cNvSpPr/>
          <p:nvPr/>
        </p:nvSpPr>
        <p:spPr>
          <a:xfrm>
            <a:off x="4673435" y="2556342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32C32B2D-E12C-44A3-BA3B-0E56497B410E}"/>
              </a:ext>
            </a:extLst>
          </p:cNvPr>
          <p:cNvSpPr/>
          <p:nvPr/>
        </p:nvSpPr>
        <p:spPr>
          <a:xfrm>
            <a:off x="7358903" y="3442056"/>
            <a:ext cx="609425" cy="60942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6DC87023-689C-4DF0-B8BB-3626E861EFD1}"/>
              </a:ext>
            </a:extLst>
          </p:cNvPr>
          <p:cNvSpPr/>
          <p:nvPr/>
        </p:nvSpPr>
        <p:spPr>
          <a:xfrm>
            <a:off x="4673435" y="4356750"/>
            <a:ext cx="609425" cy="60942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49A9C859-E442-42D1-AE47-7FF5ECC57352}"/>
              </a:ext>
            </a:extLst>
          </p:cNvPr>
          <p:cNvSpPr/>
          <p:nvPr/>
        </p:nvSpPr>
        <p:spPr>
          <a:xfrm>
            <a:off x="7358903" y="5255281"/>
            <a:ext cx="609425" cy="60942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그룹 14">
            <a:extLst>
              <a:ext uri="{FF2B5EF4-FFF2-40B4-BE49-F238E27FC236}">
                <a16:creationId xmlns:a16="http://schemas.microsoft.com/office/drawing/2014/main" xmlns="" id="{E06BBE54-E860-4812-8A9D-14E4E3212CCE}"/>
              </a:ext>
            </a:extLst>
          </p:cNvPr>
          <p:cNvGrpSpPr/>
          <p:nvPr/>
        </p:nvGrpSpPr>
        <p:grpSpPr>
          <a:xfrm>
            <a:off x="4435850" y="3927518"/>
            <a:ext cx="2079217" cy="1269226"/>
            <a:chOff x="4054872" y="3855554"/>
            <a:chExt cx="2079217" cy="1269226"/>
          </a:xfrm>
        </p:grpSpPr>
        <p:sp>
          <p:nvSpPr>
            <p:cNvPr id="34" name="Rectangle 44">
              <a:extLst>
                <a:ext uri="{FF2B5EF4-FFF2-40B4-BE49-F238E27FC236}">
                  <a16:creationId xmlns:a16="http://schemas.microsoft.com/office/drawing/2014/main" xmlns="" id="{8640024A-38CA-4774-A680-12ED0BE3CAC5}"/>
                </a:ext>
              </a:extLst>
            </p:cNvPr>
            <p:cNvSpPr/>
            <p:nvPr/>
          </p:nvSpPr>
          <p:spPr>
            <a:xfrm>
              <a:off x="5317238" y="4932861"/>
              <a:ext cx="785533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lock Arc 2">
              <a:extLst>
                <a:ext uri="{FF2B5EF4-FFF2-40B4-BE49-F238E27FC236}">
                  <a16:creationId xmlns:a16="http://schemas.microsoft.com/office/drawing/2014/main" xmlns="" id="{18BED823-96BD-4EB3-8945-4DCDA5F4B6E6}"/>
                </a:ext>
              </a:extLst>
            </p:cNvPr>
            <p:cNvSpPr/>
            <p:nvPr/>
          </p:nvSpPr>
          <p:spPr>
            <a:xfrm rot="16200000">
              <a:off x="4139139" y="394668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xmlns="" id="{8BD57713-BD8B-4AE3-9B63-9DFBD7EB9D21}"/>
                </a:ext>
              </a:extLst>
            </p:cNvPr>
            <p:cNvSpPr/>
            <p:nvPr/>
          </p:nvSpPr>
          <p:spPr>
            <a:xfrm rot="5400000">
              <a:off x="5683946" y="3950484"/>
              <a:ext cx="545074" cy="35521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ectangle 44">
              <a:extLst>
                <a:ext uri="{FF2B5EF4-FFF2-40B4-BE49-F238E27FC236}">
                  <a16:creationId xmlns:a16="http://schemas.microsoft.com/office/drawing/2014/main" xmlns="" id="{146BD6C3-0ADF-4ACC-B1E1-755F03497CDD}"/>
                </a:ext>
              </a:extLst>
            </p:cNvPr>
            <p:cNvSpPr/>
            <p:nvPr/>
          </p:nvSpPr>
          <p:spPr>
            <a:xfrm>
              <a:off x="5317239" y="4030947"/>
              <a:ext cx="559042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xmlns="" id="{5B646D24-989E-40CE-9ABE-211DD1919461}"/>
              </a:ext>
            </a:extLst>
          </p:cNvPr>
          <p:cNvGrpSpPr/>
          <p:nvPr/>
        </p:nvGrpSpPr>
        <p:grpSpPr>
          <a:xfrm>
            <a:off x="2127078" y="4825265"/>
            <a:ext cx="6077030" cy="1270361"/>
            <a:chOff x="1746101" y="4753300"/>
            <a:chExt cx="6077030" cy="1270361"/>
          </a:xfrm>
        </p:grpSpPr>
        <p:sp>
          <p:nvSpPr>
            <p:cNvPr id="39" name="Block Arc 2">
              <a:extLst>
                <a:ext uri="{FF2B5EF4-FFF2-40B4-BE49-F238E27FC236}">
                  <a16:creationId xmlns:a16="http://schemas.microsoft.com/office/drawing/2014/main" xmlns="" id="{82B75635-848B-4D1F-AEC3-A9C9787CBA1D}"/>
                </a:ext>
              </a:extLst>
            </p:cNvPr>
            <p:cNvSpPr/>
            <p:nvPr/>
          </p:nvSpPr>
          <p:spPr>
            <a:xfrm rot="5400000">
              <a:off x="6645033" y="4845562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>
                  <a:moveTo>
                    <a:pt x="1011518" y="485411"/>
                  </a:moveTo>
                  <a:lnTo>
                    <a:pt x="1011518" y="1167369"/>
                  </a:lnTo>
                  <a:lnTo>
                    <a:pt x="834370" y="1167369"/>
                  </a:lnTo>
                  <a:lnTo>
                    <a:pt x="834370" y="491393"/>
                  </a:lnTo>
                  <a:lnTo>
                    <a:pt x="831381" y="491507"/>
                  </a:ln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504057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lnTo>
                    <a:pt x="990372" y="4854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CBC8FB40-4465-40EC-8BB3-D381EC775854}"/>
                </a:ext>
              </a:extLst>
            </p:cNvPr>
            <p:cNvSpPr/>
            <p:nvPr/>
          </p:nvSpPr>
          <p:spPr>
            <a:xfrm>
              <a:off x="1746101" y="5828472"/>
              <a:ext cx="4817572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xmlns="" id="{42963681-4EBA-49BC-B0D0-FAC3DA06B35D}"/>
                </a:ext>
              </a:extLst>
            </p:cNvPr>
            <p:cNvSpPr/>
            <p:nvPr/>
          </p:nvSpPr>
          <p:spPr>
            <a:xfrm rot="16200000">
              <a:off x="5652627" y="4848230"/>
              <a:ext cx="545074" cy="35521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xmlns="" id="{F8A6D69D-0985-4CCD-8BE6-2CE52574F85C}"/>
                </a:ext>
              </a:extLst>
            </p:cNvPr>
            <p:cNvSpPr/>
            <p:nvPr/>
          </p:nvSpPr>
          <p:spPr>
            <a:xfrm>
              <a:off x="6102771" y="4936555"/>
              <a:ext cx="460903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4" name="Rounded Rectangle 10">
            <a:extLst>
              <a:ext uri="{FF2B5EF4-FFF2-40B4-BE49-F238E27FC236}">
                <a16:creationId xmlns:a16="http://schemas.microsoft.com/office/drawing/2014/main" xmlns="" id="{F887A7C0-A74B-4C41-992C-32BF73D74B8B}"/>
              </a:ext>
            </a:extLst>
          </p:cNvPr>
          <p:cNvSpPr/>
          <p:nvPr/>
        </p:nvSpPr>
        <p:spPr>
          <a:xfrm>
            <a:off x="7541687" y="359116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Frame 17">
            <a:extLst>
              <a:ext uri="{FF2B5EF4-FFF2-40B4-BE49-F238E27FC236}">
                <a16:creationId xmlns:a16="http://schemas.microsoft.com/office/drawing/2014/main" xmlns="" id="{FC7A52F0-04B7-48A9-9838-5D9DBB87721E}"/>
              </a:ext>
            </a:extLst>
          </p:cNvPr>
          <p:cNvSpPr/>
          <p:nvPr/>
        </p:nvSpPr>
        <p:spPr>
          <a:xfrm>
            <a:off x="4818930" y="270183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xmlns="" id="{27451FAA-5645-4A7F-A46E-BD8138E07EDC}"/>
              </a:ext>
            </a:extLst>
          </p:cNvPr>
          <p:cNvSpPr/>
          <p:nvPr/>
        </p:nvSpPr>
        <p:spPr>
          <a:xfrm flipH="1">
            <a:off x="4777952" y="449990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xmlns="" id="{F59119B5-750F-4381-8915-B555ADC69974}"/>
              </a:ext>
            </a:extLst>
          </p:cNvPr>
          <p:cNvSpPr/>
          <p:nvPr/>
        </p:nvSpPr>
        <p:spPr>
          <a:xfrm>
            <a:off x="7482976" y="536807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253" y="783955"/>
            <a:ext cx="709217" cy="1049410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970" y="4661462"/>
            <a:ext cx="1183246" cy="162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9563" y="343061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C31D8B36-E27B-4CAE-8132-E79CAC301790}"/>
              </a:ext>
            </a:extLst>
          </p:cNvPr>
          <p:cNvGrpSpPr/>
          <p:nvPr/>
        </p:nvGrpSpPr>
        <p:grpSpPr>
          <a:xfrm>
            <a:off x="4351036" y="2932922"/>
            <a:ext cx="3500774" cy="2022882"/>
            <a:chOff x="2771800" y="2419161"/>
            <a:chExt cx="3500774" cy="202288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E56EB490-D317-4593-A235-5298112B4A8C}"/>
                </a:ext>
              </a:extLst>
            </p:cNvPr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9ADE9D92-42A2-4623-9491-8C5FB7271F9C}"/>
                </a:ext>
              </a:extLst>
            </p:cNvPr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6" name="Elbow Connector 10">
            <a:extLst>
              <a:ext uri="{FF2B5EF4-FFF2-40B4-BE49-F238E27FC236}">
                <a16:creationId xmlns:a16="http://schemas.microsoft.com/office/drawing/2014/main" xmlns="" id="{EA885111-8F75-41A6-BA10-4489B0B1DBB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872858" y="2182273"/>
            <a:ext cx="1022354" cy="576067"/>
          </a:xfrm>
          <a:prstGeom prst="bentConnector3">
            <a:avLst>
              <a:gd name="adj1" fmla="val 99152"/>
            </a:avLst>
          </a:prstGeom>
          <a:ln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1746D877-2B3D-4E6C-8A12-E1F9C76C4093}"/>
              </a:ext>
            </a:extLst>
          </p:cNvPr>
          <p:cNvGrpSpPr/>
          <p:nvPr/>
        </p:nvGrpSpPr>
        <p:grpSpPr>
          <a:xfrm>
            <a:off x="6771690" y="1802606"/>
            <a:ext cx="4143637" cy="839106"/>
            <a:chOff x="5247690" y="1714185"/>
            <a:chExt cx="2924710" cy="8391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C710146A-CDC8-4F7D-8E7A-CEDEAF4A03B5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84524BE-1485-443B-B4C9-01F8DB6A996A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3EA4A54-58D5-4F8C-B8FA-359A24E73F7F}"/>
              </a:ext>
            </a:extLst>
          </p:cNvPr>
          <p:cNvGrpSpPr/>
          <p:nvPr/>
        </p:nvGrpSpPr>
        <p:grpSpPr>
          <a:xfrm>
            <a:off x="7380144" y="5205673"/>
            <a:ext cx="4119875" cy="858550"/>
            <a:chOff x="5247690" y="1753071"/>
            <a:chExt cx="2907938" cy="8585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5254F2C-17FD-4D43-83FB-6FF93C6803CC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74B5FF0-D93F-4CD1-BA26-83BECA3F1B70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FA9FCC-E98C-4230-A4A9-089B7D71DA88}"/>
              </a:ext>
            </a:extLst>
          </p:cNvPr>
          <p:cNvGrpSpPr/>
          <p:nvPr/>
        </p:nvGrpSpPr>
        <p:grpSpPr>
          <a:xfrm>
            <a:off x="815548" y="4385348"/>
            <a:ext cx="2801006" cy="858550"/>
            <a:chOff x="6096920" y="1753071"/>
            <a:chExt cx="2463137" cy="8585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7221E674-A575-4517-9368-C101BA39CD53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070B557-DFE9-4276-9C91-8BEED0A9E3BF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6" name="Elbow Connector 32">
            <a:extLst>
              <a:ext uri="{FF2B5EF4-FFF2-40B4-BE49-F238E27FC236}">
                <a16:creationId xmlns:a16="http://schemas.microsoft.com/office/drawing/2014/main" xmlns="" id="{5A64CD1C-36E5-45B3-A929-2DD92EF625E9}"/>
              </a:ext>
            </a:extLst>
          </p:cNvPr>
          <p:cNvCxnSpPr/>
          <p:nvPr/>
        </p:nvCxnSpPr>
        <p:spPr>
          <a:xfrm flipV="1">
            <a:off x="3485402" y="3859062"/>
            <a:ext cx="793081" cy="461888"/>
          </a:xfrm>
          <a:prstGeom prst="bentConnector3">
            <a:avLst>
              <a:gd name="adj1" fmla="val 747"/>
            </a:avLst>
          </a:prstGeom>
          <a:ln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39">
            <a:extLst>
              <a:ext uri="{FF2B5EF4-FFF2-40B4-BE49-F238E27FC236}">
                <a16:creationId xmlns:a16="http://schemas.microsoft.com/office/drawing/2014/main" xmlns="" id="{F4AB8B36-7819-4A11-9B92-52E054B90C13}"/>
              </a:ext>
            </a:extLst>
          </p:cNvPr>
          <p:cNvCxnSpPr>
            <a:cxnSpLocks/>
          </p:cNvCxnSpPr>
          <p:nvPr/>
        </p:nvCxnSpPr>
        <p:spPr>
          <a:xfrm rot="10800000">
            <a:off x="6672068" y="4997719"/>
            <a:ext cx="666504" cy="420175"/>
          </a:xfrm>
          <a:prstGeom prst="bentConnector3">
            <a:avLst>
              <a:gd name="adj1" fmla="val 98203"/>
            </a:avLst>
          </a:prstGeom>
          <a:ln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283" y="3452692"/>
            <a:ext cx="1023750" cy="990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795" y="3584989"/>
            <a:ext cx="1061806" cy="7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000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xmlns="" id="{E2FE38F3-B049-48AB-AB05-BA2CB273EDA2}"/>
              </a:ext>
            </a:extLst>
          </p:cNvPr>
          <p:cNvGrpSpPr/>
          <p:nvPr/>
        </p:nvGrpSpPr>
        <p:grpSpPr>
          <a:xfrm>
            <a:off x="950506" y="1845832"/>
            <a:ext cx="10310446" cy="4176596"/>
            <a:chOff x="2063552" y="1806318"/>
            <a:chExt cx="8064896" cy="3355223"/>
          </a:xfrm>
        </p:grpSpPr>
        <p:sp>
          <p:nvSpPr>
            <p:cNvPr id="4" name="사각형: 둥근 모서리 37">
              <a:extLst>
                <a:ext uri="{FF2B5EF4-FFF2-40B4-BE49-F238E27FC236}">
                  <a16:creationId xmlns:a16="http://schemas.microsoft.com/office/drawing/2014/main" xmlns="" id="{F3E36AC7-AC43-4D90-A035-3DD9BA6DB47B}"/>
                </a:ext>
              </a:extLst>
            </p:cNvPr>
            <p:cNvSpPr/>
            <p:nvPr/>
          </p:nvSpPr>
          <p:spPr>
            <a:xfrm>
              <a:off x="2063552" y="3513089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7">
              <a:extLst>
                <a:ext uri="{FF2B5EF4-FFF2-40B4-BE49-F238E27FC236}">
                  <a16:creationId xmlns:a16="http://schemas.microsoft.com/office/drawing/2014/main" xmlns="" id="{EB4CBEA0-762A-43B8-A9C9-CB9EB0B41D68}"/>
                </a:ext>
              </a:extLst>
            </p:cNvPr>
            <p:cNvSpPr/>
            <p:nvPr/>
          </p:nvSpPr>
          <p:spPr>
            <a:xfrm>
              <a:off x="6168448" y="351308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48">
              <a:extLst>
                <a:ext uri="{FF2B5EF4-FFF2-40B4-BE49-F238E27FC236}">
                  <a16:creationId xmlns:a16="http://schemas.microsoft.com/office/drawing/2014/main" xmlns="" id="{634E13E3-C5FB-4769-8E68-5F66E4452FDE}"/>
                </a:ext>
              </a:extLst>
            </p:cNvPr>
            <p:cNvSpPr/>
            <p:nvPr/>
          </p:nvSpPr>
          <p:spPr>
            <a:xfrm>
              <a:off x="6168448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49">
              <a:extLst>
                <a:ext uri="{FF2B5EF4-FFF2-40B4-BE49-F238E27FC236}">
                  <a16:creationId xmlns:a16="http://schemas.microsoft.com/office/drawing/2014/main" xmlns="" id="{0C35237A-44CF-4C99-9C90-603627635A02}"/>
                </a:ext>
              </a:extLst>
            </p:cNvPr>
            <p:cNvSpPr/>
            <p:nvPr/>
          </p:nvSpPr>
          <p:spPr>
            <a:xfrm>
              <a:off x="2063552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xmlns="" id="{BE687377-8B91-4B0C-B9AF-34D35AA2854C}"/>
              </a:ext>
            </a:extLst>
          </p:cNvPr>
          <p:cNvGrpSpPr/>
          <p:nvPr/>
        </p:nvGrpSpPr>
        <p:grpSpPr>
          <a:xfrm>
            <a:off x="4468844" y="2297246"/>
            <a:ext cx="3273771" cy="3273771"/>
            <a:chOff x="11977794" y="1437147"/>
            <a:chExt cx="3273771" cy="3273771"/>
          </a:xfrm>
        </p:grpSpPr>
        <p:sp>
          <p:nvSpPr>
            <p:cNvPr id="9" name="타원 3">
              <a:extLst>
                <a:ext uri="{FF2B5EF4-FFF2-40B4-BE49-F238E27FC236}">
                  <a16:creationId xmlns:a16="http://schemas.microsoft.com/office/drawing/2014/main" xmlns="" id="{B882EDA6-90C7-4C18-84C7-A46EF710A935}"/>
                </a:ext>
              </a:extLst>
            </p:cNvPr>
            <p:cNvSpPr/>
            <p:nvPr/>
          </p:nvSpPr>
          <p:spPr>
            <a:xfrm>
              <a:off x="11977794" y="1437147"/>
              <a:ext cx="3273771" cy="3273771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타원 4">
              <a:extLst>
                <a:ext uri="{FF2B5EF4-FFF2-40B4-BE49-F238E27FC236}">
                  <a16:creationId xmlns:a16="http://schemas.microsoft.com/office/drawing/2014/main" xmlns="" id="{0929AB9A-6F50-4398-8382-23D6ABBDD27A}"/>
                </a:ext>
              </a:extLst>
            </p:cNvPr>
            <p:cNvSpPr/>
            <p:nvPr/>
          </p:nvSpPr>
          <p:spPr>
            <a:xfrm>
              <a:off x="12378035" y="1837388"/>
              <a:ext cx="2473289" cy="24732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A67250C-99CF-4BEC-9D04-B941F7322F4E}"/>
              </a:ext>
            </a:extLst>
          </p:cNvPr>
          <p:cNvGrpSpPr/>
          <p:nvPr/>
        </p:nvGrpSpPr>
        <p:grpSpPr>
          <a:xfrm>
            <a:off x="1444618" y="2141772"/>
            <a:ext cx="2936722" cy="1470776"/>
            <a:chOff x="270023" y="1638319"/>
            <a:chExt cx="2605242" cy="14854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B64C7E81-DB2C-406F-8902-CEFA67554AAF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4D200A3E-9EB0-45C0-8E53-E8D501669E7B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9DC7C6F-DFE6-40E5-B1EE-D7A4C73F5160}"/>
              </a:ext>
            </a:extLst>
          </p:cNvPr>
          <p:cNvSpPr txBox="1"/>
          <p:nvPr/>
        </p:nvSpPr>
        <p:spPr>
          <a:xfrm rot="18900000">
            <a:off x="4812112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C9B3F25-550E-4560-8370-A6E3DB2C9399}"/>
              </a:ext>
            </a:extLst>
          </p:cNvPr>
          <p:cNvSpPr txBox="1"/>
          <p:nvPr/>
        </p:nvSpPr>
        <p:spPr>
          <a:xfrm rot="2700000">
            <a:off x="4954784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6BFEBD8-B156-43C5-B5A4-8CA652FA8541}"/>
              </a:ext>
            </a:extLst>
          </p:cNvPr>
          <p:cNvSpPr txBox="1"/>
          <p:nvPr/>
        </p:nvSpPr>
        <p:spPr>
          <a:xfrm rot="13500000">
            <a:off x="4812112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295A90E-12B7-48E3-8868-BE4B56663B59}"/>
              </a:ext>
            </a:extLst>
          </p:cNvPr>
          <p:cNvSpPr txBox="1"/>
          <p:nvPr/>
        </p:nvSpPr>
        <p:spPr>
          <a:xfrm rot="8100000">
            <a:off x="4954784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B6B52F9-8CB7-4E94-90BD-79C6F40A26CF}"/>
              </a:ext>
            </a:extLst>
          </p:cNvPr>
          <p:cNvSpPr txBox="1"/>
          <p:nvPr/>
        </p:nvSpPr>
        <p:spPr>
          <a:xfrm>
            <a:off x="4861824" y="3580187"/>
            <a:ext cx="2487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FEA9D52-F3D8-498B-8356-2B8C2A7660F0}"/>
              </a:ext>
            </a:extLst>
          </p:cNvPr>
          <p:cNvGrpSpPr/>
          <p:nvPr/>
        </p:nvGrpSpPr>
        <p:grpSpPr>
          <a:xfrm>
            <a:off x="1444618" y="4249900"/>
            <a:ext cx="2936722" cy="1470776"/>
            <a:chOff x="270023" y="1638319"/>
            <a:chExt cx="2605242" cy="14854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7DC90E9-0176-4815-B5AD-5C1B9479A6A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677BF022-C588-4E22-99A6-75429C91DBEE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23683DC-78C9-418B-A222-3C9AFA9EE36E}"/>
              </a:ext>
            </a:extLst>
          </p:cNvPr>
          <p:cNvGrpSpPr/>
          <p:nvPr/>
        </p:nvGrpSpPr>
        <p:grpSpPr>
          <a:xfrm>
            <a:off x="7795756" y="2141772"/>
            <a:ext cx="2936722" cy="1470776"/>
            <a:chOff x="270023" y="1638319"/>
            <a:chExt cx="2605242" cy="14854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BB559A1-39E3-408D-8360-9AC45CDC041B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3ED4A00F-198D-438F-A735-6607F9904E4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7DB71641-EC6E-4420-9772-1CEAFBF30621}"/>
              </a:ext>
            </a:extLst>
          </p:cNvPr>
          <p:cNvGrpSpPr/>
          <p:nvPr/>
        </p:nvGrpSpPr>
        <p:grpSpPr>
          <a:xfrm>
            <a:off x="7799948" y="4249900"/>
            <a:ext cx="2936722" cy="1470776"/>
            <a:chOff x="270023" y="1638319"/>
            <a:chExt cx="2605242" cy="14854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F3469B1C-B9F2-40DE-BD99-AE7541A16D8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B35902CD-0341-4659-81A4-C6954654C33B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원형: 비어 있음 1">
            <a:extLst>
              <a:ext uri="{FF2B5EF4-FFF2-40B4-BE49-F238E27FC236}">
                <a16:creationId xmlns:a16="http://schemas.microsoft.com/office/drawing/2014/main" xmlns="" id="{B7CABA81-0BBC-49FB-B863-E9687338898B}"/>
              </a:ext>
            </a:extLst>
          </p:cNvPr>
          <p:cNvSpPr/>
          <p:nvPr/>
        </p:nvSpPr>
        <p:spPr>
          <a:xfrm>
            <a:off x="6658218" y="1098480"/>
            <a:ext cx="4814142" cy="4814142"/>
          </a:xfrm>
          <a:prstGeom prst="donut">
            <a:avLst>
              <a:gd name="adj" fmla="val 18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xmlns="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2280623" y="932348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DBC4D50-6F0D-4959-9338-DAAF8E68F27F}"/>
              </a:ext>
            </a:extLst>
          </p:cNvPr>
          <p:cNvSpPr txBox="1"/>
          <p:nvPr/>
        </p:nvSpPr>
        <p:spPr>
          <a:xfrm>
            <a:off x="3105433" y="5573037"/>
            <a:ext cx="2195335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870738E-164A-4868-90CE-2C473B60425E}"/>
              </a:ext>
            </a:extLst>
          </p:cNvPr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90586" y="538514"/>
            <a:ext cx="4189413" cy="5556250"/>
          </a:xfrm>
          <a:custGeom>
            <a:avLst/>
            <a:gdLst>
              <a:gd name="T0" fmla="*/ 1069 w 1114"/>
              <a:gd name="T1" fmla="*/ 890 h 1479"/>
              <a:gd name="T2" fmla="*/ 953 w 1114"/>
              <a:gd name="T3" fmla="*/ 772 h 1479"/>
              <a:gd name="T4" fmla="*/ 778 w 1114"/>
              <a:gd name="T5" fmla="*/ 954 h 1479"/>
              <a:gd name="T6" fmla="*/ 770 w 1114"/>
              <a:gd name="T7" fmla="*/ 937 h 1479"/>
              <a:gd name="T8" fmla="*/ 743 w 1114"/>
              <a:gd name="T9" fmla="*/ 949 h 1479"/>
              <a:gd name="T10" fmla="*/ 780 w 1114"/>
              <a:gd name="T11" fmla="*/ 883 h 1479"/>
              <a:gd name="T12" fmla="*/ 722 w 1114"/>
              <a:gd name="T13" fmla="*/ 921 h 1479"/>
              <a:gd name="T14" fmla="*/ 708 w 1114"/>
              <a:gd name="T15" fmla="*/ 912 h 1479"/>
              <a:gd name="T16" fmla="*/ 738 w 1114"/>
              <a:gd name="T17" fmla="*/ 829 h 1479"/>
              <a:gd name="T18" fmla="*/ 784 w 1114"/>
              <a:gd name="T19" fmla="*/ 793 h 1479"/>
              <a:gd name="T20" fmla="*/ 758 w 1114"/>
              <a:gd name="T21" fmla="*/ 159 h 1479"/>
              <a:gd name="T22" fmla="*/ 629 w 1114"/>
              <a:gd name="T23" fmla="*/ 593 h 1479"/>
              <a:gd name="T24" fmla="*/ 649 w 1114"/>
              <a:gd name="T25" fmla="*/ 739 h 1479"/>
              <a:gd name="T26" fmla="*/ 623 w 1114"/>
              <a:gd name="T27" fmla="*/ 704 h 1479"/>
              <a:gd name="T28" fmla="*/ 603 w 1114"/>
              <a:gd name="T29" fmla="*/ 758 h 1479"/>
              <a:gd name="T30" fmla="*/ 597 w 1114"/>
              <a:gd name="T31" fmla="*/ 743 h 1479"/>
              <a:gd name="T32" fmla="*/ 576 w 1114"/>
              <a:gd name="T33" fmla="*/ 769 h 1479"/>
              <a:gd name="T34" fmla="*/ 571 w 1114"/>
              <a:gd name="T35" fmla="*/ 700 h 1479"/>
              <a:gd name="T36" fmla="*/ 550 w 1114"/>
              <a:gd name="T37" fmla="*/ 749 h 1479"/>
              <a:gd name="T38" fmla="*/ 513 w 1114"/>
              <a:gd name="T39" fmla="*/ 688 h 1479"/>
              <a:gd name="T40" fmla="*/ 571 w 1114"/>
              <a:gd name="T41" fmla="*/ 583 h 1479"/>
              <a:gd name="T42" fmla="*/ 523 w 1114"/>
              <a:gd name="T43" fmla="*/ 0 h 1479"/>
              <a:gd name="T44" fmla="*/ 406 w 1114"/>
              <a:gd name="T45" fmla="*/ 76 h 1479"/>
              <a:gd name="T46" fmla="*/ 418 w 1114"/>
              <a:gd name="T47" fmla="*/ 593 h 1479"/>
              <a:gd name="T48" fmla="*/ 426 w 1114"/>
              <a:gd name="T49" fmla="*/ 744 h 1479"/>
              <a:gd name="T50" fmla="*/ 411 w 1114"/>
              <a:gd name="T51" fmla="*/ 748 h 1479"/>
              <a:gd name="T52" fmla="*/ 389 w 1114"/>
              <a:gd name="T53" fmla="*/ 753 h 1479"/>
              <a:gd name="T54" fmla="*/ 363 w 1114"/>
              <a:gd name="T55" fmla="*/ 758 h 1479"/>
              <a:gd name="T56" fmla="*/ 346 w 1114"/>
              <a:gd name="T57" fmla="*/ 755 h 1479"/>
              <a:gd name="T58" fmla="*/ 315 w 1114"/>
              <a:gd name="T59" fmla="*/ 675 h 1479"/>
              <a:gd name="T60" fmla="*/ 351 w 1114"/>
              <a:gd name="T61" fmla="*/ 595 h 1479"/>
              <a:gd name="T62" fmla="*/ 379 w 1114"/>
              <a:gd name="T63" fmla="*/ 171 h 1479"/>
              <a:gd name="T64" fmla="*/ 200 w 1114"/>
              <a:gd name="T65" fmla="*/ 166 h 1479"/>
              <a:gd name="T66" fmla="*/ 239 w 1114"/>
              <a:gd name="T67" fmla="*/ 644 h 1479"/>
              <a:gd name="T68" fmla="*/ 219 w 1114"/>
              <a:gd name="T69" fmla="*/ 737 h 1479"/>
              <a:gd name="T70" fmla="*/ 203 w 1114"/>
              <a:gd name="T71" fmla="*/ 774 h 1479"/>
              <a:gd name="T72" fmla="*/ 186 w 1114"/>
              <a:gd name="T73" fmla="*/ 750 h 1479"/>
              <a:gd name="T74" fmla="*/ 167 w 1114"/>
              <a:gd name="T75" fmla="*/ 701 h 1479"/>
              <a:gd name="T76" fmla="*/ 156 w 1114"/>
              <a:gd name="T77" fmla="*/ 765 h 1479"/>
              <a:gd name="T78" fmla="*/ 139 w 1114"/>
              <a:gd name="T79" fmla="*/ 668 h 1479"/>
              <a:gd name="T80" fmla="*/ 104 w 1114"/>
              <a:gd name="T81" fmla="*/ 688 h 1479"/>
              <a:gd name="T82" fmla="*/ 163 w 1114"/>
              <a:gd name="T83" fmla="*/ 590 h 1479"/>
              <a:gd name="T84" fmla="*/ 17 w 1114"/>
              <a:gd name="T85" fmla="*/ 258 h 1479"/>
              <a:gd name="T86" fmla="*/ 0 w 1114"/>
              <a:gd name="T87" fmla="*/ 1156 h 1479"/>
              <a:gd name="T88" fmla="*/ 463 w 1114"/>
              <a:gd name="T89" fmla="*/ 1479 h 1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14" h="1479">
                <a:moveTo>
                  <a:pt x="593" y="1454"/>
                </a:moveTo>
                <a:cubicBezTo>
                  <a:pt x="674" y="1430"/>
                  <a:pt x="739" y="1388"/>
                  <a:pt x="786" y="1314"/>
                </a:cubicBezTo>
                <a:cubicBezTo>
                  <a:pt x="878" y="1171"/>
                  <a:pt x="974" y="1031"/>
                  <a:pt x="1069" y="890"/>
                </a:cubicBezTo>
                <a:cubicBezTo>
                  <a:pt x="1078" y="876"/>
                  <a:pt x="1086" y="862"/>
                  <a:pt x="1093" y="846"/>
                </a:cubicBezTo>
                <a:cubicBezTo>
                  <a:pt x="1114" y="796"/>
                  <a:pt x="1089" y="754"/>
                  <a:pt x="1034" y="748"/>
                </a:cubicBezTo>
                <a:cubicBezTo>
                  <a:pt x="1004" y="745"/>
                  <a:pt x="976" y="752"/>
                  <a:pt x="953" y="772"/>
                </a:cubicBezTo>
                <a:cubicBezTo>
                  <a:pt x="902" y="814"/>
                  <a:pt x="859" y="864"/>
                  <a:pt x="818" y="916"/>
                </a:cubicBezTo>
                <a:cubicBezTo>
                  <a:pt x="810" y="926"/>
                  <a:pt x="802" y="937"/>
                  <a:pt x="793" y="947"/>
                </a:cubicBezTo>
                <a:cubicBezTo>
                  <a:pt x="789" y="951"/>
                  <a:pt x="786" y="957"/>
                  <a:pt x="778" y="954"/>
                </a:cubicBezTo>
                <a:cubicBezTo>
                  <a:pt x="772" y="951"/>
                  <a:pt x="770" y="946"/>
                  <a:pt x="771" y="939"/>
                </a:cubicBezTo>
                <a:cubicBezTo>
                  <a:pt x="771" y="939"/>
                  <a:pt x="771" y="939"/>
                  <a:pt x="772" y="938"/>
                </a:cubicBezTo>
                <a:cubicBezTo>
                  <a:pt x="771" y="938"/>
                  <a:pt x="771" y="937"/>
                  <a:pt x="770" y="937"/>
                </a:cubicBezTo>
                <a:cubicBezTo>
                  <a:pt x="769" y="938"/>
                  <a:pt x="768" y="939"/>
                  <a:pt x="767" y="939"/>
                </a:cubicBezTo>
                <a:cubicBezTo>
                  <a:pt x="764" y="942"/>
                  <a:pt x="762" y="946"/>
                  <a:pt x="759" y="949"/>
                </a:cubicBezTo>
                <a:cubicBezTo>
                  <a:pt x="754" y="954"/>
                  <a:pt x="748" y="954"/>
                  <a:pt x="743" y="949"/>
                </a:cubicBezTo>
                <a:cubicBezTo>
                  <a:pt x="739" y="945"/>
                  <a:pt x="740" y="940"/>
                  <a:pt x="744" y="935"/>
                </a:cubicBezTo>
                <a:cubicBezTo>
                  <a:pt x="753" y="924"/>
                  <a:pt x="762" y="912"/>
                  <a:pt x="771" y="901"/>
                </a:cubicBezTo>
                <a:cubicBezTo>
                  <a:pt x="775" y="896"/>
                  <a:pt x="780" y="893"/>
                  <a:pt x="780" y="883"/>
                </a:cubicBezTo>
                <a:cubicBezTo>
                  <a:pt x="763" y="899"/>
                  <a:pt x="752" y="916"/>
                  <a:pt x="739" y="932"/>
                </a:cubicBezTo>
                <a:cubicBezTo>
                  <a:pt x="733" y="938"/>
                  <a:pt x="730" y="952"/>
                  <a:pt x="718" y="943"/>
                </a:cubicBezTo>
                <a:cubicBezTo>
                  <a:pt x="705" y="935"/>
                  <a:pt x="717" y="927"/>
                  <a:pt x="722" y="921"/>
                </a:cubicBezTo>
                <a:cubicBezTo>
                  <a:pt x="735" y="904"/>
                  <a:pt x="748" y="887"/>
                  <a:pt x="759" y="870"/>
                </a:cubicBezTo>
                <a:cubicBezTo>
                  <a:pt x="745" y="878"/>
                  <a:pt x="737" y="892"/>
                  <a:pt x="727" y="904"/>
                </a:cubicBezTo>
                <a:cubicBezTo>
                  <a:pt x="722" y="910"/>
                  <a:pt x="718" y="920"/>
                  <a:pt x="708" y="912"/>
                </a:cubicBezTo>
                <a:cubicBezTo>
                  <a:pt x="698" y="904"/>
                  <a:pt x="705" y="898"/>
                  <a:pt x="710" y="892"/>
                </a:cubicBezTo>
                <a:cubicBezTo>
                  <a:pt x="726" y="871"/>
                  <a:pt x="742" y="851"/>
                  <a:pt x="758" y="831"/>
                </a:cubicBezTo>
                <a:cubicBezTo>
                  <a:pt x="750" y="825"/>
                  <a:pt x="744" y="828"/>
                  <a:pt x="738" y="829"/>
                </a:cubicBezTo>
                <a:cubicBezTo>
                  <a:pt x="730" y="831"/>
                  <a:pt x="722" y="829"/>
                  <a:pt x="720" y="821"/>
                </a:cubicBezTo>
                <a:cubicBezTo>
                  <a:pt x="717" y="812"/>
                  <a:pt x="727" y="811"/>
                  <a:pt x="733" y="809"/>
                </a:cubicBezTo>
                <a:cubicBezTo>
                  <a:pt x="750" y="803"/>
                  <a:pt x="767" y="798"/>
                  <a:pt x="784" y="793"/>
                </a:cubicBezTo>
                <a:cubicBezTo>
                  <a:pt x="793" y="791"/>
                  <a:pt x="796" y="786"/>
                  <a:pt x="796" y="776"/>
                </a:cubicBezTo>
                <a:cubicBezTo>
                  <a:pt x="796" y="592"/>
                  <a:pt x="796" y="409"/>
                  <a:pt x="796" y="225"/>
                </a:cubicBezTo>
                <a:cubicBezTo>
                  <a:pt x="796" y="195"/>
                  <a:pt x="783" y="174"/>
                  <a:pt x="758" y="159"/>
                </a:cubicBezTo>
                <a:cubicBezTo>
                  <a:pt x="727" y="141"/>
                  <a:pt x="673" y="144"/>
                  <a:pt x="645" y="166"/>
                </a:cubicBezTo>
                <a:cubicBezTo>
                  <a:pt x="628" y="180"/>
                  <a:pt x="618" y="197"/>
                  <a:pt x="619" y="220"/>
                </a:cubicBezTo>
                <a:cubicBezTo>
                  <a:pt x="622" y="344"/>
                  <a:pt x="626" y="468"/>
                  <a:pt x="629" y="593"/>
                </a:cubicBezTo>
                <a:cubicBezTo>
                  <a:pt x="629" y="598"/>
                  <a:pt x="629" y="604"/>
                  <a:pt x="633" y="608"/>
                </a:cubicBezTo>
                <a:cubicBezTo>
                  <a:pt x="650" y="621"/>
                  <a:pt x="650" y="640"/>
                  <a:pt x="649" y="659"/>
                </a:cubicBezTo>
                <a:cubicBezTo>
                  <a:pt x="649" y="685"/>
                  <a:pt x="649" y="712"/>
                  <a:pt x="649" y="739"/>
                </a:cubicBezTo>
                <a:cubicBezTo>
                  <a:pt x="649" y="747"/>
                  <a:pt x="650" y="756"/>
                  <a:pt x="638" y="756"/>
                </a:cubicBezTo>
                <a:cubicBezTo>
                  <a:pt x="627" y="755"/>
                  <a:pt x="628" y="747"/>
                  <a:pt x="628" y="739"/>
                </a:cubicBezTo>
                <a:cubicBezTo>
                  <a:pt x="627" y="727"/>
                  <a:pt x="627" y="716"/>
                  <a:pt x="623" y="704"/>
                </a:cubicBezTo>
                <a:cubicBezTo>
                  <a:pt x="623" y="722"/>
                  <a:pt x="623" y="740"/>
                  <a:pt x="623" y="758"/>
                </a:cubicBezTo>
                <a:cubicBezTo>
                  <a:pt x="623" y="766"/>
                  <a:pt x="622" y="774"/>
                  <a:pt x="612" y="774"/>
                </a:cubicBezTo>
                <a:cubicBezTo>
                  <a:pt x="602" y="774"/>
                  <a:pt x="603" y="765"/>
                  <a:pt x="603" y="758"/>
                </a:cubicBezTo>
                <a:cubicBezTo>
                  <a:pt x="603" y="740"/>
                  <a:pt x="603" y="722"/>
                  <a:pt x="603" y="704"/>
                </a:cubicBezTo>
                <a:cubicBezTo>
                  <a:pt x="601" y="704"/>
                  <a:pt x="599" y="704"/>
                  <a:pt x="597" y="704"/>
                </a:cubicBezTo>
                <a:cubicBezTo>
                  <a:pt x="597" y="717"/>
                  <a:pt x="597" y="730"/>
                  <a:pt x="597" y="743"/>
                </a:cubicBezTo>
                <a:cubicBezTo>
                  <a:pt x="597" y="751"/>
                  <a:pt x="597" y="760"/>
                  <a:pt x="597" y="769"/>
                </a:cubicBezTo>
                <a:cubicBezTo>
                  <a:pt x="597" y="777"/>
                  <a:pt x="597" y="786"/>
                  <a:pt x="586" y="786"/>
                </a:cubicBezTo>
                <a:cubicBezTo>
                  <a:pt x="577" y="786"/>
                  <a:pt x="576" y="777"/>
                  <a:pt x="576" y="769"/>
                </a:cubicBezTo>
                <a:cubicBezTo>
                  <a:pt x="576" y="753"/>
                  <a:pt x="576" y="737"/>
                  <a:pt x="576" y="721"/>
                </a:cubicBezTo>
                <a:cubicBezTo>
                  <a:pt x="576" y="715"/>
                  <a:pt x="578" y="708"/>
                  <a:pt x="571" y="700"/>
                </a:cubicBezTo>
                <a:cubicBezTo>
                  <a:pt x="571" y="700"/>
                  <a:pt x="571" y="700"/>
                  <a:pt x="571" y="700"/>
                </a:cubicBezTo>
                <a:cubicBezTo>
                  <a:pt x="571" y="718"/>
                  <a:pt x="571" y="733"/>
                  <a:pt x="571" y="748"/>
                </a:cubicBezTo>
                <a:cubicBezTo>
                  <a:pt x="570" y="756"/>
                  <a:pt x="573" y="767"/>
                  <a:pt x="559" y="767"/>
                </a:cubicBezTo>
                <a:cubicBezTo>
                  <a:pt x="547" y="767"/>
                  <a:pt x="550" y="756"/>
                  <a:pt x="550" y="749"/>
                </a:cubicBezTo>
                <a:cubicBezTo>
                  <a:pt x="550" y="723"/>
                  <a:pt x="550" y="697"/>
                  <a:pt x="550" y="669"/>
                </a:cubicBezTo>
                <a:cubicBezTo>
                  <a:pt x="538" y="673"/>
                  <a:pt x="536" y="684"/>
                  <a:pt x="528" y="688"/>
                </a:cubicBezTo>
                <a:cubicBezTo>
                  <a:pt x="523" y="690"/>
                  <a:pt x="518" y="693"/>
                  <a:pt x="513" y="688"/>
                </a:cubicBezTo>
                <a:cubicBezTo>
                  <a:pt x="509" y="684"/>
                  <a:pt x="511" y="679"/>
                  <a:pt x="513" y="675"/>
                </a:cubicBezTo>
                <a:cubicBezTo>
                  <a:pt x="530" y="652"/>
                  <a:pt x="542" y="624"/>
                  <a:pt x="565" y="606"/>
                </a:cubicBezTo>
                <a:cubicBezTo>
                  <a:pt x="573" y="599"/>
                  <a:pt x="570" y="591"/>
                  <a:pt x="571" y="583"/>
                </a:cubicBezTo>
                <a:cubicBezTo>
                  <a:pt x="572" y="510"/>
                  <a:pt x="574" y="437"/>
                  <a:pt x="576" y="364"/>
                </a:cubicBezTo>
                <a:cubicBezTo>
                  <a:pt x="578" y="275"/>
                  <a:pt x="578" y="185"/>
                  <a:pt x="583" y="96"/>
                </a:cubicBezTo>
                <a:cubicBezTo>
                  <a:pt x="586" y="47"/>
                  <a:pt x="568" y="16"/>
                  <a:pt x="523" y="0"/>
                </a:cubicBezTo>
                <a:cubicBezTo>
                  <a:pt x="504" y="0"/>
                  <a:pt x="485" y="0"/>
                  <a:pt x="467" y="0"/>
                </a:cubicBezTo>
                <a:cubicBezTo>
                  <a:pt x="457" y="5"/>
                  <a:pt x="447" y="10"/>
                  <a:pt x="437" y="15"/>
                </a:cubicBezTo>
                <a:cubicBezTo>
                  <a:pt x="414" y="29"/>
                  <a:pt x="405" y="50"/>
                  <a:pt x="406" y="76"/>
                </a:cubicBezTo>
                <a:cubicBezTo>
                  <a:pt x="408" y="176"/>
                  <a:pt x="409" y="277"/>
                  <a:pt x="411" y="377"/>
                </a:cubicBezTo>
                <a:cubicBezTo>
                  <a:pt x="413" y="445"/>
                  <a:pt x="415" y="512"/>
                  <a:pt x="416" y="580"/>
                </a:cubicBezTo>
                <a:cubicBezTo>
                  <a:pt x="416" y="585"/>
                  <a:pt x="416" y="591"/>
                  <a:pt x="418" y="593"/>
                </a:cubicBezTo>
                <a:cubicBezTo>
                  <a:pt x="440" y="608"/>
                  <a:pt x="435" y="630"/>
                  <a:pt x="435" y="651"/>
                </a:cubicBezTo>
                <a:cubicBezTo>
                  <a:pt x="436" y="677"/>
                  <a:pt x="436" y="703"/>
                  <a:pt x="435" y="729"/>
                </a:cubicBezTo>
                <a:cubicBezTo>
                  <a:pt x="435" y="736"/>
                  <a:pt x="437" y="744"/>
                  <a:pt x="426" y="744"/>
                </a:cubicBezTo>
                <a:cubicBezTo>
                  <a:pt x="417" y="744"/>
                  <a:pt x="414" y="737"/>
                  <a:pt x="414" y="729"/>
                </a:cubicBezTo>
                <a:cubicBezTo>
                  <a:pt x="415" y="717"/>
                  <a:pt x="414" y="705"/>
                  <a:pt x="411" y="693"/>
                </a:cubicBezTo>
                <a:cubicBezTo>
                  <a:pt x="411" y="711"/>
                  <a:pt x="411" y="730"/>
                  <a:pt x="411" y="748"/>
                </a:cubicBezTo>
                <a:cubicBezTo>
                  <a:pt x="411" y="753"/>
                  <a:pt x="411" y="759"/>
                  <a:pt x="405" y="761"/>
                </a:cubicBezTo>
                <a:cubicBezTo>
                  <a:pt x="398" y="765"/>
                  <a:pt x="393" y="762"/>
                  <a:pt x="390" y="756"/>
                </a:cubicBezTo>
                <a:cubicBezTo>
                  <a:pt x="390" y="755"/>
                  <a:pt x="389" y="754"/>
                  <a:pt x="389" y="753"/>
                </a:cubicBezTo>
                <a:cubicBezTo>
                  <a:pt x="388" y="753"/>
                  <a:pt x="387" y="754"/>
                  <a:pt x="386" y="754"/>
                </a:cubicBezTo>
                <a:cubicBezTo>
                  <a:pt x="385" y="760"/>
                  <a:pt x="384" y="766"/>
                  <a:pt x="382" y="771"/>
                </a:cubicBezTo>
                <a:cubicBezTo>
                  <a:pt x="368" y="779"/>
                  <a:pt x="363" y="771"/>
                  <a:pt x="363" y="758"/>
                </a:cubicBezTo>
                <a:cubicBezTo>
                  <a:pt x="363" y="735"/>
                  <a:pt x="363" y="713"/>
                  <a:pt x="361" y="690"/>
                </a:cubicBezTo>
                <a:cubicBezTo>
                  <a:pt x="355" y="707"/>
                  <a:pt x="358" y="723"/>
                  <a:pt x="358" y="739"/>
                </a:cubicBezTo>
                <a:cubicBezTo>
                  <a:pt x="357" y="747"/>
                  <a:pt x="356" y="755"/>
                  <a:pt x="346" y="755"/>
                </a:cubicBezTo>
                <a:cubicBezTo>
                  <a:pt x="337" y="754"/>
                  <a:pt x="335" y="748"/>
                  <a:pt x="335" y="739"/>
                </a:cubicBezTo>
                <a:cubicBezTo>
                  <a:pt x="335" y="713"/>
                  <a:pt x="335" y="688"/>
                  <a:pt x="335" y="661"/>
                </a:cubicBezTo>
                <a:cubicBezTo>
                  <a:pt x="325" y="662"/>
                  <a:pt x="322" y="671"/>
                  <a:pt x="315" y="675"/>
                </a:cubicBezTo>
                <a:cubicBezTo>
                  <a:pt x="311" y="679"/>
                  <a:pt x="306" y="681"/>
                  <a:pt x="301" y="676"/>
                </a:cubicBezTo>
                <a:cubicBezTo>
                  <a:pt x="297" y="672"/>
                  <a:pt x="298" y="667"/>
                  <a:pt x="300" y="663"/>
                </a:cubicBezTo>
                <a:cubicBezTo>
                  <a:pt x="317" y="641"/>
                  <a:pt x="328" y="613"/>
                  <a:pt x="351" y="595"/>
                </a:cubicBezTo>
                <a:cubicBezTo>
                  <a:pt x="358" y="589"/>
                  <a:pt x="358" y="583"/>
                  <a:pt x="359" y="576"/>
                </a:cubicBezTo>
                <a:cubicBezTo>
                  <a:pt x="364" y="456"/>
                  <a:pt x="369" y="336"/>
                  <a:pt x="375" y="217"/>
                </a:cubicBezTo>
                <a:cubicBezTo>
                  <a:pt x="376" y="202"/>
                  <a:pt x="378" y="186"/>
                  <a:pt x="379" y="171"/>
                </a:cubicBezTo>
                <a:cubicBezTo>
                  <a:pt x="379" y="133"/>
                  <a:pt x="361" y="106"/>
                  <a:pt x="324" y="95"/>
                </a:cubicBezTo>
                <a:cubicBezTo>
                  <a:pt x="295" y="87"/>
                  <a:pt x="267" y="88"/>
                  <a:pt x="240" y="102"/>
                </a:cubicBezTo>
                <a:cubicBezTo>
                  <a:pt x="214" y="115"/>
                  <a:pt x="200" y="137"/>
                  <a:pt x="200" y="166"/>
                </a:cubicBezTo>
                <a:cubicBezTo>
                  <a:pt x="205" y="308"/>
                  <a:pt x="210" y="449"/>
                  <a:pt x="215" y="591"/>
                </a:cubicBezTo>
                <a:cubicBezTo>
                  <a:pt x="215" y="598"/>
                  <a:pt x="216" y="604"/>
                  <a:pt x="223" y="608"/>
                </a:cubicBezTo>
                <a:cubicBezTo>
                  <a:pt x="236" y="616"/>
                  <a:pt x="239" y="629"/>
                  <a:pt x="239" y="644"/>
                </a:cubicBezTo>
                <a:cubicBezTo>
                  <a:pt x="239" y="675"/>
                  <a:pt x="239" y="707"/>
                  <a:pt x="239" y="738"/>
                </a:cubicBezTo>
                <a:cubicBezTo>
                  <a:pt x="239" y="746"/>
                  <a:pt x="241" y="756"/>
                  <a:pt x="228" y="755"/>
                </a:cubicBezTo>
                <a:cubicBezTo>
                  <a:pt x="216" y="755"/>
                  <a:pt x="219" y="745"/>
                  <a:pt x="219" y="737"/>
                </a:cubicBezTo>
                <a:cubicBezTo>
                  <a:pt x="218" y="726"/>
                  <a:pt x="218" y="715"/>
                  <a:pt x="214" y="704"/>
                </a:cubicBezTo>
                <a:cubicBezTo>
                  <a:pt x="214" y="721"/>
                  <a:pt x="214" y="738"/>
                  <a:pt x="214" y="755"/>
                </a:cubicBezTo>
                <a:cubicBezTo>
                  <a:pt x="214" y="764"/>
                  <a:pt x="216" y="774"/>
                  <a:pt x="203" y="774"/>
                </a:cubicBezTo>
                <a:cubicBezTo>
                  <a:pt x="192" y="774"/>
                  <a:pt x="192" y="763"/>
                  <a:pt x="192" y="755"/>
                </a:cubicBezTo>
                <a:cubicBezTo>
                  <a:pt x="192" y="737"/>
                  <a:pt x="192" y="720"/>
                  <a:pt x="190" y="703"/>
                </a:cubicBezTo>
                <a:cubicBezTo>
                  <a:pt x="185" y="719"/>
                  <a:pt x="189" y="734"/>
                  <a:pt x="186" y="750"/>
                </a:cubicBezTo>
                <a:cubicBezTo>
                  <a:pt x="184" y="762"/>
                  <a:pt x="196" y="785"/>
                  <a:pt x="177" y="785"/>
                </a:cubicBezTo>
                <a:cubicBezTo>
                  <a:pt x="157" y="785"/>
                  <a:pt x="169" y="761"/>
                  <a:pt x="167" y="749"/>
                </a:cubicBezTo>
                <a:cubicBezTo>
                  <a:pt x="165" y="733"/>
                  <a:pt x="167" y="717"/>
                  <a:pt x="167" y="701"/>
                </a:cubicBezTo>
                <a:cubicBezTo>
                  <a:pt x="164" y="701"/>
                  <a:pt x="162" y="701"/>
                  <a:pt x="159" y="701"/>
                </a:cubicBezTo>
                <a:cubicBezTo>
                  <a:pt x="159" y="717"/>
                  <a:pt x="159" y="734"/>
                  <a:pt x="159" y="750"/>
                </a:cubicBezTo>
                <a:cubicBezTo>
                  <a:pt x="159" y="755"/>
                  <a:pt x="160" y="761"/>
                  <a:pt x="156" y="765"/>
                </a:cubicBezTo>
                <a:cubicBezTo>
                  <a:pt x="153" y="767"/>
                  <a:pt x="149" y="767"/>
                  <a:pt x="146" y="766"/>
                </a:cubicBezTo>
                <a:cubicBezTo>
                  <a:pt x="139" y="764"/>
                  <a:pt x="139" y="758"/>
                  <a:pt x="139" y="752"/>
                </a:cubicBezTo>
                <a:cubicBezTo>
                  <a:pt x="139" y="725"/>
                  <a:pt x="139" y="699"/>
                  <a:pt x="139" y="668"/>
                </a:cubicBezTo>
                <a:cubicBezTo>
                  <a:pt x="139" y="668"/>
                  <a:pt x="139" y="668"/>
                  <a:pt x="139" y="668"/>
                </a:cubicBezTo>
                <a:cubicBezTo>
                  <a:pt x="130" y="676"/>
                  <a:pt x="124" y="681"/>
                  <a:pt x="118" y="687"/>
                </a:cubicBezTo>
                <a:cubicBezTo>
                  <a:pt x="113" y="691"/>
                  <a:pt x="109" y="693"/>
                  <a:pt x="104" y="688"/>
                </a:cubicBezTo>
                <a:cubicBezTo>
                  <a:pt x="99" y="684"/>
                  <a:pt x="101" y="679"/>
                  <a:pt x="103" y="676"/>
                </a:cubicBezTo>
                <a:cubicBezTo>
                  <a:pt x="120" y="652"/>
                  <a:pt x="132" y="626"/>
                  <a:pt x="154" y="607"/>
                </a:cubicBezTo>
                <a:cubicBezTo>
                  <a:pt x="160" y="602"/>
                  <a:pt x="162" y="598"/>
                  <a:pt x="163" y="590"/>
                </a:cubicBezTo>
                <a:cubicBezTo>
                  <a:pt x="168" y="499"/>
                  <a:pt x="174" y="408"/>
                  <a:pt x="178" y="318"/>
                </a:cubicBezTo>
                <a:cubicBezTo>
                  <a:pt x="181" y="273"/>
                  <a:pt x="165" y="249"/>
                  <a:pt x="128" y="235"/>
                </a:cubicBezTo>
                <a:cubicBezTo>
                  <a:pt x="89" y="221"/>
                  <a:pt x="40" y="231"/>
                  <a:pt x="17" y="258"/>
                </a:cubicBezTo>
                <a:cubicBezTo>
                  <a:pt x="8" y="269"/>
                  <a:pt x="2" y="282"/>
                  <a:pt x="2" y="296"/>
                </a:cubicBezTo>
                <a:cubicBezTo>
                  <a:pt x="2" y="300"/>
                  <a:pt x="2" y="304"/>
                  <a:pt x="2" y="308"/>
                </a:cubicBezTo>
                <a:cubicBezTo>
                  <a:pt x="1" y="591"/>
                  <a:pt x="0" y="873"/>
                  <a:pt x="0" y="1156"/>
                </a:cubicBezTo>
                <a:cubicBezTo>
                  <a:pt x="0" y="1295"/>
                  <a:pt x="80" y="1406"/>
                  <a:pt x="213" y="1452"/>
                </a:cubicBezTo>
                <a:cubicBezTo>
                  <a:pt x="254" y="1466"/>
                  <a:pt x="297" y="1471"/>
                  <a:pt x="339" y="1479"/>
                </a:cubicBezTo>
                <a:cubicBezTo>
                  <a:pt x="380" y="1479"/>
                  <a:pt x="421" y="1479"/>
                  <a:pt x="463" y="1479"/>
                </a:cubicBezTo>
                <a:cubicBezTo>
                  <a:pt x="467" y="1478"/>
                  <a:pt x="472" y="1477"/>
                  <a:pt x="477" y="1477"/>
                </a:cubicBezTo>
                <a:cubicBezTo>
                  <a:pt x="516" y="1471"/>
                  <a:pt x="555" y="1466"/>
                  <a:pt x="593" y="145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7637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21">
            <a:extLst>
              <a:ext uri="{FF2B5EF4-FFF2-40B4-BE49-F238E27FC236}">
                <a16:creationId xmlns:a16="http://schemas.microsoft.com/office/drawing/2014/main" xmlns="" id="{C0AD03F6-15F2-4D54-8634-F2FD4B876D5D}"/>
              </a:ext>
            </a:extLst>
          </p:cNvPr>
          <p:cNvSpPr/>
          <p:nvPr/>
        </p:nvSpPr>
        <p:spPr>
          <a:xfrm>
            <a:off x="0" y="6079322"/>
            <a:ext cx="12191999" cy="778677"/>
          </a:xfrm>
          <a:prstGeom prst="rect">
            <a:avLst/>
          </a:prstGeom>
          <a:solidFill>
            <a:schemeClr val="accent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xmlns="" id="{1B0F4BC7-B8BA-4602-9E6B-C6CE47E079E6}"/>
              </a:ext>
            </a:extLst>
          </p:cNvPr>
          <p:cNvSpPr txBox="1">
            <a:spLocks/>
          </p:cNvSpPr>
          <p:nvPr/>
        </p:nvSpPr>
        <p:spPr>
          <a:xfrm>
            <a:off x="7558483" y="686389"/>
            <a:ext cx="4043532" cy="1944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xmlns="" id="{AF760E9B-F437-4BCF-80D4-FC80206C9117}"/>
              </a:ext>
            </a:extLst>
          </p:cNvPr>
          <p:cNvGrpSpPr/>
          <p:nvPr/>
        </p:nvGrpSpPr>
        <p:grpSpPr>
          <a:xfrm>
            <a:off x="7555635" y="2985718"/>
            <a:ext cx="4043532" cy="3081678"/>
            <a:chOff x="755576" y="2985717"/>
            <a:chExt cx="3092136" cy="308167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B409856-0A99-448C-BE6C-1E10FDF4C836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71E0863C-06E7-4CF7-B650-284851284913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1354" y="423154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8A655AB-545D-4A37-98CC-E32666118AFB}"/>
              </a:ext>
            </a:extLst>
          </p:cNvPr>
          <p:cNvSpPr txBox="1"/>
          <p:nvPr/>
        </p:nvSpPr>
        <p:spPr>
          <a:xfrm>
            <a:off x="844933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CD5FE51-4ED0-45D9-8FAA-71C12ACF96A6}"/>
              </a:ext>
            </a:extLst>
          </p:cNvPr>
          <p:cNvSpPr txBox="1"/>
          <p:nvPr/>
        </p:nvSpPr>
        <p:spPr>
          <a:xfrm>
            <a:off x="844933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F2CD112-BA45-4011-8CAB-943137CF3E82}"/>
              </a:ext>
            </a:extLst>
          </p:cNvPr>
          <p:cNvGrpSpPr/>
          <p:nvPr/>
        </p:nvGrpSpPr>
        <p:grpSpPr>
          <a:xfrm>
            <a:off x="844933" y="4805171"/>
            <a:ext cx="2340000" cy="1290652"/>
            <a:chOff x="491147" y="3343901"/>
            <a:chExt cx="1943807" cy="129065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B0D45428-2B53-43B3-A9FD-98C33A814B5F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60FFAC3-D9AC-41E0-AB32-65BC611C97A3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C04314C-5C02-4906-8292-F8358319FD64}"/>
              </a:ext>
            </a:extLst>
          </p:cNvPr>
          <p:cNvSpPr txBox="1"/>
          <p:nvPr/>
        </p:nvSpPr>
        <p:spPr>
          <a:xfrm>
            <a:off x="3557792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58F1899-FF06-466A-8C61-B222DD65BCB6}"/>
              </a:ext>
            </a:extLst>
          </p:cNvPr>
          <p:cNvSpPr txBox="1"/>
          <p:nvPr/>
        </p:nvSpPr>
        <p:spPr>
          <a:xfrm>
            <a:off x="3557792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828E0C90-E5EF-4BFE-8BBD-F2FFF8815EDB}"/>
              </a:ext>
            </a:extLst>
          </p:cNvPr>
          <p:cNvGrpSpPr/>
          <p:nvPr/>
        </p:nvGrpSpPr>
        <p:grpSpPr>
          <a:xfrm>
            <a:off x="3557792" y="4805171"/>
            <a:ext cx="2340000" cy="1290652"/>
            <a:chOff x="491147" y="3343901"/>
            <a:chExt cx="1943807" cy="129065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CA7D6C34-E7B2-4344-B3AE-343D2AD4C4B2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4555C9D-34D1-4E0F-8C96-26899C0B7F7E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C84EF3C-28F4-4AD4-848A-5EA35052066F}"/>
              </a:ext>
            </a:extLst>
          </p:cNvPr>
          <p:cNvSpPr txBox="1"/>
          <p:nvPr/>
        </p:nvSpPr>
        <p:spPr>
          <a:xfrm>
            <a:off x="6270651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1617313-6822-4B88-96B6-A63385EA785A}"/>
              </a:ext>
            </a:extLst>
          </p:cNvPr>
          <p:cNvSpPr txBox="1"/>
          <p:nvPr/>
        </p:nvSpPr>
        <p:spPr>
          <a:xfrm>
            <a:off x="6270651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416D349D-44C9-408E-A727-58F72B7C6392}"/>
              </a:ext>
            </a:extLst>
          </p:cNvPr>
          <p:cNvGrpSpPr/>
          <p:nvPr/>
        </p:nvGrpSpPr>
        <p:grpSpPr>
          <a:xfrm>
            <a:off x="6270651" y="4805171"/>
            <a:ext cx="2340000" cy="1290652"/>
            <a:chOff x="491147" y="3343901"/>
            <a:chExt cx="1943807" cy="12906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F39FACB-239B-4E6C-ABF9-E321AF92AB1B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8B28D5C-B2A9-45FC-8CC8-399EC166C648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B6A0B8B-3E14-4359-8BA9-4A0F401C062E}"/>
              </a:ext>
            </a:extLst>
          </p:cNvPr>
          <p:cNvSpPr txBox="1"/>
          <p:nvPr/>
        </p:nvSpPr>
        <p:spPr>
          <a:xfrm>
            <a:off x="8983509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4AFB033-5F8D-44FD-8332-BC1EF00C5176}"/>
              </a:ext>
            </a:extLst>
          </p:cNvPr>
          <p:cNvSpPr txBox="1"/>
          <p:nvPr/>
        </p:nvSpPr>
        <p:spPr>
          <a:xfrm>
            <a:off x="8983509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AE6136AF-6CFC-4C18-8914-2B37BC5D050D}"/>
              </a:ext>
            </a:extLst>
          </p:cNvPr>
          <p:cNvGrpSpPr/>
          <p:nvPr/>
        </p:nvGrpSpPr>
        <p:grpSpPr>
          <a:xfrm>
            <a:off x="8983509" y="4805171"/>
            <a:ext cx="2340000" cy="1290652"/>
            <a:chOff x="491147" y="3343901"/>
            <a:chExt cx="1943807" cy="12906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21A24FB3-B65A-4336-A64C-7D3F8438506C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D12782DC-BBA4-4F73-8F53-1AFB350BDD21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Freeform 6"/>
          <p:cNvSpPr>
            <a:spLocks/>
          </p:cNvSpPr>
          <p:nvPr/>
        </p:nvSpPr>
        <p:spPr bwMode="auto">
          <a:xfrm>
            <a:off x="1717993" y="3586163"/>
            <a:ext cx="444500" cy="438150"/>
          </a:xfrm>
          <a:custGeom>
            <a:avLst/>
            <a:gdLst>
              <a:gd name="T0" fmla="*/ 4 w 117"/>
              <a:gd name="T1" fmla="*/ 57 h 116"/>
              <a:gd name="T2" fmla="*/ 58 w 117"/>
              <a:gd name="T3" fmla="*/ 0 h 116"/>
              <a:gd name="T4" fmla="*/ 117 w 117"/>
              <a:gd name="T5" fmla="*/ 60 h 116"/>
              <a:gd name="T6" fmla="*/ 59 w 117"/>
              <a:gd name="T7" fmla="*/ 116 h 116"/>
              <a:gd name="T8" fmla="*/ 4 w 117"/>
              <a:gd name="T9" fmla="*/ 5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" h="116">
                <a:moveTo>
                  <a:pt x="4" y="57"/>
                </a:moveTo>
                <a:cubicBezTo>
                  <a:pt x="0" y="30"/>
                  <a:pt x="29" y="0"/>
                  <a:pt x="58" y="0"/>
                </a:cubicBezTo>
                <a:cubicBezTo>
                  <a:pt x="93" y="1"/>
                  <a:pt x="117" y="24"/>
                  <a:pt x="117" y="60"/>
                </a:cubicBezTo>
                <a:cubicBezTo>
                  <a:pt x="116" y="93"/>
                  <a:pt x="93" y="116"/>
                  <a:pt x="59" y="116"/>
                </a:cubicBezTo>
                <a:cubicBezTo>
                  <a:pt x="25" y="116"/>
                  <a:pt x="4" y="93"/>
                  <a:pt x="4" y="5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6"/>
          <p:cNvSpPr>
            <a:spLocks/>
          </p:cNvSpPr>
          <p:nvPr/>
        </p:nvSpPr>
        <p:spPr bwMode="auto">
          <a:xfrm>
            <a:off x="4491673" y="3684587"/>
            <a:ext cx="444500" cy="438150"/>
          </a:xfrm>
          <a:custGeom>
            <a:avLst/>
            <a:gdLst>
              <a:gd name="T0" fmla="*/ 4 w 117"/>
              <a:gd name="T1" fmla="*/ 57 h 116"/>
              <a:gd name="T2" fmla="*/ 58 w 117"/>
              <a:gd name="T3" fmla="*/ 0 h 116"/>
              <a:gd name="T4" fmla="*/ 117 w 117"/>
              <a:gd name="T5" fmla="*/ 60 h 116"/>
              <a:gd name="T6" fmla="*/ 59 w 117"/>
              <a:gd name="T7" fmla="*/ 116 h 116"/>
              <a:gd name="T8" fmla="*/ 4 w 117"/>
              <a:gd name="T9" fmla="*/ 5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" h="116">
                <a:moveTo>
                  <a:pt x="4" y="57"/>
                </a:moveTo>
                <a:cubicBezTo>
                  <a:pt x="0" y="30"/>
                  <a:pt x="29" y="0"/>
                  <a:pt x="58" y="0"/>
                </a:cubicBezTo>
                <a:cubicBezTo>
                  <a:pt x="93" y="1"/>
                  <a:pt x="117" y="24"/>
                  <a:pt x="117" y="60"/>
                </a:cubicBezTo>
                <a:cubicBezTo>
                  <a:pt x="116" y="93"/>
                  <a:pt x="93" y="116"/>
                  <a:pt x="59" y="116"/>
                </a:cubicBezTo>
                <a:cubicBezTo>
                  <a:pt x="25" y="116"/>
                  <a:pt x="4" y="93"/>
                  <a:pt x="4" y="5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6"/>
          <p:cNvSpPr>
            <a:spLocks/>
          </p:cNvSpPr>
          <p:nvPr/>
        </p:nvSpPr>
        <p:spPr bwMode="auto">
          <a:xfrm>
            <a:off x="7124066" y="3690015"/>
            <a:ext cx="444500" cy="438150"/>
          </a:xfrm>
          <a:custGeom>
            <a:avLst/>
            <a:gdLst>
              <a:gd name="T0" fmla="*/ 4 w 117"/>
              <a:gd name="T1" fmla="*/ 57 h 116"/>
              <a:gd name="T2" fmla="*/ 58 w 117"/>
              <a:gd name="T3" fmla="*/ 0 h 116"/>
              <a:gd name="T4" fmla="*/ 117 w 117"/>
              <a:gd name="T5" fmla="*/ 60 h 116"/>
              <a:gd name="T6" fmla="*/ 59 w 117"/>
              <a:gd name="T7" fmla="*/ 116 h 116"/>
              <a:gd name="T8" fmla="*/ 4 w 117"/>
              <a:gd name="T9" fmla="*/ 5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" h="116">
                <a:moveTo>
                  <a:pt x="4" y="57"/>
                </a:moveTo>
                <a:cubicBezTo>
                  <a:pt x="0" y="30"/>
                  <a:pt x="29" y="0"/>
                  <a:pt x="58" y="0"/>
                </a:cubicBezTo>
                <a:cubicBezTo>
                  <a:pt x="93" y="1"/>
                  <a:pt x="117" y="24"/>
                  <a:pt x="117" y="60"/>
                </a:cubicBezTo>
                <a:cubicBezTo>
                  <a:pt x="116" y="93"/>
                  <a:pt x="93" y="116"/>
                  <a:pt x="59" y="116"/>
                </a:cubicBezTo>
                <a:cubicBezTo>
                  <a:pt x="25" y="116"/>
                  <a:pt x="4" y="93"/>
                  <a:pt x="4" y="5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6"/>
          <p:cNvSpPr>
            <a:spLocks/>
          </p:cNvSpPr>
          <p:nvPr/>
        </p:nvSpPr>
        <p:spPr bwMode="auto">
          <a:xfrm>
            <a:off x="9907272" y="3663736"/>
            <a:ext cx="444500" cy="438150"/>
          </a:xfrm>
          <a:custGeom>
            <a:avLst/>
            <a:gdLst>
              <a:gd name="T0" fmla="*/ 4 w 117"/>
              <a:gd name="T1" fmla="*/ 57 h 116"/>
              <a:gd name="T2" fmla="*/ 58 w 117"/>
              <a:gd name="T3" fmla="*/ 0 h 116"/>
              <a:gd name="T4" fmla="*/ 117 w 117"/>
              <a:gd name="T5" fmla="*/ 60 h 116"/>
              <a:gd name="T6" fmla="*/ 59 w 117"/>
              <a:gd name="T7" fmla="*/ 116 h 116"/>
              <a:gd name="T8" fmla="*/ 4 w 117"/>
              <a:gd name="T9" fmla="*/ 5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" h="116">
                <a:moveTo>
                  <a:pt x="4" y="57"/>
                </a:moveTo>
                <a:cubicBezTo>
                  <a:pt x="0" y="30"/>
                  <a:pt x="29" y="0"/>
                  <a:pt x="58" y="0"/>
                </a:cubicBezTo>
                <a:cubicBezTo>
                  <a:pt x="93" y="1"/>
                  <a:pt x="117" y="24"/>
                  <a:pt x="117" y="60"/>
                </a:cubicBezTo>
                <a:cubicBezTo>
                  <a:pt x="116" y="93"/>
                  <a:pt x="93" y="116"/>
                  <a:pt x="59" y="116"/>
                </a:cubicBezTo>
                <a:cubicBezTo>
                  <a:pt x="25" y="116"/>
                  <a:pt x="4" y="93"/>
                  <a:pt x="4" y="5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1429861" y="2388502"/>
            <a:ext cx="1020763" cy="1004888"/>
          </a:xfrm>
          <a:custGeom>
            <a:avLst/>
            <a:gdLst>
              <a:gd name="T0" fmla="*/ 176 w 269"/>
              <a:gd name="T1" fmla="*/ 102 h 265"/>
              <a:gd name="T2" fmla="*/ 151 w 269"/>
              <a:gd name="T3" fmla="*/ 125 h 265"/>
              <a:gd name="T4" fmla="*/ 146 w 269"/>
              <a:gd name="T5" fmla="*/ 130 h 265"/>
              <a:gd name="T6" fmla="*/ 130 w 269"/>
              <a:gd name="T7" fmla="*/ 131 h 265"/>
              <a:gd name="T8" fmla="*/ 73 w 269"/>
              <a:gd name="T9" fmla="*/ 99 h 265"/>
              <a:gd name="T10" fmla="*/ 69 w 269"/>
              <a:gd name="T11" fmla="*/ 98 h 265"/>
              <a:gd name="T12" fmla="*/ 32 w 269"/>
              <a:gd name="T13" fmla="*/ 101 h 265"/>
              <a:gd name="T14" fmla="*/ 25 w 269"/>
              <a:gd name="T15" fmla="*/ 99 h 265"/>
              <a:gd name="T16" fmla="*/ 23 w 269"/>
              <a:gd name="T17" fmla="*/ 96 h 265"/>
              <a:gd name="T18" fmla="*/ 26 w 269"/>
              <a:gd name="T19" fmla="*/ 95 h 265"/>
              <a:gd name="T20" fmla="*/ 48 w 269"/>
              <a:gd name="T21" fmla="*/ 93 h 265"/>
              <a:gd name="T22" fmla="*/ 50 w 269"/>
              <a:gd name="T23" fmla="*/ 87 h 265"/>
              <a:gd name="T24" fmla="*/ 43 w 269"/>
              <a:gd name="T25" fmla="*/ 84 h 265"/>
              <a:gd name="T26" fmla="*/ 39 w 269"/>
              <a:gd name="T27" fmla="*/ 83 h 265"/>
              <a:gd name="T28" fmla="*/ 34 w 269"/>
              <a:gd name="T29" fmla="*/ 82 h 265"/>
              <a:gd name="T30" fmla="*/ 37 w 269"/>
              <a:gd name="T31" fmla="*/ 83 h 265"/>
              <a:gd name="T32" fmla="*/ 43 w 269"/>
              <a:gd name="T33" fmla="*/ 85 h 265"/>
              <a:gd name="T34" fmla="*/ 50 w 269"/>
              <a:gd name="T35" fmla="*/ 88 h 265"/>
              <a:gd name="T36" fmla="*/ 22 w 269"/>
              <a:gd name="T37" fmla="*/ 93 h 265"/>
              <a:gd name="T38" fmla="*/ 0 w 269"/>
              <a:gd name="T39" fmla="*/ 66 h 265"/>
              <a:gd name="T40" fmla="*/ 63 w 269"/>
              <a:gd name="T41" fmla="*/ 60 h 265"/>
              <a:gd name="T42" fmla="*/ 62 w 269"/>
              <a:gd name="T43" fmla="*/ 69 h 265"/>
              <a:gd name="T44" fmla="*/ 61 w 269"/>
              <a:gd name="T45" fmla="*/ 72 h 265"/>
              <a:gd name="T46" fmla="*/ 52 w 269"/>
              <a:gd name="T47" fmla="*/ 78 h 265"/>
              <a:gd name="T48" fmla="*/ 38 w 269"/>
              <a:gd name="T49" fmla="*/ 78 h 265"/>
              <a:gd name="T50" fmla="*/ 35 w 269"/>
              <a:gd name="T51" fmla="*/ 79 h 265"/>
              <a:gd name="T52" fmla="*/ 59 w 269"/>
              <a:gd name="T53" fmla="*/ 80 h 265"/>
              <a:gd name="T54" fmla="*/ 106 w 269"/>
              <a:gd name="T55" fmla="*/ 94 h 265"/>
              <a:gd name="T56" fmla="*/ 129 w 269"/>
              <a:gd name="T57" fmla="*/ 103 h 265"/>
              <a:gd name="T58" fmla="*/ 133 w 269"/>
              <a:gd name="T59" fmla="*/ 102 h 265"/>
              <a:gd name="T60" fmla="*/ 149 w 269"/>
              <a:gd name="T61" fmla="*/ 85 h 265"/>
              <a:gd name="T62" fmla="*/ 151 w 269"/>
              <a:gd name="T63" fmla="*/ 82 h 265"/>
              <a:gd name="T64" fmla="*/ 113 w 269"/>
              <a:gd name="T65" fmla="*/ 78 h 265"/>
              <a:gd name="T66" fmla="*/ 96 w 269"/>
              <a:gd name="T67" fmla="*/ 53 h 265"/>
              <a:gd name="T68" fmla="*/ 126 w 269"/>
              <a:gd name="T69" fmla="*/ 5 h 265"/>
              <a:gd name="T70" fmla="*/ 175 w 269"/>
              <a:gd name="T71" fmla="*/ 34 h 265"/>
              <a:gd name="T72" fmla="*/ 192 w 269"/>
              <a:gd name="T73" fmla="*/ 36 h 265"/>
              <a:gd name="T74" fmla="*/ 260 w 269"/>
              <a:gd name="T75" fmla="*/ 97 h 265"/>
              <a:gd name="T76" fmla="*/ 267 w 269"/>
              <a:gd name="T77" fmla="*/ 135 h 265"/>
              <a:gd name="T78" fmla="*/ 267 w 269"/>
              <a:gd name="T79" fmla="*/ 177 h 265"/>
              <a:gd name="T80" fmla="*/ 250 w 269"/>
              <a:gd name="T81" fmla="*/ 238 h 265"/>
              <a:gd name="T82" fmla="*/ 235 w 269"/>
              <a:gd name="T83" fmla="*/ 256 h 265"/>
              <a:gd name="T84" fmla="*/ 217 w 269"/>
              <a:gd name="T85" fmla="*/ 262 h 265"/>
              <a:gd name="T86" fmla="*/ 202 w 269"/>
              <a:gd name="T87" fmla="*/ 264 h 265"/>
              <a:gd name="T88" fmla="*/ 178 w 269"/>
              <a:gd name="T89" fmla="*/ 264 h 265"/>
              <a:gd name="T90" fmla="*/ 148 w 269"/>
              <a:gd name="T91" fmla="*/ 262 h 265"/>
              <a:gd name="T92" fmla="*/ 81 w 269"/>
              <a:gd name="T93" fmla="*/ 249 h 265"/>
              <a:gd name="T94" fmla="*/ 66 w 269"/>
              <a:gd name="T95" fmla="*/ 241 h 265"/>
              <a:gd name="T96" fmla="*/ 59 w 269"/>
              <a:gd name="T97" fmla="*/ 226 h 265"/>
              <a:gd name="T98" fmla="*/ 71 w 269"/>
              <a:gd name="T99" fmla="*/ 214 h 265"/>
              <a:gd name="T100" fmla="*/ 87 w 269"/>
              <a:gd name="T101" fmla="*/ 210 h 265"/>
              <a:gd name="T102" fmla="*/ 161 w 269"/>
              <a:gd name="T103" fmla="*/ 209 h 265"/>
              <a:gd name="T104" fmla="*/ 181 w 269"/>
              <a:gd name="T105" fmla="*/ 210 h 265"/>
              <a:gd name="T106" fmla="*/ 183 w 269"/>
              <a:gd name="T107" fmla="*/ 209 h 265"/>
              <a:gd name="T108" fmla="*/ 200 w 269"/>
              <a:gd name="T109" fmla="*/ 173 h 265"/>
              <a:gd name="T110" fmla="*/ 202 w 269"/>
              <a:gd name="T111" fmla="*/ 148 h 265"/>
              <a:gd name="T112" fmla="*/ 197 w 269"/>
              <a:gd name="T113" fmla="*/ 138 h 265"/>
              <a:gd name="T114" fmla="*/ 177 w 269"/>
              <a:gd name="T115" fmla="*/ 103 h 265"/>
              <a:gd name="T116" fmla="*/ 176 w 269"/>
              <a:gd name="T117" fmla="*/ 102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9" h="265">
                <a:moveTo>
                  <a:pt x="176" y="102"/>
                </a:moveTo>
                <a:cubicBezTo>
                  <a:pt x="168" y="110"/>
                  <a:pt x="160" y="118"/>
                  <a:pt x="151" y="125"/>
                </a:cubicBezTo>
                <a:cubicBezTo>
                  <a:pt x="150" y="127"/>
                  <a:pt x="148" y="129"/>
                  <a:pt x="146" y="130"/>
                </a:cubicBezTo>
                <a:cubicBezTo>
                  <a:pt x="141" y="133"/>
                  <a:pt x="135" y="134"/>
                  <a:pt x="130" y="131"/>
                </a:cubicBezTo>
                <a:cubicBezTo>
                  <a:pt x="111" y="120"/>
                  <a:pt x="92" y="109"/>
                  <a:pt x="73" y="99"/>
                </a:cubicBezTo>
                <a:cubicBezTo>
                  <a:pt x="72" y="98"/>
                  <a:pt x="71" y="98"/>
                  <a:pt x="69" y="98"/>
                </a:cubicBezTo>
                <a:cubicBezTo>
                  <a:pt x="57" y="100"/>
                  <a:pt x="45" y="102"/>
                  <a:pt x="32" y="101"/>
                </a:cubicBezTo>
                <a:cubicBezTo>
                  <a:pt x="30" y="101"/>
                  <a:pt x="27" y="100"/>
                  <a:pt x="25" y="99"/>
                </a:cubicBezTo>
                <a:cubicBezTo>
                  <a:pt x="24" y="99"/>
                  <a:pt x="24" y="97"/>
                  <a:pt x="23" y="96"/>
                </a:cubicBezTo>
                <a:cubicBezTo>
                  <a:pt x="24" y="96"/>
                  <a:pt x="25" y="95"/>
                  <a:pt x="26" y="95"/>
                </a:cubicBezTo>
                <a:cubicBezTo>
                  <a:pt x="34" y="97"/>
                  <a:pt x="41" y="95"/>
                  <a:pt x="48" y="93"/>
                </a:cubicBezTo>
                <a:cubicBezTo>
                  <a:pt x="52" y="91"/>
                  <a:pt x="52" y="90"/>
                  <a:pt x="50" y="87"/>
                </a:cubicBezTo>
                <a:cubicBezTo>
                  <a:pt x="48" y="85"/>
                  <a:pt x="46" y="84"/>
                  <a:pt x="43" y="84"/>
                </a:cubicBezTo>
                <a:cubicBezTo>
                  <a:pt x="42" y="84"/>
                  <a:pt x="40" y="84"/>
                  <a:pt x="39" y="83"/>
                </a:cubicBezTo>
                <a:cubicBezTo>
                  <a:pt x="37" y="83"/>
                  <a:pt x="36" y="82"/>
                  <a:pt x="34" y="82"/>
                </a:cubicBezTo>
                <a:cubicBezTo>
                  <a:pt x="35" y="82"/>
                  <a:pt x="36" y="83"/>
                  <a:pt x="37" y="83"/>
                </a:cubicBezTo>
                <a:cubicBezTo>
                  <a:pt x="39" y="84"/>
                  <a:pt x="41" y="84"/>
                  <a:pt x="43" y="85"/>
                </a:cubicBezTo>
                <a:cubicBezTo>
                  <a:pt x="46" y="85"/>
                  <a:pt x="48" y="86"/>
                  <a:pt x="50" y="88"/>
                </a:cubicBezTo>
                <a:cubicBezTo>
                  <a:pt x="41" y="95"/>
                  <a:pt x="32" y="96"/>
                  <a:pt x="22" y="93"/>
                </a:cubicBezTo>
                <a:cubicBezTo>
                  <a:pt x="9" y="89"/>
                  <a:pt x="1" y="78"/>
                  <a:pt x="0" y="66"/>
                </a:cubicBezTo>
                <a:cubicBezTo>
                  <a:pt x="21" y="64"/>
                  <a:pt x="41" y="62"/>
                  <a:pt x="63" y="60"/>
                </a:cubicBezTo>
                <a:cubicBezTo>
                  <a:pt x="63" y="63"/>
                  <a:pt x="62" y="66"/>
                  <a:pt x="62" y="69"/>
                </a:cubicBezTo>
                <a:cubicBezTo>
                  <a:pt x="62" y="70"/>
                  <a:pt x="62" y="71"/>
                  <a:pt x="61" y="72"/>
                </a:cubicBezTo>
                <a:cubicBezTo>
                  <a:pt x="59" y="79"/>
                  <a:pt x="59" y="79"/>
                  <a:pt x="52" y="78"/>
                </a:cubicBezTo>
                <a:cubicBezTo>
                  <a:pt x="48" y="78"/>
                  <a:pt x="43" y="78"/>
                  <a:pt x="38" y="78"/>
                </a:cubicBezTo>
                <a:cubicBezTo>
                  <a:pt x="37" y="78"/>
                  <a:pt x="36" y="79"/>
                  <a:pt x="35" y="79"/>
                </a:cubicBezTo>
                <a:cubicBezTo>
                  <a:pt x="43" y="77"/>
                  <a:pt x="51" y="78"/>
                  <a:pt x="59" y="80"/>
                </a:cubicBezTo>
                <a:cubicBezTo>
                  <a:pt x="76" y="82"/>
                  <a:pt x="91" y="88"/>
                  <a:pt x="106" y="94"/>
                </a:cubicBezTo>
                <a:cubicBezTo>
                  <a:pt x="114" y="97"/>
                  <a:pt x="121" y="100"/>
                  <a:pt x="129" y="103"/>
                </a:cubicBezTo>
                <a:cubicBezTo>
                  <a:pt x="131" y="104"/>
                  <a:pt x="132" y="104"/>
                  <a:pt x="133" y="102"/>
                </a:cubicBezTo>
                <a:cubicBezTo>
                  <a:pt x="138" y="97"/>
                  <a:pt x="143" y="91"/>
                  <a:pt x="149" y="85"/>
                </a:cubicBezTo>
                <a:cubicBezTo>
                  <a:pt x="149" y="84"/>
                  <a:pt x="150" y="83"/>
                  <a:pt x="151" y="82"/>
                </a:cubicBezTo>
                <a:cubicBezTo>
                  <a:pt x="137" y="87"/>
                  <a:pt x="125" y="86"/>
                  <a:pt x="113" y="78"/>
                </a:cubicBezTo>
                <a:cubicBezTo>
                  <a:pt x="104" y="72"/>
                  <a:pt x="99" y="64"/>
                  <a:pt x="96" y="53"/>
                </a:cubicBezTo>
                <a:cubicBezTo>
                  <a:pt x="92" y="32"/>
                  <a:pt x="104" y="11"/>
                  <a:pt x="126" y="5"/>
                </a:cubicBezTo>
                <a:cubicBezTo>
                  <a:pt x="146" y="0"/>
                  <a:pt x="168" y="12"/>
                  <a:pt x="175" y="34"/>
                </a:cubicBezTo>
                <a:cubicBezTo>
                  <a:pt x="181" y="34"/>
                  <a:pt x="186" y="35"/>
                  <a:pt x="192" y="36"/>
                </a:cubicBezTo>
                <a:cubicBezTo>
                  <a:pt x="226" y="44"/>
                  <a:pt x="248" y="65"/>
                  <a:pt x="260" y="97"/>
                </a:cubicBezTo>
                <a:cubicBezTo>
                  <a:pt x="265" y="109"/>
                  <a:pt x="266" y="122"/>
                  <a:pt x="267" y="135"/>
                </a:cubicBezTo>
                <a:cubicBezTo>
                  <a:pt x="268" y="149"/>
                  <a:pt x="269" y="163"/>
                  <a:pt x="267" y="177"/>
                </a:cubicBezTo>
                <a:cubicBezTo>
                  <a:pt x="265" y="199"/>
                  <a:pt x="261" y="219"/>
                  <a:pt x="250" y="238"/>
                </a:cubicBezTo>
                <a:cubicBezTo>
                  <a:pt x="246" y="245"/>
                  <a:pt x="241" y="251"/>
                  <a:pt x="235" y="256"/>
                </a:cubicBezTo>
                <a:cubicBezTo>
                  <a:pt x="229" y="260"/>
                  <a:pt x="223" y="262"/>
                  <a:pt x="217" y="262"/>
                </a:cubicBezTo>
                <a:cubicBezTo>
                  <a:pt x="212" y="263"/>
                  <a:pt x="207" y="264"/>
                  <a:pt x="202" y="264"/>
                </a:cubicBezTo>
                <a:cubicBezTo>
                  <a:pt x="194" y="265"/>
                  <a:pt x="186" y="265"/>
                  <a:pt x="178" y="264"/>
                </a:cubicBezTo>
                <a:cubicBezTo>
                  <a:pt x="168" y="264"/>
                  <a:pt x="158" y="263"/>
                  <a:pt x="148" y="262"/>
                </a:cubicBezTo>
                <a:cubicBezTo>
                  <a:pt x="125" y="260"/>
                  <a:pt x="103" y="257"/>
                  <a:pt x="81" y="249"/>
                </a:cubicBezTo>
                <a:cubicBezTo>
                  <a:pt x="76" y="247"/>
                  <a:pt x="71" y="244"/>
                  <a:pt x="66" y="241"/>
                </a:cubicBezTo>
                <a:cubicBezTo>
                  <a:pt x="61" y="238"/>
                  <a:pt x="58" y="233"/>
                  <a:pt x="59" y="226"/>
                </a:cubicBezTo>
                <a:cubicBezTo>
                  <a:pt x="61" y="220"/>
                  <a:pt x="65" y="216"/>
                  <a:pt x="71" y="214"/>
                </a:cubicBezTo>
                <a:cubicBezTo>
                  <a:pt x="76" y="212"/>
                  <a:pt x="82" y="211"/>
                  <a:pt x="87" y="210"/>
                </a:cubicBezTo>
                <a:cubicBezTo>
                  <a:pt x="112" y="207"/>
                  <a:pt x="136" y="209"/>
                  <a:pt x="161" y="209"/>
                </a:cubicBezTo>
                <a:cubicBezTo>
                  <a:pt x="167" y="210"/>
                  <a:pt x="174" y="210"/>
                  <a:pt x="181" y="210"/>
                </a:cubicBezTo>
                <a:cubicBezTo>
                  <a:pt x="182" y="210"/>
                  <a:pt x="183" y="209"/>
                  <a:pt x="183" y="209"/>
                </a:cubicBezTo>
                <a:cubicBezTo>
                  <a:pt x="189" y="197"/>
                  <a:pt x="196" y="186"/>
                  <a:pt x="200" y="173"/>
                </a:cubicBezTo>
                <a:cubicBezTo>
                  <a:pt x="203" y="165"/>
                  <a:pt x="205" y="157"/>
                  <a:pt x="202" y="148"/>
                </a:cubicBezTo>
                <a:cubicBezTo>
                  <a:pt x="201" y="145"/>
                  <a:pt x="199" y="141"/>
                  <a:pt x="197" y="138"/>
                </a:cubicBezTo>
                <a:cubicBezTo>
                  <a:pt x="188" y="128"/>
                  <a:pt x="181" y="116"/>
                  <a:pt x="177" y="103"/>
                </a:cubicBezTo>
                <a:cubicBezTo>
                  <a:pt x="177" y="103"/>
                  <a:pt x="177" y="103"/>
                  <a:pt x="176" y="1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5"/>
          <p:cNvSpPr>
            <a:spLocks/>
          </p:cNvSpPr>
          <p:nvPr/>
        </p:nvSpPr>
        <p:spPr bwMode="auto">
          <a:xfrm>
            <a:off x="4203541" y="2473668"/>
            <a:ext cx="1020763" cy="1004888"/>
          </a:xfrm>
          <a:custGeom>
            <a:avLst/>
            <a:gdLst>
              <a:gd name="T0" fmla="*/ 176 w 269"/>
              <a:gd name="T1" fmla="*/ 102 h 265"/>
              <a:gd name="T2" fmla="*/ 151 w 269"/>
              <a:gd name="T3" fmla="*/ 125 h 265"/>
              <a:gd name="T4" fmla="*/ 146 w 269"/>
              <a:gd name="T5" fmla="*/ 130 h 265"/>
              <a:gd name="T6" fmla="*/ 130 w 269"/>
              <a:gd name="T7" fmla="*/ 131 h 265"/>
              <a:gd name="T8" fmla="*/ 73 w 269"/>
              <a:gd name="T9" fmla="*/ 99 h 265"/>
              <a:gd name="T10" fmla="*/ 69 w 269"/>
              <a:gd name="T11" fmla="*/ 98 h 265"/>
              <a:gd name="T12" fmla="*/ 32 w 269"/>
              <a:gd name="T13" fmla="*/ 101 h 265"/>
              <a:gd name="T14" fmla="*/ 25 w 269"/>
              <a:gd name="T15" fmla="*/ 99 h 265"/>
              <a:gd name="T16" fmla="*/ 23 w 269"/>
              <a:gd name="T17" fmla="*/ 96 h 265"/>
              <a:gd name="T18" fmla="*/ 26 w 269"/>
              <a:gd name="T19" fmla="*/ 95 h 265"/>
              <a:gd name="T20" fmla="*/ 48 w 269"/>
              <a:gd name="T21" fmla="*/ 93 h 265"/>
              <a:gd name="T22" fmla="*/ 50 w 269"/>
              <a:gd name="T23" fmla="*/ 87 h 265"/>
              <a:gd name="T24" fmla="*/ 43 w 269"/>
              <a:gd name="T25" fmla="*/ 84 h 265"/>
              <a:gd name="T26" fmla="*/ 39 w 269"/>
              <a:gd name="T27" fmla="*/ 83 h 265"/>
              <a:gd name="T28" fmla="*/ 34 w 269"/>
              <a:gd name="T29" fmla="*/ 82 h 265"/>
              <a:gd name="T30" fmla="*/ 37 w 269"/>
              <a:gd name="T31" fmla="*/ 83 h 265"/>
              <a:gd name="T32" fmla="*/ 43 w 269"/>
              <a:gd name="T33" fmla="*/ 85 h 265"/>
              <a:gd name="T34" fmla="*/ 50 w 269"/>
              <a:gd name="T35" fmla="*/ 88 h 265"/>
              <a:gd name="T36" fmla="*/ 22 w 269"/>
              <a:gd name="T37" fmla="*/ 93 h 265"/>
              <a:gd name="T38" fmla="*/ 0 w 269"/>
              <a:gd name="T39" fmla="*/ 66 h 265"/>
              <a:gd name="T40" fmla="*/ 63 w 269"/>
              <a:gd name="T41" fmla="*/ 60 h 265"/>
              <a:gd name="T42" fmla="*/ 62 w 269"/>
              <a:gd name="T43" fmla="*/ 69 h 265"/>
              <a:gd name="T44" fmla="*/ 61 w 269"/>
              <a:gd name="T45" fmla="*/ 72 h 265"/>
              <a:gd name="T46" fmla="*/ 52 w 269"/>
              <a:gd name="T47" fmla="*/ 78 h 265"/>
              <a:gd name="T48" fmla="*/ 38 w 269"/>
              <a:gd name="T49" fmla="*/ 78 h 265"/>
              <a:gd name="T50" fmla="*/ 35 w 269"/>
              <a:gd name="T51" fmla="*/ 79 h 265"/>
              <a:gd name="T52" fmla="*/ 59 w 269"/>
              <a:gd name="T53" fmla="*/ 80 h 265"/>
              <a:gd name="T54" fmla="*/ 106 w 269"/>
              <a:gd name="T55" fmla="*/ 94 h 265"/>
              <a:gd name="T56" fmla="*/ 129 w 269"/>
              <a:gd name="T57" fmla="*/ 103 h 265"/>
              <a:gd name="T58" fmla="*/ 133 w 269"/>
              <a:gd name="T59" fmla="*/ 102 h 265"/>
              <a:gd name="T60" fmla="*/ 149 w 269"/>
              <a:gd name="T61" fmla="*/ 85 h 265"/>
              <a:gd name="T62" fmla="*/ 151 w 269"/>
              <a:gd name="T63" fmla="*/ 82 h 265"/>
              <a:gd name="T64" fmla="*/ 113 w 269"/>
              <a:gd name="T65" fmla="*/ 78 h 265"/>
              <a:gd name="T66" fmla="*/ 96 w 269"/>
              <a:gd name="T67" fmla="*/ 53 h 265"/>
              <a:gd name="T68" fmla="*/ 126 w 269"/>
              <a:gd name="T69" fmla="*/ 5 h 265"/>
              <a:gd name="T70" fmla="*/ 175 w 269"/>
              <a:gd name="T71" fmla="*/ 34 h 265"/>
              <a:gd name="T72" fmla="*/ 192 w 269"/>
              <a:gd name="T73" fmla="*/ 36 h 265"/>
              <a:gd name="T74" fmla="*/ 260 w 269"/>
              <a:gd name="T75" fmla="*/ 97 h 265"/>
              <a:gd name="T76" fmla="*/ 267 w 269"/>
              <a:gd name="T77" fmla="*/ 135 h 265"/>
              <a:gd name="T78" fmla="*/ 267 w 269"/>
              <a:gd name="T79" fmla="*/ 177 h 265"/>
              <a:gd name="T80" fmla="*/ 250 w 269"/>
              <a:gd name="T81" fmla="*/ 238 h 265"/>
              <a:gd name="T82" fmla="*/ 235 w 269"/>
              <a:gd name="T83" fmla="*/ 256 h 265"/>
              <a:gd name="T84" fmla="*/ 217 w 269"/>
              <a:gd name="T85" fmla="*/ 262 h 265"/>
              <a:gd name="T86" fmla="*/ 202 w 269"/>
              <a:gd name="T87" fmla="*/ 264 h 265"/>
              <a:gd name="T88" fmla="*/ 178 w 269"/>
              <a:gd name="T89" fmla="*/ 264 h 265"/>
              <a:gd name="T90" fmla="*/ 148 w 269"/>
              <a:gd name="T91" fmla="*/ 262 h 265"/>
              <a:gd name="T92" fmla="*/ 81 w 269"/>
              <a:gd name="T93" fmla="*/ 249 h 265"/>
              <a:gd name="T94" fmla="*/ 66 w 269"/>
              <a:gd name="T95" fmla="*/ 241 h 265"/>
              <a:gd name="T96" fmla="*/ 59 w 269"/>
              <a:gd name="T97" fmla="*/ 226 h 265"/>
              <a:gd name="T98" fmla="*/ 71 w 269"/>
              <a:gd name="T99" fmla="*/ 214 h 265"/>
              <a:gd name="T100" fmla="*/ 87 w 269"/>
              <a:gd name="T101" fmla="*/ 210 h 265"/>
              <a:gd name="T102" fmla="*/ 161 w 269"/>
              <a:gd name="T103" fmla="*/ 209 h 265"/>
              <a:gd name="T104" fmla="*/ 181 w 269"/>
              <a:gd name="T105" fmla="*/ 210 h 265"/>
              <a:gd name="T106" fmla="*/ 183 w 269"/>
              <a:gd name="T107" fmla="*/ 209 h 265"/>
              <a:gd name="T108" fmla="*/ 200 w 269"/>
              <a:gd name="T109" fmla="*/ 173 h 265"/>
              <a:gd name="T110" fmla="*/ 202 w 269"/>
              <a:gd name="T111" fmla="*/ 148 h 265"/>
              <a:gd name="T112" fmla="*/ 197 w 269"/>
              <a:gd name="T113" fmla="*/ 138 h 265"/>
              <a:gd name="T114" fmla="*/ 177 w 269"/>
              <a:gd name="T115" fmla="*/ 103 h 265"/>
              <a:gd name="T116" fmla="*/ 176 w 269"/>
              <a:gd name="T117" fmla="*/ 102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9" h="265">
                <a:moveTo>
                  <a:pt x="176" y="102"/>
                </a:moveTo>
                <a:cubicBezTo>
                  <a:pt x="168" y="110"/>
                  <a:pt x="160" y="118"/>
                  <a:pt x="151" y="125"/>
                </a:cubicBezTo>
                <a:cubicBezTo>
                  <a:pt x="150" y="127"/>
                  <a:pt x="148" y="129"/>
                  <a:pt x="146" y="130"/>
                </a:cubicBezTo>
                <a:cubicBezTo>
                  <a:pt x="141" y="133"/>
                  <a:pt x="135" y="134"/>
                  <a:pt x="130" y="131"/>
                </a:cubicBezTo>
                <a:cubicBezTo>
                  <a:pt x="111" y="120"/>
                  <a:pt x="92" y="109"/>
                  <a:pt x="73" y="99"/>
                </a:cubicBezTo>
                <a:cubicBezTo>
                  <a:pt x="72" y="98"/>
                  <a:pt x="71" y="98"/>
                  <a:pt x="69" y="98"/>
                </a:cubicBezTo>
                <a:cubicBezTo>
                  <a:pt x="57" y="100"/>
                  <a:pt x="45" y="102"/>
                  <a:pt x="32" y="101"/>
                </a:cubicBezTo>
                <a:cubicBezTo>
                  <a:pt x="30" y="101"/>
                  <a:pt x="27" y="100"/>
                  <a:pt x="25" y="99"/>
                </a:cubicBezTo>
                <a:cubicBezTo>
                  <a:pt x="24" y="99"/>
                  <a:pt x="24" y="97"/>
                  <a:pt x="23" y="96"/>
                </a:cubicBezTo>
                <a:cubicBezTo>
                  <a:pt x="24" y="96"/>
                  <a:pt x="25" y="95"/>
                  <a:pt x="26" y="95"/>
                </a:cubicBezTo>
                <a:cubicBezTo>
                  <a:pt x="34" y="97"/>
                  <a:pt x="41" y="95"/>
                  <a:pt x="48" y="93"/>
                </a:cubicBezTo>
                <a:cubicBezTo>
                  <a:pt x="52" y="91"/>
                  <a:pt x="52" y="90"/>
                  <a:pt x="50" y="87"/>
                </a:cubicBezTo>
                <a:cubicBezTo>
                  <a:pt x="48" y="85"/>
                  <a:pt x="46" y="84"/>
                  <a:pt x="43" y="84"/>
                </a:cubicBezTo>
                <a:cubicBezTo>
                  <a:pt x="42" y="84"/>
                  <a:pt x="40" y="84"/>
                  <a:pt x="39" y="83"/>
                </a:cubicBezTo>
                <a:cubicBezTo>
                  <a:pt x="37" y="83"/>
                  <a:pt x="36" y="82"/>
                  <a:pt x="34" y="82"/>
                </a:cubicBezTo>
                <a:cubicBezTo>
                  <a:pt x="35" y="82"/>
                  <a:pt x="36" y="83"/>
                  <a:pt x="37" y="83"/>
                </a:cubicBezTo>
                <a:cubicBezTo>
                  <a:pt x="39" y="84"/>
                  <a:pt x="41" y="84"/>
                  <a:pt x="43" y="85"/>
                </a:cubicBezTo>
                <a:cubicBezTo>
                  <a:pt x="46" y="85"/>
                  <a:pt x="48" y="86"/>
                  <a:pt x="50" y="88"/>
                </a:cubicBezTo>
                <a:cubicBezTo>
                  <a:pt x="41" y="95"/>
                  <a:pt x="32" y="96"/>
                  <a:pt x="22" y="93"/>
                </a:cubicBezTo>
                <a:cubicBezTo>
                  <a:pt x="9" y="89"/>
                  <a:pt x="1" y="78"/>
                  <a:pt x="0" y="66"/>
                </a:cubicBezTo>
                <a:cubicBezTo>
                  <a:pt x="21" y="64"/>
                  <a:pt x="41" y="62"/>
                  <a:pt x="63" y="60"/>
                </a:cubicBezTo>
                <a:cubicBezTo>
                  <a:pt x="63" y="63"/>
                  <a:pt x="62" y="66"/>
                  <a:pt x="62" y="69"/>
                </a:cubicBezTo>
                <a:cubicBezTo>
                  <a:pt x="62" y="70"/>
                  <a:pt x="62" y="71"/>
                  <a:pt x="61" y="72"/>
                </a:cubicBezTo>
                <a:cubicBezTo>
                  <a:pt x="59" y="79"/>
                  <a:pt x="59" y="79"/>
                  <a:pt x="52" y="78"/>
                </a:cubicBezTo>
                <a:cubicBezTo>
                  <a:pt x="48" y="78"/>
                  <a:pt x="43" y="78"/>
                  <a:pt x="38" y="78"/>
                </a:cubicBezTo>
                <a:cubicBezTo>
                  <a:pt x="37" y="78"/>
                  <a:pt x="36" y="79"/>
                  <a:pt x="35" y="79"/>
                </a:cubicBezTo>
                <a:cubicBezTo>
                  <a:pt x="43" y="77"/>
                  <a:pt x="51" y="78"/>
                  <a:pt x="59" y="80"/>
                </a:cubicBezTo>
                <a:cubicBezTo>
                  <a:pt x="76" y="82"/>
                  <a:pt x="91" y="88"/>
                  <a:pt x="106" y="94"/>
                </a:cubicBezTo>
                <a:cubicBezTo>
                  <a:pt x="114" y="97"/>
                  <a:pt x="121" y="100"/>
                  <a:pt x="129" y="103"/>
                </a:cubicBezTo>
                <a:cubicBezTo>
                  <a:pt x="131" y="104"/>
                  <a:pt x="132" y="104"/>
                  <a:pt x="133" y="102"/>
                </a:cubicBezTo>
                <a:cubicBezTo>
                  <a:pt x="138" y="97"/>
                  <a:pt x="143" y="91"/>
                  <a:pt x="149" y="85"/>
                </a:cubicBezTo>
                <a:cubicBezTo>
                  <a:pt x="149" y="84"/>
                  <a:pt x="150" y="83"/>
                  <a:pt x="151" y="82"/>
                </a:cubicBezTo>
                <a:cubicBezTo>
                  <a:pt x="137" y="87"/>
                  <a:pt x="125" y="86"/>
                  <a:pt x="113" y="78"/>
                </a:cubicBezTo>
                <a:cubicBezTo>
                  <a:pt x="104" y="72"/>
                  <a:pt x="99" y="64"/>
                  <a:pt x="96" y="53"/>
                </a:cubicBezTo>
                <a:cubicBezTo>
                  <a:pt x="92" y="32"/>
                  <a:pt x="104" y="11"/>
                  <a:pt x="126" y="5"/>
                </a:cubicBezTo>
                <a:cubicBezTo>
                  <a:pt x="146" y="0"/>
                  <a:pt x="168" y="12"/>
                  <a:pt x="175" y="34"/>
                </a:cubicBezTo>
                <a:cubicBezTo>
                  <a:pt x="181" y="34"/>
                  <a:pt x="186" y="35"/>
                  <a:pt x="192" y="36"/>
                </a:cubicBezTo>
                <a:cubicBezTo>
                  <a:pt x="226" y="44"/>
                  <a:pt x="248" y="65"/>
                  <a:pt x="260" y="97"/>
                </a:cubicBezTo>
                <a:cubicBezTo>
                  <a:pt x="265" y="109"/>
                  <a:pt x="266" y="122"/>
                  <a:pt x="267" y="135"/>
                </a:cubicBezTo>
                <a:cubicBezTo>
                  <a:pt x="268" y="149"/>
                  <a:pt x="269" y="163"/>
                  <a:pt x="267" y="177"/>
                </a:cubicBezTo>
                <a:cubicBezTo>
                  <a:pt x="265" y="199"/>
                  <a:pt x="261" y="219"/>
                  <a:pt x="250" y="238"/>
                </a:cubicBezTo>
                <a:cubicBezTo>
                  <a:pt x="246" y="245"/>
                  <a:pt x="241" y="251"/>
                  <a:pt x="235" y="256"/>
                </a:cubicBezTo>
                <a:cubicBezTo>
                  <a:pt x="229" y="260"/>
                  <a:pt x="223" y="262"/>
                  <a:pt x="217" y="262"/>
                </a:cubicBezTo>
                <a:cubicBezTo>
                  <a:pt x="212" y="263"/>
                  <a:pt x="207" y="264"/>
                  <a:pt x="202" y="264"/>
                </a:cubicBezTo>
                <a:cubicBezTo>
                  <a:pt x="194" y="265"/>
                  <a:pt x="186" y="265"/>
                  <a:pt x="178" y="264"/>
                </a:cubicBezTo>
                <a:cubicBezTo>
                  <a:pt x="168" y="264"/>
                  <a:pt x="158" y="263"/>
                  <a:pt x="148" y="262"/>
                </a:cubicBezTo>
                <a:cubicBezTo>
                  <a:pt x="125" y="260"/>
                  <a:pt x="103" y="257"/>
                  <a:pt x="81" y="249"/>
                </a:cubicBezTo>
                <a:cubicBezTo>
                  <a:pt x="76" y="247"/>
                  <a:pt x="71" y="244"/>
                  <a:pt x="66" y="241"/>
                </a:cubicBezTo>
                <a:cubicBezTo>
                  <a:pt x="61" y="238"/>
                  <a:pt x="58" y="233"/>
                  <a:pt x="59" y="226"/>
                </a:cubicBezTo>
                <a:cubicBezTo>
                  <a:pt x="61" y="220"/>
                  <a:pt x="65" y="216"/>
                  <a:pt x="71" y="214"/>
                </a:cubicBezTo>
                <a:cubicBezTo>
                  <a:pt x="76" y="212"/>
                  <a:pt x="82" y="211"/>
                  <a:pt x="87" y="210"/>
                </a:cubicBezTo>
                <a:cubicBezTo>
                  <a:pt x="112" y="207"/>
                  <a:pt x="136" y="209"/>
                  <a:pt x="161" y="209"/>
                </a:cubicBezTo>
                <a:cubicBezTo>
                  <a:pt x="167" y="210"/>
                  <a:pt x="174" y="210"/>
                  <a:pt x="181" y="210"/>
                </a:cubicBezTo>
                <a:cubicBezTo>
                  <a:pt x="182" y="210"/>
                  <a:pt x="183" y="209"/>
                  <a:pt x="183" y="209"/>
                </a:cubicBezTo>
                <a:cubicBezTo>
                  <a:pt x="189" y="197"/>
                  <a:pt x="196" y="186"/>
                  <a:pt x="200" y="173"/>
                </a:cubicBezTo>
                <a:cubicBezTo>
                  <a:pt x="203" y="165"/>
                  <a:pt x="205" y="157"/>
                  <a:pt x="202" y="148"/>
                </a:cubicBezTo>
                <a:cubicBezTo>
                  <a:pt x="201" y="145"/>
                  <a:pt x="199" y="141"/>
                  <a:pt x="197" y="138"/>
                </a:cubicBezTo>
                <a:cubicBezTo>
                  <a:pt x="188" y="128"/>
                  <a:pt x="181" y="116"/>
                  <a:pt x="177" y="103"/>
                </a:cubicBezTo>
                <a:cubicBezTo>
                  <a:pt x="177" y="103"/>
                  <a:pt x="177" y="103"/>
                  <a:pt x="176" y="1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5"/>
          <p:cNvSpPr>
            <a:spLocks/>
          </p:cNvSpPr>
          <p:nvPr/>
        </p:nvSpPr>
        <p:spPr bwMode="auto">
          <a:xfrm>
            <a:off x="6835934" y="2473668"/>
            <a:ext cx="1020763" cy="1004888"/>
          </a:xfrm>
          <a:custGeom>
            <a:avLst/>
            <a:gdLst>
              <a:gd name="T0" fmla="*/ 176 w 269"/>
              <a:gd name="T1" fmla="*/ 102 h 265"/>
              <a:gd name="T2" fmla="*/ 151 w 269"/>
              <a:gd name="T3" fmla="*/ 125 h 265"/>
              <a:gd name="T4" fmla="*/ 146 w 269"/>
              <a:gd name="T5" fmla="*/ 130 h 265"/>
              <a:gd name="T6" fmla="*/ 130 w 269"/>
              <a:gd name="T7" fmla="*/ 131 h 265"/>
              <a:gd name="T8" fmla="*/ 73 w 269"/>
              <a:gd name="T9" fmla="*/ 99 h 265"/>
              <a:gd name="T10" fmla="*/ 69 w 269"/>
              <a:gd name="T11" fmla="*/ 98 h 265"/>
              <a:gd name="T12" fmla="*/ 32 w 269"/>
              <a:gd name="T13" fmla="*/ 101 h 265"/>
              <a:gd name="T14" fmla="*/ 25 w 269"/>
              <a:gd name="T15" fmla="*/ 99 h 265"/>
              <a:gd name="T16" fmla="*/ 23 w 269"/>
              <a:gd name="T17" fmla="*/ 96 h 265"/>
              <a:gd name="T18" fmla="*/ 26 w 269"/>
              <a:gd name="T19" fmla="*/ 95 h 265"/>
              <a:gd name="T20" fmla="*/ 48 w 269"/>
              <a:gd name="T21" fmla="*/ 93 h 265"/>
              <a:gd name="T22" fmla="*/ 50 w 269"/>
              <a:gd name="T23" fmla="*/ 87 h 265"/>
              <a:gd name="T24" fmla="*/ 43 w 269"/>
              <a:gd name="T25" fmla="*/ 84 h 265"/>
              <a:gd name="T26" fmla="*/ 39 w 269"/>
              <a:gd name="T27" fmla="*/ 83 h 265"/>
              <a:gd name="T28" fmla="*/ 34 w 269"/>
              <a:gd name="T29" fmla="*/ 82 h 265"/>
              <a:gd name="T30" fmla="*/ 37 w 269"/>
              <a:gd name="T31" fmla="*/ 83 h 265"/>
              <a:gd name="T32" fmla="*/ 43 w 269"/>
              <a:gd name="T33" fmla="*/ 85 h 265"/>
              <a:gd name="T34" fmla="*/ 50 w 269"/>
              <a:gd name="T35" fmla="*/ 88 h 265"/>
              <a:gd name="T36" fmla="*/ 22 w 269"/>
              <a:gd name="T37" fmla="*/ 93 h 265"/>
              <a:gd name="T38" fmla="*/ 0 w 269"/>
              <a:gd name="T39" fmla="*/ 66 h 265"/>
              <a:gd name="T40" fmla="*/ 63 w 269"/>
              <a:gd name="T41" fmla="*/ 60 h 265"/>
              <a:gd name="T42" fmla="*/ 62 w 269"/>
              <a:gd name="T43" fmla="*/ 69 h 265"/>
              <a:gd name="T44" fmla="*/ 61 w 269"/>
              <a:gd name="T45" fmla="*/ 72 h 265"/>
              <a:gd name="T46" fmla="*/ 52 w 269"/>
              <a:gd name="T47" fmla="*/ 78 h 265"/>
              <a:gd name="T48" fmla="*/ 38 w 269"/>
              <a:gd name="T49" fmla="*/ 78 h 265"/>
              <a:gd name="T50" fmla="*/ 35 w 269"/>
              <a:gd name="T51" fmla="*/ 79 h 265"/>
              <a:gd name="T52" fmla="*/ 59 w 269"/>
              <a:gd name="T53" fmla="*/ 80 h 265"/>
              <a:gd name="T54" fmla="*/ 106 w 269"/>
              <a:gd name="T55" fmla="*/ 94 h 265"/>
              <a:gd name="T56" fmla="*/ 129 w 269"/>
              <a:gd name="T57" fmla="*/ 103 h 265"/>
              <a:gd name="T58" fmla="*/ 133 w 269"/>
              <a:gd name="T59" fmla="*/ 102 h 265"/>
              <a:gd name="T60" fmla="*/ 149 w 269"/>
              <a:gd name="T61" fmla="*/ 85 h 265"/>
              <a:gd name="T62" fmla="*/ 151 w 269"/>
              <a:gd name="T63" fmla="*/ 82 h 265"/>
              <a:gd name="T64" fmla="*/ 113 w 269"/>
              <a:gd name="T65" fmla="*/ 78 h 265"/>
              <a:gd name="T66" fmla="*/ 96 w 269"/>
              <a:gd name="T67" fmla="*/ 53 h 265"/>
              <a:gd name="T68" fmla="*/ 126 w 269"/>
              <a:gd name="T69" fmla="*/ 5 h 265"/>
              <a:gd name="T70" fmla="*/ 175 w 269"/>
              <a:gd name="T71" fmla="*/ 34 h 265"/>
              <a:gd name="T72" fmla="*/ 192 w 269"/>
              <a:gd name="T73" fmla="*/ 36 h 265"/>
              <a:gd name="T74" fmla="*/ 260 w 269"/>
              <a:gd name="T75" fmla="*/ 97 h 265"/>
              <a:gd name="T76" fmla="*/ 267 w 269"/>
              <a:gd name="T77" fmla="*/ 135 h 265"/>
              <a:gd name="T78" fmla="*/ 267 w 269"/>
              <a:gd name="T79" fmla="*/ 177 h 265"/>
              <a:gd name="T80" fmla="*/ 250 w 269"/>
              <a:gd name="T81" fmla="*/ 238 h 265"/>
              <a:gd name="T82" fmla="*/ 235 w 269"/>
              <a:gd name="T83" fmla="*/ 256 h 265"/>
              <a:gd name="T84" fmla="*/ 217 w 269"/>
              <a:gd name="T85" fmla="*/ 262 h 265"/>
              <a:gd name="T86" fmla="*/ 202 w 269"/>
              <a:gd name="T87" fmla="*/ 264 h 265"/>
              <a:gd name="T88" fmla="*/ 178 w 269"/>
              <a:gd name="T89" fmla="*/ 264 h 265"/>
              <a:gd name="T90" fmla="*/ 148 w 269"/>
              <a:gd name="T91" fmla="*/ 262 h 265"/>
              <a:gd name="T92" fmla="*/ 81 w 269"/>
              <a:gd name="T93" fmla="*/ 249 h 265"/>
              <a:gd name="T94" fmla="*/ 66 w 269"/>
              <a:gd name="T95" fmla="*/ 241 h 265"/>
              <a:gd name="T96" fmla="*/ 59 w 269"/>
              <a:gd name="T97" fmla="*/ 226 h 265"/>
              <a:gd name="T98" fmla="*/ 71 w 269"/>
              <a:gd name="T99" fmla="*/ 214 h 265"/>
              <a:gd name="T100" fmla="*/ 87 w 269"/>
              <a:gd name="T101" fmla="*/ 210 h 265"/>
              <a:gd name="T102" fmla="*/ 161 w 269"/>
              <a:gd name="T103" fmla="*/ 209 h 265"/>
              <a:gd name="T104" fmla="*/ 181 w 269"/>
              <a:gd name="T105" fmla="*/ 210 h 265"/>
              <a:gd name="T106" fmla="*/ 183 w 269"/>
              <a:gd name="T107" fmla="*/ 209 h 265"/>
              <a:gd name="T108" fmla="*/ 200 w 269"/>
              <a:gd name="T109" fmla="*/ 173 h 265"/>
              <a:gd name="T110" fmla="*/ 202 w 269"/>
              <a:gd name="T111" fmla="*/ 148 h 265"/>
              <a:gd name="T112" fmla="*/ 197 w 269"/>
              <a:gd name="T113" fmla="*/ 138 h 265"/>
              <a:gd name="T114" fmla="*/ 177 w 269"/>
              <a:gd name="T115" fmla="*/ 103 h 265"/>
              <a:gd name="T116" fmla="*/ 176 w 269"/>
              <a:gd name="T117" fmla="*/ 102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9" h="265">
                <a:moveTo>
                  <a:pt x="176" y="102"/>
                </a:moveTo>
                <a:cubicBezTo>
                  <a:pt x="168" y="110"/>
                  <a:pt x="160" y="118"/>
                  <a:pt x="151" y="125"/>
                </a:cubicBezTo>
                <a:cubicBezTo>
                  <a:pt x="150" y="127"/>
                  <a:pt x="148" y="129"/>
                  <a:pt x="146" y="130"/>
                </a:cubicBezTo>
                <a:cubicBezTo>
                  <a:pt x="141" y="133"/>
                  <a:pt x="135" y="134"/>
                  <a:pt x="130" y="131"/>
                </a:cubicBezTo>
                <a:cubicBezTo>
                  <a:pt x="111" y="120"/>
                  <a:pt x="92" y="109"/>
                  <a:pt x="73" y="99"/>
                </a:cubicBezTo>
                <a:cubicBezTo>
                  <a:pt x="72" y="98"/>
                  <a:pt x="71" y="98"/>
                  <a:pt x="69" y="98"/>
                </a:cubicBezTo>
                <a:cubicBezTo>
                  <a:pt x="57" y="100"/>
                  <a:pt x="45" y="102"/>
                  <a:pt x="32" y="101"/>
                </a:cubicBezTo>
                <a:cubicBezTo>
                  <a:pt x="30" y="101"/>
                  <a:pt x="27" y="100"/>
                  <a:pt x="25" y="99"/>
                </a:cubicBezTo>
                <a:cubicBezTo>
                  <a:pt x="24" y="99"/>
                  <a:pt x="24" y="97"/>
                  <a:pt x="23" y="96"/>
                </a:cubicBezTo>
                <a:cubicBezTo>
                  <a:pt x="24" y="96"/>
                  <a:pt x="25" y="95"/>
                  <a:pt x="26" y="95"/>
                </a:cubicBezTo>
                <a:cubicBezTo>
                  <a:pt x="34" y="97"/>
                  <a:pt x="41" y="95"/>
                  <a:pt x="48" y="93"/>
                </a:cubicBezTo>
                <a:cubicBezTo>
                  <a:pt x="52" y="91"/>
                  <a:pt x="52" y="90"/>
                  <a:pt x="50" y="87"/>
                </a:cubicBezTo>
                <a:cubicBezTo>
                  <a:pt x="48" y="85"/>
                  <a:pt x="46" y="84"/>
                  <a:pt x="43" y="84"/>
                </a:cubicBezTo>
                <a:cubicBezTo>
                  <a:pt x="42" y="84"/>
                  <a:pt x="40" y="84"/>
                  <a:pt x="39" y="83"/>
                </a:cubicBezTo>
                <a:cubicBezTo>
                  <a:pt x="37" y="83"/>
                  <a:pt x="36" y="82"/>
                  <a:pt x="34" y="82"/>
                </a:cubicBezTo>
                <a:cubicBezTo>
                  <a:pt x="35" y="82"/>
                  <a:pt x="36" y="83"/>
                  <a:pt x="37" y="83"/>
                </a:cubicBezTo>
                <a:cubicBezTo>
                  <a:pt x="39" y="84"/>
                  <a:pt x="41" y="84"/>
                  <a:pt x="43" y="85"/>
                </a:cubicBezTo>
                <a:cubicBezTo>
                  <a:pt x="46" y="85"/>
                  <a:pt x="48" y="86"/>
                  <a:pt x="50" y="88"/>
                </a:cubicBezTo>
                <a:cubicBezTo>
                  <a:pt x="41" y="95"/>
                  <a:pt x="32" y="96"/>
                  <a:pt x="22" y="93"/>
                </a:cubicBezTo>
                <a:cubicBezTo>
                  <a:pt x="9" y="89"/>
                  <a:pt x="1" y="78"/>
                  <a:pt x="0" y="66"/>
                </a:cubicBezTo>
                <a:cubicBezTo>
                  <a:pt x="21" y="64"/>
                  <a:pt x="41" y="62"/>
                  <a:pt x="63" y="60"/>
                </a:cubicBezTo>
                <a:cubicBezTo>
                  <a:pt x="63" y="63"/>
                  <a:pt x="62" y="66"/>
                  <a:pt x="62" y="69"/>
                </a:cubicBezTo>
                <a:cubicBezTo>
                  <a:pt x="62" y="70"/>
                  <a:pt x="62" y="71"/>
                  <a:pt x="61" y="72"/>
                </a:cubicBezTo>
                <a:cubicBezTo>
                  <a:pt x="59" y="79"/>
                  <a:pt x="59" y="79"/>
                  <a:pt x="52" y="78"/>
                </a:cubicBezTo>
                <a:cubicBezTo>
                  <a:pt x="48" y="78"/>
                  <a:pt x="43" y="78"/>
                  <a:pt x="38" y="78"/>
                </a:cubicBezTo>
                <a:cubicBezTo>
                  <a:pt x="37" y="78"/>
                  <a:pt x="36" y="79"/>
                  <a:pt x="35" y="79"/>
                </a:cubicBezTo>
                <a:cubicBezTo>
                  <a:pt x="43" y="77"/>
                  <a:pt x="51" y="78"/>
                  <a:pt x="59" y="80"/>
                </a:cubicBezTo>
                <a:cubicBezTo>
                  <a:pt x="76" y="82"/>
                  <a:pt x="91" y="88"/>
                  <a:pt x="106" y="94"/>
                </a:cubicBezTo>
                <a:cubicBezTo>
                  <a:pt x="114" y="97"/>
                  <a:pt x="121" y="100"/>
                  <a:pt x="129" y="103"/>
                </a:cubicBezTo>
                <a:cubicBezTo>
                  <a:pt x="131" y="104"/>
                  <a:pt x="132" y="104"/>
                  <a:pt x="133" y="102"/>
                </a:cubicBezTo>
                <a:cubicBezTo>
                  <a:pt x="138" y="97"/>
                  <a:pt x="143" y="91"/>
                  <a:pt x="149" y="85"/>
                </a:cubicBezTo>
                <a:cubicBezTo>
                  <a:pt x="149" y="84"/>
                  <a:pt x="150" y="83"/>
                  <a:pt x="151" y="82"/>
                </a:cubicBezTo>
                <a:cubicBezTo>
                  <a:pt x="137" y="87"/>
                  <a:pt x="125" y="86"/>
                  <a:pt x="113" y="78"/>
                </a:cubicBezTo>
                <a:cubicBezTo>
                  <a:pt x="104" y="72"/>
                  <a:pt x="99" y="64"/>
                  <a:pt x="96" y="53"/>
                </a:cubicBezTo>
                <a:cubicBezTo>
                  <a:pt x="92" y="32"/>
                  <a:pt x="104" y="11"/>
                  <a:pt x="126" y="5"/>
                </a:cubicBezTo>
                <a:cubicBezTo>
                  <a:pt x="146" y="0"/>
                  <a:pt x="168" y="12"/>
                  <a:pt x="175" y="34"/>
                </a:cubicBezTo>
                <a:cubicBezTo>
                  <a:pt x="181" y="34"/>
                  <a:pt x="186" y="35"/>
                  <a:pt x="192" y="36"/>
                </a:cubicBezTo>
                <a:cubicBezTo>
                  <a:pt x="226" y="44"/>
                  <a:pt x="248" y="65"/>
                  <a:pt x="260" y="97"/>
                </a:cubicBezTo>
                <a:cubicBezTo>
                  <a:pt x="265" y="109"/>
                  <a:pt x="266" y="122"/>
                  <a:pt x="267" y="135"/>
                </a:cubicBezTo>
                <a:cubicBezTo>
                  <a:pt x="268" y="149"/>
                  <a:pt x="269" y="163"/>
                  <a:pt x="267" y="177"/>
                </a:cubicBezTo>
                <a:cubicBezTo>
                  <a:pt x="265" y="199"/>
                  <a:pt x="261" y="219"/>
                  <a:pt x="250" y="238"/>
                </a:cubicBezTo>
                <a:cubicBezTo>
                  <a:pt x="246" y="245"/>
                  <a:pt x="241" y="251"/>
                  <a:pt x="235" y="256"/>
                </a:cubicBezTo>
                <a:cubicBezTo>
                  <a:pt x="229" y="260"/>
                  <a:pt x="223" y="262"/>
                  <a:pt x="217" y="262"/>
                </a:cubicBezTo>
                <a:cubicBezTo>
                  <a:pt x="212" y="263"/>
                  <a:pt x="207" y="264"/>
                  <a:pt x="202" y="264"/>
                </a:cubicBezTo>
                <a:cubicBezTo>
                  <a:pt x="194" y="265"/>
                  <a:pt x="186" y="265"/>
                  <a:pt x="178" y="264"/>
                </a:cubicBezTo>
                <a:cubicBezTo>
                  <a:pt x="168" y="264"/>
                  <a:pt x="158" y="263"/>
                  <a:pt x="148" y="262"/>
                </a:cubicBezTo>
                <a:cubicBezTo>
                  <a:pt x="125" y="260"/>
                  <a:pt x="103" y="257"/>
                  <a:pt x="81" y="249"/>
                </a:cubicBezTo>
                <a:cubicBezTo>
                  <a:pt x="76" y="247"/>
                  <a:pt x="71" y="244"/>
                  <a:pt x="66" y="241"/>
                </a:cubicBezTo>
                <a:cubicBezTo>
                  <a:pt x="61" y="238"/>
                  <a:pt x="58" y="233"/>
                  <a:pt x="59" y="226"/>
                </a:cubicBezTo>
                <a:cubicBezTo>
                  <a:pt x="61" y="220"/>
                  <a:pt x="65" y="216"/>
                  <a:pt x="71" y="214"/>
                </a:cubicBezTo>
                <a:cubicBezTo>
                  <a:pt x="76" y="212"/>
                  <a:pt x="82" y="211"/>
                  <a:pt x="87" y="210"/>
                </a:cubicBezTo>
                <a:cubicBezTo>
                  <a:pt x="112" y="207"/>
                  <a:pt x="136" y="209"/>
                  <a:pt x="161" y="209"/>
                </a:cubicBezTo>
                <a:cubicBezTo>
                  <a:pt x="167" y="210"/>
                  <a:pt x="174" y="210"/>
                  <a:pt x="181" y="210"/>
                </a:cubicBezTo>
                <a:cubicBezTo>
                  <a:pt x="182" y="210"/>
                  <a:pt x="183" y="209"/>
                  <a:pt x="183" y="209"/>
                </a:cubicBezTo>
                <a:cubicBezTo>
                  <a:pt x="189" y="197"/>
                  <a:pt x="196" y="186"/>
                  <a:pt x="200" y="173"/>
                </a:cubicBezTo>
                <a:cubicBezTo>
                  <a:pt x="203" y="165"/>
                  <a:pt x="205" y="157"/>
                  <a:pt x="202" y="148"/>
                </a:cubicBezTo>
                <a:cubicBezTo>
                  <a:pt x="201" y="145"/>
                  <a:pt x="199" y="141"/>
                  <a:pt x="197" y="138"/>
                </a:cubicBezTo>
                <a:cubicBezTo>
                  <a:pt x="188" y="128"/>
                  <a:pt x="181" y="116"/>
                  <a:pt x="177" y="103"/>
                </a:cubicBezTo>
                <a:cubicBezTo>
                  <a:pt x="177" y="103"/>
                  <a:pt x="177" y="103"/>
                  <a:pt x="176" y="1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5"/>
          <p:cNvSpPr>
            <a:spLocks/>
          </p:cNvSpPr>
          <p:nvPr/>
        </p:nvSpPr>
        <p:spPr bwMode="auto">
          <a:xfrm>
            <a:off x="9540982" y="2521354"/>
            <a:ext cx="1020763" cy="1004888"/>
          </a:xfrm>
          <a:custGeom>
            <a:avLst/>
            <a:gdLst>
              <a:gd name="T0" fmla="*/ 176 w 269"/>
              <a:gd name="T1" fmla="*/ 102 h 265"/>
              <a:gd name="T2" fmla="*/ 151 w 269"/>
              <a:gd name="T3" fmla="*/ 125 h 265"/>
              <a:gd name="T4" fmla="*/ 146 w 269"/>
              <a:gd name="T5" fmla="*/ 130 h 265"/>
              <a:gd name="T6" fmla="*/ 130 w 269"/>
              <a:gd name="T7" fmla="*/ 131 h 265"/>
              <a:gd name="T8" fmla="*/ 73 w 269"/>
              <a:gd name="T9" fmla="*/ 99 h 265"/>
              <a:gd name="T10" fmla="*/ 69 w 269"/>
              <a:gd name="T11" fmla="*/ 98 h 265"/>
              <a:gd name="T12" fmla="*/ 32 w 269"/>
              <a:gd name="T13" fmla="*/ 101 h 265"/>
              <a:gd name="T14" fmla="*/ 25 w 269"/>
              <a:gd name="T15" fmla="*/ 99 h 265"/>
              <a:gd name="T16" fmla="*/ 23 w 269"/>
              <a:gd name="T17" fmla="*/ 96 h 265"/>
              <a:gd name="T18" fmla="*/ 26 w 269"/>
              <a:gd name="T19" fmla="*/ 95 h 265"/>
              <a:gd name="T20" fmla="*/ 48 w 269"/>
              <a:gd name="T21" fmla="*/ 93 h 265"/>
              <a:gd name="T22" fmla="*/ 50 w 269"/>
              <a:gd name="T23" fmla="*/ 87 h 265"/>
              <a:gd name="T24" fmla="*/ 43 w 269"/>
              <a:gd name="T25" fmla="*/ 84 h 265"/>
              <a:gd name="T26" fmla="*/ 39 w 269"/>
              <a:gd name="T27" fmla="*/ 83 h 265"/>
              <a:gd name="T28" fmla="*/ 34 w 269"/>
              <a:gd name="T29" fmla="*/ 82 h 265"/>
              <a:gd name="T30" fmla="*/ 37 w 269"/>
              <a:gd name="T31" fmla="*/ 83 h 265"/>
              <a:gd name="T32" fmla="*/ 43 w 269"/>
              <a:gd name="T33" fmla="*/ 85 h 265"/>
              <a:gd name="T34" fmla="*/ 50 w 269"/>
              <a:gd name="T35" fmla="*/ 88 h 265"/>
              <a:gd name="T36" fmla="*/ 22 w 269"/>
              <a:gd name="T37" fmla="*/ 93 h 265"/>
              <a:gd name="T38" fmla="*/ 0 w 269"/>
              <a:gd name="T39" fmla="*/ 66 h 265"/>
              <a:gd name="T40" fmla="*/ 63 w 269"/>
              <a:gd name="T41" fmla="*/ 60 h 265"/>
              <a:gd name="T42" fmla="*/ 62 w 269"/>
              <a:gd name="T43" fmla="*/ 69 h 265"/>
              <a:gd name="T44" fmla="*/ 61 w 269"/>
              <a:gd name="T45" fmla="*/ 72 h 265"/>
              <a:gd name="T46" fmla="*/ 52 w 269"/>
              <a:gd name="T47" fmla="*/ 78 h 265"/>
              <a:gd name="T48" fmla="*/ 38 w 269"/>
              <a:gd name="T49" fmla="*/ 78 h 265"/>
              <a:gd name="T50" fmla="*/ 35 w 269"/>
              <a:gd name="T51" fmla="*/ 79 h 265"/>
              <a:gd name="T52" fmla="*/ 59 w 269"/>
              <a:gd name="T53" fmla="*/ 80 h 265"/>
              <a:gd name="T54" fmla="*/ 106 w 269"/>
              <a:gd name="T55" fmla="*/ 94 h 265"/>
              <a:gd name="T56" fmla="*/ 129 w 269"/>
              <a:gd name="T57" fmla="*/ 103 h 265"/>
              <a:gd name="T58" fmla="*/ 133 w 269"/>
              <a:gd name="T59" fmla="*/ 102 h 265"/>
              <a:gd name="T60" fmla="*/ 149 w 269"/>
              <a:gd name="T61" fmla="*/ 85 h 265"/>
              <a:gd name="T62" fmla="*/ 151 w 269"/>
              <a:gd name="T63" fmla="*/ 82 h 265"/>
              <a:gd name="T64" fmla="*/ 113 w 269"/>
              <a:gd name="T65" fmla="*/ 78 h 265"/>
              <a:gd name="T66" fmla="*/ 96 w 269"/>
              <a:gd name="T67" fmla="*/ 53 h 265"/>
              <a:gd name="T68" fmla="*/ 126 w 269"/>
              <a:gd name="T69" fmla="*/ 5 h 265"/>
              <a:gd name="T70" fmla="*/ 175 w 269"/>
              <a:gd name="T71" fmla="*/ 34 h 265"/>
              <a:gd name="T72" fmla="*/ 192 w 269"/>
              <a:gd name="T73" fmla="*/ 36 h 265"/>
              <a:gd name="T74" fmla="*/ 260 w 269"/>
              <a:gd name="T75" fmla="*/ 97 h 265"/>
              <a:gd name="T76" fmla="*/ 267 w 269"/>
              <a:gd name="T77" fmla="*/ 135 h 265"/>
              <a:gd name="T78" fmla="*/ 267 w 269"/>
              <a:gd name="T79" fmla="*/ 177 h 265"/>
              <a:gd name="T80" fmla="*/ 250 w 269"/>
              <a:gd name="T81" fmla="*/ 238 h 265"/>
              <a:gd name="T82" fmla="*/ 235 w 269"/>
              <a:gd name="T83" fmla="*/ 256 h 265"/>
              <a:gd name="T84" fmla="*/ 217 w 269"/>
              <a:gd name="T85" fmla="*/ 262 h 265"/>
              <a:gd name="T86" fmla="*/ 202 w 269"/>
              <a:gd name="T87" fmla="*/ 264 h 265"/>
              <a:gd name="T88" fmla="*/ 178 w 269"/>
              <a:gd name="T89" fmla="*/ 264 h 265"/>
              <a:gd name="T90" fmla="*/ 148 w 269"/>
              <a:gd name="T91" fmla="*/ 262 h 265"/>
              <a:gd name="T92" fmla="*/ 81 w 269"/>
              <a:gd name="T93" fmla="*/ 249 h 265"/>
              <a:gd name="T94" fmla="*/ 66 w 269"/>
              <a:gd name="T95" fmla="*/ 241 h 265"/>
              <a:gd name="T96" fmla="*/ 59 w 269"/>
              <a:gd name="T97" fmla="*/ 226 h 265"/>
              <a:gd name="T98" fmla="*/ 71 w 269"/>
              <a:gd name="T99" fmla="*/ 214 h 265"/>
              <a:gd name="T100" fmla="*/ 87 w 269"/>
              <a:gd name="T101" fmla="*/ 210 h 265"/>
              <a:gd name="T102" fmla="*/ 161 w 269"/>
              <a:gd name="T103" fmla="*/ 209 h 265"/>
              <a:gd name="T104" fmla="*/ 181 w 269"/>
              <a:gd name="T105" fmla="*/ 210 h 265"/>
              <a:gd name="T106" fmla="*/ 183 w 269"/>
              <a:gd name="T107" fmla="*/ 209 h 265"/>
              <a:gd name="T108" fmla="*/ 200 w 269"/>
              <a:gd name="T109" fmla="*/ 173 h 265"/>
              <a:gd name="T110" fmla="*/ 202 w 269"/>
              <a:gd name="T111" fmla="*/ 148 h 265"/>
              <a:gd name="T112" fmla="*/ 197 w 269"/>
              <a:gd name="T113" fmla="*/ 138 h 265"/>
              <a:gd name="T114" fmla="*/ 177 w 269"/>
              <a:gd name="T115" fmla="*/ 103 h 265"/>
              <a:gd name="T116" fmla="*/ 176 w 269"/>
              <a:gd name="T117" fmla="*/ 102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9" h="265">
                <a:moveTo>
                  <a:pt x="176" y="102"/>
                </a:moveTo>
                <a:cubicBezTo>
                  <a:pt x="168" y="110"/>
                  <a:pt x="160" y="118"/>
                  <a:pt x="151" y="125"/>
                </a:cubicBezTo>
                <a:cubicBezTo>
                  <a:pt x="150" y="127"/>
                  <a:pt x="148" y="129"/>
                  <a:pt x="146" y="130"/>
                </a:cubicBezTo>
                <a:cubicBezTo>
                  <a:pt x="141" y="133"/>
                  <a:pt x="135" y="134"/>
                  <a:pt x="130" y="131"/>
                </a:cubicBezTo>
                <a:cubicBezTo>
                  <a:pt x="111" y="120"/>
                  <a:pt x="92" y="109"/>
                  <a:pt x="73" y="99"/>
                </a:cubicBezTo>
                <a:cubicBezTo>
                  <a:pt x="72" y="98"/>
                  <a:pt x="71" y="98"/>
                  <a:pt x="69" y="98"/>
                </a:cubicBezTo>
                <a:cubicBezTo>
                  <a:pt x="57" y="100"/>
                  <a:pt x="45" y="102"/>
                  <a:pt x="32" y="101"/>
                </a:cubicBezTo>
                <a:cubicBezTo>
                  <a:pt x="30" y="101"/>
                  <a:pt x="27" y="100"/>
                  <a:pt x="25" y="99"/>
                </a:cubicBezTo>
                <a:cubicBezTo>
                  <a:pt x="24" y="99"/>
                  <a:pt x="24" y="97"/>
                  <a:pt x="23" y="96"/>
                </a:cubicBezTo>
                <a:cubicBezTo>
                  <a:pt x="24" y="96"/>
                  <a:pt x="25" y="95"/>
                  <a:pt x="26" y="95"/>
                </a:cubicBezTo>
                <a:cubicBezTo>
                  <a:pt x="34" y="97"/>
                  <a:pt x="41" y="95"/>
                  <a:pt x="48" y="93"/>
                </a:cubicBezTo>
                <a:cubicBezTo>
                  <a:pt x="52" y="91"/>
                  <a:pt x="52" y="90"/>
                  <a:pt x="50" y="87"/>
                </a:cubicBezTo>
                <a:cubicBezTo>
                  <a:pt x="48" y="85"/>
                  <a:pt x="46" y="84"/>
                  <a:pt x="43" y="84"/>
                </a:cubicBezTo>
                <a:cubicBezTo>
                  <a:pt x="42" y="84"/>
                  <a:pt x="40" y="84"/>
                  <a:pt x="39" y="83"/>
                </a:cubicBezTo>
                <a:cubicBezTo>
                  <a:pt x="37" y="83"/>
                  <a:pt x="36" y="82"/>
                  <a:pt x="34" y="82"/>
                </a:cubicBezTo>
                <a:cubicBezTo>
                  <a:pt x="35" y="82"/>
                  <a:pt x="36" y="83"/>
                  <a:pt x="37" y="83"/>
                </a:cubicBezTo>
                <a:cubicBezTo>
                  <a:pt x="39" y="84"/>
                  <a:pt x="41" y="84"/>
                  <a:pt x="43" y="85"/>
                </a:cubicBezTo>
                <a:cubicBezTo>
                  <a:pt x="46" y="85"/>
                  <a:pt x="48" y="86"/>
                  <a:pt x="50" y="88"/>
                </a:cubicBezTo>
                <a:cubicBezTo>
                  <a:pt x="41" y="95"/>
                  <a:pt x="32" y="96"/>
                  <a:pt x="22" y="93"/>
                </a:cubicBezTo>
                <a:cubicBezTo>
                  <a:pt x="9" y="89"/>
                  <a:pt x="1" y="78"/>
                  <a:pt x="0" y="66"/>
                </a:cubicBezTo>
                <a:cubicBezTo>
                  <a:pt x="21" y="64"/>
                  <a:pt x="41" y="62"/>
                  <a:pt x="63" y="60"/>
                </a:cubicBezTo>
                <a:cubicBezTo>
                  <a:pt x="63" y="63"/>
                  <a:pt x="62" y="66"/>
                  <a:pt x="62" y="69"/>
                </a:cubicBezTo>
                <a:cubicBezTo>
                  <a:pt x="62" y="70"/>
                  <a:pt x="62" y="71"/>
                  <a:pt x="61" y="72"/>
                </a:cubicBezTo>
                <a:cubicBezTo>
                  <a:pt x="59" y="79"/>
                  <a:pt x="59" y="79"/>
                  <a:pt x="52" y="78"/>
                </a:cubicBezTo>
                <a:cubicBezTo>
                  <a:pt x="48" y="78"/>
                  <a:pt x="43" y="78"/>
                  <a:pt x="38" y="78"/>
                </a:cubicBezTo>
                <a:cubicBezTo>
                  <a:pt x="37" y="78"/>
                  <a:pt x="36" y="79"/>
                  <a:pt x="35" y="79"/>
                </a:cubicBezTo>
                <a:cubicBezTo>
                  <a:pt x="43" y="77"/>
                  <a:pt x="51" y="78"/>
                  <a:pt x="59" y="80"/>
                </a:cubicBezTo>
                <a:cubicBezTo>
                  <a:pt x="76" y="82"/>
                  <a:pt x="91" y="88"/>
                  <a:pt x="106" y="94"/>
                </a:cubicBezTo>
                <a:cubicBezTo>
                  <a:pt x="114" y="97"/>
                  <a:pt x="121" y="100"/>
                  <a:pt x="129" y="103"/>
                </a:cubicBezTo>
                <a:cubicBezTo>
                  <a:pt x="131" y="104"/>
                  <a:pt x="132" y="104"/>
                  <a:pt x="133" y="102"/>
                </a:cubicBezTo>
                <a:cubicBezTo>
                  <a:pt x="138" y="97"/>
                  <a:pt x="143" y="91"/>
                  <a:pt x="149" y="85"/>
                </a:cubicBezTo>
                <a:cubicBezTo>
                  <a:pt x="149" y="84"/>
                  <a:pt x="150" y="83"/>
                  <a:pt x="151" y="82"/>
                </a:cubicBezTo>
                <a:cubicBezTo>
                  <a:pt x="137" y="87"/>
                  <a:pt x="125" y="86"/>
                  <a:pt x="113" y="78"/>
                </a:cubicBezTo>
                <a:cubicBezTo>
                  <a:pt x="104" y="72"/>
                  <a:pt x="99" y="64"/>
                  <a:pt x="96" y="53"/>
                </a:cubicBezTo>
                <a:cubicBezTo>
                  <a:pt x="92" y="32"/>
                  <a:pt x="104" y="11"/>
                  <a:pt x="126" y="5"/>
                </a:cubicBezTo>
                <a:cubicBezTo>
                  <a:pt x="146" y="0"/>
                  <a:pt x="168" y="12"/>
                  <a:pt x="175" y="34"/>
                </a:cubicBezTo>
                <a:cubicBezTo>
                  <a:pt x="181" y="34"/>
                  <a:pt x="186" y="35"/>
                  <a:pt x="192" y="36"/>
                </a:cubicBezTo>
                <a:cubicBezTo>
                  <a:pt x="226" y="44"/>
                  <a:pt x="248" y="65"/>
                  <a:pt x="260" y="97"/>
                </a:cubicBezTo>
                <a:cubicBezTo>
                  <a:pt x="265" y="109"/>
                  <a:pt x="266" y="122"/>
                  <a:pt x="267" y="135"/>
                </a:cubicBezTo>
                <a:cubicBezTo>
                  <a:pt x="268" y="149"/>
                  <a:pt x="269" y="163"/>
                  <a:pt x="267" y="177"/>
                </a:cubicBezTo>
                <a:cubicBezTo>
                  <a:pt x="265" y="199"/>
                  <a:pt x="261" y="219"/>
                  <a:pt x="250" y="238"/>
                </a:cubicBezTo>
                <a:cubicBezTo>
                  <a:pt x="246" y="245"/>
                  <a:pt x="241" y="251"/>
                  <a:pt x="235" y="256"/>
                </a:cubicBezTo>
                <a:cubicBezTo>
                  <a:pt x="229" y="260"/>
                  <a:pt x="223" y="262"/>
                  <a:pt x="217" y="262"/>
                </a:cubicBezTo>
                <a:cubicBezTo>
                  <a:pt x="212" y="263"/>
                  <a:pt x="207" y="264"/>
                  <a:pt x="202" y="264"/>
                </a:cubicBezTo>
                <a:cubicBezTo>
                  <a:pt x="194" y="265"/>
                  <a:pt x="186" y="265"/>
                  <a:pt x="178" y="264"/>
                </a:cubicBezTo>
                <a:cubicBezTo>
                  <a:pt x="168" y="264"/>
                  <a:pt x="158" y="263"/>
                  <a:pt x="148" y="262"/>
                </a:cubicBezTo>
                <a:cubicBezTo>
                  <a:pt x="125" y="260"/>
                  <a:pt x="103" y="257"/>
                  <a:pt x="81" y="249"/>
                </a:cubicBezTo>
                <a:cubicBezTo>
                  <a:pt x="76" y="247"/>
                  <a:pt x="71" y="244"/>
                  <a:pt x="66" y="241"/>
                </a:cubicBezTo>
                <a:cubicBezTo>
                  <a:pt x="61" y="238"/>
                  <a:pt x="58" y="233"/>
                  <a:pt x="59" y="226"/>
                </a:cubicBezTo>
                <a:cubicBezTo>
                  <a:pt x="61" y="220"/>
                  <a:pt x="65" y="216"/>
                  <a:pt x="71" y="214"/>
                </a:cubicBezTo>
                <a:cubicBezTo>
                  <a:pt x="76" y="212"/>
                  <a:pt x="82" y="211"/>
                  <a:pt x="87" y="210"/>
                </a:cubicBezTo>
                <a:cubicBezTo>
                  <a:pt x="112" y="207"/>
                  <a:pt x="136" y="209"/>
                  <a:pt x="161" y="209"/>
                </a:cubicBezTo>
                <a:cubicBezTo>
                  <a:pt x="167" y="210"/>
                  <a:pt x="174" y="210"/>
                  <a:pt x="181" y="210"/>
                </a:cubicBezTo>
                <a:cubicBezTo>
                  <a:pt x="182" y="210"/>
                  <a:pt x="183" y="209"/>
                  <a:pt x="183" y="209"/>
                </a:cubicBezTo>
                <a:cubicBezTo>
                  <a:pt x="189" y="197"/>
                  <a:pt x="196" y="186"/>
                  <a:pt x="200" y="173"/>
                </a:cubicBezTo>
                <a:cubicBezTo>
                  <a:pt x="203" y="165"/>
                  <a:pt x="205" y="157"/>
                  <a:pt x="202" y="148"/>
                </a:cubicBezTo>
                <a:cubicBezTo>
                  <a:pt x="201" y="145"/>
                  <a:pt x="199" y="141"/>
                  <a:pt x="197" y="138"/>
                </a:cubicBezTo>
                <a:cubicBezTo>
                  <a:pt x="188" y="128"/>
                  <a:pt x="181" y="116"/>
                  <a:pt x="177" y="103"/>
                </a:cubicBezTo>
                <a:cubicBezTo>
                  <a:pt x="177" y="103"/>
                  <a:pt x="177" y="103"/>
                  <a:pt x="176" y="1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9B85F3A-0D98-4AE5-8CED-AA4A4CF8218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62865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ADB454B5-5F77-4C49-9103-B7C97A7995BA}"/>
              </a:ext>
            </a:extLst>
          </p:cNvPr>
          <p:cNvGrpSpPr/>
          <p:nvPr/>
        </p:nvGrpSpPr>
        <p:grpSpPr>
          <a:xfrm>
            <a:off x="2989663" y="2639278"/>
            <a:ext cx="8024896" cy="2617601"/>
            <a:chOff x="2895898" y="2601320"/>
            <a:chExt cx="9478349" cy="2617601"/>
          </a:xfrm>
        </p:grpSpPr>
        <p:sp>
          <p:nvSpPr>
            <p:cNvPr id="109" name="Block Arc 108">
              <a:extLst>
                <a:ext uri="{FF2B5EF4-FFF2-40B4-BE49-F238E27FC236}">
                  <a16:creationId xmlns:a16="http://schemas.microsoft.com/office/drawing/2014/main" xmlns="" id="{FE8A1025-CBFC-402B-BE6B-AFFE5D4E969B}"/>
                </a:ext>
              </a:extLst>
            </p:cNvPr>
            <p:cNvSpPr/>
            <p:nvPr/>
          </p:nvSpPr>
          <p:spPr>
            <a:xfrm>
              <a:off x="10539544" y="3374995"/>
              <a:ext cx="1834703" cy="1834703"/>
            </a:xfrm>
            <a:prstGeom prst="blockArc">
              <a:avLst>
                <a:gd name="adj1" fmla="val 12399071"/>
                <a:gd name="adj2" fmla="val 16243311"/>
                <a:gd name="adj3" fmla="val 664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0" name="Block Arc 109">
              <a:extLst>
                <a:ext uri="{FF2B5EF4-FFF2-40B4-BE49-F238E27FC236}">
                  <a16:creationId xmlns:a16="http://schemas.microsoft.com/office/drawing/2014/main" xmlns="" id="{5B9948DF-5A0A-4747-B694-A56DACB3FF4D}"/>
                </a:ext>
              </a:extLst>
            </p:cNvPr>
            <p:cNvSpPr/>
            <p:nvPr/>
          </p:nvSpPr>
          <p:spPr>
            <a:xfrm rot="10800000">
              <a:off x="2895898" y="2601320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1" name="Block Arc 110">
              <a:extLst>
                <a:ext uri="{FF2B5EF4-FFF2-40B4-BE49-F238E27FC236}">
                  <a16:creationId xmlns:a16="http://schemas.microsoft.com/office/drawing/2014/main" xmlns="" id="{E67BDBDC-F19E-406B-B8E2-0E2179EB9E4D}"/>
                </a:ext>
              </a:extLst>
            </p:cNvPr>
            <p:cNvSpPr/>
            <p:nvPr/>
          </p:nvSpPr>
          <p:spPr>
            <a:xfrm>
              <a:off x="7477560" y="3384218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rgbClr val="4545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2" name="Block Arc 111">
              <a:extLst>
                <a:ext uri="{FF2B5EF4-FFF2-40B4-BE49-F238E27FC236}">
                  <a16:creationId xmlns:a16="http://schemas.microsoft.com/office/drawing/2014/main" xmlns="" id="{330036F1-9DAC-4969-B3EF-83EF2CF63EB1}"/>
                </a:ext>
              </a:extLst>
            </p:cNvPr>
            <p:cNvSpPr/>
            <p:nvPr/>
          </p:nvSpPr>
          <p:spPr>
            <a:xfrm>
              <a:off x="4416280" y="3384218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rgbClr val="4545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3" name="Block Arc 112">
              <a:extLst>
                <a:ext uri="{FF2B5EF4-FFF2-40B4-BE49-F238E27FC236}">
                  <a16:creationId xmlns:a16="http://schemas.microsoft.com/office/drawing/2014/main" xmlns="" id="{E40E8946-5E4B-4C26-84C5-466244B4392C}"/>
                </a:ext>
              </a:extLst>
            </p:cNvPr>
            <p:cNvSpPr/>
            <p:nvPr/>
          </p:nvSpPr>
          <p:spPr>
            <a:xfrm rot="10800000">
              <a:off x="5946920" y="2601320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4" name="Block Arc 160">
              <a:extLst>
                <a:ext uri="{FF2B5EF4-FFF2-40B4-BE49-F238E27FC236}">
                  <a16:creationId xmlns:a16="http://schemas.microsoft.com/office/drawing/2014/main" xmlns="" id="{66238CEF-C54D-4BBA-BA3E-140CFFCE07D7}"/>
                </a:ext>
              </a:extLst>
            </p:cNvPr>
            <p:cNvSpPr/>
            <p:nvPr/>
          </p:nvSpPr>
          <p:spPr>
            <a:xfrm rot="10800000">
              <a:off x="9008904" y="2601320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:a16="http://schemas.microsoft.com/office/drawing/2014/main" xmlns="" id="{7054A256-8CF5-4768-B0E4-8D3ABDC99DD0}"/>
              </a:ext>
            </a:extLst>
          </p:cNvPr>
          <p:cNvSpPr/>
          <p:nvPr/>
        </p:nvSpPr>
        <p:spPr>
          <a:xfrm>
            <a:off x="6018926" y="3582669"/>
            <a:ext cx="693414" cy="693414"/>
          </a:xfrm>
          <a:prstGeom prst="ellipse">
            <a:avLst/>
          </a:prstGeom>
          <a:solidFill>
            <a:srgbClr val="4545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xmlns="" id="{A478EFDC-91F9-4AB0-86AA-EF757AA65B89}"/>
              </a:ext>
            </a:extLst>
          </p:cNvPr>
          <p:cNvSpPr/>
          <p:nvPr/>
        </p:nvSpPr>
        <p:spPr>
          <a:xfrm>
            <a:off x="4697372" y="3669362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xmlns="" id="{F58C1468-307F-4474-A7C3-796841EE438D}"/>
              </a:ext>
            </a:extLst>
          </p:cNvPr>
          <p:cNvSpPr/>
          <p:nvPr/>
        </p:nvSpPr>
        <p:spPr>
          <a:xfrm>
            <a:off x="3423442" y="3586649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xmlns="" id="{2E9AEEA8-BE6A-406B-BB73-D62F6237E8FD}"/>
              </a:ext>
            </a:extLst>
          </p:cNvPr>
          <p:cNvSpPr/>
          <p:nvPr/>
        </p:nvSpPr>
        <p:spPr>
          <a:xfrm>
            <a:off x="7307115" y="3650580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1" name="Oval 100">
            <a:extLst>
              <a:ext uri="{FF2B5EF4-FFF2-40B4-BE49-F238E27FC236}">
                <a16:creationId xmlns:a16="http://schemas.microsoft.com/office/drawing/2014/main" xmlns="" id="{102A3DBB-340A-440D-BDBC-B66D4D01EFDC}"/>
              </a:ext>
            </a:extLst>
          </p:cNvPr>
          <p:cNvSpPr/>
          <p:nvPr/>
        </p:nvSpPr>
        <p:spPr>
          <a:xfrm>
            <a:off x="8579248" y="354942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B4AE6051-F7A4-4254-AA82-C97EC6D2EA80}"/>
              </a:ext>
            </a:extLst>
          </p:cNvPr>
          <p:cNvSpPr txBox="1"/>
          <p:nvPr/>
        </p:nvSpPr>
        <p:spPr>
          <a:xfrm>
            <a:off x="3318956" y="3201438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0922E751-894A-4733-B544-07EBEF4D93A8}"/>
              </a:ext>
            </a:extLst>
          </p:cNvPr>
          <p:cNvSpPr txBox="1"/>
          <p:nvPr/>
        </p:nvSpPr>
        <p:spPr>
          <a:xfrm>
            <a:off x="4560094" y="4520824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501A74C5-4151-40DD-ABE2-11558BFAC45C}"/>
              </a:ext>
            </a:extLst>
          </p:cNvPr>
          <p:cNvSpPr txBox="1"/>
          <p:nvPr/>
        </p:nvSpPr>
        <p:spPr>
          <a:xfrm>
            <a:off x="5891832" y="3177986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53434271-013B-4AB1-883B-F2AFC48CB182}"/>
              </a:ext>
            </a:extLst>
          </p:cNvPr>
          <p:cNvSpPr txBox="1"/>
          <p:nvPr/>
        </p:nvSpPr>
        <p:spPr>
          <a:xfrm>
            <a:off x="7248106" y="4393970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E9645120-9379-4F2B-A99D-3518B9BEE013}"/>
              </a:ext>
            </a:extLst>
          </p:cNvPr>
          <p:cNvSpPr txBox="1"/>
          <p:nvPr/>
        </p:nvSpPr>
        <p:spPr>
          <a:xfrm>
            <a:off x="8436693" y="3121629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xmlns="" id="{E3CC16F6-2648-4181-8CAB-1BB1F3649E3F}"/>
              </a:ext>
            </a:extLst>
          </p:cNvPr>
          <p:cNvGrpSpPr/>
          <p:nvPr/>
        </p:nvGrpSpPr>
        <p:grpSpPr>
          <a:xfrm>
            <a:off x="4100158" y="4986032"/>
            <a:ext cx="1819678" cy="1268827"/>
            <a:chOff x="1985513" y="4307149"/>
            <a:chExt cx="2380861" cy="1268827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xmlns="" id="{EEB58CBD-4473-4574-81DE-4FD1A4834E64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xmlns="" id="{4DA463E9-971E-4FD9-8048-9902F6E5202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xmlns="" id="{20E6A521-D88B-4C25-99C7-9DB91CCE7A6F}"/>
              </a:ext>
            </a:extLst>
          </p:cNvPr>
          <p:cNvGrpSpPr/>
          <p:nvPr/>
        </p:nvGrpSpPr>
        <p:grpSpPr>
          <a:xfrm>
            <a:off x="2864151" y="1828224"/>
            <a:ext cx="1819678" cy="1268827"/>
            <a:chOff x="1985513" y="4307149"/>
            <a:chExt cx="2380861" cy="1268827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CF4618F2-4883-423B-AE84-8CF62C57CB54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xmlns="" id="{A03AA2BC-49B1-466E-A167-64AEAF6946A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xmlns="" id="{3AA6359F-5131-4A8A-9CA6-6147DD6F9540}"/>
              </a:ext>
            </a:extLst>
          </p:cNvPr>
          <p:cNvGrpSpPr/>
          <p:nvPr/>
        </p:nvGrpSpPr>
        <p:grpSpPr>
          <a:xfrm>
            <a:off x="6806391" y="4859178"/>
            <a:ext cx="1819678" cy="1268827"/>
            <a:chOff x="1985513" y="4307149"/>
            <a:chExt cx="2380861" cy="1268827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A84529F9-1047-4826-8B79-9416E4A16560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xmlns="" id="{FD5A2D58-DFEA-4468-8AB6-33217CB1C08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xmlns="" id="{DE1F40F6-6F58-4137-BC2B-7B0D3EC72CCA}"/>
              </a:ext>
            </a:extLst>
          </p:cNvPr>
          <p:cNvGrpSpPr/>
          <p:nvPr/>
        </p:nvGrpSpPr>
        <p:grpSpPr>
          <a:xfrm>
            <a:off x="5455247" y="1828224"/>
            <a:ext cx="1819678" cy="1268827"/>
            <a:chOff x="1985513" y="4307149"/>
            <a:chExt cx="2380861" cy="1268827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xmlns="" id="{D5C191C3-10BB-43C7-BB71-6081C453520A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xmlns="" id="{B7D88F9D-CB73-474B-89D7-AD94E11DE3D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xmlns="" id="{D369F3C3-68B7-4075-BE2E-8B0358C66755}"/>
              </a:ext>
            </a:extLst>
          </p:cNvPr>
          <p:cNvGrpSpPr/>
          <p:nvPr/>
        </p:nvGrpSpPr>
        <p:grpSpPr>
          <a:xfrm>
            <a:off x="8010207" y="1865603"/>
            <a:ext cx="1819678" cy="1268827"/>
            <a:chOff x="1985513" y="4307149"/>
            <a:chExt cx="2380861" cy="1268827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xmlns="" id="{A13B9285-80FB-4AF7-AADC-36E601DD3EDE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31571EF2-6CC4-4A91-AB06-18ED808363D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153" y="2535338"/>
            <a:ext cx="1157377" cy="365487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9543" y="3053746"/>
            <a:ext cx="1640336" cy="3136467"/>
          </a:xfrm>
          <a:prstGeom prst="rect">
            <a:avLst/>
          </a:prstGeom>
        </p:spPr>
      </p:pic>
      <p:sp>
        <p:nvSpPr>
          <p:cNvPr id="51" name="TextBox 127">
            <a:extLst>
              <a:ext uri="{FF2B5EF4-FFF2-40B4-BE49-F238E27FC236}">
                <a16:creationId xmlns:a16="http://schemas.microsoft.com/office/drawing/2014/main" xmlns="" id="{B4AE6051-F7A4-4254-AA82-C97EC6D2EA80}"/>
              </a:ext>
            </a:extLst>
          </p:cNvPr>
          <p:cNvSpPr txBox="1"/>
          <p:nvPr/>
        </p:nvSpPr>
        <p:spPr>
          <a:xfrm>
            <a:off x="3328721" y="3748189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127">
            <a:extLst>
              <a:ext uri="{FF2B5EF4-FFF2-40B4-BE49-F238E27FC236}">
                <a16:creationId xmlns:a16="http://schemas.microsoft.com/office/drawing/2014/main" xmlns="" id="{B4AE6051-F7A4-4254-AA82-C97EC6D2EA80}"/>
              </a:ext>
            </a:extLst>
          </p:cNvPr>
          <p:cNvSpPr txBox="1"/>
          <p:nvPr/>
        </p:nvSpPr>
        <p:spPr>
          <a:xfrm>
            <a:off x="4589045" y="3816014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rgbClr val="405475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rgbClr val="405475"/>
              </a:solidFill>
              <a:cs typeface="Arial" pitchFamily="34" charset="0"/>
            </a:endParaRPr>
          </a:p>
        </p:txBody>
      </p:sp>
      <p:sp>
        <p:nvSpPr>
          <p:cNvPr id="53" name="TextBox 127">
            <a:extLst>
              <a:ext uri="{FF2B5EF4-FFF2-40B4-BE49-F238E27FC236}">
                <a16:creationId xmlns:a16="http://schemas.microsoft.com/office/drawing/2014/main" xmlns="" id="{B4AE6051-F7A4-4254-AA82-C97EC6D2EA80}"/>
              </a:ext>
            </a:extLst>
          </p:cNvPr>
          <p:cNvSpPr txBox="1"/>
          <p:nvPr/>
        </p:nvSpPr>
        <p:spPr>
          <a:xfrm>
            <a:off x="5946541" y="3736269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127">
            <a:extLst>
              <a:ext uri="{FF2B5EF4-FFF2-40B4-BE49-F238E27FC236}">
                <a16:creationId xmlns:a16="http://schemas.microsoft.com/office/drawing/2014/main" xmlns="" id="{B4AE6051-F7A4-4254-AA82-C97EC6D2EA80}"/>
              </a:ext>
            </a:extLst>
          </p:cNvPr>
          <p:cNvSpPr txBox="1"/>
          <p:nvPr/>
        </p:nvSpPr>
        <p:spPr>
          <a:xfrm>
            <a:off x="7197987" y="3799844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rgbClr val="454545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rgbClr val="454545"/>
              </a:solidFill>
              <a:cs typeface="Arial" pitchFamily="34" charset="0"/>
            </a:endParaRPr>
          </a:p>
        </p:txBody>
      </p:sp>
      <p:sp>
        <p:nvSpPr>
          <p:cNvPr id="55" name="TextBox 127">
            <a:extLst>
              <a:ext uri="{FF2B5EF4-FFF2-40B4-BE49-F238E27FC236}">
                <a16:creationId xmlns:a16="http://schemas.microsoft.com/office/drawing/2014/main" xmlns="" id="{B4AE6051-F7A4-4254-AA82-C97EC6D2EA80}"/>
              </a:ext>
            </a:extLst>
          </p:cNvPr>
          <p:cNvSpPr txBox="1"/>
          <p:nvPr/>
        </p:nvSpPr>
        <p:spPr>
          <a:xfrm>
            <a:off x="8470079" y="3703029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80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36134" y="88953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6EC19A04-28B4-4D0B-8025-F4143F9948D0}"/>
              </a:ext>
            </a:extLst>
          </p:cNvPr>
          <p:cNvSpPr/>
          <p:nvPr/>
        </p:nvSpPr>
        <p:spPr>
          <a:xfrm>
            <a:off x="4689749" y="1753657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80626F86-C097-4B32-B158-CC37C1D13428}"/>
              </a:ext>
            </a:extLst>
          </p:cNvPr>
          <p:cNvSpPr/>
          <p:nvPr/>
        </p:nvSpPr>
        <p:spPr>
          <a:xfrm rot="10800000">
            <a:off x="1487177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351E4AF5-699F-4CD2-98AA-9806BE9E7D32}"/>
              </a:ext>
            </a:extLst>
          </p:cNvPr>
          <p:cNvSpPr/>
          <p:nvPr/>
        </p:nvSpPr>
        <p:spPr>
          <a:xfrm rot="10800000">
            <a:off x="1211656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D766D0B1-8EA1-4B17-B110-CEB70466B0D3}"/>
              </a:ext>
            </a:extLst>
          </p:cNvPr>
          <p:cNvSpPr/>
          <p:nvPr/>
        </p:nvSpPr>
        <p:spPr>
          <a:xfrm>
            <a:off x="7361313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90620830-E559-478B-96BA-CD846DB0FC83}"/>
              </a:ext>
            </a:extLst>
          </p:cNvPr>
          <p:cNvSpPr/>
          <p:nvPr/>
        </p:nvSpPr>
        <p:spPr>
          <a:xfrm>
            <a:off x="7636051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1118010C-2FBD-4B9F-8A7D-F3B02D5BF763}"/>
              </a:ext>
            </a:extLst>
          </p:cNvPr>
          <p:cNvSpPr/>
          <p:nvPr/>
        </p:nvSpPr>
        <p:spPr>
          <a:xfrm rot="10800000">
            <a:off x="936135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443E42AA-0880-4F98-989C-7AB4978F8640}"/>
              </a:ext>
            </a:extLst>
          </p:cNvPr>
          <p:cNvSpPr/>
          <p:nvPr/>
        </p:nvSpPr>
        <p:spPr>
          <a:xfrm>
            <a:off x="7910789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xmlns="" id="{EC09DA69-3F9C-4D37-9C49-2A803AD65058}"/>
              </a:ext>
            </a:extLst>
          </p:cNvPr>
          <p:cNvSpPr/>
          <p:nvPr/>
        </p:nvSpPr>
        <p:spPr>
          <a:xfrm>
            <a:off x="4696199" y="5629719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xmlns="" id="{C46FBE9B-713A-42F6-AE94-69FBFF4D16DD}"/>
              </a:ext>
            </a:extLst>
          </p:cNvPr>
          <p:cNvSpPr/>
          <p:nvPr/>
        </p:nvSpPr>
        <p:spPr>
          <a:xfrm rot="10800000">
            <a:off x="936135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xmlns="" id="{C1859829-58F5-4051-87D2-FBD14E507F98}"/>
              </a:ext>
            </a:extLst>
          </p:cNvPr>
          <p:cNvSpPr/>
          <p:nvPr/>
        </p:nvSpPr>
        <p:spPr>
          <a:xfrm rot="10800000">
            <a:off x="1211656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xmlns="" id="{6DDC411E-A26F-4654-9878-4E63682837AA}"/>
              </a:ext>
            </a:extLst>
          </p:cNvPr>
          <p:cNvSpPr/>
          <p:nvPr/>
        </p:nvSpPr>
        <p:spPr>
          <a:xfrm rot="10800000">
            <a:off x="1487177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xmlns="" id="{6D8036C5-3858-4C90-A1A3-1CBEBB68964C}"/>
              </a:ext>
            </a:extLst>
          </p:cNvPr>
          <p:cNvSpPr/>
          <p:nvPr/>
        </p:nvSpPr>
        <p:spPr>
          <a:xfrm>
            <a:off x="7910789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xmlns="" id="{8BBB4C73-EBBA-4A93-ACD4-A8C458CC504C}"/>
              </a:ext>
            </a:extLst>
          </p:cNvPr>
          <p:cNvSpPr/>
          <p:nvPr/>
        </p:nvSpPr>
        <p:spPr>
          <a:xfrm>
            <a:off x="7636051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xmlns="" id="{33917ECE-D1B4-464D-A41C-3B9545F2FCC5}"/>
              </a:ext>
            </a:extLst>
          </p:cNvPr>
          <p:cNvSpPr/>
          <p:nvPr/>
        </p:nvSpPr>
        <p:spPr>
          <a:xfrm>
            <a:off x="7361313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6A5ECA9A-5283-44B1-BC6B-66BB18E4003D}"/>
              </a:ext>
            </a:extLst>
          </p:cNvPr>
          <p:cNvGrpSpPr/>
          <p:nvPr/>
        </p:nvGrpSpPr>
        <p:grpSpPr>
          <a:xfrm rot="16200000">
            <a:off x="5610728" y="2745038"/>
            <a:ext cx="990152" cy="729604"/>
            <a:chOff x="3352620" y="2401127"/>
            <a:chExt cx="1954451" cy="1440160"/>
          </a:xfrm>
          <a:solidFill>
            <a:schemeClr val="bg1"/>
          </a:solidFill>
        </p:grpSpPr>
        <p:sp>
          <p:nvSpPr>
            <p:cNvPr id="18" name="Rounded Rectangle 19">
              <a:extLst>
                <a:ext uri="{FF2B5EF4-FFF2-40B4-BE49-F238E27FC236}">
                  <a16:creationId xmlns:a16="http://schemas.microsoft.com/office/drawing/2014/main" xmlns="" id="{260F0037-B8D2-45C1-832F-B7BA952326DE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34B9C58B-3E2B-4183-8F75-6FE2A4E3893C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DE23C5CA-F0BA-49FA-A136-5022BFED5AAA}"/>
              </a:ext>
            </a:extLst>
          </p:cNvPr>
          <p:cNvGrpSpPr/>
          <p:nvPr/>
        </p:nvGrpSpPr>
        <p:grpSpPr>
          <a:xfrm rot="19800000">
            <a:off x="6267203" y="3158571"/>
            <a:ext cx="990151" cy="729605"/>
            <a:chOff x="3352621" y="2401127"/>
            <a:chExt cx="1954450" cy="1440160"/>
          </a:xfrm>
          <a:solidFill>
            <a:schemeClr val="bg1"/>
          </a:solidFill>
        </p:grpSpPr>
        <p:sp>
          <p:nvSpPr>
            <p:cNvPr id="21" name="Rounded Rectangle 22">
              <a:extLst>
                <a:ext uri="{FF2B5EF4-FFF2-40B4-BE49-F238E27FC236}">
                  <a16:creationId xmlns:a16="http://schemas.microsoft.com/office/drawing/2014/main" xmlns="" id="{F245A54A-07CA-4067-9013-74C4F16CBF18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EE8980DE-3E9C-40C7-B99A-8DE3943C69F0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53275BC4-6D5E-454F-855B-B480878C75B7}"/>
              </a:ext>
            </a:extLst>
          </p:cNvPr>
          <p:cNvGrpSpPr/>
          <p:nvPr/>
        </p:nvGrpSpPr>
        <p:grpSpPr>
          <a:xfrm rot="12600000">
            <a:off x="4961533" y="3158571"/>
            <a:ext cx="990152" cy="729605"/>
            <a:chOff x="3352622" y="2401122"/>
            <a:chExt cx="1954454" cy="1440160"/>
          </a:xfrm>
          <a:solidFill>
            <a:schemeClr val="bg1"/>
          </a:solidFill>
        </p:grpSpPr>
        <p:sp>
          <p:nvSpPr>
            <p:cNvPr id="24" name="Rounded Rectangle 25">
              <a:extLst>
                <a:ext uri="{FF2B5EF4-FFF2-40B4-BE49-F238E27FC236}">
                  <a16:creationId xmlns:a16="http://schemas.microsoft.com/office/drawing/2014/main" xmlns="" id="{8461A222-0304-4107-A1FB-4D0500AB3083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DF25ECF1-F4AC-4F3F-8DCF-FF70C6C59AFA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6" name="Block Arc 25">
            <a:extLst>
              <a:ext uri="{FF2B5EF4-FFF2-40B4-BE49-F238E27FC236}">
                <a16:creationId xmlns:a16="http://schemas.microsoft.com/office/drawing/2014/main" xmlns="" id="{19DD76C1-DB6C-43B9-B9B1-4E81B5B4AE96}"/>
              </a:ext>
            </a:extLst>
          </p:cNvPr>
          <p:cNvSpPr/>
          <p:nvPr/>
        </p:nvSpPr>
        <p:spPr>
          <a:xfrm>
            <a:off x="4456297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xmlns="" id="{4E94853E-B80F-4B76-99C5-97CCDB562F85}"/>
              </a:ext>
            </a:extLst>
          </p:cNvPr>
          <p:cNvSpPr/>
          <p:nvPr/>
        </p:nvSpPr>
        <p:spPr>
          <a:xfrm rot="10800000">
            <a:off x="4456298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A7FF6380-D278-4F1F-994E-3FE91015DD39}"/>
              </a:ext>
            </a:extLst>
          </p:cNvPr>
          <p:cNvGrpSpPr/>
          <p:nvPr/>
        </p:nvGrpSpPr>
        <p:grpSpPr>
          <a:xfrm rot="5400000">
            <a:off x="5610728" y="4364901"/>
            <a:ext cx="990152" cy="729604"/>
            <a:chOff x="3352620" y="2401127"/>
            <a:chExt cx="1954451" cy="1440160"/>
          </a:xfrm>
        </p:grpSpPr>
        <p:sp>
          <p:nvSpPr>
            <p:cNvPr id="29" name="Rounded Rectangle 30">
              <a:extLst>
                <a:ext uri="{FF2B5EF4-FFF2-40B4-BE49-F238E27FC236}">
                  <a16:creationId xmlns:a16="http://schemas.microsoft.com/office/drawing/2014/main" xmlns="" id="{29C86D4A-7BB7-49AC-AEB0-93BAEE13AE94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81C80A80-973C-4488-AE7A-F1D2F3C8EBCF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3400356C-FD24-4390-B41C-9DA9D5583C7C}"/>
              </a:ext>
            </a:extLst>
          </p:cNvPr>
          <p:cNvGrpSpPr/>
          <p:nvPr/>
        </p:nvGrpSpPr>
        <p:grpSpPr>
          <a:xfrm rot="9000000">
            <a:off x="4952009" y="3941846"/>
            <a:ext cx="990151" cy="729605"/>
            <a:chOff x="3352621" y="2401127"/>
            <a:chExt cx="1954450" cy="1440160"/>
          </a:xfrm>
        </p:grpSpPr>
        <p:sp>
          <p:nvSpPr>
            <p:cNvPr id="32" name="Rounded Rectangle 33">
              <a:extLst>
                <a:ext uri="{FF2B5EF4-FFF2-40B4-BE49-F238E27FC236}">
                  <a16:creationId xmlns:a16="http://schemas.microsoft.com/office/drawing/2014/main" xmlns="" id="{EF92389C-5B26-4994-9047-0D5B1EF2DCDA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7AC7A1D0-E303-48CC-9AAB-B0DAAC3B5830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7A03E8B7-8647-48DD-B353-22A2F3DFFEAC}"/>
              </a:ext>
            </a:extLst>
          </p:cNvPr>
          <p:cNvGrpSpPr/>
          <p:nvPr/>
        </p:nvGrpSpPr>
        <p:grpSpPr>
          <a:xfrm rot="1800000">
            <a:off x="6257678" y="3941846"/>
            <a:ext cx="990153" cy="729605"/>
            <a:chOff x="3352621" y="2401122"/>
            <a:chExt cx="1954455" cy="1440160"/>
          </a:xfrm>
        </p:grpSpPr>
        <p:sp>
          <p:nvSpPr>
            <p:cNvPr id="35" name="Rounded Rectangle 36">
              <a:extLst>
                <a:ext uri="{FF2B5EF4-FFF2-40B4-BE49-F238E27FC236}">
                  <a16:creationId xmlns:a16="http://schemas.microsoft.com/office/drawing/2014/main" xmlns="" id="{38F13BFB-6C8F-4234-A7D6-1FD897FAF24F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88C67C98-E690-44E0-8EF6-5060D1D8230E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F8C611F-3C02-421B-8678-F815F1186610}"/>
              </a:ext>
            </a:extLst>
          </p:cNvPr>
          <p:cNvSpPr txBox="1"/>
          <p:nvPr/>
        </p:nvSpPr>
        <p:spPr>
          <a:xfrm>
            <a:off x="4841112" y="1837422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B0CE274F-104F-4ECC-B6D9-7A656094BFCB}"/>
              </a:ext>
            </a:extLst>
          </p:cNvPr>
          <p:cNvSpPr txBox="1"/>
          <p:nvPr/>
        </p:nvSpPr>
        <p:spPr>
          <a:xfrm>
            <a:off x="1644074" y="2349016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05FAD658-9ECD-4E8C-B010-0E6835CDB1E0}"/>
              </a:ext>
            </a:extLst>
          </p:cNvPr>
          <p:cNvSpPr txBox="1"/>
          <p:nvPr/>
        </p:nvSpPr>
        <p:spPr>
          <a:xfrm>
            <a:off x="1368554" y="292516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9833A0D1-6D57-4C52-858E-F83B2A9293E6}"/>
              </a:ext>
            </a:extLst>
          </p:cNvPr>
          <p:cNvSpPr txBox="1"/>
          <p:nvPr/>
        </p:nvSpPr>
        <p:spPr>
          <a:xfrm>
            <a:off x="7476152" y="2349016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8EC16C0-2E24-4681-A501-414361E4CC10}"/>
              </a:ext>
            </a:extLst>
          </p:cNvPr>
          <p:cNvSpPr txBox="1"/>
          <p:nvPr/>
        </p:nvSpPr>
        <p:spPr>
          <a:xfrm>
            <a:off x="7750890" y="292516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C7D3474-F905-43A1-A65B-DE404B76DAE0}"/>
              </a:ext>
            </a:extLst>
          </p:cNvPr>
          <p:cNvSpPr txBox="1"/>
          <p:nvPr/>
        </p:nvSpPr>
        <p:spPr>
          <a:xfrm>
            <a:off x="1093032" y="3501322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6AAA50AE-4750-4E17-9A93-57BCD0AE29FB}"/>
              </a:ext>
            </a:extLst>
          </p:cNvPr>
          <p:cNvSpPr txBox="1"/>
          <p:nvPr/>
        </p:nvSpPr>
        <p:spPr>
          <a:xfrm>
            <a:off x="8025628" y="3501322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C54650D7-400F-4348-9096-B2933B2C60B4}"/>
              </a:ext>
            </a:extLst>
          </p:cNvPr>
          <p:cNvSpPr txBox="1"/>
          <p:nvPr/>
        </p:nvSpPr>
        <p:spPr>
          <a:xfrm>
            <a:off x="4847562" y="5713484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78E7E197-41D5-4152-8BE5-7F34F7FF38AB}"/>
              </a:ext>
            </a:extLst>
          </p:cNvPr>
          <p:cNvSpPr txBox="1"/>
          <p:nvPr/>
        </p:nvSpPr>
        <p:spPr>
          <a:xfrm>
            <a:off x="1093032" y="4077475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5EB798D9-F4FC-4AA0-854E-94541ABCF8E9}"/>
              </a:ext>
            </a:extLst>
          </p:cNvPr>
          <p:cNvSpPr txBox="1"/>
          <p:nvPr/>
        </p:nvSpPr>
        <p:spPr>
          <a:xfrm>
            <a:off x="1368554" y="4653628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7060B45-13F9-48C5-9838-9DF860CF13E2}"/>
              </a:ext>
            </a:extLst>
          </p:cNvPr>
          <p:cNvSpPr txBox="1"/>
          <p:nvPr/>
        </p:nvSpPr>
        <p:spPr>
          <a:xfrm>
            <a:off x="1644074" y="522977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02B3B6F-324F-4B0D-A08E-E5EF6E27050A}"/>
              </a:ext>
            </a:extLst>
          </p:cNvPr>
          <p:cNvSpPr txBox="1"/>
          <p:nvPr/>
        </p:nvSpPr>
        <p:spPr>
          <a:xfrm>
            <a:off x="8025628" y="4077475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5CDB7240-67D6-419F-9FBD-B34F0D508DBC}"/>
              </a:ext>
            </a:extLst>
          </p:cNvPr>
          <p:cNvSpPr txBox="1"/>
          <p:nvPr/>
        </p:nvSpPr>
        <p:spPr>
          <a:xfrm>
            <a:off x="7750890" y="4653628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04813487-725D-4B32-83FA-B6DDB73009EA}"/>
              </a:ext>
            </a:extLst>
          </p:cNvPr>
          <p:cNvSpPr txBox="1"/>
          <p:nvPr/>
        </p:nvSpPr>
        <p:spPr>
          <a:xfrm>
            <a:off x="7476152" y="522977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Parallelogram 15">
            <a:extLst>
              <a:ext uri="{FF2B5EF4-FFF2-40B4-BE49-F238E27FC236}">
                <a16:creationId xmlns:a16="http://schemas.microsoft.com/office/drawing/2014/main" xmlns="" id="{7ADAE8C3-7C11-4A00-8A56-3547C256BAB5}"/>
              </a:ext>
            </a:extLst>
          </p:cNvPr>
          <p:cNvSpPr/>
          <p:nvPr/>
        </p:nvSpPr>
        <p:spPr>
          <a:xfrm flipH="1">
            <a:off x="5917164" y="46884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2" name="Rectangle 30">
            <a:extLst>
              <a:ext uri="{FF2B5EF4-FFF2-40B4-BE49-F238E27FC236}">
                <a16:creationId xmlns:a16="http://schemas.microsoft.com/office/drawing/2014/main" xmlns="" id="{5142A023-BCFF-4429-84EC-BAEB1A45FFA2}"/>
              </a:ext>
            </a:extLst>
          </p:cNvPr>
          <p:cNvSpPr/>
          <p:nvPr/>
        </p:nvSpPr>
        <p:spPr>
          <a:xfrm>
            <a:off x="6735462" y="42122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3" name="Rounded Rectangle 10">
            <a:extLst>
              <a:ext uri="{FF2B5EF4-FFF2-40B4-BE49-F238E27FC236}">
                <a16:creationId xmlns:a16="http://schemas.microsoft.com/office/drawing/2014/main" xmlns="" id="{12A03457-0863-4ADC-8FCA-AD3F3E6AC1D4}"/>
              </a:ext>
            </a:extLst>
          </p:cNvPr>
          <p:cNvSpPr/>
          <p:nvPr/>
        </p:nvSpPr>
        <p:spPr>
          <a:xfrm>
            <a:off x="5215300" y="331389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xmlns="" id="{2A934E91-946D-4B3A-9928-05D5128056D1}"/>
              </a:ext>
            </a:extLst>
          </p:cNvPr>
          <p:cNvSpPr/>
          <p:nvPr/>
        </p:nvSpPr>
        <p:spPr>
          <a:xfrm>
            <a:off x="5945056" y="280041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xmlns="" id="{9912D258-9DEB-474C-8D2B-6F3176A6CF44}"/>
              </a:ext>
            </a:extLst>
          </p:cNvPr>
          <p:cNvSpPr/>
          <p:nvPr/>
        </p:nvSpPr>
        <p:spPr>
          <a:xfrm rot="2700000">
            <a:off x="5190367" y="41320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xmlns="" id="{36A6EC76-11C1-4666-9247-B42EE783D3C9}"/>
              </a:ext>
            </a:extLst>
          </p:cNvPr>
          <p:cNvSpPr/>
          <p:nvPr/>
        </p:nvSpPr>
        <p:spPr>
          <a:xfrm flipH="1">
            <a:off x="6680428" y="331670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5">
            <a:extLst>
              <a:ext uri="{FF2B5EF4-FFF2-40B4-BE49-F238E27FC236}">
                <a16:creationId xmlns:a16="http://schemas.microsoft.com/office/drawing/2014/main" xmlns="" id="{520ADB37-6AA3-49D0-A801-70F47DF8226D}"/>
              </a:ext>
            </a:extLst>
          </p:cNvPr>
          <p:cNvSpPr txBox="1">
            <a:spLocks/>
          </p:cNvSpPr>
          <p:nvPr/>
        </p:nvSpPr>
        <p:spPr>
          <a:xfrm>
            <a:off x="-233199" y="2856222"/>
            <a:ext cx="2698750" cy="38369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 Style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Your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Content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29E98D71-950C-403F-BD81-36E0277F96A2}"/>
              </a:ext>
            </a:extLst>
          </p:cNvPr>
          <p:cNvGrpSpPr/>
          <p:nvPr/>
        </p:nvGrpSpPr>
        <p:grpSpPr>
          <a:xfrm>
            <a:off x="3028742" y="3219811"/>
            <a:ext cx="8516626" cy="3600986"/>
            <a:chOff x="-5757554" y="4640776"/>
            <a:chExt cx="15822034" cy="36009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C4F42AE4-BC71-44F4-96A7-0483A391620A}"/>
                </a:ext>
              </a:extLst>
            </p:cNvPr>
            <p:cNvSpPr txBox="1"/>
            <p:nvPr/>
          </p:nvSpPr>
          <p:spPr>
            <a:xfrm>
              <a:off x="-5757554" y="7355935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56E71BC0-2C25-4FC9-BA56-45213C0EA5F0}"/>
                </a:ext>
              </a:extLst>
            </p:cNvPr>
            <p:cNvSpPr txBox="1"/>
            <p:nvPr/>
          </p:nvSpPr>
          <p:spPr>
            <a:xfrm>
              <a:off x="2153463" y="4640776"/>
              <a:ext cx="7911017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E464311-9535-4C55-87DF-999827EB7B41}"/>
              </a:ext>
            </a:extLst>
          </p:cNvPr>
          <p:cNvSpPr txBox="1"/>
          <p:nvPr/>
        </p:nvSpPr>
        <p:spPr>
          <a:xfrm>
            <a:off x="646632" y="495867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24">
            <a:extLst>
              <a:ext uri="{FF2B5EF4-FFF2-40B4-BE49-F238E27FC236}">
                <a16:creationId xmlns:a16="http://schemas.microsoft.com/office/drawing/2014/main" xmlns="" id="{C7C359D2-3586-42D3-BDD7-78734A69035D}"/>
              </a:ext>
            </a:extLst>
          </p:cNvPr>
          <p:cNvSpPr/>
          <p:nvPr/>
        </p:nvSpPr>
        <p:spPr>
          <a:xfrm>
            <a:off x="3695661" y="833602"/>
            <a:ext cx="2903757" cy="5464262"/>
          </a:xfrm>
          <a:prstGeom prst="roundRect">
            <a:avLst>
              <a:gd name="adj" fmla="val 5126"/>
            </a:avLst>
          </a:prstGeom>
          <a:noFill/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Rounded Rectangle 25">
            <a:extLst>
              <a:ext uri="{FF2B5EF4-FFF2-40B4-BE49-F238E27FC236}">
                <a16:creationId xmlns:a16="http://schemas.microsoft.com/office/drawing/2014/main" xmlns="" id="{4A2AE1CA-A021-4941-8D77-7B2B6BB8934E}"/>
              </a:ext>
            </a:extLst>
          </p:cNvPr>
          <p:cNvSpPr/>
          <p:nvPr/>
        </p:nvSpPr>
        <p:spPr>
          <a:xfrm>
            <a:off x="535866" y="833602"/>
            <a:ext cx="2831178" cy="5464262"/>
          </a:xfrm>
          <a:prstGeom prst="roundRect">
            <a:avLst>
              <a:gd name="adj" fmla="val 5126"/>
            </a:avLst>
          </a:prstGeom>
          <a:noFill/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BBC03AA-169F-4419-A126-F4E1BD180237}"/>
              </a:ext>
            </a:extLst>
          </p:cNvPr>
          <p:cNvGrpSpPr/>
          <p:nvPr/>
        </p:nvGrpSpPr>
        <p:grpSpPr>
          <a:xfrm>
            <a:off x="742463" y="1214554"/>
            <a:ext cx="2417985" cy="4702358"/>
            <a:chOff x="3651644" y="919838"/>
            <a:chExt cx="1975714" cy="452363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C5F150D-6EE3-441C-96E9-7206FB7FDF52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325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986E8B7-E435-44A5-A987-101218C90CD7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79B6115-46D6-4692-BC93-2E915541226B}"/>
              </a:ext>
            </a:extLst>
          </p:cNvPr>
          <p:cNvGrpSpPr/>
          <p:nvPr/>
        </p:nvGrpSpPr>
        <p:grpSpPr>
          <a:xfrm>
            <a:off x="3938547" y="1214554"/>
            <a:ext cx="2417985" cy="4702358"/>
            <a:chOff x="3651644" y="919838"/>
            <a:chExt cx="1975714" cy="452363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C8F85693-37E8-4A8E-BE1F-1A6E23876296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325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A544F46-45E1-4419-8977-2C2947D9935F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976DF4FD-18A0-4F56-A445-11765C5A2850}"/>
              </a:ext>
            </a:extLst>
          </p:cNvPr>
          <p:cNvSpPr txBox="1">
            <a:spLocks/>
          </p:cNvSpPr>
          <p:nvPr/>
        </p:nvSpPr>
        <p:spPr>
          <a:xfrm>
            <a:off x="8997195" y="833602"/>
            <a:ext cx="2698750" cy="237648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dirty="0">
                <a:solidFill>
                  <a:schemeClr val="bg1"/>
                </a:solidFill>
              </a:rPr>
              <a:t>Two Columns Text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553525B-46CA-4444-8BAC-56E1F38C204F}"/>
              </a:ext>
            </a:extLst>
          </p:cNvPr>
          <p:cNvSpPr txBox="1"/>
          <p:nvPr/>
        </p:nvSpPr>
        <p:spPr>
          <a:xfrm>
            <a:off x="9238659" y="3265031"/>
            <a:ext cx="2457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905" y="4127397"/>
            <a:ext cx="3533736" cy="217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5BA3FA5-FA57-4313-9DF4-64E137512FCB}"/>
              </a:ext>
            </a:extLst>
          </p:cNvPr>
          <p:cNvGrpSpPr/>
          <p:nvPr/>
        </p:nvGrpSpPr>
        <p:grpSpPr>
          <a:xfrm>
            <a:off x="0" y="5179245"/>
            <a:ext cx="12192000" cy="1318987"/>
            <a:chOff x="0" y="4685117"/>
            <a:chExt cx="12192000" cy="131898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29E2714A-BE29-4E83-A155-D5802C472B0A}"/>
                </a:ext>
              </a:extLst>
            </p:cNvPr>
            <p:cNvSpPr txBox="1"/>
            <p:nvPr/>
          </p:nvSpPr>
          <p:spPr>
            <a:xfrm>
              <a:off x="0" y="4685117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279A9243-91CB-437D-9D82-6D402B13F59A}"/>
                </a:ext>
              </a:extLst>
            </p:cNvPr>
            <p:cNvSpPr txBox="1"/>
            <p:nvPr/>
          </p:nvSpPr>
          <p:spPr>
            <a:xfrm>
              <a:off x="148" y="5624448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25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07469" y="3409572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</a:rPr>
              <a:t>https://www.plantillaspower-point.com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242631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</a:t>
            </a:r>
            <a:endParaRPr lang="en-US" sz="4000" dirty="0">
              <a:solidFill>
                <a:srgbClr val="45454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4649" y="514350"/>
            <a:ext cx="3198226" cy="430613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493" y="4272512"/>
            <a:ext cx="2837269" cy="233624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4793" y="4870450"/>
            <a:ext cx="2171700" cy="18478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667" y="3670544"/>
            <a:ext cx="2429013" cy="293821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0709" y="2012025"/>
            <a:ext cx="4731456" cy="196151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646" y="1477196"/>
            <a:ext cx="2395786" cy="159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</a:t>
            </a:r>
            <a:endParaRPr lang="en-US" sz="4000" dirty="0">
              <a:solidFill>
                <a:srgbClr val="45454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5087" y="3568790"/>
            <a:ext cx="2092288" cy="30190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375" y="3139813"/>
            <a:ext cx="2095500" cy="34480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17" y="514350"/>
            <a:ext cx="3267075" cy="35718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454" y="4377544"/>
            <a:ext cx="1642079" cy="221031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935" y="1083456"/>
            <a:ext cx="7558926" cy="191529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0994" y="3960152"/>
            <a:ext cx="1810886" cy="262771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0503" y="4810125"/>
            <a:ext cx="2122864" cy="162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</a:t>
            </a:r>
            <a:endParaRPr lang="en-US" sz="4000" dirty="0">
              <a:solidFill>
                <a:srgbClr val="45454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47" y="1324555"/>
            <a:ext cx="4764853" cy="494764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924" y="1420687"/>
            <a:ext cx="4784943" cy="485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94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 Icon</a:t>
            </a:r>
            <a:endParaRPr lang="en-US" sz="4000" dirty="0">
              <a:solidFill>
                <a:srgbClr val="454545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316" y="3924300"/>
            <a:ext cx="3994881" cy="268804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6070" y="3788955"/>
            <a:ext cx="2092500" cy="27225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5197" y="3811455"/>
            <a:ext cx="2283750" cy="270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566" y="4062450"/>
            <a:ext cx="1623846" cy="254989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5814" y="836205"/>
            <a:ext cx="3057393" cy="2952750"/>
          </a:xfrm>
          <a:prstGeom prst="rect">
            <a:avLst/>
          </a:prstGeom>
        </p:spPr>
      </p:pic>
      <p:grpSp>
        <p:nvGrpSpPr>
          <p:cNvPr id="16" name="Grupo 15"/>
          <p:cNvGrpSpPr/>
          <p:nvPr/>
        </p:nvGrpSpPr>
        <p:grpSpPr>
          <a:xfrm>
            <a:off x="7867650" y="1168401"/>
            <a:ext cx="1830388" cy="2471738"/>
            <a:chOff x="7867650" y="1168401"/>
            <a:chExt cx="1830388" cy="2471738"/>
          </a:xfrm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7867650" y="1168401"/>
              <a:ext cx="1830388" cy="1182688"/>
            </a:xfrm>
            <a:custGeom>
              <a:avLst/>
              <a:gdLst>
                <a:gd name="T0" fmla="*/ 241 w 485"/>
                <a:gd name="T1" fmla="*/ 3 h 314"/>
                <a:gd name="T2" fmla="*/ 311 w 485"/>
                <a:gd name="T3" fmla="*/ 5 h 314"/>
                <a:gd name="T4" fmla="*/ 381 w 485"/>
                <a:gd name="T5" fmla="*/ 28 h 314"/>
                <a:gd name="T6" fmla="*/ 482 w 485"/>
                <a:gd name="T7" fmla="*/ 179 h 314"/>
                <a:gd name="T8" fmla="*/ 472 w 485"/>
                <a:gd name="T9" fmla="*/ 249 h 314"/>
                <a:gd name="T10" fmla="*/ 448 w 485"/>
                <a:gd name="T11" fmla="*/ 306 h 314"/>
                <a:gd name="T12" fmla="*/ 441 w 485"/>
                <a:gd name="T13" fmla="*/ 313 h 314"/>
                <a:gd name="T14" fmla="*/ 437 w 485"/>
                <a:gd name="T15" fmla="*/ 304 h 314"/>
                <a:gd name="T16" fmla="*/ 434 w 485"/>
                <a:gd name="T17" fmla="*/ 260 h 314"/>
                <a:gd name="T18" fmla="*/ 385 w 485"/>
                <a:gd name="T19" fmla="*/ 198 h 314"/>
                <a:gd name="T20" fmla="*/ 373 w 485"/>
                <a:gd name="T21" fmla="*/ 187 h 314"/>
                <a:gd name="T22" fmla="*/ 337 w 485"/>
                <a:gd name="T23" fmla="*/ 139 h 314"/>
                <a:gd name="T24" fmla="*/ 284 w 485"/>
                <a:gd name="T25" fmla="*/ 131 h 314"/>
                <a:gd name="T26" fmla="*/ 257 w 485"/>
                <a:gd name="T27" fmla="*/ 138 h 314"/>
                <a:gd name="T28" fmla="*/ 194 w 485"/>
                <a:gd name="T29" fmla="*/ 202 h 314"/>
                <a:gd name="T30" fmla="*/ 168 w 485"/>
                <a:gd name="T31" fmla="*/ 227 h 314"/>
                <a:gd name="T32" fmla="*/ 163 w 485"/>
                <a:gd name="T33" fmla="*/ 224 h 314"/>
                <a:gd name="T34" fmla="*/ 163 w 485"/>
                <a:gd name="T35" fmla="*/ 215 h 314"/>
                <a:gd name="T36" fmla="*/ 140 w 485"/>
                <a:gd name="T37" fmla="*/ 188 h 314"/>
                <a:gd name="T38" fmla="*/ 106 w 485"/>
                <a:gd name="T39" fmla="*/ 174 h 314"/>
                <a:gd name="T40" fmla="*/ 73 w 485"/>
                <a:gd name="T41" fmla="*/ 189 h 314"/>
                <a:gd name="T42" fmla="*/ 63 w 485"/>
                <a:gd name="T43" fmla="*/ 238 h 314"/>
                <a:gd name="T44" fmla="*/ 58 w 485"/>
                <a:gd name="T45" fmla="*/ 275 h 314"/>
                <a:gd name="T46" fmla="*/ 41 w 485"/>
                <a:gd name="T47" fmla="*/ 299 h 314"/>
                <a:gd name="T48" fmla="*/ 25 w 485"/>
                <a:gd name="T49" fmla="*/ 295 h 314"/>
                <a:gd name="T50" fmla="*/ 0 w 485"/>
                <a:gd name="T51" fmla="*/ 197 h 314"/>
                <a:gd name="T52" fmla="*/ 19 w 485"/>
                <a:gd name="T53" fmla="*/ 117 h 314"/>
                <a:gd name="T54" fmla="*/ 158 w 485"/>
                <a:gd name="T55" fmla="*/ 7 h 314"/>
                <a:gd name="T56" fmla="*/ 241 w 485"/>
                <a:gd name="T57" fmla="*/ 3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5" h="314">
                  <a:moveTo>
                    <a:pt x="241" y="3"/>
                  </a:moveTo>
                  <a:cubicBezTo>
                    <a:pt x="264" y="5"/>
                    <a:pt x="288" y="2"/>
                    <a:pt x="311" y="5"/>
                  </a:cubicBezTo>
                  <a:cubicBezTo>
                    <a:pt x="336" y="7"/>
                    <a:pt x="359" y="16"/>
                    <a:pt x="381" y="28"/>
                  </a:cubicBezTo>
                  <a:cubicBezTo>
                    <a:pt x="443" y="60"/>
                    <a:pt x="471" y="114"/>
                    <a:pt x="482" y="179"/>
                  </a:cubicBezTo>
                  <a:cubicBezTo>
                    <a:pt x="485" y="203"/>
                    <a:pt x="481" y="226"/>
                    <a:pt x="472" y="249"/>
                  </a:cubicBezTo>
                  <a:cubicBezTo>
                    <a:pt x="464" y="268"/>
                    <a:pt x="456" y="287"/>
                    <a:pt x="448" y="306"/>
                  </a:cubicBezTo>
                  <a:cubicBezTo>
                    <a:pt x="447" y="310"/>
                    <a:pt x="446" y="314"/>
                    <a:pt x="441" y="313"/>
                  </a:cubicBezTo>
                  <a:cubicBezTo>
                    <a:pt x="436" y="312"/>
                    <a:pt x="437" y="308"/>
                    <a:pt x="437" y="304"/>
                  </a:cubicBezTo>
                  <a:cubicBezTo>
                    <a:pt x="436" y="289"/>
                    <a:pt x="436" y="274"/>
                    <a:pt x="434" y="260"/>
                  </a:cubicBezTo>
                  <a:cubicBezTo>
                    <a:pt x="430" y="229"/>
                    <a:pt x="413" y="209"/>
                    <a:pt x="385" y="198"/>
                  </a:cubicBezTo>
                  <a:cubicBezTo>
                    <a:pt x="379" y="196"/>
                    <a:pt x="375" y="192"/>
                    <a:pt x="373" y="187"/>
                  </a:cubicBezTo>
                  <a:cubicBezTo>
                    <a:pt x="365" y="168"/>
                    <a:pt x="355" y="151"/>
                    <a:pt x="337" y="139"/>
                  </a:cubicBezTo>
                  <a:cubicBezTo>
                    <a:pt x="321" y="129"/>
                    <a:pt x="303" y="126"/>
                    <a:pt x="284" y="131"/>
                  </a:cubicBezTo>
                  <a:cubicBezTo>
                    <a:pt x="275" y="134"/>
                    <a:pt x="266" y="136"/>
                    <a:pt x="257" y="138"/>
                  </a:cubicBezTo>
                  <a:cubicBezTo>
                    <a:pt x="225" y="148"/>
                    <a:pt x="202" y="168"/>
                    <a:pt x="194" y="202"/>
                  </a:cubicBezTo>
                  <a:cubicBezTo>
                    <a:pt x="190" y="215"/>
                    <a:pt x="179" y="221"/>
                    <a:pt x="168" y="227"/>
                  </a:cubicBezTo>
                  <a:cubicBezTo>
                    <a:pt x="165" y="229"/>
                    <a:pt x="163" y="228"/>
                    <a:pt x="163" y="224"/>
                  </a:cubicBezTo>
                  <a:cubicBezTo>
                    <a:pt x="163" y="221"/>
                    <a:pt x="163" y="218"/>
                    <a:pt x="163" y="215"/>
                  </a:cubicBezTo>
                  <a:cubicBezTo>
                    <a:pt x="161" y="201"/>
                    <a:pt x="153" y="193"/>
                    <a:pt x="140" y="188"/>
                  </a:cubicBezTo>
                  <a:cubicBezTo>
                    <a:pt x="129" y="183"/>
                    <a:pt x="118" y="179"/>
                    <a:pt x="106" y="174"/>
                  </a:cubicBezTo>
                  <a:cubicBezTo>
                    <a:pt x="92" y="169"/>
                    <a:pt x="79" y="176"/>
                    <a:pt x="73" y="189"/>
                  </a:cubicBezTo>
                  <a:cubicBezTo>
                    <a:pt x="65" y="205"/>
                    <a:pt x="61" y="220"/>
                    <a:pt x="63" y="238"/>
                  </a:cubicBezTo>
                  <a:cubicBezTo>
                    <a:pt x="64" y="250"/>
                    <a:pt x="62" y="262"/>
                    <a:pt x="58" y="275"/>
                  </a:cubicBezTo>
                  <a:cubicBezTo>
                    <a:pt x="55" y="285"/>
                    <a:pt x="49" y="292"/>
                    <a:pt x="41" y="299"/>
                  </a:cubicBezTo>
                  <a:cubicBezTo>
                    <a:pt x="36" y="303"/>
                    <a:pt x="27" y="302"/>
                    <a:pt x="25" y="295"/>
                  </a:cubicBezTo>
                  <a:cubicBezTo>
                    <a:pt x="16" y="263"/>
                    <a:pt x="1" y="232"/>
                    <a:pt x="0" y="197"/>
                  </a:cubicBezTo>
                  <a:cubicBezTo>
                    <a:pt x="0" y="169"/>
                    <a:pt x="9" y="143"/>
                    <a:pt x="19" y="117"/>
                  </a:cubicBezTo>
                  <a:cubicBezTo>
                    <a:pt x="44" y="52"/>
                    <a:pt x="95" y="21"/>
                    <a:pt x="158" y="7"/>
                  </a:cubicBezTo>
                  <a:cubicBezTo>
                    <a:pt x="186" y="0"/>
                    <a:pt x="213" y="5"/>
                    <a:pt x="241" y="3"/>
                  </a:cubicBezTo>
                  <a:close/>
                </a:path>
              </a:pathLst>
            </a:custGeom>
            <a:solidFill>
              <a:srgbClr val="F8B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7999413" y="2362201"/>
              <a:ext cx="1525588" cy="1277938"/>
            </a:xfrm>
            <a:custGeom>
              <a:avLst/>
              <a:gdLst>
                <a:gd name="T0" fmla="*/ 403 w 404"/>
                <a:gd name="T1" fmla="*/ 32 h 339"/>
                <a:gd name="T2" fmla="*/ 397 w 404"/>
                <a:gd name="T3" fmla="*/ 22 h 339"/>
                <a:gd name="T4" fmla="*/ 384 w 404"/>
                <a:gd name="T5" fmla="*/ 14 h 339"/>
                <a:gd name="T6" fmla="*/ 378 w 404"/>
                <a:gd name="T7" fmla="*/ 10 h 339"/>
                <a:gd name="T8" fmla="*/ 376 w 404"/>
                <a:gd name="T9" fmla="*/ 18 h 339"/>
                <a:gd name="T10" fmla="*/ 355 w 404"/>
                <a:gd name="T11" fmla="*/ 109 h 339"/>
                <a:gd name="T12" fmla="*/ 351 w 404"/>
                <a:gd name="T13" fmla="*/ 116 h 339"/>
                <a:gd name="T14" fmla="*/ 307 w 404"/>
                <a:gd name="T15" fmla="*/ 138 h 339"/>
                <a:gd name="T16" fmla="*/ 288 w 404"/>
                <a:gd name="T17" fmla="*/ 104 h 339"/>
                <a:gd name="T18" fmla="*/ 277 w 404"/>
                <a:gd name="T19" fmla="*/ 93 h 339"/>
                <a:gd name="T20" fmla="*/ 254 w 404"/>
                <a:gd name="T21" fmla="*/ 82 h 339"/>
                <a:gd name="T22" fmla="*/ 246 w 404"/>
                <a:gd name="T23" fmla="*/ 79 h 339"/>
                <a:gd name="T24" fmla="*/ 224 w 404"/>
                <a:gd name="T25" fmla="*/ 72 h 339"/>
                <a:gd name="T26" fmla="*/ 197 w 404"/>
                <a:gd name="T27" fmla="*/ 72 h 339"/>
                <a:gd name="T28" fmla="*/ 182 w 404"/>
                <a:gd name="T29" fmla="*/ 74 h 339"/>
                <a:gd name="T30" fmla="*/ 174 w 404"/>
                <a:gd name="T31" fmla="*/ 74 h 339"/>
                <a:gd name="T32" fmla="*/ 148 w 404"/>
                <a:gd name="T33" fmla="*/ 78 h 339"/>
                <a:gd name="T34" fmla="*/ 143 w 404"/>
                <a:gd name="T35" fmla="*/ 82 h 339"/>
                <a:gd name="T36" fmla="*/ 126 w 404"/>
                <a:gd name="T37" fmla="*/ 93 h 339"/>
                <a:gd name="T38" fmla="*/ 115 w 404"/>
                <a:gd name="T39" fmla="*/ 104 h 339"/>
                <a:gd name="T40" fmla="*/ 96 w 404"/>
                <a:gd name="T41" fmla="*/ 131 h 339"/>
                <a:gd name="T42" fmla="*/ 52 w 404"/>
                <a:gd name="T43" fmla="*/ 105 h 339"/>
                <a:gd name="T44" fmla="*/ 44 w 404"/>
                <a:gd name="T45" fmla="*/ 96 h 339"/>
                <a:gd name="T46" fmla="*/ 28 w 404"/>
                <a:gd name="T47" fmla="*/ 0 h 339"/>
                <a:gd name="T48" fmla="*/ 7 w 404"/>
                <a:gd name="T49" fmla="*/ 11 h 339"/>
                <a:gd name="T50" fmla="*/ 0 w 404"/>
                <a:gd name="T51" fmla="*/ 20 h 339"/>
                <a:gd name="T52" fmla="*/ 13 w 404"/>
                <a:gd name="T53" fmla="*/ 91 h 339"/>
                <a:gd name="T54" fmla="*/ 16 w 404"/>
                <a:gd name="T55" fmla="*/ 110 h 339"/>
                <a:gd name="T56" fmla="*/ 97 w 404"/>
                <a:gd name="T57" fmla="*/ 286 h 339"/>
                <a:gd name="T58" fmla="*/ 148 w 404"/>
                <a:gd name="T59" fmla="*/ 327 h 339"/>
                <a:gd name="T60" fmla="*/ 174 w 404"/>
                <a:gd name="T61" fmla="*/ 335 h 339"/>
                <a:gd name="T62" fmla="*/ 204 w 404"/>
                <a:gd name="T63" fmla="*/ 335 h 339"/>
                <a:gd name="T64" fmla="*/ 281 w 404"/>
                <a:gd name="T65" fmla="*/ 316 h 339"/>
                <a:gd name="T66" fmla="*/ 388 w 404"/>
                <a:gd name="T67" fmla="*/ 110 h 339"/>
                <a:gd name="T68" fmla="*/ 389 w 404"/>
                <a:gd name="T69" fmla="*/ 97 h 339"/>
                <a:gd name="T70" fmla="*/ 403 w 404"/>
                <a:gd name="T71" fmla="*/ 32 h 339"/>
                <a:gd name="T72" fmla="*/ 255 w 404"/>
                <a:gd name="T73" fmla="*/ 198 h 339"/>
                <a:gd name="T74" fmla="*/ 233 w 404"/>
                <a:gd name="T75" fmla="*/ 189 h 339"/>
                <a:gd name="T76" fmla="*/ 210 w 404"/>
                <a:gd name="T77" fmla="*/ 175 h 339"/>
                <a:gd name="T78" fmla="*/ 197 w 404"/>
                <a:gd name="T79" fmla="*/ 175 h 339"/>
                <a:gd name="T80" fmla="*/ 178 w 404"/>
                <a:gd name="T81" fmla="*/ 187 h 339"/>
                <a:gd name="T82" fmla="*/ 146 w 404"/>
                <a:gd name="T83" fmla="*/ 192 h 339"/>
                <a:gd name="T84" fmla="*/ 144 w 404"/>
                <a:gd name="T85" fmla="*/ 182 h 339"/>
                <a:gd name="T86" fmla="*/ 168 w 404"/>
                <a:gd name="T87" fmla="*/ 144 h 339"/>
                <a:gd name="T88" fmla="*/ 183 w 404"/>
                <a:gd name="T89" fmla="*/ 142 h 339"/>
                <a:gd name="T90" fmla="*/ 207 w 404"/>
                <a:gd name="T91" fmla="*/ 137 h 339"/>
                <a:gd name="T92" fmla="*/ 214 w 404"/>
                <a:gd name="T93" fmla="*/ 137 h 339"/>
                <a:gd name="T94" fmla="*/ 224 w 404"/>
                <a:gd name="T95" fmla="*/ 143 h 339"/>
                <a:gd name="T96" fmla="*/ 251 w 404"/>
                <a:gd name="T97" fmla="*/ 167 h 339"/>
                <a:gd name="T98" fmla="*/ 255 w 404"/>
                <a:gd name="T99" fmla="*/ 176 h 339"/>
                <a:gd name="T100" fmla="*/ 260 w 404"/>
                <a:gd name="T101" fmla="*/ 192 h 339"/>
                <a:gd name="T102" fmla="*/ 255 w 404"/>
                <a:gd name="T103" fmla="*/ 198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4" h="339">
                  <a:moveTo>
                    <a:pt x="403" y="32"/>
                  </a:moveTo>
                  <a:cubicBezTo>
                    <a:pt x="404" y="26"/>
                    <a:pt x="403" y="23"/>
                    <a:pt x="397" y="22"/>
                  </a:cubicBezTo>
                  <a:cubicBezTo>
                    <a:pt x="392" y="21"/>
                    <a:pt x="388" y="18"/>
                    <a:pt x="384" y="14"/>
                  </a:cubicBezTo>
                  <a:cubicBezTo>
                    <a:pt x="382" y="13"/>
                    <a:pt x="381" y="9"/>
                    <a:pt x="378" y="10"/>
                  </a:cubicBezTo>
                  <a:cubicBezTo>
                    <a:pt x="375" y="12"/>
                    <a:pt x="376" y="15"/>
                    <a:pt x="376" y="18"/>
                  </a:cubicBezTo>
                  <a:cubicBezTo>
                    <a:pt x="374" y="50"/>
                    <a:pt x="367" y="80"/>
                    <a:pt x="355" y="109"/>
                  </a:cubicBezTo>
                  <a:cubicBezTo>
                    <a:pt x="354" y="112"/>
                    <a:pt x="353" y="114"/>
                    <a:pt x="351" y="116"/>
                  </a:cubicBezTo>
                  <a:cubicBezTo>
                    <a:pt x="336" y="123"/>
                    <a:pt x="322" y="130"/>
                    <a:pt x="307" y="138"/>
                  </a:cubicBezTo>
                  <a:cubicBezTo>
                    <a:pt x="308" y="121"/>
                    <a:pt x="302" y="111"/>
                    <a:pt x="288" y="104"/>
                  </a:cubicBezTo>
                  <a:cubicBezTo>
                    <a:pt x="283" y="102"/>
                    <a:pt x="280" y="97"/>
                    <a:pt x="277" y="93"/>
                  </a:cubicBezTo>
                  <a:cubicBezTo>
                    <a:pt x="271" y="84"/>
                    <a:pt x="264" y="80"/>
                    <a:pt x="254" y="82"/>
                  </a:cubicBezTo>
                  <a:cubicBezTo>
                    <a:pt x="250" y="82"/>
                    <a:pt x="248" y="82"/>
                    <a:pt x="246" y="79"/>
                  </a:cubicBezTo>
                  <a:cubicBezTo>
                    <a:pt x="240" y="72"/>
                    <a:pt x="233" y="70"/>
                    <a:pt x="224" y="72"/>
                  </a:cubicBezTo>
                  <a:cubicBezTo>
                    <a:pt x="215" y="73"/>
                    <a:pt x="206" y="73"/>
                    <a:pt x="197" y="72"/>
                  </a:cubicBezTo>
                  <a:cubicBezTo>
                    <a:pt x="192" y="71"/>
                    <a:pt x="187" y="71"/>
                    <a:pt x="182" y="74"/>
                  </a:cubicBezTo>
                  <a:cubicBezTo>
                    <a:pt x="179" y="76"/>
                    <a:pt x="177" y="75"/>
                    <a:pt x="174" y="74"/>
                  </a:cubicBezTo>
                  <a:cubicBezTo>
                    <a:pt x="165" y="69"/>
                    <a:pt x="156" y="71"/>
                    <a:pt x="148" y="78"/>
                  </a:cubicBezTo>
                  <a:cubicBezTo>
                    <a:pt x="146" y="80"/>
                    <a:pt x="145" y="81"/>
                    <a:pt x="143" y="82"/>
                  </a:cubicBezTo>
                  <a:cubicBezTo>
                    <a:pt x="135" y="83"/>
                    <a:pt x="130" y="87"/>
                    <a:pt x="126" y="93"/>
                  </a:cubicBezTo>
                  <a:cubicBezTo>
                    <a:pt x="123" y="98"/>
                    <a:pt x="120" y="102"/>
                    <a:pt x="115" y="104"/>
                  </a:cubicBezTo>
                  <a:cubicBezTo>
                    <a:pt x="104" y="109"/>
                    <a:pt x="97" y="118"/>
                    <a:pt x="96" y="131"/>
                  </a:cubicBezTo>
                  <a:cubicBezTo>
                    <a:pt x="81" y="122"/>
                    <a:pt x="66" y="114"/>
                    <a:pt x="52" y="105"/>
                  </a:cubicBezTo>
                  <a:cubicBezTo>
                    <a:pt x="48" y="103"/>
                    <a:pt x="46" y="100"/>
                    <a:pt x="44" y="96"/>
                  </a:cubicBezTo>
                  <a:cubicBezTo>
                    <a:pt x="33" y="66"/>
                    <a:pt x="28" y="34"/>
                    <a:pt x="28" y="0"/>
                  </a:cubicBezTo>
                  <a:cubicBezTo>
                    <a:pt x="21" y="6"/>
                    <a:pt x="15" y="11"/>
                    <a:pt x="7" y="11"/>
                  </a:cubicBezTo>
                  <a:cubicBezTo>
                    <a:pt x="0" y="12"/>
                    <a:pt x="0" y="15"/>
                    <a:pt x="0" y="20"/>
                  </a:cubicBezTo>
                  <a:cubicBezTo>
                    <a:pt x="2" y="44"/>
                    <a:pt x="6" y="68"/>
                    <a:pt x="13" y="91"/>
                  </a:cubicBezTo>
                  <a:cubicBezTo>
                    <a:pt x="15" y="97"/>
                    <a:pt x="16" y="103"/>
                    <a:pt x="16" y="110"/>
                  </a:cubicBezTo>
                  <a:cubicBezTo>
                    <a:pt x="15" y="182"/>
                    <a:pt x="46" y="239"/>
                    <a:pt x="97" y="286"/>
                  </a:cubicBezTo>
                  <a:cubicBezTo>
                    <a:pt x="113" y="301"/>
                    <a:pt x="131" y="313"/>
                    <a:pt x="148" y="327"/>
                  </a:cubicBezTo>
                  <a:cubicBezTo>
                    <a:pt x="156" y="332"/>
                    <a:pt x="165" y="335"/>
                    <a:pt x="174" y="335"/>
                  </a:cubicBezTo>
                  <a:cubicBezTo>
                    <a:pt x="184" y="335"/>
                    <a:pt x="194" y="335"/>
                    <a:pt x="204" y="335"/>
                  </a:cubicBezTo>
                  <a:cubicBezTo>
                    <a:pt x="253" y="335"/>
                    <a:pt x="237" y="339"/>
                    <a:pt x="281" y="316"/>
                  </a:cubicBezTo>
                  <a:cubicBezTo>
                    <a:pt x="358" y="275"/>
                    <a:pt x="399" y="197"/>
                    <a:pt x="388" y="110"/>
                  </a:cubicBezTo>
                  <a:cubicBezTo>
                    <a:pt x="387" y="106"/>
                    <a:pt x="388" y="101"/>
                    <a:pt x="389" y="97"/>
                  </a:cubicBezTo>
                  <a:cubicBezTo>
                    <a:pt x="397" y="76"/>
                    <a:pt x="401" y="54"/>
                    <a:pt x="403" y="32"/>
                  </a:cubicBezTo>
                  <a:close/>
                  <a:moveTo>
                    <a:pt x="255" y="198"/>
                  </a:moveTo>
                  <a:cubicBezTo>
                    <a:pt x="247" y="201"/>
                    <a:pt x="237" y="198"/>
                    <a:pt x="233" y="189"/>
                  </a:cubicBezTo>
                  <a:cubicBezTo>
                    <a:pt x="229" y="178"/>
                    <a:pt x="221" y="174"/>
                    <a:pt x="210" y="175"/>
                  </a:cubicBezTo>
                  <a:cubicBezTo>
                    <a:pt x="206" y="175"/>
                    <a:pt x="201" y="174"/>
                    <a:pt x="197" y="175"/>
                  </a:cubicBezTo>
                  <a:cubicBezTo>
                    <a:pt x="188" y="175"/>
                    <a:pt x="182" y="179"/>
                    <a:pt x="178" y="187"/>
                  </a:cubicBezTo>
                  <a:cubicBezTo>
                    <a:pt x="172" y="202"/>
                    <a:pt x="157" y="204"/>
                    <a:pt x="146" y="192"/>
                  </a:cubicBezTo>
                  <a:cubicBezTo>
                    <a:pt x="143" y="189"/>
                    <a:pt x="143" y="186"/>
                    <a:pt x="144" y="182"/>
                  </a:cubicBezTo>
                  <a:cubicBezTo>
                    <a:pt x="150" y="168"/>
                    <a:pt x="156" y="155"/>
                    <a:pt x="168" y="144"/>
                  </a:cubicBezTo>
                  <a:cubicBezTo>
                    <a:pt x="172" y="141"/>
                    <a:pt x="176" y="138"/>
                    <a:pt x="183" y="142"/>
                  </a:cubicBezTo>
                  <a:cubicBezTo>
                    <a:pt x="191" y="146"/>
                    <a:pt x="200" y="144"/>
                    <a:pt x="207" y="137"/>
                  </a:cubicBezTo>
                  <a:cubicBezTo>
                    <a:pt x="210" y="135"/>
                    <a:pt x="211" y="135"/>
                    <a:pt x="214" y="137"/>
                  </a:cubicBezTo>
                  <a:cubicBezTo>
                    <a:pt x="216" y="141"/>
                    <a:pt x="220" y="143"/>
                    <a:pt x="224" y="143"/>
                  </a:cubicBezTo>
                  <a:cubicBezTo>
                    <a:pt x="240" y="144"/>
                    <a:pt x="245" y="155"/>
                    <a:pt x="251" y="167"/>
                  </a:cubicBezTo>
                  <a:cubicBezTo>
                    <a:pt x="252" y="170"/>
                    <a:pt x="254" y="173"/>
                    <a:pt x="255" y="176"/>
                  </a:cubicBezTo>
                  <a:cubicBezTo>
                    <a:pt x="258" y="181"/>
                    <a:pt x="260" y="186"/>
                    <a:pt x="260" y="192"/>
                  </a:cubicBezTo>
                  <a:cubicBezTo>
                    <a:pt x="261" y="196"/>
                    <a:pt x="258" y="197"/>
                    <a:pt x="255" y="198"/>
                  </a:cubicBezTo>
                  <a:close/>
                </a:path>
              </a:pathLst>
            </a:custGeom>
            <a:solidFill>
              <a:srgbClr val="F8B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9695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 Icon</a:t>
            </a:r>
            <a:endParaRPr lang="en-US" sz="4000" dirty="0">
              <a:solidFill>
                <a:srgbClr val="45454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740" y="1013461"/>
            <a:ext cx="2842140" cy="27334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386" y="3437810"/>
            <a:ext cx="2149969" cy="317821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1635" y="3587565"/>
            <a:ext cx="2542500" cy="2913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4512" y="3884092"/>
            <a:ext cx="1994595" cy="273193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8764" y="1926720"/>
            <a:ext cx="4530857" cy="121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0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Chart 21">
            <a:extLst>
              <a:ext uri="{FF2B5EF4-FFF2-40B4-BE49-F238E27FC236}">
                <a16:creationId xmlns:a16="http://schemas.microsoft.com/office/drawing/2014/main" xmlns="" id="{D03E93D4-F6A1-4B2A-AC2A-A046771C5C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7179145"/>
              </p:ext>
            </p:extLst>
          </p:nvPr>
        </p:nvGraphicFramePr>
        <p:xfrm>
          <a:off x="4229676" y="4527452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9" name="Group 30">
            <a:extLst>
              <a:ext uri="{FF2B5EF4-FFF2-40B4-BE49-F238E27FC236}">
                <a16:creationId xmlns:a16="http://schemas.microsoft.com/office/drawing/2014/main" xmlns="" id="{888B3B11-A3DA-4444-B101-3BC170CFF6E1}"/>
              </a:ext>
            </a:extLst>
          </p:cNvPr>
          <p:cNvGrpSpPr/>
          <p:nvPr/>
        </p:nvGrpSpPr>
        <p:grpSpPr>
          <a:xfrm>
            <a:off x="6489038" y="5071262"/>
            <a:ext cx="1268359" cy="920637"/>
            <a:chOff x="7848856" y="4058120"/>
            <a:chExt cx="1006205" cy="920637"/>
          </a:xfrm>
        </p:grpSpPr>
        <p:sp>
          <p:nvSpPr>
            <p:cNvPr id="40" name="Rectangle 22">
              <a:extLst>
                <a:ext uri="{FF2B5EF4-FFF2-40B4-BE49-F238E27FC236}">
                  <a16:creationId xmlns:a16="http://schemas.microsoft.com/office/drawing/2014/main" xmlns="" id="{577EE304-D313-4AAA-9160-62A238BA834F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xmlns="" id="{32DD85AA-0D0F-4076-8C3D-6F4C71BF6C32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Rectangle 24">
              <a:extLst>
                <a:ext uri="{FF2B5EF4-FFF2-40B4-BE49-F238E27FC236}">
                  <a16:creationId xmlns:a16="http://schemas.microsoft.com/office/drawing/2014/main" xmlns="" id="{CFAEEB0C-01D0-47CD-9F32-CE39D8688C2D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Rectangle 25">
              <a:extLst>
                <a:ext uri="{FF2B5EF4-FFF2-40B4-BE49-F238E27FC236}">
                  <a16:creationId xmlns:a16="http://schemas.microsoft.com/office/drawing/2014/main" xmlns="" id="{A64984AC-1E89-4B92-B2D7-57BD40E18F58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1D2BE127-CDA5-47F5-BF38-9DFD0C9680DE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E949B7B6-7DDA-4505-BA49-F92AD0518BF5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B855450D-EAD3-4736-97B1-D7AA0BDB16B3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AAB4A4FA-78A6-45CF-BE01-C2675549A7D2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48" name="텍스트 개체 틀 37">
            <a:extLst>
              <a:ext uri="{FF2B5EF4-FFF2-40B4-BE49-F238E27FC236}">
                <a16:creationId xmlns:a16="http://schemas.microsoft.com/office/drawing/2014/main" xmlns="" id="{F2AF0089-CCD8-4710-858F-87A4FA9F4E47}"/>
              </a:ext>
            </a:extLst>
          </p:cNvPr>
          <p:cNvSpPr txBox="1">
            <a:spLocks/>
          </p:cNvSpPr>
          <p:nvPr/>
        </p:nvSpPr>
        <p:spPr>
          <a:xfrm>
            <a:off x="4291220" y="4158270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Progress Company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1DAB7448-0F97-41F6-82E6-03CB11D94D6E}"/>
              </a:ext>
            </a:extLst>
          </p:cNvPr>
          <p:cNvSpPr/>
          <p:nvPr/>
        </p:nvSpPr>
        <p:spPr>
          <a:xfrm>
            <a:off x="3667331" y="220156"/>
            <a:ext cx="83020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5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9E5F208-4FF9-45B9-8E27-E2A19B4D45E8}"/>
              </a:ext>
            </a:extLst>
          </p:cNvPr>
          <p:cNvSpPr/>
          <p:nvPr/>
        </p:nvSpPr>
        <p:spPr>
          <a:xfrm>
            <a:off x="3380197" y="1143486"/>
            <a:ext cx="8544671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xmlns="" id="{70C42DB6-45F9-4C8F-8D81-F959C3FC7FAC}"/>
              </a:ext>
            </a:extLst>
          </p:cNvPr>
          <p:cNvSpPr txBox="1"/>
          <p:nvPr/>
        </p:nvSpPr>
        <p:spPr>
          <a:xfrm>
            <a:off x="9032111" y="1586984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15%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xmlns="" id="{0DA46359-8F0E-494A-B128-3D7BD11373CA}"/>
              </a:ext>
            </a:extLst>
          </p:cNvPr>
          <p:cNvSpPr txBox="1"/>
          <p:nvPr/>
        </p:nvSpPr>
        <p:spPr>
          <a:xfrm>
            <a:off x="9032111" y="2092280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xmlns="" id="{FB1934F5-A4E8-4129-9398-10E4308E6A65}"/>
              </a:ext>
            </a:extLst>
          </p:cNvPr>
          <p:cNvSpPr txBox="1"/>
          <p:nvPr/>
        </p:nvSpPr>
        <p:spPr>
          <a:xfrm>
            <a:off x="9032111" y="2826028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35%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xmlns="" id="{9F2B2B51-70B7-4A53-9022-B3FD82601F75}"/>
              </a:ext>
            </a:extLst>
          </p:cNvPr>
          <p:cNvSpPr txBox="1"/>
          <p:nvPr/>
        </p:nvSpPr>
        <p:spPr>
          <a:xfrm>
            <a:off x="9032111" y="3551139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grpSp>
        <p:nvGrpSpPr>
          <p:cNvPr id="10" name="그룹 8">
            <a:extLst>
              <a:ext uri="{FF2B5EF4-FFF2-40B4-BE49-F238E27FC236}">
                <a16:creationId xmlns:a16="http://schemas.microsoft.com/office/drawing/2014/main" xmlns="" id="{783892AC-5727-4684-969B-F56AE01DAE74}"/>
              </a:ext>
            </a:extLst>
          </p:cNvPr>
          <p:cNvGrpSpPr/>
          <p:nvPr/>
        </p:nvGrpSpPr>
        <p:grpSpPr>
          <a:xfrm>
            <a:off x="7891168" y="968942"/>
            <a:ext cx="1372123" cy="3099731"/>
            <a:chOff x="9220911" y="999657"/>
            <a:chExt cx="1020627" cy="2372633"/>
          </a:xfrm>
        </p:grpSpPr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xmlns="" id="{1D5D941F-5DDF-426F-B2EF-F7253014ECC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83076921"/>
                </p:ext>
              </p:extLst>
            </p:nvPr>
          </p:nvGraphicFramePr>
          <p:xfrm>
            <a:off x="9220911" y="999657"/>
            <a:ext cx="1020627" cy="23726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2" name="그룹 7">
              <a:extLst>
                <a:ext uri="{FF2B5EF4-FFF2-40B4-BE49-F238E27FC236}">
                  <a16:creationId xmlns:a16="http://schemas.microsoft.com/office/drawing/2014/main" xmlns="" id="{1778EC21-1C1A-471E-8C97-6ECDD0C4438C}"/>
                </a:ext>
              </a:extLst>
            </p:cNvPr>
            <p:cNvGrpSpPr/>
            <p:nvPr/>
          </p:nvGrpSpPr>
          <p:grpSpPr>
            <a:xfrm>
              <a:off x="9889579" y="1509213"/>
              <a:ext cx="180001" cy="1684230"/>
              <a:chOff x="9889579" y="1509213"/>
              <a:chExt cx="180001" cy="1684230"/>
            </a:xfrm>
          </p:grpSpPr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xmlns="" id="{FDAEB86B-B1F9-4FEE-A9B8-BDE71AA1C299}"/>
                  </a:ext>
                </a:extLst>
              </p:cNvPr>
              <p:cNvSpPr/>
              <p:nvPr/>
            </p:nvSpPr>
            <p:spPr>
              <a:xfrm rot="5400000">
                <a:off x="9891860" y="1506932"/>
                <a:ext cx="175438" cy="180000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xmlns="" id="{84B73FB1-B5AB-4143-BC1B-BE1E87CB9FD9}"/>
                  </a:ext>
                </a:extLst>
              </p:cNvPr>
              <p:cNvSpPr/>
              <p:nvPr/>
            </p:nvSpPr>
            <p:spPr>
              <a:xfrm rot="5400000">
                <a:off x="9891860" y="1897562"/>
                <a:ext cx="175438" cy="180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xmlns="" id="{005E6A41-7519-4F72-98F9-A20148EE7E13}"/>
                  </a:ext>
                </a:extLst>
              </p:cNvPr>
              <p:cNvSpPr/>
              <p:nvPr/>
            </p:nvSpPr>
            <p:spPr>
              <a:xfrm rot="5400000">
                <a:off x="9891861" y="2465807"/>
                <a:ext cx="175438" cy="180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Isosceles Triangle 15">
                <a:extLst>
                  <a:ext uri="{FF2B5EF4-FFF2-40B4-BE49-F238E27FC236}">
                    <a16:creationId xmlns:a16="http://schemas.microsoft.com/office/drawing/2014/main" xmlns="" id="{5573AC49-D03F-422A-9D8D-BE70CD16F3E6}"/>
                  </a:ext>
                </a:extLst>
              </p:cNvPr>
              <p:cNvSpPr/>
              <p:nvPr/>
            </p:nvSpPr>
            <p:spPr>
              <a:xfrm rot="5400000">
                <a:off x="9891861" y="3015724"/>
                <a:ext cx="175438" cy="180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D4FF3E2-3934-425A-A687-9935FC82EB86}"/>
              </a:ext>
            </a:extLst>
          </p:cNvPr>
          <p:cNvSpPr txBox="1"/>
          <p:nvPr/>
        </p:nvSpPr>
        <p:spPr>
          <a:xfrm>
            <a:off x="9828447" y="1525428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603327C-AE27-4436-B29D-DB660373F088}"/>
              </a:ext>
            </a:extLst>
          </p:cNvPr>
          <p:cNvSpPr txBox="1"/>
          <p:nvPr/>
        </p:nvSpPr>
        <p:spPr>
          <a:xfrm>
            <a:off x="9828447" y="2028759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BE9D9B2-0E67-4484-9909-56AAEF01077B}"/>
              </a:ext>
            </a:extLst>
          </p:cNvPr>
          <p:cNvSpPr txBox="1"/>
          <p:nvPr/>
        </p:nvSpPr>
        <p:spPr>
          <a:xfrm>
            <a:off x="9828447" y="2764472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344B588-06AC-4375-99BE-5EB0917E5F51}"/>
              </a:ext>
            </a:extLst>
          </p:cNvPr>
          <p:cNvSpPr txBox="1"/>
          <p:nvPr/>
        </p:nvSpPr>
        <p:spPr>
          <a:xfrm>
            <a:off x="9828447" y="3489584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5D5E85EE-E8D1-4C85-AC30-452902EBD60A}"/>
              </a:ext>
            </a:extLst>
          </p:cNvPr>
          <p:cNvGrpSpPr/>
          <p:nvPr/>
        </p:nvGrpSpPr>
        <p:grpSpPr>
          <a:xfrm>
            <a:off x="703191" y="3951249"/>
            <a:ext cx="2569044" cy="957807"/>
            <a:chOff x="487437" y="3951249"/>
            <a:chExt cx="2569044" cy="9578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6EBBA8DA-64D1-4031-9F30-5FD18AC37A6F}"/>
                </a:ext>
              </a:extLst>
            </p:cNvPr>
            <p:cNvSpPr txBox="1"/>
            <p:nvPr/>
          </p:nvSpPr>
          <p:spPr>
            <a:xfrm>
              <a:off x="884760" y="3953100"/>
              <a:ext cx="12241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/FACEBOOK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xmlns="" id="{7611771C-E2FC-4EAD-BC22-2EAE5AC498C0}"/>
                </a:ext>
              </a:extLst>
            </p:cNvPr>
            <p:cNvSpPr/>
            <p:nvPr/>
          </p:nvSpPr>
          <p:spPr>
            <a:xfrm>
              <a:off x="573285" y="3951249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FB06FA5B-727A-46AC-AA68-05B905D84637}"/>
                </a:ext>
              </a:extLst>
            </p:cNvPr>
            <p:cNvSpPr txBox="1"/>
            <p:nvPr/>
          </p:nvSpPr>
          <p:spPr>
            <a:xfrm>
              <a:off x="487437" y="4262725"/>
              <a:ext cx="25690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ABD218D7-2302-427D-AA8F-0FE1B93176E6}"/>
              </a:ext>
            </a:extLst>
          </p:cNvPr>
          <p:cNvGrpSpPr/>
          <p:nvPr/>
        </p:nvGrpSpPr>
        <p:grpSpPr>
          <a:xfrm>
            <a:off x="703191" y="5255018"/>
            <a:ext cx="2569044" cy="957807"/>
            <a:chOff x="3525821" y="5141464"/>
            <a:chExt cx="2569044" cy="95780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2D84BE67-337A-48AA-B9A6-20CF2EB9E070}"/>
                </a:ext>
              </a:extLst>
            </p:cNvPr>
            <p:cNvSpPr txBox="1"/>
            <p:nvPr/>
          </p:nvSpPr>
          <p:spPr>
            <a:xfrm>
              <a:off x="3927611" y="5146031"/>
              <a:ext cx="12241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@TWITTER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xmlns="" id="{E0B785BF-723D-43A5-9E59-95BB9CC3F05F}"/>
                </a:ext>
              </a:extLst>
            </p:cNvPr>
            <p:cNvSpPr/>
            <p:nvPr/>
          </p:nvSpPr>
          <p:spPr>
            <a:xfrm>
              <a:off x="3582143" y="5141464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A5E41B6-24B8-4B62-83EF-74976B9F51E9}"/>
                </a:ext>
              </a:extLst>
            </p:cNvPr>
            <p:cNvSpPr txBox="1"/>
            <p:nvPr/>
          </p:nvSpPr>
          <p:spPr>
            <a:xfrm>
              <a:off x="3525821" y="5452940"/>
              <a:ext cx="25690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8">
            <a:extLst>
              <a:ext uri="{FF2B5EF4-FFF2-40B4-BE49-F238E27FC236}">
                <a16:creationId xmlns:a16="http://schemas.microsoft.com/office/drawing/2014/main" xmlns="" id="{386D6DF4-B173-4C81-BF84-E9BEFF31A8DF}"/>
              </a:ext>
            </a:extLst>
          </p:cNvPr>
          <p:cNvSpPr/>
          <p:nvPr/>
        </p:nvSpPr>
        <p:spPr>
          <a:xfrm>
            <a:off x="614391" y="3056843"/>
            <a:ext cx="19957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MIKKK STONE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xmlns="" id="{C7EB72D5-28A8-4AAC-A3F5-1B0827FFF174}"/>
              </a:ext>
            </a:extLst>
          </p:cNvPr>
          <p:cNvSpPr txBox="1">
            <a:spLocks/>
          </p:cNvSpPr>
          <p:nvPr/>
        </p:nvSpPr>
        <p:spPr>
          <a:xfrm>
            <a:off x="3999111" y="1616600"/>
            <a:ext cx="3892058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MICHAEL DOE</a:t>
            </a:r>
          </a:p>
        </p:txBody>
      </p:sp>
      <p:sp>
        <p:nvSpPr>
          <p:cNvPr id="33" name="직사각형 1">
            <a:extLst>
              <a:ext uri="{FF2B5EF4-FFF2-40B4-BE49-F238E27FC236}">
                <a16:creationId xmlns:a16="http://schemas.microsoft.com/office/drawing/2014/main" xmlns="" id="{3AE31A03-EBF5-488A-B26D-2739DA5A1792}"/>
              </a:ext>
            </a:extLst>
          </p:cNvPr>
          <p:cNvSpPr/>
          <p:nvPr/>
        </p:nvSpPr>
        <p:spPr>
          <a:xfrm>
            <a:off x="3996647" y="2155690"/>
            <a:ext cx="38430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xmlns="" id="{A56CB5C3-C456-4D2F-B7D7-C4E9CB971027}"/>
              </a:ext>
            </a:extLst>
          </p:cNvPr>
          <p:cNvSpPr txBox="1">
            <a:spLocks/>
          </p:cNvSpPr>
          <p:nvPr/>
        </p:nvSpPr>
        <p:spPr>
          <a:xfrm>
            <a:off x="8245581" y="4164789"/>
            <a:ext cx="2302139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35" name="직사각형 22">
            <a:extLst>
              <a:ext uri="{FF2B5EF4-FFF2-40B4-BE49-F238E27FC236}">
                <a16:creationId xmlns:a16="http://schemas.microsoft.com/office/drawing/2014/main" xmlns="" id="{F154CAEB-00DE-41E5-AC97-92F616653EB8}"/>
              </a:ext>
            </a:extLst>
          </p:cNvPr>
          <p:cNvSpPr/>
          <p:nvPr/>
        </p:nvSpPr>
        <p:spPr>
          <a:xfrm>
            <a:off x="8245582" y="4493886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6" name="직사각형 5">
            <a:extLst>
              <a:ext uri="{FF2B5EF4-FFF2-40B4-BE49-F238E27FC236}">
                <a16:creationId xmlns:a16="http://schemas.microsoft.com/office/drawing/2014/main" xmlns="" id="{7DBE5570-32CF-4373-9DAE-20CEDBE816B7}"/>
              </a:ext>
            </a:extLst>
          </p:cNvPr>
          <p:cNvSpPr/>
          <p:nvPr/>
        </p:nvSpPr>
        <p:spPr>
          <a:xfrm>
            <a:off x="8245582" y="5181281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37" name="직사각형 24">
            <a:extLst>
              <a:ext uri="{FF2B5EF4-FFF2-40B4-BE49-F238E27FC236}">
                <a16:creationId xmlns:a16="http://schemas.microsoft.com/office/drawing/2014/main" xmlns="" id="{7CA0E9F4-19CB-4A2A-9CE5-5DE012C2DB86}"/>
              </a:ext>
            </a:extLst>
          </p:cNvPr>
          <p:cNvSpPr/>
          <p:nvPr/>
        </p:nvSpPr>
        <p:spPr>
          <a:xfrm>
            <a:off x="8245582" y="5868677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2020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62B9408-0E29-4C00-AEE8-982DA41DD31D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5A919C64-013B-4F60-B288-E3A0D62AE625}"/>
              </a:ext>
            </a:extLst>
          </p:cNvPr>
          <p:cNvGrpSpPr/>
          <p:nvPr/>
        </p:nvGrpSpPr>
        <p:grpSpPr>
          <a:xfrm>
            <a:off x="7683310" y="1289230"/>
            <a:ext cx="2705012" cy="719858"/>
            <a:chOff x="3960971" y="2767117"/>
            <a:chExt cx="4267200" cy="132148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7B1FAE37-98DE-4CE1-8EFA-C4C97A04DFE5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8DE0D49E-9846-49A7-99EF-B7D99E3D8809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CF6EB3A0-0B86-4AF1-81B0-D356B1399EC7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B9479C85-3907-4CB7-9B97-05521F28F207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A834FAF9-76F8-4B15-A08D-51DA9224561B}"/>
              </a:ext>
            </a:extLst>
          </p:cNvPr>
          <p:cNvGrpSpPr/>
          <p:nvPr/>
        </p:nvGrpSpPr>
        <p:grpSpPr>
          <a:xfrm>
            <a:off x="6130347" y="1627412"/>
            <a:ext cx="5568051" cy="1616152"/>
            <a:chOff x="2186387" y="1618118"/>
            <a:chExt cx="4468475" cy="1296995"/>
          </a:xfrm>
        </p:grpSpPr>
        <p:grpSp>
          <p:nvGrpSpPr>
            <p:cNvPr id="17" name="Graphic 3">
              <a:extLst>
                <a:ext uri="{FF2B5EF4-FFF2-40B4-BE49-F238E27FC236}">
                  <a16:creationId xmlns:a16="http://schemas.microsoft.com/office/drawing/2014/main" xmlns="" id="{82160583-036A-495B-A35F-71B6CFDE2F1D}"/>
                </a:ext>
              </a:extLst>
            </p:cNvPr>
            <p:cNvGrpSpPr/>
            <p:nvPr/>
          </p:nvGrpSpPr>
          <p:grpSpPr>
            <a:xfrm rot="294171">
              <a:off x="3334968" y="1707704"/>
              <a:ext cx="3319894" cy="1207409"/>
              <a:chOff x="0" y="1211951"/>
              <a:chExt cx="12192000" cy="4434097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xmlns="" id="{E02C75A6-3423-4CFC-977E-BA668326F019}"/>
                  </a:ext>
                </a:extLst>
              </p:cNvPr>
              <p:cNvSpPr/>
              <p:nvPr/>
            </p:nvSpPr>
            <p:spPr>
              <a:xfrm>
                <a:off x="8338752" y="1211990"/>
                <a:ext cx="3831088" cy="3114252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xmlns="" id="{23798611-2DAA-4639-90EB-E6D17FCE98D2}"/>
                  </a:ext>
                </a:extLst>
              </p:cNvPr>
              <p:cNvSpPr/>
              <p:nvPr/>
            </p:nvSpPr>
            <p:spPr>
              <a:xfrm>
                <a:off x="8338752" y="1947152"/>
                <a:ext cx="1882301" cy="1882825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xmlns="" id="{FEEE669A-1477-4C84-8893-1638285E58AB}"/>
                  </a:ext>
                </a:extLst>
              </p:cNvPr>
              <p:cNvSpPr/>
              <p:nvPr/>
            </p:nvSpPr>
            <p:spPr>
              <a:xfrm>
                <a:off x="9018827" y="1959453"/>
                <a:ext cx="2123698" cy="2134891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7A1E6170-AB94-4AB9-8955-B1FC54E71DF4}"/>
                  </a:ext>
                </a:extLst>
              </p:cNvPr>
              <p:cNvSpPr/>
              <p:nvPr/>
            </p:nvSpPr>
            <p:spPr>
              <a:xfrm>
                <a:off x="9256172" y="2170520"/>
                <a:ext cx="815663" cy="1058343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xmlns="" id="{80054AEE-5CC2-4D02-8E19-4C87FDB24AD4}"/>
                  </a:ext>
                </a:extLst>
              </p:cNvPr>
              <p:cNvSpPr/>
              <p:nvPr/>
            </p:nvSpPr>
            <p:spPr>
              <a:xfrm>
                <a:off x="9281195" y="2175854"/>
                <a:ext cx="868199" cy="1097283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5CB8DF25-81D9-4CE5-A1FE-2E1D0C0FBD77}"/>
                  </a:ext>
                </a:extLst>
              </p:cNvPr>
              <p:cNvSpPr/>
              <p:nvPr/>
            </p:nvSpPr>
            <p:spPr>
              <a:xfrm>
                <a:off x="9267758" y="1211990"/>
                <a:ext cx="2922955" cy="1595386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xmlns="" id="{0C4100FA-99C3-4B3F-9D80-C12EAFD2414B}"/>
                  </a:ext>
                </a:extLst>
              </p:cNvPr>
              <p:cNvSpPr/>
              <p:nvPr/>
            </p:nvSpPr>
            <p:spPr>
              <a:xfrm>
                <a:off x="9012462" y="3829270"/>
                <a:ext cx="7071" cy="2828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xmlns="" id="{E56888FB-E20D-4208-AA64-DDE19E7FA251}"/>
                  </a:ext>
                </a:extLst>
              </p:cNvPr>
              <p:cNvSpPr/>
              <p:nvPr/>
            </p:nvSpPr>
            <p:spPr>
              <a:xfrm>
                <a:off x="9233651" y="2347195"/>
                <a:ext cx="817443" cy="889403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xmlns="" id="{09516238-7394-493E-B691-835297499A3A}"/>
                  </a:ext>
                </a:extLst>
              </p:cNvPr>
              <p:cNvSpPr/>
              <p:nvPr/>
            </p:nvSpPr>
            <p:spPr>
              <a:xfrm>
                <a:off x="353" y="3313727"/>
                <a:ext cx="9078321" cy="2328077"/>
              </a:xfrm>
              <a:custGeom>
                <a:avLst/>
                <a:gdLst>
                  <a:gd name="connsiteX0" fmla="*/ 3610572 w 9078321"/>
                  <a:gd name="connsiteY0" fmla="*/ 2328078 h 2328077"/>
                  <a:gd name="connsiteX1" fmla="*/ 3544803 w 9078321"/>
                  <a:gd name="connsiteY1" fmla="*/ 2321713 h 2328077"/>
                  <a:gd name="connsiteX2" fmla="*/ 3189793 w 9078321"/>
                  <a:gd name="connsiteY2" fmla="*/ 1795562 h 2328077"/>
                  <a:gd name="connsiteX3" fmla="*/ 2843976 w 9078321"/>
                  <a:gd name="connsiteY3" fmla="*/ 1168282 h 2328077"/>
                  <a:gd name="connsiteX4" fmla="*/ 1514453 w 9078321"/>
                  <a:gd name="connsiteY4" fmla="*/ 1176061 h 2328077"/>
                  <a:gd name="connsiteX5" fmla="*/ 58344 w 9078321"/>
                  <a:gd name="connsiteY5" fmla="*/ 1524000 h 2328077"/>
                  <a:gd name="connsiteX6" fmla="*/ 1769 w 9078321"/>
                  <a:gd name="connsiteY6" fmla="*/ 1492176 h 2328077"/>
                  <a:gd name="connsiteX7" fmla="*/ 33592 w 9078321"/>
                  <a:gd name="connsiteY7" fmla="*/ 1435601 h 2328077"/>
                  <a:gd name="connsiteX8" fmla="*/ 1497481 w 9078321"/>
                  <a:gd name="connsiteY8" fmla="*/ 1085541 h 2328077"/>
                  <a:gd name="connsiteX9" fmla="*/ 2895601 w 9078321"/>
                  <a:gd name="connsiteY9" fmla="*/ 1091905 h 2328077"/>
                  <a:gd name="connsiteX10" fmla="*/ 3277485 w 9078321"/>
                  <a:gd name="connsiteY10" fmla="*/ 1768688 h 2328077"/>
                  <a:gd name="connsiteX11" fmla="*/ 3561776 w 9078321"/>
                  <a:gd name="connsiteY11" fmla="*/ 2231192 h 2328077"/>
                  <a:gd name="connsiteX12" fmla="*/ 4685505 w 9078321"/>
                  <a:gd name="connsiteY12" fmla="*/ 1395291 h 2328077"/>
                  <a:gd name="connsiteX13" fmla="*/ 4949995 w 9078321"/>
                  <a:gd name="connsiteY13" fmla="*/ 1115950 h 2328077"/>
                  <a:gd name="connsiteX14" fmla="*/ 5143766 w 9078321"/>
                  <a:gd name="connsiteY14" fmla="*/ 917936 h 2328077"/>
                  <a:gd name="connsiteX15" fmla="*/ 6571588 w 9078321"/>
                  <a:gd name="connsiteY15" fmla="*/ 0 h 2328077"/>
                  <a:gd name="connsiteX16" fmla="*/ 6590682 w 9078321"/>
                  <a:gd name="connsiteY16" fmla="*/ 0 h 2328077"/>
                  <a:gd name="connsiteX17" fmla="*/ 7109054 w 9078321"/>
                  <a:gd name="connsiteY17" fmla="*/ 313993 h 2328077"/>
                  <a:gd name="connsiteX18" fmla="*/ 7288681 w 9078321"/>
                  <a:gd name="connsiteY18" fmla="*/ 899549 h 2328077"/>
                  <a:gd name="connsiteX19" fmla="*/ 7502960 w 9078321"/>
                  <a:gd name="connsiteY19" fmla="*/ 1377611 h 2328077"/>
                  <a:gd name="connsiteX20" fmla="*/ 9000086 w 9078321"/>
                  <a:gd name="connsiteY20" fmla="*/ 607478 h 2328077"/>
                  <a:gd name="connsiteX21" fmla="*/ 9065149 w 9078321"/>
                  <a:gd name="connsiteY21" fmla="*/ 608186 h 2328077"/>
                  <a:gd name="connsiteX22" fmla="*/ 9064442 w 9078321"/>
                  <a:gd name="connsiteY22" fmla="*/ 673247 h 2328077"/>
                  <a:gd name="connsiteX23" fmla="*/ 8523439 w 9078321"/>
                  <a:gd name="connsiteY23" fmla="*/ 1110292 h 2328077"/>
                  <a:gd name="connsiteX24" fmla="*/ 7487403 w 9078321"/>
                  <a:gd name="connsiteY24" fmla="*/ 1468839 h 2328077"/>
                  <a:gd name="connsiteX25" fmla="*/ 7198868 w 9078321"/>
                  <a:gd name="connsiteY25" fmla="*/ 918643 h 2328077"/>
                  <a:gd name="connsiteX26" fmla="*/ 6589268 w 9078321"/>
                  <a:gd name="connsiteY26" fmla="*/ 92642 h 2328077"/>
                  <a:gd name="connsiteX27" fmla="*/ 6572295 w 9078321"/>
                  <a:gd name="connsiteY27" fmla="*/ 92642 h 2328077"/>
                  <a:gd name="connsiteX28" fmla="*/ 5210949 w 9078321"/>
                  <a:gd name="connsiteY28" fmla="*/ 981583 h 2328077"/>
                  <a:gd name="connsiteX29" fmla="*/ 5014350 w 9078321"/>
                  <a:gd name="connsiteY29" fmla="*/ 1183133 h 2328077"/>
                  <a:gd name="connsiteX30" fmla="*/ 4754103 w 9078321"/>
                  <a:gd name="connsiteY30" fmla="*/ 1457524 h 2328077"/>
                  <a:gd name="connsiteX31" fmla="*/ 4157939 w 9078321"/>
                  <a:gd name="connsiteY31" fmla="*/ 2055809 h 2328077"/>
                  <a:gd name="connsiteX32" fmla="*/ 3610572 w 9078321"/>
                  <a:gd name="connsiteY32" fmla="*/ 2328078 h 2328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078321" h="2328077">
                    <a:moveTo>
                      <a:pt x="3610572" y="2328078"/>
                    </a:moveTo>
                    <a:cubicBezTo>
                      <a:pt x="3587942" y="2328078"/>
                      <a:pt x="3566019" y="2325956"/>
                      <a:pt x="3544803" y="2321713"/>
                    </a:cubicBezTo>
                    <a:cubicBezTo>
                      <a:pt x="3337596" y="2280696"/>
                      <a:pt x="3266170" y="2045201"/>
                      <a:pt x="3189793" y="1795562"/>
                    </a:cubicBezTo>
                    <a:cubicBezTo>
                      <a:pt x="3119074" y="1564310"/>
                      <a:pt x="3039868" y="1302649"/>
                      <a:pt x="2843976" y="1168282"/>
                    </a:cubicBezTo>
                    <a:cubicBezTo>
                      <a:pt x="2720924" y="1083419"/>
                      <a:pt x="2389958" y="1016236"/>
                      <a:pt x="1514453" y="1176061"/>
                    </a:cubicBezTo>
                    <a:cubicBezTo>
                      <a:pt x="921119" y="1284261"/>
                      <a:pt x="316469" y="1452573"/>
                      <a:pt x="58344" y="1524000"/>
                    </a:cubicBezTo>
                    <a:cubicBezTo>
                      <a:pt x="33592" y="1531072"/>
                      <a:pt x="8840" y="1516221"/>
                      <a:pt x="1769" y="1492176"/>
                    </a:cubicBezTo>
                    <a:cubicBezTo>
                      <a:pt x="-5303" y="1467425"/>
                      <a:pt x="9548" y="1442673"/>
                      <a:pt x="33592" y="1435601"/>
                    </a:cubicBezTo>
                    <a:cubicBezTo>
                      <a:pt x="293132" y="1363467"/>
                      <a:pt x="899903" y="1195155"/>
                      <a:pt x="1497481" y="1085541"/>
                    </a:cubicBezTo>
                    <a:cubicBezTo>
                      <a:pt x="2235790" y="951174"/>
                      <a:pt x="2692636" y="953295"/>
                      <a:pt x="2895601" y="1091905"/>
                    </a:cubicBezTo>
                    <a:cubicBezTo>
                      <a:pt x="3117659" y="1244659"/>
                      <a:pt x="3202522" y="1522585"/>
                      <a:pt x="3277485" y="1768688"/>
                    </a:cubicBezTo>
                    <a:cubicBezTo>
                      <a:pt x="3348204" y="2000647"/>
                      <a:pt x="3409023" y="2200783"/>
                      <a:pt x="3561776" y="2231192"/>
                    </a:cubicBezTo>
                    <a:cubicBezTo>
                      <a:pt x="3865161" y="2291304"/>
                      <a:pt x="4358782" y="1751716"/>
                      <a:pt x="4685505" y="1395291"/>
                    </a:cubicBezTo>
                    <a:cubicBezTo>
                      <a:pt x="4788048" y="1282847"/>
                      <a:pt x="4876447" y="1186669"/>
                      <a:pt x="4949995" y="1115950"/>
                    </a:cubicBezTo>
                    <a:cubicBezTo>
                      <a:pt x="5005864" y="1062910"/>
                      <a:pt x="5069511" y="995727"/>
                      <a:pt x="5143766" y="917936"/>
                    </a:cubicBezTo>
                    <a:cubicBezTo>
                      <a:pt x="5491705" y="551610"/>
                      <a:pt x="6016442" y="0"/>
                      <a:pt x="6571588" y="0"/>
                    </a:cubicBezTo>
                    <a:cubicBezTo>
                      <a:pt x="6577953" y="0"/>
                      <a:pt x="6584317" y="0"/>
                      <a:pt x="6590682" y="0"/>
                    </a:cubicBezTo>
                    <a:cubicBezTo>
                      <a:pt x="6824056" y="5657"/>
                      <a:pt x="6993075" y="108200"/>
                      <a:pt x="7109054" y="313993"/>
                    </a:cubicBezTo>
                    <a:cubicBezTo>
                      <a:pt x="7205940" y="486548"/>
                      <a:pt x="7249785" y="705778"/>
                      <a:pt x="7288681" y="899549"/>
                    </a:cubicBezTo>
                    <a:cubicBezTo>
                      <a:pt x="7337477" y="1144237"/>
                      <a:pt x="7379909" y="1356395"/>
                      <a:pt x="7502960" y="1377611"/>
                    </a:cubicBezTo>
                    <a:cubicBezTo>
                      <a:pt x="8096295" y="1480154"/>
                      <a:pt x="8990894" y="615965"/>
                      <a:pt x="9000086" y="607478"/>
                    </a:cubicBezTo>
                    <a:cubicBezTo>
                      <a:pt x="9018474" y="589799"/>
                      <a:pt x="9047469" y="589799"/>
                      <a:pt x="9065149" y="608186"/>
                    </a:cubicBezTo>
                    <a:cubicBezTo>
                      <a:pt x="9082829" y="626572"/>
                      <a:pt x="9082829" y="655567"/>
                      <a:pt x="9064442" y="673247"/>
                    </a:cubicBezTo>
                    <a:cubicBezTo>
                      <a:pt x="9062320" y="675369"/>
                      <a:pt x="8829653" y="900963"/>
                      <a:pt x="8523439" y="1110292"/>
                    </a:cubicBezTo>
                    <a:cubicBezTo>
                      <a:pt x="8106903" y="1394584"/>
                      <a:pt x="7758257" y="1515514"/>
                      <a:pt x="7487403" y="1468839"/>
                    </a:cubicBezTo>
                    <a:cubicBezTo>
                      <a:pt x="7302118" y="1437015"/>
                      <a:pt x="7254029" y="1196570"/>
                      <a:pt x="7198868" y="918643"/>
                    </a:cubicBezTo>
                    <a:cubicBezTo>
                      <a:pt x="7122491" y="536759"/>
                      <a:pt x="7036213" y="103250"/>
                      <a:pt x="6589268" y="92642"/>
                    </a:cubicBezTo>
                    <a:cubicBezTo>
                      <a:pt x="6583610" y="92642"/>
                      <a:pt x="6577953" y="92642"/>
                      <a:pt x="6572295" y="92642"/>
                    </a:cubicBezTo>
                    <a:cubicBezTo>
                      <a:pt x="6056752" y="92642"/>
                      <a:pt x="5548987" y="627280"/>
                      <a:pt x="5210949" y="981583"/>
                    </a:cubicBezTo>
                    <a:cubicBezTo>
                      <a:pt x="5135987" y="1060082"/>
                      <a:pt x="5071632" y="1127972"/>
                      <a:pt x="5014350" y="1183133"/>
                    </a:cubicBezTo>
                    <a:cubicBezTo>
                      <a:pt x="4942923" y="1251024"/>
                      <a:pt x="4855939" y="1347202"/>
                      <a:pt x="4754103" y="1457524"/>
                    </a:cubicBezTo>
                    <a:cubicBezTo>
                      <a:pt x="4581548" y="1646344"/>
                      <a:pt x="4366561" y="1881132"/>
                      <a:pt x="4157939" y="2055809"/>
                    </a:cubicBezTo>
                    <a:cubicBezTo>
                      <a:pt x="3938710" y="2238264"/>
                      <a:pt x="3759083" y="2328078"/>
                      <a:pt x="3610572" y="2328078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xmlns="" id="{CB0F23FC-B2AC-4CA8-84FB-BE13028BFCC6}"/>
                  </a:ext>
                </a:extLst>
              </p:cNvPr>
              <p:cNvSpPr/>
              <p:nvPr/>
            </p:nvSpPr>
            <p:spPr>
              <a:xfrm>
                <a:off x="21068" y="3363230"/>
                <a:ext cx="9066093" cy="2285646"/>
              </a:xfrm>
              <a:custGeom>
                <a:avLst/>
                <a:gdLst>
                  <a:gd name="connsiteX0" fmla="*/ 3589857 w 9066093"/>
                  <a:gd name="connsiteY0" fmla="*/ 2285646 h 2285646"/>
                  <a:gd name="connsiteX1" fmla="*/ 3527624 w 9066093"/>
                  <a:gd name="connsiteY1" fmla="*/ 2279281 h 2285646"/>
                  <a:gd name="connsiteX2" fmla="*/ 3162713 w 9066093"/>
                  <a:gd name="connsiteY2" fmla="*/ 1741815 h 2285646"/>
                  <a:gd name="connsiteX3" fmla="*/ 2817603 w 9066093"/>
                  <a:gd name="connsiteY3" fmla="*/ 1121607 h 2285646"/>
                  <a:gd name="connsiteX4" fmla="*/ 1497982 w 9066093"/>
                  <a:gd name="connsiteY4" fmla="*/ 1127265 h 2285646"/>
                  <a:gd name="connsiteX5" fmla="*/ 49651 w 9066093"/>
                  <a:gd name="connsiteY5" fmla="*/ 1477325 h 2285646"/>
                  <a:gd name="connsiteX6" fmla="*/ 31264 w 9066093"/>
                  <a:gd name="connsiteY6" fmla="*/ 1482275 h 2285646"/>
                  <a:gd name="connsiteX7" fmla="*/ 855 w 9066093"/>
                  <a:gd name="connsiteY7" fmla="*/ 1465303 h 2285646"/>
                  <a:gd name="connsiteX8" fmla="*/ 17827 w 9066093"/>
                  <a:gd name="connsiteY8" fmla="*/ 1434894 h 2285646"/>
                  <a:gd name="connsiteX9" fmla="*/ 36214 w 9066093"/>
                  <a:gd name="connsiteY9" fmla="*/ 1429943 h 2285646"/>
                  <a:gd name="connsiteX10" fmla="*/ 1489495 w 9066093"/>
                  <a:gd name="connsiteY10" fmla="*/ 1079176 h 2285646"/>
                  <a:gd name="connsiteX11" fmla="*/ 2845891 w 9066093"/>
                  <a:gd name="connsiteY11" fmla="*/ 1081297 h 2285646"/>
                  <a:gd name="connsiteX12" fmla="*/ 3210095 w 9066093"/>
                  <a:gd name="connsiteY12" fmla="*/ 1727671 h 2285646"/>
                  <a:gd name="connsiteX13" fmla="*/ 3537525 w 9066093"/>
                  <a:gd name="connsiteY13" fmla="*/ 2231192 h 2285646"/>
                  <a:gd name="connsiteX14" fmla="*/ 4096207 w 9066093"/>
                  <a:gd name="connsiteY14" fmla="*/ 1978725 h 2285646"/>
                  <a:gd name="connsiteX15" fmla="*/ 4690956 w 9066093"/>
                  <a:gd name="connsiteY15" fmla="*/ 1383976 h 2285646"/>
                  <a:gd name="connsiteX16" fmla="*/ 4951203 w 9066093"/>
                  <a:gd name="connsiteY16" fmla="*/ 1110292 h 2285646"/>
                  <a:gd name="connsiteX17" fmla="*/ 5147095 w 9066093"/>
                  <a:gd name="connsiteY17" fmla="*/ 909449 h 2285646"/>
                  <a:gd name="connsiteX18" fmla="*/ 6557945 w 9066093"/>
                  <a:gd name="connsiteY18" fmla="*/ 0 h 2285646"/>
                  <a:gd name="connsiteX19" fmla="*/ 6569260 w 9066093"/>
                  <a:gd name="connsiteY19" fmla="*/ 0 h 2285646"/>
                  <a:gd name="connsiteX20" fmla="*/ 7044493 w 9066093"/>
                  <a:gd name="connsiteY20" fmla="*/ 287827 h 2285646"/>
                  <a:gd name="connsiteX21" fmla="*/ 7221291 w 9066093"/>
                  <a:gd name="connsiteY21" fmla="*/ 852167 h 2285646"/>
                  <a:gd name="connsiteX22" fmla="*/ 7480831 w 9066093"/>
                  <a:gd name="connsiteY22" fmla="*/ 1378318 h 2285646"/>
                  <a:gd name="connsiteX23" fmla="*/ 9024632 w 9066093"/>
                  <a:gd name="connsiteY23" fmla="*/ 576362 h 2285646"/>
                  <a:gd name="connsiteX24" fmla="*/ 9059284 w 9066093"/>
                  <a:gd name="connsiteY24" fmla="*/ 577069 h 2285646"/>
                  <a:gd name="connsiteX25" fmla="*/ 9058577 w 9066093"/>
                  <a:gd name="connsiteY25" fmla="*/ 611722 h 2285646"/>
                  <a:gd name="connsiteX26" fmla="*/ 8506260 w 9066093"/>
                  <a:gd name="connsiteY26" fmla="*/ 1060082 h 2285646"/>
                  <a:gd name="connsiteX27" fmla="*/ 7471637 w 9066093"/>
                  <a:gd name="connsiteY27" fmla="*/ 1426407 h 2285646"/>
                  <a:gd name="connsiteX28" fmla="*/ 7172495 w 9066093"/>
                  <a:gd name="connsiteY28" fmla="*/ 861360 h 2285646"/>
                  <a:gd name="connsiteX29" fmla="*/ 6568552 w 9066093"/>
                  <a:gd name="connsiteY29" fmla="*/ 48796 h 2285646"/>
                  <a:gd name="connsiteX30" fmla="*/ 6557945 w 9066093"/>
                  <a:gd name="connsiteY30" fmla="*/ 48796 h 2285646"/>
                  <a:gd name="connsiteX31" fmla="*/ 5182455 w 9066093"/>
                  <a:gd name="connsiteY31" fmla="*/ 942688 h 2285646"/>
                  <a:gd name="connsiteX32" fmla="*/ 4985148 w 9066093"/>
                  <a:gd name="connsiteY32" fmla="*/ 1144945 h 2285646"/>
                  <a:gd name="connsiteX33" fmla="*/ 4727023 w 9066093"/>
                  <a:gd name="connsiteY33" fmla="*/ 1416507 h 2285646"/>
                  <a:gd name="connsiteX34" fmla="*/ 3589857 w 9066093"/>
                  <a:gd name="connsiteY34" fmla="*/ 2285646 h 228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66093" h="2285646">
                    <a:moveTo>
                      <a:pt x="3589857" y="2285646"/>
                    </a:moveTo>
                    <a:cubicBezTo>
                      <a:pt x="3568641" y="2285646"/>
                      <a:pt x="3547426" y="2283524"/>
                      <a:pt x="3527624" y="2279281"/>
                    </a:cubicBezTo>
                    <a:cubicBezTo>
                      <a:pt x="3318295" y="2236850"/>
                      <a:pt x="3242626" y="1996404"/>
                      <a:pt x="3162713" y="1741815"/>
                    </a:cubicBezTo>
                    <a:cubicBezTo>
                      <a:pt x="3087043" y="1501370"/>
                      <a:pt x="3009252" y="1252438"/>
                      <a:pt x="2817603" y="1121607"/>
                    </a:cubicBezTo>
                    <a:cubicBezTo>
                      <a:pt x="2635147" y="997141"/>
                      <a:pt x="2191030" y="999263"/>
                      <a:pt x="1497982" y="1127265"/>
                    </a:cubicBezTo>
                    <a:cubicBezTo>
                      <a:pt x="931520" y="1232637"/>
                      <a:pt x="336064" y="1398120"/>
                      <a:pt x="49651" y="1477325"/>
                    </a:cubicBezTo>
                    <a:lnTo>
                      <a:pt x="31264" y="1482275"/>
                    </a:lnTo>
                    <a:cubicBezTo>
                      <a:pt x="17827" y="1485811"/>
                      <a:pt x="4391" y="1478032"/>
                      <a:pt x="855" y="1465303"/>
                    </a:cubicBezTo>
                    <a:cubicBezTo>
                      <a:pt x="-2681" y="1451866"/>
                      <a:pt x="5098" y="1438430"/>
                      <a:pt x="17827" y="1434894"/>
                    </a:cubicBezTo>
                    <a:lnTo>
                      <a:pt x="36214" y="1429943"/>
                    </a:lnTo>
                    <a:cubicBezTo>
                      <a:pt x="323335" y="1350031"/>
                      <a:pt x="920205" y="1184548"/>
                      <a:pt x="1489495" y="1079176"/>
                    </a:cubicBezTo>
                    <a:cubicBezTo>
                      <a:pt x="2195981" y="948345"/>
                      <a:pt x="2652120" y="949759"/>
                      <a:pt x="2845891" y="1081297"/>
                    </a:cubicBezTo>
                    <a:cubicBezTo>
                      <a:pt x="3051684" y="1221321"/>
                      <a:pt x="3135840" y="1490055"/>
                      <a:pt x="3210095" y="1727671"/>
                    </a:cubicBezTo>
                    <a:cubicBezTo>
                      <a:pt x="3288593" y="1978725"/>
                      <a:pt x="3356484" y="2195125"/>
                      <a:pt x="3537525" y="2231192"/>
                    </a:cubicBezTo>
                    <a:cubicBezTo>
                      <a:pt x="3676135" y="2258773"/>
                      <a:pt x="3858590" y="2176739"/>
                      <a:pt x="4096207" y="1978725"/>
                    </a:cubicBezTo>
                    <a:cubicBezTo>
                      <a:pt x="4303415" y="1806169"/>
                      <a:pt x="4518401" y="1572089"/>
                      <a:pt x="4690956" y="1383976"/>
                    </a:cubicBezTo>
                    <a:cubicBezTo>
                      <a:pt x="4792085" y="1274361"/>
                      <a:pt x="4879070" y="1178890"/>
                      <a:pt x="4951203" y="1110292"/>
                    </a:cubicBezTo>
                    <a:cubicBezTo>
                      <a:pt x="5007778" y="1056546"/>
                      <a:pt x="5072133" y="988655"/>
                      <a:pt x="5147095" y="909449"/>
                    </a:cubicBezTo>
                    <a:cubicBezTo>
                      <a:pt x="5491498" y="546660"/>
                      <a:pt x="6010578" y="0"/>
                      <a:pt x="6557945" y="0"/>
                    </a:cubicBezTo>
                    <a:cubicBezTo>
                      <a:pt x="6561480" y="0"/>
                      <a:pt x="6565724" y="0"/>
                      <a:pt x="6569260" y="0"/>
                    </a:cubicBezTo>
                    <a:cubicBezTo>
                      <a:pt x="6781418" y="2829"/>
                      <a:pt x="6936293" y="96885"/>
                      <a:pt x="7044493" y="287827"/>
                    </a:cubicBezTo>
                    <a:cubicBezTo>
                      <a:pt x="7136428" y="450482"/>
                      <a:pt x="7181688" y="664054"/>
                      <a:pt x="7221291" y="852167"/>
                    </a:cubicBezTo>
                    <a:cubicBezTo>
                      <a:pt x="7277866" y="1120193"/>
                      <a:pt x="7326663" y="1351445"/>
                      <a:pt x="7480831" y="1378318"/>
                    </a:cubicBezTo>
                    <a:cubicBezTo>
                      <a:pt x="8084066" y="1485811"/>
                      <a:pt x="9015439" y="585555"/>
                      <a:pt x="9024632" y="576362"/>
                    </a:cubicBezTo>
                    <a:cubicBezTo>
                      <a:pt x="9034533" y="567168"/>
                      <a:pt x="9050091" y="567168"/>
                      <a:pt x="9059284" y="577069"/>
                    </a:cubicBezTo>
                    <a:cubicBezTo>
                      <a:pt x="9068478" y="586970"/>
                      <a:pt x="9068478" y="602528"/>
                      <a:pt x="9058577" y="611722"/>
                    </a:cubicBezTo>
                    <a:cubicBezTo>
                      <a:pt x="9056456" y="613843"/>
                      <a:pt x="8818132" y="845802"/>
                      <a:pt x="8506260" y="1060082"/>
                    </a:cubicBezTo>
                    <a:cubicBezTo>
                      <a:pt x="8084773" y="1350738"/>
                      <a:pt x="7736835" y="1473789"/>
                      <a:pt x="7471637" y="1426407"/>
                    </a:cubicBezTo>
                    <a:cubicBezTo>
                      <a:pt x="7284231" y="1393169"/>
                      <a:pt x="7232606" y="1146359"/>
                      <a:pt x="7172495" y="861360"/>
                    </a:cubicBezTo>
                    <a:cubicBezTo>
                      <a:pt x="7092582" y="483012"/>
                      <a:pt x="7002769" y="54454"/>
                      <a:pt x="6568552" y="48796"/>
                    </a:cubicBezTo>
                    <a:cubicBezTo>
                      <a:pt x="6565016" y="48796"/>
                      <a:pt x="6561480" y="48796"/>
                      <a:pt x="6557945" y="48796"/>
                    </a:cubicBezTo>
                    <a:cubicBezTo>
                      <a:pt x="6031793" y="48796"/>
                      <a:pt x="5521200" y="586263"/>
                      <a:pt x="5182455" y="942688"/>
                    </a:cubicBezTo>
                    <a:cubicBezTo>
                      <a:pt x="5107493" y="1021893"/>
                      <a:pt x="5042431" y="1089784"/>
                      <a:pt x="4985148" y="1144945"/>
                    </a:cubicBezTo>
                    <a:cubicBezTo>
                      <a:pt x="4914429" y="1212128"/>
                      <a:pt x="4827444" y="1306892"/>
                      <a:pt x="4727023" y="1416507"/>
                    </a:cubicBezTo>
                    <a:cubicBezTo>
                      <a:pt x="4387571" y="1787783"/>
                      <a:pt x="3929309" y="2285646"/>
                      <a:pt x="3589857" y="22856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EE659BD0-3FE8-4D36-9B27-588C1972F519}"/>
                </a:ext>
              </a:extLst>
            </p:cNvPr>
            <p:cNvGrpSpPr/>
            <p:nvPr/>
          </p:nvGrpSpPr>
          <p:grpSpPr>
            <a:xfrm flipH="1">
              <a:off x="2186387" y="1618118"/>
              <a:ext cx="1183662" cy="1040677"/>
              <a:chOff x="3983887" y="4061275"/>
              <a:chExt cx="2122406" cy="1866023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xmlns="" id="{F42C8D1F-D63E-4981-989B-1F013A6F1976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2" name="Freeform 15">
                  <a:extLst>
                    <a:ext uri="{FF2B5EF4-FFF2-40B4-BE49-F238E27FC236}">
                      <a16:creationId xmlns:a16="http://schemas.microsoft.com/office/drawing/2014/main" xmlns="" id="{DF5302EA-E82C-45B3-8458-5AA703910A5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3" name="Rectangle 22">
                  <a:extLst>
                    <a:ext uri="{FF2B5EF4-FFF2-40B4-BE49-F238E27FC236}">
                      <a16:creationId xmlns:a16="http://schemas.microsoft.com/office/drawing/2014/main" xmlns="" id="{79B2057E-6E91-451F-9D7F-9F02A94E10C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xmlns="" id="{79967091-91AB-4E9F-BA12-F3DEF5459401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0" name="Freeform 18">
                  <a:extLst>
                    <a:ext uri="{FF2B5EF4-FFF2-40B4-BE49-F238E27FC236}">
                      <a16:creationId xmlns:a16="http://schemas.microsoft.com/office/drawing/2014/main" xmlns="" id="{839B9E1C-FF1D-4F0C-9DEA-3AD16C70FDB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" name="Freeform 19">
                  <a:extLst>
                    <a:ext uri="{FF2B5EF4-FFF2-40B4-BE49-F238E27FC236}">
                      <a16:creationId xmlns:a16="http://schemas.microsoft.com/office/drawing/2014/main" xmlns="" id="{B73525C1-39BB-426B-9996-BA7ED11A3FC8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xmlns="" id="{60671005-D8BF-4F1F-968C-8D42F67333A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8" name="Freeform 21">
                  <a:extLst>
                    <a:ext uri="{FF2B5EF4-FFF2-40B4-BE49-F238E27FC236}">
                      <a16:creationId xmlns:a16="http://schemas.microsoft.com/office/drawing/2014/main" xmlns="" id="{57F13B0F-0960-4103-BB03-93FA45BA3CE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9" name="Rectangle 22">
                  <a:extLst>
                    <a:ext uri="{FF2B5EF4-FFF2-40B4-BE49-F238E27FC236}">
                      <a16:creationId xmlns:a16="http://schemas.microsoft.com/office/drawing/2014/main" xmlns="" id="{E412CD39-0C47-4922-94E0-E85FD76D6604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xmlns="" id="{B3135474-D851-44D5-8F06-9E4D17788EC5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6" name="Freeform 24">
                  <a:extLst>
                    <a:ext uri="{FF2B5EF4-FFF2-40B4-BE49-F238E27FC236}">
                      <a16:creationId xmlns:a16="http://schemas.microsoft.com/office/drawing/2014/main" xmlns="" id="{86592426-3E97-4A6A-B00C-6F9CADF2240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7" name="Rectangle 22">
                  <a:extLst>
                    <a:ext uri="{FF2B5EF4-FFF2-40B4-BE49-F238E27FC236}">
                      <a16:creationId xmlns:a16="http://schemas.microsoft.com/office/drawing/2014/main" xmlns="" id="{C9F9C584-D53B-4ABA-82FB-916327D0D06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xmlns="" id="{6040B8D9-337F-47ED-9F6B-E7B24717164E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4" name="Freeform 27">
                  <a:extLst>
                    <a:ext uri="{FF2B5EF4-FFF2-40B4-BE49-F238E27FC236}">
                      <a16:creationId xmlns:a16="http://schemas.microsoft.com/office/drawing/2014/main" xmlns="" id="{BD716AC1-AD66-44DA-9C17-ED7F45E9B2D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5" name="Freeform 28">
                  <a:extLst>
                    <a:ext uri="{FF2B5EF4-FFF2-40B4-BE49-F238E27FC236}">
                      <a16:creationId xmlns:a16="http://schemas.microsoft.com/office/drawing/2014/main" xmlns="" id="{F860BB65-1469-4241-9DC9-ED5DD4B3C16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xmlns="" id="{DC09745B-0FEE-4C9B-8E16-1834C3E8E1BD}"/>
              </a:ext>
            </a:extLst>
          </p:cNvPr>
          <p:cNvGrpSpPr/>
          <p:nvPr/>
        </p:nvGrpSpPr>
        <p:grpSpPr>
          <a:xfrm rot="20445859">
            <a:off x="9239131" y="3312563"/>
            <a:ext cx="915399" cy="1466941"/>
            <a:chOff x="8125134" y="1155951"/>
            <a:chExt cx="809697" cy="1297553"/>
          </a:xfrm>
        </p:grpSpPr>
        <p:grpSp>
          <p:nvGrpSpPr>
            <p:cNvPr id="93" name="Group 115">
              <a:extLst>
                <a:ext uri="{FF2B5EF4-FFF2-40B4-BE49-F238E27FC236}">
                  <a16:creationId xmlns:a16="http://schemas.microsoft.com/office/drawing/2014/main" xmlns="" id="{5AC55FE7-E5D6-4120-8E60-B24419210301}"/>
                </a:ext>
              </a:extLst>
            </p:cNvPr>
            <p:cNvGrpSpPr/>
            <p:nvPr/>
          </p:nvGrpSpPr>
          <p:grpSpPr>
            <a:xfrm>
              <a:off x="8224344" y="1155951"/>
              <a:ext cx="520444" cy="828880"/>
              <a:chOff x="6867874" y="3721883"/>
              <a:chExt cx="1093501" cy="1741553"/>
            </a:xfrm>
          </p:grpSpPr>
          <p:sp>
            <p:nvSpPr>
              <p:cNvPr id="95" name="Oval 7">
                <a:extLst>
                  <a:ext uri="{FF2B5EF4-FFF2-40B4-BE49-F238E27FC236}">
                    <a16:creationId xmlns:a16="http://schemas.microsoft.com/office/drawing/2014/main" xmlns="" id="{17CEEF87-9A75-4F4F-95D7-C268933B3EFC}"/>
                  </a:ext>
                </a:extLst>
              </p:cNvPr>
              <p:cNvSpPr/>
              <p:nvPr/>
            </p:nvSpPr>
            <p:spPr>
              <a:xfrm>
                <a:off x="6867874" y="3721883"/>
                <a:ext cx="1093501" cy="1741553"/>
              </a:xfrm>
              <a:custGeom>
                <a:avLst/>
                <a:gdLst/>
                <a:ahLst/>
                <a:cxnLst/>
                <a:rect l="l" t="t" r="r" b="b"/>
                <a:pathLst>
                  <a:path w="1093501" h="1741553">
                    <a:moveTo>
                      <a:pt x="422037" y="0"/>
                    </a:moveTo>
                    <a:lnTo>
                      <a:pt x="422037" y="630979"/>
                    </a:lnTo>
                    <a:cubicBezTo>
                      <a:pt x="422037" y="680563"/>
                      <a:pt x="455258" y="722388"/>
                      <a:pt x="500795" y="734926"/>
                    </a:cubicBezTo>
                    <a:lnTo>
                      <a:pt x="500795" y="955639"/>
                    </a:lnTo>
                    <a:cubicBezTo>
                      <a:pt x="500795" y="982077"/>
                      <a:pt x="522227" y="1003509"/>
                      <a:pt x="548664" y="1003509"/>
                    </a:cubicBezTo>
                    <a:cubicBezTo>
                      <a:pt x="575102" y="1003509"/>
                      <a:pt x="596533" y="982077"/>
                      <a:pt x="596533" y="955639"/>
                    </a:cubicBezTo>
                    <a:lnTo>
                      <a:pt x="596533" y="735077"/>
                    </a:lnTo>
                    <a:cubicBezTo>
                      <a:pt x="642317" y="722690"/>
                      <a:pt x="675778" y="680742"/>
                      <a:pt x="675778" y="630979"/>
                    </a:cubicBezTo>
                    <a:lnTo>
                      <a:pt x="675778" y="658"/>
                    </a:lnTo>
                    <a:cubicBezTo>
                      <a:pt x="911634" y="31647"/>
                      <a:pt x="1093500" y="233580"/>
                      <a:pt x="1093500" y="477990"/>
                    </a:cubicBezTo>
                    <a:lnTo>
                      <a:pt x="1093500" y="780133"/>
                    </a:lnTo>
                    <a:lnTo>
                      <a:pt x="1093501" y="780133"/>
                    </a:lnTo>
                    <a:lnTo>
                      <a:pt x="1093501" y="1260843"/>
                    </a:lnTo>
                    <a:cubicBezTo>
                      <a:pt x="1093501" y="1526332"/>
                      <a:pt x="878279" y="1741553"/>
                      <a:pt x="612791" y="1741553"/>
                    </a:cubicBezTo>
                    <a:lnTo>
                      <a:pt x="480710" y="1741553"/>
                    </a:lnTo>
                    <a:cubicBezTo>
                      <a:pt x="215222" y="1741553"/>
                      <a:pt x="1" y="1526332"/>
                      <a:pt x="1" y="1260843"/>
                    </a:cubicBezTo>
                    <a:lnTo>
                      <a:pt x="1" y="787709"/>
                    </a:lnTo>
                    <a:lnTo>
                      <a:pt x="0" y="787709"/>
                    </a:lnTo>
                    <a:lnTo>
                      <a:pt x="0" y="477990"/>
                    </a:lnTo>
                    <a:cubicBezTo>
                      <a:pt x="0" y="232085"/>
                      <a:pt x="184097" y="29180"/>
                      <a:pt x="4220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6" name="Rounded Rectangle 108">
                <a:extLst>
                  <a:ext uri="{FF2B5EF4-FFF2-40B4-BE49-F238E27FC236}">
                    <a16:creationId xmlns:a16="http://schemas.microsoft.com/office/drawing/2014/main" xmlns="" id="{328CEA1F-EB7A-4B80-9C04-50482CB82673}"/>
                  </a:ext>
                </a:extLst>
              </p:cNvPr>
              <p:cNvSpPr/>
              <p:nvPr/>
            </p:nvSpPr>
            <p:spPr>
              <a:xfrm>
                <a:off x="7309131" y="3809649"/>
                <a:ext cx="210986" cy="4572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94" name="Freeform 62">
              <a:extLst>
                <a:ext uri="{FF2B5EF4-FFF2-40B4-BE49-F238E27FC236}">
                  <a16:creationId xmlns:a16="http://schemas.microsoft.com/office/drawing/2014/main" xmlns="" id="{ACE1B6B3-0C3C-4CA2-9B3B-E2218AD42AE1}"/>
                </a:ext>
              </a:extLst>
            </p:cNvPr>
            <p:cNvSpPr/>
            <p:nvPr/>
          </p:nvSpPr>
          <p:spPr>
            <a:xfrm>
              <a:off x="8125134" y="1340038"/>
              <a:ext cx="809697" cy="1113466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3" name="Graphic 5343">
            <a:extLst>
              <a:ext uri="{FF2B5EF4-FFF2-40B4-BE49-F238E27FC236}">
                <a16:creationId xmlns:a16="http://schemas.microsoft.com/office/drawing/2014/main" xmlns="" id="{2B82E94A-0B11-49A6-8210-5F3321E36C7D}"/>
              </a:ext>
            </a:extLst>
          </p:cNvPr>
          <p:cNvGrpSpPr/>
          <p:nvPr/>
        </p:nvGrpSpPr>
        <p:grpSpPr>
          <a:xfrm>
            <a:off x="9839614" y="5189910"/>
            <a:ext cx="279070" cy="1265321"/>
            <a:chOff x="7783270" y="3992865"/>
            <a:chExt cx="267645" cy="1213522"/>
          </a:xfrm>
        </p:grpSpPr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xmlns="" id="{C3564596-6CBB-4FA2-85BC-10644BCFDE2A}"/>
                </a:ext>
              </a:extLst>
            </p:cNvPr>
            <p:cNvSpPr/>
            <p:nvPr/>
          </p:nvSpPr>
          <p:spPr>
            <a:xfrm>
              <a:off x="7783287" y="4105294"/>
              <a:ext cx="190501" cy="990600"/>
            </a:xfrm>
            <a:custGeom>
              <a:avLst/>
              <a:gdLst>
                <a:gd name="connsiteX0" fmla="*/ 155734 w 190500"/>
                <a:gd name="connsiteY0" fmla="*/ 973931 h 990600"/>
                <a:gd name="connsiteX1" fmla="*/ 21431 w 190500"/>
                <a:gd name="connsiteY1" fmla="*/ 970121 h 990600"/>
                <a:gd name="connsiteX2" fmla="*/ 43339 w 190500"/>
                <a:gd name="connsiteY2" fmla="*/ 21431 h 990600"/>
                <a:gd name="connsiteX3" fmla="*/ 177641 w 190500"/>
                <a:gd name="connsiteY3" fmla="*/ 25241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990600">
                  <a:moveTo>
                    <a:pt x="155734" y="973931"/>
                  </a:moveTo>
                  <a:lnTo>
                    <a:pt x="21431" y="970121"/>
                  </a:lnTo>
                  <a:lnTo>
                    <a:pt x="43339" y="21431"/>
                  </a:lnTo>
                  <a:lnTo>
                    <a:pt x="177641" y="25241"/>
                  </a:ln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xmlns="" id="{46E95B2B-81D9-47D6-A02C-924A8CEA7DD0}"/>
                </a:ext>
              </a:extLst>
            </p:cNvPr>
            <p:cNvSpPr/>
            <p:nvPr/>
          </p:nvSpPr>
          <p:spPr>
            <a:xfrm>
              <a:off x="7831864" y="3992865"/>
              <a:ext cx="123825" cy="152400"/>
            </a:xfrm>
            <a:custGeom>
              <a:avLst/>
              <a:gdLst>
                <a:gd name="connsiteX0" fmla="*/ 66199 w 123825"/>
                <a:gd name="connsiteY0" fmla="*/ 21467 h 152400"/>
                <a:gd name="connsiteX1" fmla="*/ 66199 w 123825"/>
                <a:gd name="connsiteY1" fmla="*/ 21467 h 152400"/>
                <a:gd name="connsiteX2" fmla="*/ 24289 w 123825"/>
                <a:gd name="connsiteY2" fmla="*/ 61472 h 152400"/>
                <a:gd name="connsiteX3" fmla="*/ 21431 w 123825"/>
                <a:gd name="connsiteY3" fmla="*/ 134815 h 152400"/>
                <a:gd name="connsiteX4" fmla="*/ 102394 w 123825"/>
                <a:gd name="connsiteY4" fmla="*/ 137672 h 152400"/>
                <a:gd name="connsiteX5" fmla="*/ 105251 w 123825"/>
                <a:gd name="connsiteY5" fmla="*/ 64330 h 152400"/>
                <a:gd name="connsiteX6" fmla="*/ 66199 w 123825"/>
                <a:gd name="connsiteY6" fmla="*/ 214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52400">
                  <a:moveTo>
                    <a:pt x="66199" y="21467"/>
                  </a:moveTo>
                  <a:lnTo>
                    <a:pt x="66199" y="21467"/>
                  </a:lnTo>
                  <a:cubicBezTo>
                    <a:pt x="44291" y="20515"/>
                    <a:pt x="25241" y="38612"/>
                    <a:pt x="24289" y="61472"/>
                  </a:cubicBezTo>
                  <a:lnTo>
                    <a:pt x="21431" y="134815"/>
                  </a:lnTo>
                  <a:lnTo>
                    <a:pt x="102394" y="137672"/>
                  </a:lnTo>
                  <a:lnTo>
                    <a:pt x="105251" y="64330"/>
                  </a:lnTo>
                  <a:cubicBezTo>
                    <a:pt x="106204" y="40517"/>
                    <a:pt x="89059" y="22420"/>
                    <a:pt x="66199" y="21467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xmlns="" id="{373ADFFB-E863-4259-91F6-9B306AB46B17}"/>
                </a:ext>
              </a:extLst>
            </p:cNvPr>
            <p:cNvSpPr/>
            <p:nvPr/>
          </p:nvSpPr>
          <p:spPr>
            <a:xfrm>
              <a:off x="7783270" y="5053987"/>
              <a:ext cx="171451" cy="152400"/>
            </a:xfrm>
            <a:custGeom>
              <a:avLst/>
              <a:gdLst>
                <a:gd name="connsiteX0" fmla="*/ 21431 w 171450"/>
                <a:gd name="connsiteY0" fmla="*/ 21431 h 152400"/>
                <a:gd name="connsiteX1" fmla="*/ 61436 w 171450"/>
                <a:gd name="connsiteY1" fmla="*/ 118586 h 152400"/>
                <a:gd name="connsiteX2" fmla="*/ 109061 w 171450"/>
                <a:gd name="connsiteY2" fmla="*/ 119539 h 152400"/>
                <a:gd name="connsiteX3" fmla="*/ 154781 w 171450"/>
                <a:gd name="connsiteY3" fmla="*/ 25241 h 152400"/>
                <a:gd name="connsiteX4" fmla="*/ 21431 w 171450"/>
                <a:gd name="connsiteY4" fmla="*/ 214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21431" y="21431"/>
                  </a:moveTo>
                  <a:lnTo>
                    <a:pt x="61436" y="118586"/>
                  </a:lnTo>
                  <a:cubicBezTo>
                    <a:pt x="70009" y="139541"/>
                    <a:pt x="99536" y="140494"/>
                    <a:pt x="109061" y="119539"/>
                  </a:cubicBezTo>
                  <a:lnTo>
                    <a:pt x="154781" y="25241"/>
                  </a:lnTo>
                  <a:lnTo>
                    <a:pt x="21431" y="2143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xmlns="" id="{EC6350CB-3962-4B5B-808A-A32F273BF49E}"/>
                </a:ext>
              </a:extLst>
            </p:cNvPr>
            <p:cNvSpPr/>
            <p:nvPr/>
          </p:nvSpPr>
          <p:spPr>
            <a:xfrm>
              <a:off x="7812789" y="4156731"/>
              <a:ext cx="238126" cy="314325"/>
            </a:xfrm>
            <a:custGeom>
              <a:avLst/>
              <a:gdLst>
                <a:gd name="connsiteX0" fmla="*/ 21431 w 238125"/>
                <a:gd name="connsiteY0" fmla="*/ 21431 h 314325"/>
                <a:gd name="connsiteX1" fmla="*/ 164306 w 238125"/>
                <a:gd name="connsiteY1" fmla="*/ 23336 h 314325"/>
                <a:gd name="connsiteX2" fmla="*/ 224314 w 238125"/>
                <a:gd name="connsiteY2" fmla="*/ 100489 h 314325"/>
                <a:gd name="connsiteX3" fmla="*/ 218599 w 238125"/>
                <a:gd name="connsiteY3" fmla="*/ 297656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14325">
                  <a:moveTo>
                    <a:pt x="21431" y="21431"/>
                  </a:moveTo>
                  <a:lnTo>
                    <a:pt x="164306" y="23336"/>
                  </a:lnTo>
                  <a:cubicBezTo>
                    <a:pt x="198596" y="24289"/>
                    <a:pt x="226219" y="58579"/>
                    <a:pt x="224314" y="100489"/>
                  </a:cubicBezTo>
                  <a:lnTo>
                    <a:pt x="218599" y="297656"/>
                  </a:lnTo>
                </a:path>
              </a:pathLst>
            </a:custGeom>
            <a:noFill/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xmlns="" id="{4FC8C018-EEE0-4EBD-8DB7-2BD5528AC1AF}"/>
              </a:ext>
            </a:extLst>
          </p:cNvPr>
          <p:cNvGrpSpPr/>
          <p:nvPr/>
        </p:nvGrpSpPr>
        <p:grpSpPr>
          <a:xfrm>
            <a:off x="4943081" y="2779360"/>
            <a:ext cx="3485641" cy="1456062"/>
            <a:chOff x="434509" y="3232290"/>
            <a:chExt cx="7866058" cy="3285899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xmlns="" id="{4853CD91-56B7-431C-B55F-2BFB0EF13C7F}"/>
                </a:ext>
              </a:extLst>
            </p:cNvPr>
            <p:cNvGrpSpPr/>
            <p:nvPr/>
          </p:nvGrpSpPr>
          <p:grpSpPr>
            <a:xfrm>
              <a:off x="1228213" y="4040210"/>
              <a:ext cx="1808461" cy="1234920"/>
              <a:chOff x="3366914" y="2916559"/>
              <a:chExt cx="2424286" cy="1655441"/>
            </a:xfrm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5C357B34-7E4F-491C-B058-F2B73B0B5E87}"/>
                  </a:ext>
                </a:extLst>
              </p:cNvPr>
              <p:cNvSpPr/>
              <p:nvPr/>
            </p:nvSpPr>
            <p:spPr>
              <a:xfrm>
                <a:off x="3366914" y="3203451"/>
                <a:ext cx="2424286" cy="1296143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4D2D14D1-93FA-402F-9C5E-88DA4AA67684}"/>
                  </a:ext>
                </a:extLst>
              </p:cNvPr>
              <p:cNvSpPr/>
              <p:nvPr/>
            </p:nvSpPr>
            <p:spPr>
              <a:xfrm>
                <a:off x="3419872" y="3140968"/>
                <a:ext cx="2304256" cy="1296143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2" name="Rectangle 3">
                <a:extLst>
                  <a:ext uri="{FF2B5EF4-FFF2-40B4-BE49-F238E27FC236}">
                    <a16:creationId xmlns:a16="http://schemas.microsoft.com/office/drawing/2014/main" xmlns="" id="{295C9166-BD25-47B1-A14F-C0FDDCA4EBDE}"/>
                  </a:ext>
                </a:extLst>
              </p:cNvPr>
              <p:cNvSpPr/>
              <p:nvPr/>
            </p:nvSpPr>
            <p:spPr>
              <a:xfrm>
                <a:off x="4572000" y="2916559"/>
                <a:ext cx="1080120" cy="1520552"/>
              </a:xfrm>
              <a:custGeom>
                <a:avLst/>
                <a:gdLst>
                  <a:gd name="connsiteX0" fmla="*/ 0 w 1080120"/>
                  <a:gd name="connsiteY0" fmla="*/ 0 h 1368152"/>
                  <a:gd name="connsiteX1" fmla="*/ 1080120 w 1080120"/>
                  <a:gd name="connsiteY1" fmla="*/ 0 h 1368152"/>
                  <a:gd name="connsiteX2" fmla="*/ 1080120 w 1080120"/>
                  <a:gd name="connsiteY2" fmla="*/ 1368152 h 1368152"/>
                  <a:gd name="connsiteX3" fmla="*/ 0 w 1080120"/>
                  <a:gd name="connsiteY3" fmla="*/ 1368152 h 1368152"/>
                  <a:gd name="connsiteX4" fmla="*/ 0 w 1080120"/>
                  <a:gd name="connsiteY4" fmla="*/ 0 h 1368152"/>
                  <a:gd name="connsiteX0" fmla="*/ 0 w 1080120"/>
                  <a:gd name="connsiteY0" fmla="*/ 95250 h 1463402"/>
                  <a:gd name="connsiteX1" fmla="*/ 1080120 w 1080120"/>
                  <a:gd name="connsiteY1" fmla="*/ 0 h 1463402"/>
                  <a:gd name="connsiteX2" fmla="*/ 1080120 w 1080120"/>
                  <a:gd name="connsiteY2" fmla="*/ 1463402 h 1463402"/>
                  <a:gd name="connsiteX3" fmla="*/ 0 w 1080120"/>
                  <a:gd name="connsiteY3" fmla="*/ 1463402 h 1463402"/>
                  <a:gd name="connsiteX4" fmla="*/ 0 w 1080120"/>
                  <a:gd name="connsiteY4" fmla="*/ 95250 h 1463402"/>
                  <a:gd name="connsiteX0" fmla="*/ 0 w 1080120"/>
                  <a:gd name="connsiteY0" fmla="*/ 131815 h 1499967"/>
                  <a:gd name="connsiteX1" fmla="*/ 1080120 w 1080120"/>
                  <a:gd name="connsiteY1" fmla="*/ 36565 h 1499967"/>
                  <a:gd name="connsiteX2" fmla="*/ 1080120 w 1080120"/>
                  <a:gd name="connsiteY2" fmla="*/ 1499967 h 1499967"/>
                  <a:gd name="connsiteX3" fmla="*/ 0 w 1080120"/>
                  <a:gd name="connsiteY3" fmla="*/ 1499967 h 1499967"/>
                  <a:gd name="connsiteX4" fmla="*/ 0 w 1080120"/>
                  <a:gd name="connsiteY4" fmla="*/ 131815 h 1499967"/>
                  <a:gd name="connsiteX0" fmla="*/ 0 w 1080120"/>
                  <a:gd name="connsiteY0" fmla="*/ 152612 h 1520764"/>
                  <a:gd name="connsiteX1" fmla="*/ 1080120 w 1080120"/>
                  <a:gd name="connsiteY1" fmla="*/ 57362 h 1520764"/>
                  <a:gd name="connsiteX2" fmla="*/ 1080120 w 1080120"/>
                  <a:gd name="connsiteY2" fmla="*/ 1520764 h 1520764"/>
                  <a:gd name="connsiteX3" fmla="*/ 0 w 1080120"/>
                  <a:gd name="connsiteY3" fmla="*/ 1520764 h 1520764"/>
                  <a:gd name="connsiteX4" fmla="*/ 0 w 1080120"/>
                  <a:gd name="connsiteY4" fmla="*/ 152612 h 1520764"/>
                  <a:gd name="connsiteX0" fmla="*/ 0 w 1080120"/>
                  <a:gd name="connsiteY0" fmla="*/ 123156 h 1491308"/>
                  <a:gd name="connsiteX1" fmla="*/ 1080120 w 1080120"/>
                  <a:gd name="connsiteY1" fmla="*/ 27906 h 1491308"/>
                  <a:gd name="connsiteX2" fmla="*/ 1080120 w 1080120"/>
                  <a:gd name="connsiteY2" fmla="*/ 1491308 h 1491308"/>
                  <a:gd name="connsiteX3" fmla="*/ 0 w 1080120"/>
                  <a:gd name="connsiteY3" fmla="*/ 1491308 h 1491308"/>
                  <a:gd name="connsiteX4" fmla="*/ 0 w 1080120"/>
                  <a:gd name="connsiteY4" fmla="*/ 123156 h 1491308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80120 w 1080120"/>
                  <a:gd name="connsiteY2" fmla="*/ 152055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0120" h="1520552">
                    <a:moveTo>
                      <a:pt x="0" y="152400"/>
                    </a:moveTo>
                    <a:cubicBezTo>
                      <a:pt x="369565" y="6350"/>
                      <a:pt x="653405" y="-44450"/>
                      <a:pt x="1080120" y="0"/>
                    </a:cubicBezTo>
                    <a:lnTo>
                      <a:pt x="1070595" y="1349102"/>
                    </a:lnTo>
                    <a:cubicBezTo>
                      <a:pt x="694680" y="1311002"/>
                      <a:pt x="309240" y="1358627"/>
                      <a:pt x="0" y="1520552"/>
                    </a:cubicBezTo>
                    <a:lnTo>
                      <a:pt x="0" y="15240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Rectangle 3">
                <a:extLst>
                  <a:ext uri="{FF2B5EF4-FFF2-40B4-BE49-F238E27FC236}">
                    <a16:creationId xmlns:a16="http://schemas.microsoft.com/office/drawing/2014/main" xmlns="" id="{EB9EB5C6-D465-4E81-870E-E50B178159E4}"/>
                  </a:ext>
                </a:extLst>
              </p:cNvPr>
              <p:cNvSpPr/>
              <p:nvPr/>
            </p:nvSpPr>
            <p:spPr>
              <a:xfrm flipH="1">
                <a:off x="3491880" y="2916559"/>
                <a:ext cx="1080120" cy="1520552"/>
              </a:xfrm>
              <a:custGeom>
                <a:avLst/>
                <a:gdLst>
                  <a:gd name="connsiteX0" fmla="*/ 0 w 1080120"/>
                  <a:gd name="connsiteY0" fmla="*/ 0 h 1368152"/>
                  <a:gd name="connsiteX1" fmla="*/ 1080120 w 1080120"/>
                  <a:gd name="connsiteY1" fmla="*/ 0 h 1368152"/>
                  <a:gd name="connsiteX2" fmla="*/ 1080120 w 1080120"/>
                  <a:gd name="connsiteY2" fmla="*/ 1368152 h 1368152"/>
                  <a:gd name="connsiteX3" fmla="*/ 0 w 1080120"/>
                  <a:gd name="connsiteY3" fmla="*/ 1368152 h 1368152"/>
                  <a:gd name="connsiteX4" fmla="*/ 0 w 1080120"/>
                  <a:gd name="connsiteY4" fmla="*/ 0 h 1368152"/>
                  <a:gd name="connsiteX0" fmla="*/ 0 w 1080120"/>
                  <a:gd name="connsiteY0" fmla="*/ 95250 h 1463402"/>
                  <a:gd name="connsiteX1" fmla="*/ 1080120 w 1080120"/>
                  <a:gd name="connsiteY1" fmla="*/ 0 h 1463402"/>
                  <a:gd name="connsiteX2" fmla="*/ 1080120 w 1080120"/>
                  <a:gd name="connsiteY2" fmla="*/ 1463402 h 1463402"/>
                  <a:gd name="connsiteX3" fmla="*/ 0 w 1080120"/>
                  <a:gd name="connsiteY3" fmla="*/ 1463402 h 1463402"/>
                  <a:gd name="connsiteX4" fmla="*/ 0 w 1080120"/>
                  <a:gd name="connsiteY4" fmla="*/ 95250 h 1463402"/>
                  <a:gd name="connsiteX0" fmla="*/ 0 w 1080120"/>
                  <a:gd name="connsiteY0" fmla="*/ 131815 h 1499967"/>
                  <a:gd name="connsiteX1" fmla="*/ 1080120 w 1080120"/>
                  <a:gd name="connsiteY1" fmla="*/ 36565 h 1499967"/>
                  <a:gd name="connsiteX2" fmla="*/ 1080120 w 1080120"/>
                  <a:gd name="connsiteY2" fmla="*/ 1499967 h 1499967"/>
                  <a:gd name="connsiteX3" fmla="*/ 0 w 1080120"/>
                  <a:gd name="connsiteY3" fmla="*/ 1499967 h 1499967"/>
                  <a:gd name="connsiteX4" fmla="*/ 0 w 1080120"/>
                  <a:gd name="connsiteY4" fmla="*/ 131815 h 1499967"/>
                  <a:gd name="connsiteX0" fmla="*/ 0 w 1080120"/>
                  <a:gd name="connsiteY0" fmla="*/ 152612 h 1520764"/>
                  <a:gd name="connsiteX1" fmla="*/ 1080120 w 1080120"/>
                  <a:gd name="connsiteY1" fmla="*/ 57362 h 1520764"/>
                  <a:gd name="connsiteX2" fmla="*/ 1080120 w 1080120"/>
                  <a:gd name="connsiteY2" fmla="*/ 1520764 h 1520764"/>
                  <a:gd name="connsiteX3" fmla="*/ 0 w 1080120"/>
                  <a:gd name="connsiteY3" fmla="*/ 1520764 h 1520764"/>
                  <a:gd name="connsiteX4" fmla="*/ 0 w 1080120"/>
                  <a:gd name="connsiteY4" fmla="*/ 152612 h 1520764"/>
                  <a:gd name="connsiteX0" fmla="*/ 0 w 1080120"/>
                  <a:gd name="connsiteY0" fmla="*/ 123156 h 1491308"/>
                  <a:gd name="connsiteX1" fmla="*/ 1080120 w 1080120"/>
                  <a:gd name="connsiteY1" fmla="*/ 27906 h 1491308"/>
                  <a:gd name="connsiteX2" fmla="*/ 1080120 w 1080120"/>
                  <a:gd name="connsiteY2" fmla="*/ 1491308 h 1491308"/>
                  <a:gd name="connsiteX3" fmla="*/ 0 w 1080120"/>
                  <a:gd name="connsiteY3" fmla="*/ 1491308 h 1491308"/>
                  <a:gd name="connsiteX4" fmla="*/ 0 w 1080120"/>
                  <a:gd name="connsiteY4" fmla="*/ 123156 h 1491308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80120 w 1080120"/>
                  <a:gd name="connsiteY2" fmla="*/ 152055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  <a:gd name="connsiteX0" fmla="*/ 0 w 1080120"/>
                  <a:gd name="connsiteY0" fmla="*/ 152400 h 1520552"/>
                  <a:gd name="connsiteX1" fmla="*/ 1080120 w 1080120"/>
                  <a:gd name="connsiteY1" fmla="*/ 0 h 1520552"/>
                  <a:gd name="connsiteX2" fmla="*/ 1070595 w 1080120"/>
                  <a:gd name="connsiteY2" fmla="*/ 1349102 h 1520552"/>
                  <a:gd name="connsiteX3" fmla="*/ 0 w 1080120"/>
                  <a:gd name="connsiteY3" fmla="*/ 1520552 h 1520552"/>
                  <a:gd name="connsiteX4" fmla="*/ 0 w 1080120"/>
                  <a:gd name="connsiteY4" fmla="*/ 152400 h 152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0120" h="1520552">
                    <a:moveTo>
                      <a:pt x="0" y="152400"/>
                    </a:moveTo>
                    <a:cubicBezTo>
                      <a:pt x="369565" y="6350"/>
                      <a:pt x="653405" y="-44450"/>
                      <a:pt x="1080120" y="0"/>
                    </a:cubicBezTo>
                    <a:lnTo>
                      <a:pt x="1070595" y="1349102"/>
                    </a:lnTo>
                    <a:cubicBezTo>
                      <a:pt x="694680" y="1311002"/>
                      <a:pt x="309240" y="1358627"/>
                      <a:pt x="0" y="1520552"/>
                    </a:cubicBezTo>
                    <a:lnTo>
                      <a:pt x="0" y="152400"/>
                    </a:ln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4" name="Oval 7">
                <a:extLst>
                  <a:ext uri="{FF2B5EF4-FFF2-40B4-BE49-F238E27FC236}">
                    <a16:creationId xmlns:a16="http://schemas.microsoft.com/office/drawing/2014/main" xmlns="" id="{A3407722-DE9F-4FAE-9E89-0609F012F687}"/>
                  </a:ext>
                </a:extLst>
              </p:cNvPr>
              <p:cNvSpPr/>
              <p:nvPr/>
            </p:nvSpPr>
            <p:spPr>
              <a:xfrm>
                <a:off x="4439051" y="4449847"/>
                <a:ext cx="257915" cy="122153"/>
              </a:xfrm>
              <a:custGeom>
                <a:avLst/>
                <a:gdLst/>
                <a:ahLst/>
                <a:cxnLst/>
                <a:rect l="l" t="t" r="r" b="b"/>
                <a:pathLst>
                  <a:path w="900094" h="360040">
                    <a:moveTo>
                      <a:pt x="0" y="0"/>
                    </a:moveTo>
                    <a:lnTo>
                      <a:pt x="900094" y="0"/>
                    </a:lnTo>
                    <a:cubicBezTo>
                      <a:pt x="900094" y="198845"/>
                      <a:pt x="698601" y="360040"/>
                      <a:pt x="450047" y="360040"/>
                    </a:cubicBezTo>
                    <a:cubicBezTo>
                      <a:pt x="201493" y="360040"/>
                      <a:pt x="0" y="1988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xmlns="" id="{AD4A9FE6-50B7-4BF6-B5BC-7854A6C1FDC2}"/>
                </a:ext>
              </a:extLst>
            </p:cNvPr>
            <p:cNvGrpSpPr/>
            <p:nvPr/>
          </p:nvGrpSpPr>
          <p:grpSpPr>
            <a:xfrm>
              <a:off x="434509" y="3232290"/>
              <a:ext cx="7866058" cy="3285899"/>
              <a:chOff x="434509" y="3232290"/>
              <a:chExt cx="7866058" cy="3285899"/>
            </a:xfrm>
            <a:solidFill>
              <a:schemeClr val="accent2"/>
            </a:solidFill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xmlns="" id="{852E1D91-2EE8-4E6E-B6A4-6AE0D341BFA6}"/>
                  </a:ext>
                </a:extLst>
              </p:cNvPr>
              <p:cNvSpPr/>
              <p:nvPr/>
            </p:nvSpPr>
            <p:spPr>
              <a:xfrm>
                <a:off x="434509" y="3232290"/>
                <a:ext cx="2986139" cy="3285899"/>
              </a:xfrm>
              <a:custGeom>
                <a:avLst/>
                <a:gdLst>
                  <a:gd name="connsiteX0" fmla="*/ 1711336 w 2986139"/>
                  <a:gd name="connsiteY0" fmla="*/ 2011 h 3285899"/>
                  <a:gd name="connsiteX1" fmla="*/ 2285809 w 2986139"/>
                  <a:gd name="connsiteY1" fmla="*/ 131475 h 3285899"/>
                  <a:gd name="connsiteX2" fmla="*/ 2864184 w 2986139"/>
                  <a:gd name="connsiteY2" fmla="*/ 653376 h 3285899"/>
                  <a:gd name="connsiteX3" fmla="*/ 2977619 w 2986139"/>
                  <a:gd name="connsiteY3" fmla="*/ 1032143 h 3285899"/>
                  <a:gd name="connsiteX4" fmla="*/ 2855421 w 2986139"/>
                  <a:gd name="connsiteY4" fmla="*/ 1795034 h 3285899"/>
                  <a:gd name="connsiteX5" fmla="*/ 2717643 w 2986139"/>
                  <a:gd name="connsiteY5" fmla="*/ 2017523 h 3285899"/>
                  <a:gd name="connsiteX6" fmla="*/ 2575970 w 2986139"/>
                  <a:gd name="connsiteY6" fmla="*/ 2268250 h 3285899"/>
                  <a:gd name="connsiteX7" fmla="*/ 2555036 w 2986139"/>
                  <a:gd name="connsiteY7" fmla="*/ 2384606 h 3285899"/>
                  <a:gd name="connsiteX8" fmla="*/ 2555036 w 2986139"/>
                  <a:gd name="connsiteY8" fmla="*/ 3090536 h 3285899"/>
                  <a:gd name="connsiteX9" fmla="*/ 2581812 w 2986139"/>
                  <a:gd name="connsiteY9" fmla="*/ 3117312 h 3285899"/>
                  <a:gd name="connsiteX10" fmla="*/ 2788723 w 2986139"/>
                  <a:gd name="connsiteY10" fmla="*/ 3116339 h 3285899"/>
                  <a:gd name="connsiteX11" fmla="*/ 2809170 w 2986139"/>
                  <a:gd name="connsiteY11" fmla="*/ 3136300 h 3285899"/>
                  <a:gd name="connsiteX12" fmla="*/ 2809170 w 2986139"/>
                  <a:gd name="connsiteY12" fmla="*/ 3197156 h 3285899"/>
                  <a:gd name="connsiteX13" fmla="*/ 2793104 w 2986139"/>
                  <a:gd name="connsiteY13" fmla="*/ 3214195 h 3285899"/>
                  <a:gd name="connsiteX14" fmla="*/ 2503430 w 2986139"/>
                  <a:gd name="connsiteY14" fmla="*/ 3214195 h 3285899"/>
                  <a:gd name="connsiteX15" fmla="*/ 2487364 w 2986139"/>
                  <a:gd name="connsiteY15" fmla="*/ 3192774 h 3285899"/>
                  <a:gd name="connsiteX16" fmla="*/ 2486390 w 2986139"/>
                  <a:gd name="connsiteY16" fmla="*/ 2411383 h 3285899"/>
                  <a:gd name="connsiteX17" fmla="*/ 2554549 w 2986139"/>
                  <a:gd name="connsiteY17" fmla="*/ 2149459 h 3285899"/>
                  <a:gd name="connsiteX18" fmla="*/ 2677721 w 2986139"/>
                  <a:gd name="connsiteY18" fmla="*/ 1957641 h 3285899"/>
                  <a:gd name="connsiteX19" fmla="*/ 2882197 w 2986139"/>
                  <a:gd name="connsiteY19" fmla="*/ 1492701 h 3285899"/>
                  <a:gd name="connsiteX20" fmla="*/ 2919685 w 2986139"/>
                  <a:gd name="connsiteY20" fmla="*/ 1189882 h 3285899"/>
                  <a:gd name="connsiteX21" fmla="*/ 2430403 w 2986139"/>
                  <a:gd name="connsiteY21" fmla="*/ 283371 h 3285899"/>
                  <a:gd name="connsiteX22" fmla="*/ 1883186 w 2986139"/>
                  <a:gd name="connsiteY22" fmla="*/ 88632 h 3285899"/>
                  <a:gd name="connsiteX23" fmla="*/ 1587669 w 2986139"/>
                  <a:gd name="connsiteY23" fmla="*/ 69645 h 3285899"/>
                  <a:gd name="connsiteX24" fmla="*/ 917280 w 2986139"/>
                  <a:gd name="connsiteY24" fmla="*/ 246858 h 3285899"/>
                  <a:gd name="connsiteX25" fmla="*/ 480577 w 2986139"/>
                  <a:gd name="connsiteY25" fmla="*/ 799917 h 3285899"/>
                  <a:gd name="connsiteX26" fmla="*/ 467919 w 2986139"/>
                  <a:gd name="connsiteY26" fmla="*/ 1060867 h 3285899"/>
                  <a:gd name="connsiteX27" fmla="*/ 442116 w 2986139"/>
                  <a:gd name="connsiteY27" fmla="*/ 1162131 h 3285899"/>
                  <a:gd name="connsiteX28" fmla="*/ 152441 w 2986139"/>
                  <a:gd name="connsiteY28" fmla="*/ 1525320 h 3285899"/>
                  <a:gd name="connsiteX29" fmla="*/ 77954 w 2986139"/>
                  <a:gd name="connsiteY29" fmla="*/ 1652874 h 3285899"/>
                  <a:gd name="connsiteX30" fmla="*/ 105704 w 2986139"/>
                  <a:gd name="connsiteY30" fmla="*/ 1730770 h 3285899"/>
                  <a:gd name="connsiteX31" fmla="*/ 228877 w 2986139"/>
                  <a:gd name="connsiteY31" fmla="*/ 1777994 h 3285899"/>
                  <a:gd name="connsiteX32" fmla="*/ 308233 w 2986139"/>
                  <a:gd name="connsiteY32" fmla="*/ 1906522 h 3285899"/>
                  <a:gd name="connsiteX33" fmla="*/ 248838 w 2986139"/>
                  <a:gd name="connsiteY33" fmla="*/ 2034563 h 3285899"/>
                  <a:gd name="connsiteX34" fmla="*/ 253219 w 2986139"/>
                  <a:gd name="connsiteY34" fmla="*/ 2075458 h 3285899"/>
                  <a:gd name="connsiteX35" fmla="*/ 294601 w 2986139"/>
                  <a:gd name="connsiteY35" fmla="*/ 2109051 h 3285899"/>
                  <a:gd name="connsiteX36" fmla="*/ 304338 w 2986139"/>
                  <a:gd name="connsiteY36" fmla="*/ 2186946 h 3285899"/>
                  <a:gd name="connsiteX37" fmla="*/ 272207 w 2986139"/>
                  <a:gd name="connsiteY37" fmla="*/ 2223460 h 3285899"/>
                  <a:gd name="connsiteX38" fmla="*/ 271719 w 2986139"/>
                  <a:gd name="connsiteY38" fmla="*/ 2255592 h 3285899"/>
                  <a:gd name="connsiteX39" fmla="*/ 315049 w 2986139"/>
                  <a:gd name="connsiteY39" fmla="*/ 2308171 h 3285899"/>
                  <a:gd name="connsiteX40" fmla="*/ 336470 w 2986139"/>
                  <a:gd name="connsiteY40" fmla="*/ 2448383 h 3285899"/>
                  <a:gd name="connsiteX41" fmla="*/ 294114 w 2986139"/>
                  <a:gd name="connsiteY41" fmla="*/ 2577398 h 3285899"/>
                  <a:gd name="connsiteX42" fmla="*/ 354484 w 2986139"/>
                  <a:gd name="connsiteY42" fmla="*/ 2746822 h 3285899"/>
                  <a:gd name="connsiteX43" fmla="*/ 525367 w 2986139"/>
                  <a:gd name="connsiteY43" fmla="*/ 2809138 h 3285899"/>
                  <a:gd name="connsiteX44" fmla="*/ 777554 w 2986139"/>
                  <a:gd name="connsiteY44" fmla="*/ 2805243 h 3285899"/>
                  <a:gd name="connsiteX45" fmla="*/ 905595 w 2986139"/>
                  <a:gd name="connsiteY45" fmla="*/ 2812546 h 3285899"/>
                  <a:gd name="connsiteX46" fmla="*/ 1035097 w 2986139"/>
                  <a:gd name="connsiteY46" fmla="*/ 2932797 h 3285899"/>
                  <a:gd name="connsiteX47" fmla="*/ 1076965 w 2986139"/>
                  <a:gd name="connsiteY47" fmla="*/ 3141655 h 3285899"/>
                  <a:gd name="connsiteX48" fmla="*/ 1161677 w 2986139"/>
                  <a:gd name="connsiteY48" fmla="*/ 3217603 h 3285899"/>
                  <a:gd name="connsiteX49" fmla="*/ 1414049 w 2986139"/>
                  <a:gd name="connsiteY49" fmla="*/ 3216893 h 3285899"/>
                  <a:gd name="connsiteX50" fmla="*/ 1493069 w 2986139"/>
                  <a:gd name="connsiteY50" fmla="*/ 3216522 h 3285899"/>
                  <a:gd name="connsiteX51" fmla="*/ 1493069 w 2986139"/>
                  <a:gd name="connsiteY51" fmla="*/ 3285899 h 3285899"/>
                  <a:gd name="connsiteX52" fmla="*/ 1145611 w 2986139"/>
                  <a:gd name="connsiteY52" fmla="*/ 3284788 h 3285899"/>
                  <a:gd name="connsiteX53" fmla="*/ 1006373 w 2986139"/>
                  <a:gd name="connsiteY53" fmla="*/ 3147010 h 3285899"/>
                  <a:gd name="connsiteX54" fmla="*/ 964991 w 2986139"/>
                  <a:gd name="connsiteY54" fmla="*/ 2943021 h 3285899"/>
                  <a:gd name="connsiteX55" fmla="*/ 872003 w 2986139"/>
                  <a:gd name="connsiteY55" fmla="*/ 2876809 h 3285899"/>
                  <a:gd name="connsiteX56" fmla="*/ 689921 w 2986139"/>
                  <a:gd name="connsiteY56" fmla="*/ 2880217 h 3285899"/>
                  <a:gd name="connsiteX57" fmla="*/ 392458 w 2986139"/>
                  <a:gd name="connsiteY57" fmla="*/ 2848085 h 3285899"/>
                  <a:gd name="connsiteX58" fmla="*/ 260035 w 2986139"/>
                  <a:gd name="connsiteY58" fmla="*/ 2752176 h 3285899"/>
                  <a:gd name="connsiteX59" fmla="*/ 224495 w 2986139"/>
                  <a:gd name="connsiteY59" fmla="*/ 2565227 h 3285899"/>
                  <a:gd name="connsiteX60" fmla="*/ 268312 w 2986139"/>
                  <a:gd name="connsiteY60" fmla="*/ 2428910 h 3285899"/>
                  <a:gd name="connsiteX61" fmla="*/ 255167 w 2986139"/>
                  <a:gd name="connsiteY61" fmla="*/ 2344685 h 3285899"/>
                  <a:gd name="connsiteX62" fmla="*/ 216219 w 2986139"/>
                  <a:gd name="connsiteY62" fmla="*/ 2297947 h 3285899"/>
                  <a:gd name="connsiteX63" fmla="*/ 212324 w 2986139"/>
                  <a:gd name="connsiteY63" fmla="*/ 2184025 h 3285899"/>
                  <a:gd name="connsiteX64" fmla="*/ 235206 w 2986139"/>
                  <a:gd name="connsiteY64" fmla="*/ 2154814 h 3285899"/>
                  <a:gd name="connsiteX65" fmla="*/ 209403 w 2986139"/>
                  <a:gd name="connsiteY65" fmla="*/ 2130958 h 3285899"/>
                  <a:gd name="connsiteX66" fmla="*/ 193824 w 2986139"/>
                  <a:gd name="connsiteY66" fmla="*/ 1991234 h 3285899"/>
                  <a:gd name="connsiteX67" fmla="*/ 243969 w 2986139"/>
                  <a:gd name="connsiteY67" fmla="*/ 1871956 h 3285899"/>
                  <a:gd name="connsiteX68" fmla="*/ 234232 w 2986139"/>
                  <a:gd name="connsiteY68" fmla="*/ 1851021 h 3285899"/>
                  <a:gd name="connsiteX69" fmla="*/ 213297 w 2986139"/>
                  <a:gd name="connsiteY69" fmla="*/ 1845179 h 3285899"/>
                  <a:gd name="connsiteX70" fmla="*/ 65782 w 2986139"/>
                  <a:gd name="connsiteY70" fmla="*/ 1788218 h 3285899"/>
                  <a:gd name="connsiteX71" fmla="*/ 10769 w 2986139"/>
                  <a:gd name="connsiteY71" fmla="*/ 1627071 h 3285899"/>
                  <a:gd name="connsiteX72" fmla="*/ 127126 w 2986139"/>
                  <a:gd name="connsiteY72" fmla="*/ 1440122 h 3285899"/>
                  <a:gd name="connsiteX73" fmla="*/ 389536 w 2986139"/>
                  <a:gd name="connsiteY73" fmla="*/ 1111500 h 3285899"/>
                  <a:gd name="connsiteX74" fmla="*/ 398787 w 2986139"/>
                  <a:gd name="connsiteY74" fmla="*/ 1078394 h 3285899"/>
                  <a:gd name="connsiteX75" fmla="*/ 459643 w 2986139"/>
                  <a:gd name="connsiteY75" fmla="*/ 654836 h 3285899"/>
                  <a:gd name="connsiteX76" fmla="*/ 1142690 w 2986139"/>
                  <a:gd name="connsiteY76" fmla="*/ 68671 h 3285899"/>
                  <a:gd name="connsiteX77" fmla="*/ 1512208 w 2986139"/>
                  <a:gd name="connsiteY77" fmla="*/ 3434 h 3285899"/>
                  <a:gd name="connsiteX78" fmla="*/ 1711336 w 2986139"/>
                  <a:gd name="connsiteY78" fmla="*/ 2011 h 3285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2986139" h="3285899">
                    <a:moveTo>
                      <a:pt x="1711336" y="2011"/>
                    </a:moveTo>
                    <a:cubicBezTo>
                      <a:pt x="1908715" y="11345"/>
                      <a:pt x="2100685" y="53335"/>
                      <a:pt x="2285809" y="131475"/>
                    </a:cubicBezTo>
                    <a:cubicBezTo>
                      <a:pt x="2537996" y="238581"/>
                      <a:pt x="2736143" y="408004"/>
                      <a:pt x="2864184" y="653376"/>
                    </a:cubicBezTo>
                    <a:cubicBezTo>
                      <a:pt x="2926014" y="772166"/>
                      <a:pt x="2962528" y="899234"/>
                      <a:pt x="2977619" y="1032143"/>
                    </a:cubicBezTo>
                    <a:cubicBezTo>
                      <a:pt x="3007318" y="1297475"/>
                      <a:pt x="2957659" y="1550636"/>
                      <a:pt x="2855421" y="1795034"/>
                    </a:cubicBezTo>
                    <a:cubicBezTo>
                      <a:pt x="2821828" y="1876337"/>
                      <a:pt x="2767301" y="1945470"/>
                      <a:pt x="2717643" y="2017523"/>
                    </a:cubicBezTo>
                    <a:cubicBezTo>
                      <a:pt x="2662629" y="2096879"/>
                      <a:pt x="2608102" y="2176236"/>
                      <a:pt x="2575970" y="2268250"/>
                    </a:cubicBezTo>
                    <a:cubicBezTo>
                      <a:pt x="2561852" y="2305737"/>
                      <a:pt x="2555036" y="2344198"/>
                      <a:pt x="2555036" y="2384606"/>
                    </a:cubicBezTo>
                    <a:cubicBezTo>
                      <a:pt x="2556009" y="2619754"/>
                      <a:pt x="2556009" y="2855388"/>
                      <a:pt x="2555036" y="3090536"/>
                    </a:cubicBezTo>
                    <a:cubicBezTo>
                      <a:pt x="2555036" y="3112444"/>
                      <a:pt x="2560391" y="3117800"/>
                      <a:pt x="2581812" y="3117312"/>
                    </a:cubicBezTo>
                    <a:cubicBezTo>
                      <a:pt x="2650945" y="3115852"/>
                      <a:pt x="2719590" y="3117312"/>
                      <a:pt x="2788723" y="3116339"/>
                    </a:cubicBezTo>
                    <a:cubicBezTo>
                      <a:pt x="2804302" y="3115852"/>
                      <a:pt x="2810144" y="3119746"/>
                      <a:pt x="2809170" y="3136300"/>
                    </a:cubicBezTo>
                    <a:cubicBezTo>
                      <a:pt x="2807710" y="3156747"/>
                      <a:pt x="2808197" y="3176708"/>
                      <a:pt x="2809170" y="3197156"/>
                    </a:cubicBezTo>
                    <a:cubicBezTo>
                      <a:pt x="2809657" y="3209813"/>
                      <a:pt x="2806250" y="3214195"/>
                      <a:pt x="2793104" y="3214195"/>
                    </a:cubicBezTo>
                    <a:cubicBezTo>
                      <a:pt x="2696709" y="3213708"/>
                      <a:pt x="2599826" y="3213222"/>
                      <a:pt x="2503430" y="3214195"/>
                    </a:cubicBezTo>
                    <a:cubicBezTo>
                      <a:pt x="2484930" y="3214682"/>
                      <a:pt x="2487364" y="3203971"/>
                      <a:pt x="2487364" y="3192774"/>
                    </a:cubicBezTo>
                    <a:cubicBezTo>
                      <a:pt x="2487364" y="3051588"/>
                      <a:pt x="2490772" y="2530661"/>
                      <a:pt x="2486390" y="2411383"/>
                    </a:cubicBezTo>
                    <a:cubicBezTo>
                      <a:pt x="2482982" y="2315961"/>
                      <a:pt x="2511706" y="2231736"/>
                      <a:pt x="2554549" y="2149459"/>
                    </a:cubicBezTo>
                    <a:cubicBezTo>
                      <a:pt x="2589602" y="2081787"/>
                      <a:pt x="2630984" y="2017523"/>
                      <a:pt x="2677721" y="1957641"/>
                    </a:cubicBezTo>
                    <a:cubicBezTo>
                      <a:pt x="2785802" y="1819376"/>
                      <a:pt x="2843250" y="1660664"/>
                      <a:pt x="2882197" y="1492701"/>
                    </a:cubicBezTo>
                    <a:cubicBezTo>
                      <a:pt x="2905566" y="1392897"/>
                      <a:pt x="2920172" y="1292119"/>
                      <a:pt x="2919685" y="1189882"/>
                    </a:cubicBezTo>
                    <a:cubicBezTo>
                      <a:pt x="2917250" y="801378"/>
                      <a:pt x="2759999" y="495150"/>
                      <a:pt x="2430403" y="283371"/>
                    </a:cubicBezTo>
                    <a:cubicBezTo>
                      <a:pt x="2263414" y="176265"/>
                      <a:pt x="2078412" y="117356"/>
                      <a:pt x="1883186" y="88632"/>
                    </a:cubicBezTo>
                    <a:cubicBezTo>
                      <a:pt x="1785329" y="74027"/>
                      <a:pt x="1686499" y="67211"/>
                      <a:pt x="1587669" y="69645"/>
                    </a:cubicBezTo>
                    <a:cubicBezTo>
                      <a:pt x="1350087" y="75487"/>
                      <a:pt x="1122729" y="121251"/>
                      <a:pt x="917280" y="246858"/>
                    </a:cubicBezTo>
                    <a:cubicBezTo>
                      <a:pt x="704041" y="376846"/>
                      <a:pt x="553117" y="557954"/>
                      <a:pt x="480577" y="799917"/>
                    </a:cubicBezTo>
                    <a:cubicBezTo>
                      <a:pt x="454774" y="885602"/>
                      <a:pt x="445524" y="972748"/>
                      <a:pt x="467919" y="1060867"/>
                    </a:cubicBezTo>
                    <a:cubicBezTo>
                      <a:pt x="477656" y="1099815"/>
                      <a:pt x="466458" y="1131947"/>
                      <a:pt x="442116" y="1162131"/>
                    </a:cubicBezTo>
                    <a:cubicBezTo>
                      <a:pt x="345233" y="1282870"/>
                      <a:pt x="248351" y="1403608"/>
                      <a:pt x="152441" y="1525320"/>
                    </a:cubicBezTo>
                    <a:cubicBezTo>
                      <a:pt x="121770" y="1564268"/>
                      <a:pt x="94020" y="1605163"/>
                      <a:pt x="77954" y="1652874"/>
                    </a:cubicBezTo>
                    <a:cubicBezTo>
                      <a:pt x="65296" y="1690848"/>
                      <a:pt x="72112" y="1709835"/>
                      <a:pt x="105704" y="1730770"/>
                    </a:cubicBezTo>
                    <a:cubicBezTo>
                      <a:pt x="143678" y="1754139"/>
                      <a:pt x="182626" y="1772639"/>
                      <a:pt x="228877" y="1777994"/>
                    </a:cubicBezTo>
                    <a:cubicBezTo>
                      <a:pt x="302877" y="1786271"/>
                      <a:pt x="330628" y="1835929"/>
                      <a:pt x="308233" y="1906522"/>
                    </a:cubicBezTo>
                    <a:cubicBezTo>
                      <a:pt x="293628" y="1951799"/>
                      <a:pt x="283404" y="1998049"/>
                      <a:pt x="248838" y="2034563"/>
                    </a:cubicBezTo>
                    <a:cubicBezTo>
                      <a:pt x="236180" y="2047707"/>
                      <a:pt x="240074" y="2063773"/>
                      <a:pt x="253219" y="2075458"/>
                    </a:cubicBezTo>
                    <a:cubicBezTo>
                      <a:pt x="266364" y="2087142"/>
                      <a:pt x="280970" y="2097853"/>
                      <a:pt x="294601" y="2109051"/>
                    </a:cubicBezTo>
                    <a:cubicBezTo>
                      <a:pt x="323812" y="2132906"/>
                      <a:pt x="326733" y="2156761"/>
                      <a:pt x="304338" y="2186946"/>
                    </a:cubicBezTo>
                    <a:cubicBezTo>
                      <a:pt x="294601" y="2200091"/>
                      <a:pt x="283890" y="2212262"/>
                      <a:pt x="272207" y="2223460"/>
                    </a:cubicBezTo>
                    <a:cubicBezTo>
                      <a:pt x="260035" y="2234657"/>
                      <a:pt x="260522" y="2243420"/>
                      <a:pt x="271719" y="2255592"/>
                    </a:cubicBezTo>
                    <a:cubicBezTo>
                      <a:pt x="287299" y="2272144"/>
                      <a:pt x="301417" y="2290158"/>
                      <a:pt x="315049" y="2308171"/>
                    </a:cubicBezTo>
                    <a:cubicBezTo>
                      <a:pt x="347181" y="2351014"/>
                      <a:pt x="353023" y="2397751"/>
                      <a:pt x="336470" y="2448383"/>
                    </a:cubicBezTo>
                    <a:cubicBezTo>
                      <a:pt x="322838" y="2491713"/>
                      <a:pt x="307746" y="2534068"/>
                      <a:pt x="294114" y="2577398"/>
                    </a:cubicBezTo>
                    <a:cubicBezTo>
                      <a:pt x="270746" y="2650425"/>
                      <a:pt x="298496" y="2703492"/>
                      <a:pt x="354484" y="2746822"/>
                    </a:cubicBezTo>
                    <a:cubicBezTo>
                      <a:pt x="404629" y="2785769"/>
                      <a:pt x="463538" y="2801835"/>
                      <a:pt x="525367" y="2809138"/>
                    </a:cubicBezTo>
                    <a:cubicBezTo>
                      <a:pt x="609592" y="2818875"/>
                      <a:pt x="693329" y="2809624"/>
                      <a:pt x="777554" y="2805243"/>
                    </a:cubicBezTo>
                    <a:cubicBezTo>
                      <a:pt x="820397" y="2802809"/>
                      <a:pt x="863240" y="2803783"/>
                      <a:pt x="905595" y="2812546"/>
                    </a:cubicBezTo>
                    <a:cubicBezTo>
                      <a:pt x="973754" y="2826178"/>
                      <a:pt x="1015136" y="2868046"/>
                      <a:pt x="1035097" y="2932797"/>
                    </a:cubicBezTo>
                    <a:cubicBezTo>
                      <a:pt x="1056031" y="3000956"/>
                      <a:pt x="1072097" y="3070088"/>
                      <a:pt x="1076965" y="3141655"/>
                    </a:cubicBezTo>
                    <a:cubicBezTo>
                      <a:pt x="1080374" y="3200076"/>
                      <a:pt x="1101795" y="3217116"/>
                      <a:pt x="1161677" y="3217603"/>
                    </a:cubicBezTo>
                    <a:cubicBezTo>
                      <a:pt x="1191801" y="3217786"/>
                      <a:pt x="1295659" y="3217420"/>
                      <a:pt x="1414049" y="3216893"/>
                    </a:cubicBezTo>
                    <a:lnTo>
                      <a:pt x="1493069" y="3216522"/>
                    </a:lnTo>
                    <a:lnTo>
                      <a:pt x="1493069" y="3285899"/>
                    </a:lnTo>
                    <a:lnTo>
                      <a:pt x="1145611" y="3284788"/>
                    </a:lnTo>
                    <a:cubicBezTo>
                      <a:pt x="1075505" y="3284788"/>
                      <a:pt x="1005886" y="3246814"/>
                      <a:pt x="1006373" y="3147010"/>
                    </a:cubicBezTo>
                    <a:cubicBezTo>
                      <a:pt x="1006860" y="3075930"/>
                      <a:pt x="985438" y="3009232"/>
                      <a:pt x="964991" y="2943021"/>
                    </a:cubicBezTo>
                    <a:cubicBezTo>
                      <a:pt x="951359" y="2899205"/>
                      <a:pt x="915332" y="2881191"/>
                      <a:pt x="872003" y="2876809"/>
                    </a:cubicBezTo>
                    <a:cubicBezTo>
                      <a:pt x="811147" y="2870968"/>
                      <a:pt x="750777" y="2878270"/>
                      <a:pt x="689921" y="2880217"/>
                    </a:cubicBezTo>
                    <a:cubicBezTo>
                      <a:pt x="589144" y="2883625"/>
                      <a:pt x="488853" y="2886060"/>
                      <a:pt x="392458" y="2848085"/>
                    </a:cubicBezTo>
                    <a:cubicBezTo>
                      <a:pt x="339878" y="2827638"/>
                      <a:pt x="296548" y="2794532"/>
                      <a:pt x="260035" y="2752176"/>
                    </a:cubicBezTo>
                    <a:cubicBezTo>
                      <a:pt x="211837" y="2696676"/>
                      <a:pt x="206482" y="2632899"/>
                      <a:pt x="224495" y="2565227"/>
                    </a:cubicBezTo>
                    <a:cubicBezTo>
                      <a:pt x="236666" y="2518976"/>
                      <a:pt x="251758" y="2473700"/>
                      <a:pt x="268312" y="2428910"/>
                    </a:cubicBezTo>
                    <a:cubicBezTo>
                      <a:pt x="280482" y="2397264"/>
                      <a:pt x="275127" y="2370001"/>
                      <a:pt x="255167" y="2344685"/>
                    </a:cubicBezTo>
                    <a:cubicBezTo>
                      <a:pt x="242509" y="2328619"/>
                      <a:pt x="229851" y="2313040"/>
                      <a:pt x="216219" y="2297947"/>
                    </a:cubicBezTo>
                    <a:cubicBezTo>
                      <a:pt x="179219" y="2256566"/>
                      <a:pt x="178245" y="2227354"/>
                      <a:pt x="212324" y="2184025"/>
                    </a:cubicBezTo>
                    <a:cubicBezTo>
                      <a:pt x="220114" y="2174288"/>
                      <a:pt x="237153" y="2166498"/>
                      <a:pt x="235206" y="2154814"/>
                    </a:cubicBezTo>
                    <a:cubicBezTo>
                      <a:pt x="234232" y="2145564"/>
                      <a:pt x="218166" y="2139235"/>
                      <a:pt x="209403" y="2130958"/>
                    </a:cubicBezTo>
                    <a:cubicBezTo>
                      <a:pt x="162665" y="2088603"/>
                      <a:pt x="154876" y="2039918"/>
                      <a:pt x="193824" y="1991234"/>
                    </a:cubicBezTo>
                    <a:cubicBezTo>
                      <a:pt x="222548" y="1955207"/>
                      <a:pt x="228390" y="1911877"/>
                      <a:pt x="243969" y="1871956"/>
                    </a:cubicBezTo>
                    <a:cubicBezTo>
                      <a:pt x="248351" y="1861245"/>
                      <a:pt x="243969" y="1854916"/>
                      <a:pt x="234232" y="1851021"/>
                    </a:cubicBezTo>
                    <a:cubicBezTo>
                      <a:pt x="227416" y="1848587"/>
                      <a:pt x="220114" y="1845666"/>
                      <a:pt x="213297" y="1845179"/>
                    </a:cubicBezTo>
                    <a:cubicBezTo>
                      <a:pt x="157797" y="1842745"/>
                      <a:pt x="111060" y="1816942"/>
                      <a:pt x="65782" y="1788218"/>
                    </a:cubicBezTo>
                    <a:cubicBezTo>
                      <a:pt x="3953" y="1748783"/>
                      <a:pt x="-14061" y="1695717"/>
                      <a:pt x="10769" y="1627071"/>
                    </a:cubicBezTo>
                    <a:cubicBezTo>
                      <a:pt x="36085" y="1556478"/>
                      <a:pt x="81848" y="1498056"/>
                      <a:pt x="127126" y="1440122"/>
                    </a:cubicBezTo>
                    <a:cubicBezTo>
                      <a:pt x="213297" y="1329607"/>
                      <a:pt x="306285" y="1224448"/>
                      <a:pt x="389536" y="1111500"/>
                    </a:cubicBezTo>
                    <a:cubicBezTo>
                      <a:pt x="397326" y="1101275"/>
                      <a:pt x="402194" y="1092025"/>
                      <a:pt x="398787" y="1078394"/>
                    </a:cubicBezTo>
                    <a:cubicBezTo>
                      <a:pt x="360326" y="928932"/>
                      <a:pt x="396839" y="789206"/>
                      <a:pt x="459643" y="654836"/>
                    </a:cubicBezTo>
                    <a:cubicBezTo>
                      <a:pt x="598394" y="356398"/>
                      <a:pt x="832568" y="167988"/>
                      <a:pt x="1142690" y="68671"/>
                    </a:cubicBezTo>
                    <a:cubicBezTo>
                      <a:pt x="1262941" y="30210"/>
                      <a:pt x="1386601" y="10736"/>
                      <a:pt x="1512208" y="3434"/>
                    </a:cubicBezTo>
                    <a:cubicBezTo>
                      <a:pt x="1579150" y="-583"/>
                      <a:pt x="1645544" y="-1100"/>
                      <a:pt x="1711336" y="2011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xmlns="" id="{F74618BE-C381-4206-910D-C587126DD0B0}"/>
                  </a:ext>
                </a:extLst>
              </p:cNvPr>
              <p:cNvSpPr/>
              <p:nvPr/>
            </p:nvSpPr>
            <p:spPr>
              <a:xfrm>
                <a:off x="1984565" y="5435937"/>
                <a:ext cx="302819" cy="590546"/>
              </a:xfrm>
              <a:custGeom>
                <a:avLst/>
                <a:gdLst>
                  <a:gd name="connsiteX0" fmla="*/ 433812 w 469271"/>
                  <a:gd name="connsiteY0" fmla="*/ 340259 h 915154"/>
                  <a:gd name="connsiteX1" fmla="*/ 428531 w 469271"/>
                  <a:gd name="connsiteY1" fmla="*/ 340259 h 915154"/>
                  <a:gd name="connsiteX2" fmla="*/ 428531 w 469271"/>
                  <a:gd name="connsiteY2" fmla="*/ 20370 h 915154"/>
                  <a:gd name="connsiteX3" fmla="*/ 408160 w 469271"/>
                  <a:gd name="connsiteY3" fmla="*/ 0 h 915154"/>
                  <a:gd name="connsiteX4" fmla="*/ 70164 w 469271"/>
                  <a:gd name="connsiteY4" fmla="*/ 0 h 915154"/>
                  <a:gd name="connsiteX5" fmla="*/ 49794 w 469271"/>
                  <a:gd name="connsiteY5" fmla="*/ 20370 h 915154"/>
                  <a:gd name="connsiteX6" fmla="*/ 49794 w 469271"/>
                  <a:gd name="connsiteY6" fmla="*/ 340259 h 915154"/>
                  <a:gd name="connsiteX7" fmla="*/ 34705 w 469271"/>
                  <a:gd name="connsiteY7" fmla="*/ 340259 h 915154"/>
                  <a:gd name="connsiteX8" fmla="*/ 0 w 469271"/>
                  <a:gd name="connsiteY8" fmla="*/ 374964 h 915154"/>
                  <a:gd name="connsiteX9" fmla="*/ 0 w 469271"/>
                  <a:gd name="connsiteY9" fmla="*/ 880449 h 915154"/>
                  <a:gd name="connsiteX10" fmla="*/ 34705 w 469271"/>
                  <a:gd name="connsiteY10" fmla="*/ 915155 h 915154"/>
                  <a:gd name="connsiteX11" fmla="*/ 434566 w 469271"/>
                  <a:gd name="connsiteY11" fmla="*/ 915155 h 915154"/>
                  <a:gd name="connsiteX12" fmla="*/ 469271 w 469271"/>
                  <a:gd name="connsiteY12" fmla="*/ 880449 h 915154"/>
                  <a:gd name="connsiteX13" fmla="*/ 469271 w 469271"/>
                  <a:gd name="connsiteY13" fmla="*/ 374964 h 915154"/>
                  <a:gd name="connsiteX14" fmla="*/ 433812 w 469271"/>
                  <a:gd name="connsiteY14" fmla="*/ 340259 h 91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9271" h="915154">
                    <a:moveTo>
                      <a:pt x="433812" y="340259"/>
                    </a:moveTo>
                    <a:lnTo>
                      <a:pt x="428531" y="340259"/>
                    </a:lnTo>
                    <a:lnTo>
                      <a:pt x="428531" y="20370"/>
                    </a:lnTo>
                    <a:cubicBezTo>
                      <a:pt x="428531" y="9054"/>
                      <a:pt x="419477" y="0"/>
                      <a:pt x="408160" y="0"/>
                    </a:cubicBezTo>
                    <a:lnTo>
                      <a:pt x="70164" y="0"/>
                    </a:lnTo>
                    <a:cubicBezTo>
                      <a:pt x="58847" y="0"/>
                      <a:pt x="49794" y="9054"/>
                      <a:pt x="49794" y="20370"/>
                    </a:cubicBezTo>
                    <a:lnTo>
                      <a:pt x="49794" y="340259"/>
                    </a:lnTo>
                    <a:lnTo>
                      <a:pt x="34705" y="340259"/>
                    </a:lnTo>
                    <a:cubicBezTo>
                      <a:pt x="15089" y="340259"/>
                      <a:pt x="0" y="356103"/>
                      <a:pt x="0" y="374964"/>
                    </a:cubicBezTo>
                    <a:lnTo>
                      <a:pt x="0" y="880449"/>
                    </a:lnTo>
                    <a:cubicBezTo>
                      <a:pt x="0" y="900065"/>
                      <a:pt x="15843" y="915155"/>
                      <a:pt x="34705" y="915155"/>
                    </a:cubicBezTo>
                    <a:lnTo>
                      <a:pt x="434566" y="915155"/>
                    </a:lnTo>
                    <a:cubicBezTo>
                      <a:pt x="454182" y="915155"/>
                      <a:pt x="469271" y="899311"/>
                      <a:pt x="469271" y="880449"/>
                    </a:cubicBezTo>
                    <a:lnTo>
                      <a:pt x="469271" y="374964"/>
                    </a:lnTo>
                    <a:cubicBezTo>
                      <a:pt x="468517" y="356103"/>
                      <a:pt x="452673" y="340259"/>
                      <a:pt x="433812" y="340259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xmlns="" id="{D014ADFB-1612-420E-AADF-F27F5EE4FC59}"/>
                  </a:ext>
                </a:extLst>
              </p:cNvPr>
              <p:cNvSpPr/>
              <p:nvPr/>
            </p:nvSpPr>
            <p:spPr>
              <a:xfrm>
                <a:off x="7430570" y="5852483"/>
                <a:ext cx="869997" cy="445952"/>
              </a:xfrm>
              <a:custGeom>
                <a:avLst/>
                <a:gdLst>
                  <a:gd name="connsiteX0" fmla="*/ 847254 w 1348211"/>
                  <a:gd name="connsiteY0" fmla="*/ 639778 h 691080"/>
                  <a:gd name="connsiteX1" fmla="*/ 847254 w 1348211"/>
                  <a:gd name="connsiteY1" fmla="*/ 632234 h 691080"/>
                  <a:gd name="connsiteX2" fmla="*/ 1318033 w 1348211"/>
                  <a:gd name="connsiteY2" fmla="*/ 632234 h 691080"/>
                  <a:gd name="connsiteX3" fmla="*/ 1348212 w 1348211"/>
                  <a:gd name="connsiteY3" fmla="*/ 602055 h 691080"/>
                  <a:gd name="connsiteX4" fmla="*/ 1348212 w 1348211"/>
                  <a:gd name="connsiteY4" fmla="*/ 104115 h 691080"/>
                  <a:gd name="connsiteX5" fmla="*/ 1318033 w 1348211"/>
                  <a:gd name="connsiteY5" fmla="*/ 73937 h 691080"/>
                  <a:gd name="connsiteX6" fmla="*/ 847254 w 1348211"/>
                  <a:gd name="connsiteY6" fmla="*/ 73937 h 691080"/>
                  <a:gd name="connsiteX7" fmla="*/ 847254 w 1348211"/>
                  <a:gd name="connsiteY7" fmla="*/ 51303 h 691080"/>
                  <a:gd name="connsiteX8" fmla="*/ 795951 w 1348211"/>
                  <a:gd name="connsiteY8" fmla="*/ 0 h 691080"/>
                  <a:gd name="connsiteX9" fmla="*/ 51303 w 1348211"/>
                  <a:gd name="connsiteY9" fmla="*/ 0 h 691080"/>
                  <a:gd name="connsiteX10" fmla="*/ 0 w 1348211"/>
                  <a:gd name="connsiteY10" fmla="*/ 51303 h 691080"/>
                  <a:gd name="connsiteX11" fmla="*/ 0 w 1348211"/>
                  <a:gd name="connsiteY11" fmla="*/ 639778 h 691080"/>
                  <a:gd name="connsiteX12" fmla="*/ 51303 w 1348211"/>
                  <a:gd name="connsiteY12" fmla="*/ 691081 h 691080"/>
                  <a:gd name="connsiteX13" fmla="*/ 795951 w 1348211"/>
                  <a:gd name="connsiteY13" fmla="*/ 691081 h 691080"/>
                  <a:gd name="connsiteX14" fmla="*/ 847254 w 1348211"/>
                  <a:gd name="connsiteY14" fmla="*/ 639778 h 691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48211" h="691080">
                    <a:moveTo>
                      <a:pt x="847254" y="639778"/>
                    </a:moveTo>
                    <a:lnTo>
                      <a:pt x="847254" y="632234"/>
                    </a:lnTo>
                    <a:lnTo>
                      <a:pt x="1318033" y="632234"/>
                    </a:lnTo>
                    <a:cubicBezTo>
                      <a:pt x="1334632" y="632234"/>
                      <a:pt x="1348212" y="618653"/>
                      <a:pt x="1348212" y="602055"/>
                    </a:cubicBezTo>
                    <a:lnTo>
                      <a:pt x="1348212" y="104115"/>
                    </a:lnTo>
                    <a:cubicBezTo>
                      <a:pt x="1348212" y="87517"/>
                      <a:pt x="1334632" y="73937"/>
                      <a:pt x="1318033" y="73937"/>
                    </a:cubicBezTo>
                    <a:lnTo>
                      <a:pt x="847254" y="73937"/>
                    </a:lnTo>
                    <a:lnTo>
                      <a:pt x="847254" y="51303"/>
                    </a:lnTo>
                    <a:cubicBezTo>
                      <a:pt x="847254" y="22634"/>
                      <a:pt x="823865" y="0"/>
                      <a:pt x="795951" y="0"/>
                    </a:cubicBezTo>
                    <a:lnTo>
                      <a:pt x="51303" y="0"/>
                    </a:lnTo>
                    <a:cubicBezTo>
                      <a:pt x="22634" y="0"/>
                      <a:pt x="0" y="23388"/>
                      <a:pt x="0" y="51303"/>
                    </a:cubicBezTo>
                    <a:lnTo>
                      <a:pt x="0" y="639778"/>
                    </a:lnTo>
                    <a:cubicBezTo>
                      <a:pt x="0" y="668447"/>
                      <a:pt x="23388" y="691081"/>
                      <a:pt x="51303" y="691081"/>
                    </a:cubicBezTo>
                    <a:lnTo>
                      <a:pt x="795951" y="691081"/>
                    </a:lnTo>
                    <a:cubicBezTo>
                      <a:pt x="823865" y="691081"/>
                      <a:pt x="847254" y="668447"/>
                      <a:pt x="847254" y="639778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xmlns="" id="{8BD73633-04DF-4330-B0B6-0765FCFF28AC}"/>
                  </a:ext>
                </a:extLst>
              </p:cNvPr>
              <p:cNvSpPr/>
              <p:nvPr/>
            </p:nvSpPr>
            <p:spPr>
              <a:xfrm>
                <a:off x="4912106" y="5693966"/>
                <a:ext cx="485917" cy="753737"/>
              </a:xfrm>
              <a:custGeom>
                <a:avLst/>
                <a:gdLst>
                  <a:gd name="connsiteX0" fmla="*/ 608091 w 753013"/>
                  <a:gd name="connsiteY0" fmla="*/ 906552 h 1168047"/>
                  <a:gd name="connsiteX1" fmla="*/ 607337 w 753013"/>
                  <a:gd name="connsiteY1" fmla="*/ 640984 h 1168047"/>
                  <a:gd name="connsiteX2" fmla="*/ 603564 w 753013"/>
                  <a:gd name="connsiteY2" fmla="*/ 29875 h 1168047"/>
                  <a:gd name="connsiteX3" fmla="*/ 632988 w 753013"/>
                  <a:gd name="connsiteY3" fmla="*/ 451 h 1168047"/>
                  <a:gd name="connsiteX4" fmla="*/ 715978 w 753013"/>
                  <a:gd name="connsiteY4" fmla="*/ 451 h 1168047"/>
                  <a:gd name="connsiteX5" fmla="*/ 752946 w 753013"/>
                  <a:gd name="connsiteY5" fmla="*/ 38174 h 1168047"/>
                  <a:gd name="connsiteX6" fmla="*/ 752192 w 753013"/>
                  <a:gd name="connsiteY6" fmla="*/ 841669 h 1168047"/>
                  <a:gd name="connsiteX7" fmla="*/ 752946 w 753013"/>
                  <a:gd name="connsiteY7" fmla="*/ 1128362 h 1168047"/>
                  <a:gd name="connsiteX8" fmla="*/ 718242 w 753013"/>
                  <a:gd name="connsiteY8" fmla="*/ 1165330 h 1168047"/>
                  <a:gd name="connsiteX9" fmla="*/ 596020 w 753013"/>
                  <a:gd name="connsiteY9" fmla="*/ 1159295 h 1168047"/>
                  <a:gd name="connsiteX10" fmla="*/ 535663 w 753013"/>
                  <a:gd name="connsiteY10" fmla="*/ 1054426 h 1168047"/>
                  <a:gd name="connsiteX11" fmla="*/ 162208 w 753013"/>
                  <a:gd name="connsiteY11" fmla="*/ 278845 h 1168047"/>
                  <a:gd name="connsiteX12" fmla="*/ 139574 w 753013"/>
                  <a:gd name="connsiteY12" fmla="*/ 222261 h 1168047"/>
                  <a:gd name="connsiteX13" fmla="*/ 148628 w 753013"/>
                  <a:gd name="connsiteY13" fmla="*/ 622122 h 1168047"/>
                  <a:gd name="connsiteX14" fmla="*/ 150136 w 753013"/>
                  <a:gd name="connsiteY14" fmla="*/ 1135152 h 1168047"/>
                  <a:gd name="connsiteX15" fmla="*/ 119958 w 753013"/>
                  <a:gd name="connsiteY15" fmla="*/ 1164576 h 1168047"/>
                  <a:gd name="connsiteX16" fmla="*/ 29423 w 753013"/>
                  <a:gd name="connsiteY16" fmla="*/ 1164576 h 1168047"/>
                  <a:gd name="connsiteX17" fmla="*/ 0 w 753013"/>
                  <a:gd name="connsiteY17" fmla="*/ 1134398 h 1168047"/>
                  <a:gd name="connsiteX18" fmla="*/ 0 w 753013"/>
                  <a:gd name="connsiteY18" fmla="*/ 32893 h 1168047"/>
                  <a:gd name="connsiteX19" fmla="*/ 30932 w 753013"/>
                  <a:gd name="connsiteY19" fmla="*/ 451 h 1168047"/>
                  <a:gd name="connsiteX20" fmla="*/ 151645 w 753013"/>
                  <a:gd name="connsiteY20" fmla="*/ 451 h 1168047"/>
                  <a:gd name="connsiteX21" fmla="*/ 184087 w 753013"/>
                  <a:gd name="connsiteY21" fmla="*/ 19313 h 1168047"/>
                  <a:gd name="connsiteX22" fmla="*/ 591493 w 753013"/>
                  <a:gd name="connsiteY22" fmla="*/ 853740 h 1168047"/>
                  <a:gd name="connsiteX23" fmla="*/ 613372 w 753013"/>
                  <a:gd name="connsiteY23" fmla="*/ 908061 h 1168047"/>
                  <a:gd name="connsiteX24" fmla="*/ 608091 w 753013"/>
                  <a:gd name="connsiteY24" fmla="*/ 906552 h 1168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53013" h="1168047">
                    <a:moveTo>
                      <a:pt x="608091" y="906552"/>
                    </a:moveTo>
                    <a:cubicBezTo>
                      <a:pt x="608091" y="818281"/>
                      <a:pt x="610354" y="729255"/>
                      <a:pt x="607337" y="640984"/>
                    </a:cubicBezTo>
                    <a:cubicBezTo>
                      <a:pt x="600546" y="437281"/>
                      <a:pt x="605828" y="233578"/>
                      <a:pt x="603564" y="29875"/>
                    </a:cubicBezTo>
                    <a:cubicBezTo>
                      <a:pt x="603564" y="6487"/>
                      <a:pt x="610354" y="-1058"/>
                      <a:pt x="632988" y="451"/>
                    </a:cubicBezTo>
                    <a:cubicBezTo>
                      <a:pt x="660903" y="1960"/>
                      <a:pt x="688818" y="2714"/>
                      <a:pt x="715978" y="451"/>
                    </a:cubicBezTo>
                    <a:cubicBezTo>
                      <a:pt x="746156" y="-2567"/>
                      <a:pt x="752946" y="9505"/>
                      <a:pt x="752946" y="38174"/>
                    </a:cubicBezTo>
                    <a:cubicBezTo>
                      <a:pt x="752192" y="306006"/>
                      <a:pt x="752192" y="573837"/>
                      <a:pt x="752192" y="841669"/>
                    </a:cubicBezTo>
                    <a:cubicBezTo>
                      <a:pt x="752192" y="937485"/>
                      <a:pt x="751437" y="1032546"/>
                      <a:pt x="752946" y="1128362"/>
                    </a:cubicBezTo>
                    <a:cubicBezTo>
                      <a:pt x="753701" y="1155522"/>
                      <a:pt x="748420" y="1166839"/>
                      <a:pt x="718242" y="1165330"/>
                    </a:cubicBezTo>
                    <a:cubicBezTo>
                      <a:pt x="676747" y="1162313"/>
                      <a:pt x="629216" y="1176647"/>
                      <a:pt x="596020" y="1159295"/>
                    </a:cubicBezTo>
                    <a:cubicBezTo>
                      <a:pt x="562824" y="1142696"/>
                      <a:pt x="553770" y="1091394"/>
                      <a:pt x="535663" y="1054426"/>
                    </a:cubicBezTo>
                    <a:cubicBezTo>
                      <a:pt x="408915" y="797156"/>
                      <a:pt x="267832" y="546677"/>
                      <a:pt x="162208" y="278845"/>
                    </a:cubicBezTo>
                    <a:cubicBezTo>
                      <a:pt x="156172" y="263002"/>
                      <a:pt x="149382" y="247158"/>
                      <a:pt x="139574" y="222261"/>
                    </a:cubicBezTo>
                    <a:cubicBezTo>
                      <a:pt x="142592" y="362590"/>
                      <a:pt x="147119" y="492356"/>
                      <a:pt x="148628" y="622122"/>
                    </a:cubicBezTo>
                    <a:cubicBezTo>
                      <a:pt x="150136" y="793384"/>
                      <a:pt x="148628" y="963891"/>
                      <a:pt x="150136" y="1135152"/>
                    </a:cubicBezTo>
                    <a:cubicBezTo>
                      <a:pt x="150136" y="1158540"/>
                      <a:pt x="143347" y="1166085"/>
                      <a:pt x="119958" y="1164576"/>
                    </a:cubicBezTo>
                    <a:cubicBezTo>
                      <a:pt x="89780" y="1163067"/>
                      <a:pt x="59602" y="1162313"/>
                      <a:pt x="29423" y="1164576"/>
                    </a:cubicBezTo>
                    <a:cubicBezTo>
                      <a:pt x="5281" y="1166085"/>
                      <a:pt x="0" y="1156277"/>
                      <a:pt x="0" y="1134398"/>
                    </a:cubicBezTo>
                    <a:cubicBezTo>
                      <a:pt x="754" y="766978"/>
                      <a:pt x="754" y="400313"/>
                      <a:pt x="0" y="32893"/>
                    </a:cubicBezTo>
                    <a:cubicBezTo>
                      <a:pt x="0" y="9505"/>
                      <a:pt x="5281" y="-1058"/>
                      <a:pt x="30932" y="451"/>
                    </a:cubicBezTo>
                    <a:cubicBezTo>
                      <a:pt x="70919" y="2714"/>
                      <a:pt x="111659" y="1205"/>
                      <a:pt x="151645" y="451"/>
                    </a:cubicBezTo>
                    <a:cubicBezTo>
                      <a:pt x="166734" y="451"/>
                      <a:pt x="176542" y="4224"/>
                      <a:pt x="184087" y="19313"/>
                    </a:cubicBezTo>
                    <a:cubicBezTo>
                      <a:pt x="319889" y="297706"/>
                      <a:pt x="475307" y="565538"/>
                      <a:pt x="591493" y="853740"/>
                    </a:cubicBezTo>
                    <a:cubicBezTo>
                      <a:pt x="599037" y="871847"/>
                      <a:pt x="605828" y="889954"/>
                      <a:pt x="613372" y="908061"/>
                    </a:cubicBezTo>
                    <a:cubicBezTo>
                      <a:pt x="611109" y="908061"/>
                      <a:pt x="609600" y="907307"/>
                      <a:pt x="608091" y="906552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xmlns="" id="{4191AAE9-D085-42EF-BCC0-386D44EF3A0A}"/>
                  </a:ext>
                </a:extLst>
              </p:cNvPr>
              <p:cNvSpPr/>
              <p:nvPr/>
            </p:nvSpPr>
            <p:spPr>
              <a:xfrm>
                <a:off x="5779633" y="5691659"/>
                <a:ext cx="487684" cy="756747"/>
              </a:xfrm>
              <a:custGeom>
                <a:avLst/>
                <a:gdLst>
                  <a:gd name="connsiteX0" fmla="*/ 613427 w 755751"/>
                  <a:gd name="connsiteY0" fmla="*/ 916163 h 1172711"/>
                  <a:gd name="connsiteX1" fmla="*/ 603619 w 755751"/>
                  <a:gd name="connsiteY1" fmla="*/ 34205 h 1172711"/>
                  <a:gd name="connsiteX2" fmla="*/ 633798 w 755751"/>
                  <a:gd name="connsiteY2" fmla="*/ 4781 h 1172711"/>
                  <a:gd name="connsiteX3" fmla="*/ 745457 w 755751"/>
                  <a:gd name="connsiteY3" fmla="*/ 13080 h 1172711"/>
                  <a:gd name="connsiteX4" fmla="*/ 751493 w 755751"/>
                  <a:gd name="connsiteY4" fmla="*/ 118704 h 1172711"/>
                  <a:gd name="connsiteX5" fmla="*/ 752247 w 755751"/>
                  <a:gd name="connsiteY5" fmla="*/ 1128919 h 1172711"/>
                  <a:gd name="connsiteX6" fmla="*/ 713770 w 755751"/>
                  <a:gd name="connsiteY6" fmla="*/ 1169660 h 1172711"/>
                  <a:gd name="connsiteX7" fmla="*/ 534209 w 755751"/>
                  <a:gd name="connsiteY7" fmla="*/ 1061773 h 1172711"/>
                  <a:gd name="connsiteX8" fmla="*/ 182633 w 755751"/>
                  <a:gd name="connsiteY8" fmla="*/ 334478 h 1172711"/>
                  <a:gd name="connsiteX9" fmla="*/ 138120 w 755751"/>
                  <a:gd name="connsiteY9" fmla="*/ 237908 h 1172711"/>
                  <a:gd name="connsiteX10" fmla="*/ 139629 w 755751"/>
                  <a:gd name="connsiteY10" fmla="*/ 278648 h 1172711"/>
                  <a:gd name="connsiteX11" fmla="*/ 148682 w 755751"/>
                  <a:gd name="connsiteY11" fmla="*/ 1137973 h 1172711"/>
                  <a:gd name="connsiteX12" fmla="*/ 116241 w 755751"/>
                  <a:gd name="connsiteY12" fmla="*/ 1168906 h 1172711"/>
                  <a:gd name="connsiteX13" fmla="*/ 33251 w 755751"/>
                  <a:gd name="connsiteY13" fmla="*/ 1168906 h 1172711"/>
                  <a:gd name="connsiteX14" fmla="*/ 55 w 755751"/>
                  <a:gd name="connsiteY14" fmla="*/ 1134955 h 1172711"/>
                  <a:gd name="connsiteX15" fmla="*/ 809 w 755751"/>
                  <a:gd name="connsiteY15" fmla="*/ 633242 h 1172711"/>
                  <a:gd name="connsiteX16" fmla="*/ 55 w 755751"/>
                  <a:gd name="connsiteY16" fmla="*/ 44767 h 1172711"/>
                  <a:gd name="connsiteX17" fmla="*/ 42304 w 755751"/>
                  <a:gd name="connsiteY17" fmla="*/ 4781 h 1172711"/>
                  <a:gd name="connsiteX18" fmla="*/ 49849 w 755751"/>
                  <a:gd name="connsiteY18" fmla="*/ 4781 h 1172711"/>
                  <a:gd name="connsiteX19" fmla="*/ 171316 w 755751"/>
                  <a:gd name="connsiteY19" fmla="*/ 10817 h 1172711"/>
                  <a:gd name="connsiteX20" fmla="*/ 229410 w 755751"/>
                  <a:gd name="connsiteY20" fmla="*/ 113423 h 1172711"/>
                  <a:gd name="connsiteX21" fmla="*/ 580232 w 755751"/>
                  <a:gd name="connsiteY21" fmla="*/ 832419 h 1172711"/>
                  <a:gd name="connsiteX22" fmla="*/ 613427 w 755751"/>
                  <a:gd name="connsiteY22" fmla="*/ 916163 h 1172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55751" h="1172711">
                    <a:moveTo>
                      <a:pt x="613427" y="916163"/>
                    </a:moveTo>
                    <a:cubicBezTo>
                      <a:pt x="598338" y="621925"/>
                      <a:pt x="605128" y="327688"/>
                      <a:pt x="603619" y="34205"/>
                    </a:cubicBezTo>
                    <a:cubicBezTo>
                      <a:pt x="603619" y="10817"/>
                      <a:pt x="610410" y="2518"/>
                      <a:pt x="633798" y="4781"/>
                    </a:cubicBezTo>
                    <a:cubicBezTo>
                      <a:pt x="672275" y="8553"/>
                      <a:pt x="722069" y="-11063"/>
                      <a:pt x="745457" y="13080"/>
                    </a:cubicBezTo>
                    <a:cubicBezTo>
                      <a:pt x="764318" y="32696"/>
                      <a:pt x="751493" y="82490"/>
                      <a:pt x="751493" y="118704"/>
                    </a:cubicBezTo>
                    <a:cubicBezTo>
                      <a:pt x="751493" y="455191"/>
                      <a:pt x="751493" y="792433"/>
                      <a:pt x="752247" y="1128919"/>
                    </a:cubicBezTo>
                    <a:cubicBezTo>
                      <a:pt x="752247" y="1159852"/>
                      <a:pt x="743948" y="1165133"/>
                      <a:pt x="713770" y="1169660"/>
                    </a:cubicBezTo>
                    <a:cubicBezTo>
                      <a:pt x="620971" y="1183995"/>
                      <a:pt x="573441" y="1147781"/>
                      <a:pt x="534209" y="1061773"/>
                    </a:cubicBezTo>
                    <a:cubicBezTo>
                      <a:pt x="421796" y="817329"/>
                      <a:pt x="286748" y="583448"/>
                      <a:pt x="182633" y="334478"/>
                    </a:cubicBezTo>
                    <a:cubicBezTo>
                      <a:pt x="169053" y="302037"/>
                      <a:pt x="156981" y="269595"/>
                      <a:pt x="138120" y="237908"/>
                    </a:cubicBezTo>
                    <a:cubicBezTo>
                      <a:pt x="138875" y="251488"/>
                      <a:pt x="139629" y="265068"/>
                      <a:pt x="139629" y="278648"/>
                    </a:cubicBezTo>
                    <a:cubicBezTo>
                      <a:pt x="150946" y="565341"/>
                      <a:pt x="147174" y="851280"/>
                      <a:pt x="148682" y="1137973"/>
                    </a:cubicBezTo>
                    <a:cubicBezTo>
                      <a:pt x="148682" y="1163625"/>
                      <a:pt x="140384" y="1170415"/>
                      <a:pt x="116241" y="1168906"/>
                    </a:cubicBezTo>
                    <a:cubicBezTo>
                      <a:pt x="89080" y="1167397"/>
                      <a:pt x="61166" y="1166642"/>
                      <a:pt x="33251" y="1168906"/>
                    </a:cubicBezTo>
                    <a:cubicBezTo>
                      <a:pt x="6090" y="1171169"/>
                      <a:pt x="-699" y="1160607"/>
                      <a:pt x="55" y="1134955"/>
                    </a:cubicBezTo>
                    <a:cubicBezTo>
                      <a:pt x="809" y="967466"/>
                      <a:pt x="809" y="800731"/>
                      <a:pt x="809" y="633242"/>
                    </a:cubicBezTo>
                    <a:cubicBezTo>
                      <a:pt x="809" y="437084"/>
                      <a:pt x="1564" y="240925"/>
                      <a:pt x="55" y="44767"/>
                    </a:cubicBezTo>
                    <a:cubicBezTo>
                      <a:pt x="55" y="10062"/>
                      <a:pt x="10618" y="-500"/>
                      <a:pt x="42304" y="4781"/>
                    </a:cubicBezTo>
                    <a:cubicBezTo>
                      <a:pt x="44568" y="5535"/>
                      <a:pt x="47585" y="4781"/>
                      <a:pt x="49849" y="4781"/>
                    </a:cubicBezTo>
                    <a:cubicBezTo>
                      <a:pt x="91344" y="6290"/>
                      <a:pt x="140384" y="-10308"/>
                      <a:pt x="171316" y="10817"/>
                    </a:cubicBezTo>
                    <a:cubicBezTo>
                      <a:pt x="200740" y="31187"/>
                      <a:pt x="212057" y="77963"/>
                      <a:pt x="229410" y="113423"/>
                    </a:cubicBezTo>
                    <a:cubicBezTo>
                      <a:pt x="347105" y="353339"/>
                      <a:pt x="480643" y="584957"/>
                      <a:pt x="580232" y="832419"/>
                    </a:cubicBezTo>
                    <a:cubicBezTo>
                      <a:pt x="591548" y="861088"/>
                      <a:pt x="602865" y="888248"/>
                      <a:pt x="613427" y="916163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xmlns="" id="{BAC9472D-4724-499F-BBFD-1E3B424298EC}"/>
                  </a:ext>
                </a:extLst>
              </p:cNvPr>
              <p:cNvSpPr/>
              <p:nvPr/>
            </p:nvSpPr>
            <p:spPr>
              <a:xfrm>
                <a:off x="4384069" y="5689434"/>
                <a:ext cx="434768" cy="758447"/>
              </a:xfrm>
              <a:custGeom>
                <a:avLst/>
                <a:gdLst>
                  <a:gd name="connsiteX0" fmla="*/ 176411 w 434768"/>
                  <a:gd name="connsiteY0" fmla="*/ 88440 h 758447"/>
                  <a:gd name="connsiteX1" fmla="*/ 122005 w 434768"/>
                  <a:gd name="connsiteY1" fmla="*/ 91970 h 758447"/>
                  <a:gd name="connsiteX2" fmla="*/ 104966 w 434768"/>
                  <a:gd name="connsiteY2" fmla="*/ 112417 h 758447"/>
                  <a:gd name="connsiteX3" fmla="*/ 105453 w 434768"/>
                  <a:gd name="connsiteY3" fmla="*/ 221471 h 758447"/>
                  <a:gd name="connsiteX4" fmla="*/ 104479 w 434768"/>
                  <a:gd name="connsiteY4" fmla="*/ 333933 h 758447"/>
                  <a:gd name="connsiteX5" fmla="*/ 123953 w 434768"/>
                  <a:gd name="connsiteY5" fmla="*/ 352920 h 758447"/>
                  <a:gd name="connsiteX6" fmla="*/ 179941 w 434768"/>
                  <a:gd name="connsiteY6" fmla="*/ 352434 h 758447"/>
                  <a:gd name="connsiteX7" fmla="*/ 312363 w 434768"/>
                  <a:gd name="connsiteY7" fmla="*/ 226340 h 758447"/>
                  <a:gd name="connsiteX8" fmla="*/ 230086 w 434768"/>
                  <a:gd name="connsiteY8" fmla="*/ 95865 h 758447"/>
                  <a:gd name="connsiteX9" fmla="*/ 176411 w 434768"/>
                  <a:gd name="connsiteY9" fmla="*/ 88440 h 758447"/>
                  <a:gd name="connsiteX10" fmla="*/ 149757 w 434768"/>
                  <a:gd name="connsiteY10" fmla="*/ 137 h 758447"/>
                  <a:gd name="connsiteX11" fmla="*/ 262218 w 434768"/>
                  <a:gd name="connsiteY11" fmla="*/ 9692 h 758447"/>
                  <a:gd name="connsiteX12" fmla="*/ 412167 w 434768"/>
                  <a:gd name="connsiteY12" fmla="*/ 233155 h 758447"/>
                  <a:gd name="connsiteX13" fmla="*/ 295811 w 434768"/>
                  <a:gd name="connsiteY13" fmla="*/ 398196 h 758447"/>
                  <a:gd name="connsiteX14" fmla="*/ 385878 w 434768"/>
                  <a:gd name="connsiteY14" fmla="*/ 540843 h 758447"/>
                  <a:gd name="connsiteX15" fmla="*/ 433102 w 434768"/>
                  <a:gd name="connsiteY15" fmla="*/ 741424 h 758447"/>
                  <a:gd name="connsiteX16" fmla="*/ 421418 w 434768"/>
                  <a:gd name="connsiteY16" fmla="*/ 756029 h 758447"/>
                  <a:gd name="connsiteX17" fmla="*/ 358128 w 434768"/>
                  <a:gd name="connsiteY17" fmla="*/ 756516 h 758447"/>
                  <a:gd name="connsiteX18" fmla="*/ 322101 w 434768"/>
                  <a:gd name="connsiteY18" fmla="*/ 728766 h 758447"/>
                  <a:gd name="connsiteX19" fmla="*/ 283153 w 434768"/>
                  <a:gd name="connsiteY19" fmla="*/ 548632 h 758447"/>
                  <a:gd name="connsiteX20" fmla="*/ 262706 w 434768"/>
                  <a:gd name="connsiteY20" fmla="*/ 491671 h 758447"/>
                  <a:gd name="connsiteX21" fmla="*/ 178481 w 434768"/>
                  <a:gd name="connsiteY21" fmla="*/ 439578 h 758447"/>
                  <a:gd name="connsiteX22" fmla="*/ 109835 w 434768"/>
                  <a:gd name="connsiteY22" fmla="*/ 442986 h 758447"/>
                  <a:gd name="connsiteX23" fmla="*/ 104967 w 434768"/>
                  <a:gd name="connsiteY23" fmla="*/ 510171 h 758447"/>
                  <a:gd name="connsiteX24" fmla="*/ 104967 w 434768"/>
                  <a:gd name="connsiteY24" fmla="*/ 731687 h 758447"/>
                  <a:gd name="connsiteX25" fmla="*/ 81598 w 434768"/>
                  <a:gd name="connsiteY25" fmla="*/ 756516 h 758447"/>
                  <a:gd name="connsiteX26" fmla="*/ 9058 w 434768"/>
                  <a:gd name="connsiteY26" fmla="*/ 752135 h 758447"/>
                  <a:gd name="connsiteX27" fmla="*/ 3702 w 434768"/>
                  <a:gd name="connsiteY27" fmla="*/ 677647 h 758447"/>
                  <a:gd name="connsiteX28" fmla="*/ 3216 w 434768"/>
                  <a:gd name="connsiteY28" fmla="*/ 50100 h 758447"/>
                  <a:gd name="connsiteX29" fmla="*/ 37295 w 434768"/>
                  <a:gd name="connsiteY29" fmla="*/ 10666 h 758447"/>
                  <a:gd name="connsiteX30" fmla="*/ 149757 w 434768"/>
                  <a:gd name="connsiteY30" fmla="*/ 137 h 75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34768" h="758447">
                    <a:moveTo>
                      <a:pt x="176411" y="88440"/>
                    </a:moveTo>
                    <a:cubicBezTo>
                      <a:pt x="158397" y="88196"/>
                      <a:pt x="140262" y="89779"/>
                      <a:pt x="122005" y="91970"/>
                    </a:cubicBezTo>
                    <a:cubicBezTo>
                      <a:pt x="108374" y="93431"/>
                      <a:pt x="104479" y="99272"/>
                      <a:pt x="104966" y="112417"/>
                    </a:cubicBezTo>
                    <a:cubicBezTo>
                      <a:pt x="105940" y="148444"/>
                      <a:pt x="105453" y="184958"/>
                      <a:pt x="105453" y="221471"/>
                    </a:cubicBezTo>
                    <a:cubicBezTo>
                      <a:pt x="105453" y="258959"/>
                      <a:pt x="105940" y="295959"/>
                      <a:pt x="104479" y="333933"/>
                    </a:cubicBezTo>
                    <a:cubicBezTo>
                      <a:pt x="104479" y="348539"/>
                      <a:pt x="108861" y="353894"/>
                      <a:pt x="123953" y="352920"/>
                    </a:cubicBezTo>
                    <a:cubicBezTo>
                      <a:pt x="142453" y="351460"/>
                      <a:pt x="161440" y="352920"/>
                      <a:pt x="179941" y="352434"/>
                    </a:cubicBezTo>
                    <a:cubicBezTo>
                      <a:pt x="256376" y="351460"/>
                      <a:pt x="307981" y="302288"/>
                      <a:pt x="312363" y="226340"/>
                    </a:cubicBezTo>
                    <a:cubicBezTo>
                      <a:pt x="316258" y="161589"/>
                      <a:pt x="285100" y="111443"/>
                      <a:pt x="230086" y="95865"/>
                    </a:cubicBezTo>
                    <a:cubicBezTo>
                      <a:pt x="212316" y="90753"/>
                      <a:pt x="194424" y="88683"/>
                      <a:pt x="176411" y="88440"/>
                    </a:cubicBezTo>
                    <a:close/>
                    <a:moveTo>
                      <a:pt x="149757" y="137"/>
                    </a:moveTo>
                    <a:cubicBezTo>
                      <a:pt x="187244" y="-654"/>
                      <a:pt x="224731" y="1902"/>
                      <a:pt x="262218" y="9692"/>
                    </a:cubicBezTo>
                    <a:cubicBezTo>
                      <a:pt x="381983" y="34521"/>
                      <a:pt x="423852" y="131891"/>
                      <a:pt x="412167" y="233155"/>
                    </a:cubicBezTo>
                    <a:cubicBezTo>
                      <a:pt x="403891" y="312024"/>
                      <a:pt x="377115" y="346590"/>
                      <a:pt x="295811" y="398196"/>
                    </a:cubicBezTo>
                    <a:cubicBezTo>
                      <a:pt x="354233" y="427894"/>
                      <a:pt x="372733" y="482908"/>
                      <a:pt x="385878" y="540843"/>
                    </a:cubicBezTo>
                    <a:cubicBezTo>
                      <a:pt x="400970" y="608027"/>
                      <a:pt x="412167" y="675700"/>
                      <a:pt x="433102" y="741424"/>
                    </a:cubicBezTo>
                    <a:cubicBezTo>
                      <a:pt x="437484" y="754569"/>
                      <a:pt x="433102" y="756516"/>
                      <a:pt x="421418" y="756029"/>
                    </a:cubicBezTo>
                    <a:cubicBezTo>
                      <a:pt x="400483" y="755543"/>
                      <a:pt x="379062" y="754082"/>
                      <a:pt x="358128" y="756516"/>
                    </a:cubicBezTo>
                    <a:cubicBezTo>
                      <a:pt x="335245" y="758951"/>
                      <a:pt x="327456" y="748726"/>
                      <a:pt x="322101" y="728766"/>
                    </a:cubicBezTo>
                    <a:cubicBezTo>
                      <a:pt x="306522" y="669370"/>
                      <a:pt x="296298" y="608514"/>
                      <a:pt x="283153" y="548632"/>
                    </a:cubicBezTo>
                    <a:cubicBezTo>
                      <a:pt x="278772" y="528671"/>
                      <a:pt x="272443" y="509685"/>
                      <a:pt x="262706" y="491671"/>
                    </a:cubicBezTo>
                    <a:cubicBezTo>
                      <a:pt x="244692" y="458078"/>
                      <a:pt x="216942" y="440065"/>
                      <a:pt x="178481" y="439578"/>
                    </a:cubicBezTo>
                    <a:cubicBezTo>
                      <a:pt x="155112" y="439092"/>
                      <a:pt x="124928" y="431789"/>
                      <a:pt x="109835" y="442986"/>
                    </a:cubicBezTo>
                    <a:cubicBezTo>
                      <a:pt x="94256" y="455158"/>
                      <a:pt x="104967" y="486802"/>
                      <a:pt x="104967" y="510171"/>
                    </a:cubicBezTo>
                    <a:cubicBezTo>
                      <a:pt x="104480" y="584172"/>
                      <a:pt x="103993" y="657686"/>
                      <a:pt x="104967" y="731687"/>
                    </a:cubicBezTo>
                    <a:cubicBezTo>
                      <a:pt x="104967" y="749214"/>
                      <a:pt x="102533" y="758463"/>
                      <a:pt x="81598" y="756516"/>
                    </a:cubicBezTo>
                    <a:cubicBezTo>
                      <a:pt x="56769" y="754082"/>
                      <a:pt x="23176" y="764792"/>
                      <a:pt x="9058" y="752135"/>
                    </a:cubicBezTo>
                    <a:cubicBezTo>
                      <a:pt x="-7495" y="737529"/>
                      <a:pt x="3702" y="703450"/>
                      <a:pt x="3702" y="677647"/>
                    </a:cubicBezTo>
                    <a:cubicBezTo>
                      <a:pt x="3216" y="468302"/>
                      <a:pt x="3216" y="259445"/>
                      <a:pt x="3216" y="50100"/>
                    </a:cubicBezTo>
                    <a:cubicBezTo>
                      <a:pt x="3216" y="16021"/>
                      <a:pt x="3216" y="15534"/>
                      <a:pt x="37295" y="10666"/>
                    </a:cubicBezTo>
                    <a:cubicBezTo>
                      <a:pt x="74783" y="5067"/>
                      <a:pt x="112270" y="929"/>
                      <a:pt x="149757" y="137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xmlns="" id="{9FFB845B-6227-4876-9B65-3CD49BAC58A5}"/>
                  </a:ext>
                </a:extLst>
              </p:cNvPr>
              <p:cNvSpPr/>
              <p:nvPr/>
            </p:nvSpPr>
            <p:spPr>
              <a:xfrm>
                <a:off x="3756816" y="5694161"/>
                <a:ext cx="535240" cy="751342"/>
              </a:xfrm>
              <a:custGeom>
                <a:avLst/>
                <a:gdLst>
                  <a:gd name="connsiteX0" fmla="*/ 265333 w 535240"/>
                  <a:gd name="connsiteY0" fmla="*/ 104768 h 751342"/>
                  <a:gd name="connsiteX1" fmla="*/ 183055 w 535240"/>
                  <a:gd name="connsiteY1" fmla="*/ 429009 h 751342"/>
                  <a:gd name="connsiteX2" fmla="*/ 195713 w 535240"/>
                  <a:gd name="connsiteY2" fmla="*/ 444102 h 751342"/>
                  <a:gd name="connsiteX3" fmla="*/ 331544 w 535240"/>
                  <a:gd name="connsiteY3" fmla="*/ 444102 h 751342"/>
                  <a:gd name="connsiteX4" fmla="*/ 347610 w 535240"/>
                  <a:gd name="connsiteY4" fmla="*/ 424141 h 751342"/>
                  <a:gd name="connsiteX5" fmla="*/ 265333 w 535240"/>
                  <a:gd name="connsiteY5" fmla="*/ 104768 h 751342"/>
                  <a:gd name="connsiteX6" fmla="*/ 227845 w 535240"/>
                  <a:gd name="connsiteY6" fmla="*/ 97 h 751342"/>
                  <a:gd name="connsiteX7" fmla="*/ 313043 w 535240"/>
                  <a:gd name="connsiteY7" fmla="*/ 97 h 751342"/>
                  <a:gd name="connsiteX8" fmla="*/ 336899 w 535240"/>
                  <a:gd name="connsiteY8" fmla="*/ 17137 h 751342"/>
                  <a:gd name="connsiteX9" fmla="*/ 533585 w 535240"/>
                  <a:gd name="connsiteY9" fmla="*/ 732803 h 751342"/>
                  <a:gd name="connsiteX10" fmla="*/ 520440 w 535240"/>
                  <a:gd name="connsiteY10" fmla="*/ 750816 h 751342"/>
                  <a:gd name="connsiteX11" fmla="*/ 488795 w 535240"/>
                  <a:gd name="connsiteY11" fmla="*/ 750816 h 751342"/>
                  <a:gd name="connsiteX12" fmla="*/ 414307 w 535240"/>
                  <a:gd name="connsiteY12" fmla="*/ 692882 h 751342"/>
                  <a:gd name="connsiteX13" fmla="*/ 375360 w 535240"/>
                  <a:gd name="connsiteY13" fmla="*/ 550235 h 751342"/>
                  <a:gd name="connsiteX14" fmla="*/ 348583 w 535240"/>
                  <a:gd name="connsiteY14" fmla="*/ 530274 h 751342"/>
                  <a:gd name="connsiteX15" fmla="*/ 183055 w 535240"/>
                  <a:gd name="connsiteY15" fmla="*/ 530274 h 751342"/>
                  <a:gd name="connsiteX16" fmla="*/ 157252 w 535240"/>
                  <a:gd name="connsiteY16" fmla="*/ 550722 h 751342"/>
                  <a:gd name="connsiteX17" fmla="*/ 109541 w 535240"/>
                  <a:gd name="connsiteY17" fmla="*/ 733777 h 751342"/>
                  <a:gd name="connsiteX18" fmla="*/ 86659 w 535240"/>
                  <a:gd name="connsiteY18" fmla="*/ 751303 h 751342"/>
                  <a:gd name="connsiteX19" fmla="*/ 0 w 535240"/>
                  <a:gd name="connsiteY19" fmla="*/ 751303 h 751342"/>
                  <a:gd name="connsiteX20" fmla="*/ 65238 w 535240"/>
                  <a:gd name="connsiteY20" fmla="*/ 512748 h 751342"/>
                  <a:gd name="connsiteX21" fmla="*/ 200094 w 535240"/>
                  <a:gd name="connsiteY21" fmla="*/ 21518 h 751342"/>
                  <a:gd name="connsiteX22" fmla="*/ 227845 w 535240"/>
                  <a:gd name="connsiteY22" fmla="*/ 97 h 751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35240" h="751342">
                    <a:moveTo>
                      <a:pt x="265333" y="104768"/>
                    </a:moveTo>
                    <a:cubicBezTo>
                      <a:pt x="243911" y="214796"/>
                      <a:pt x="212266" y="321416"/>
                      <a:pt x="183055" y="429009"/>
                    </a:cubicBezTo>
                    <a:cubicBezTo>
                      <a:pt x="179160" y="442641"/>
                      <a:pt x="184516" y="444102"/>
                      <a:pt x="195713" y="444102"/>
                    </a:cubicBezTo>
                    <a:cubicBezTo>
                      <a:pt x="240990" y="443615"/>
                      <a:pt x="286267" y="443615"/>
                      <a:pt x="331544" y="444102"/>
                    </a:cubicBezTo>
                    <a:cubicBezTo>
                      <a:pt x="347610" y="444102"/>
                      <a:pt x="352478" y="442154"/>
                      <a:pt x="347610" y="424141"/>
                    </a:cubicBezTo>
                    <a:cubicBezTo>
                      <a:pt x="318886" y="318007"/>
                      <a:pt x="288214" y="212849"/>
                      <a:pt x="265333" y="104768"/>
                    </a:cubicBezTo>
                    <a:close/>
                    <a:moveTo>
                      <a:pt x="227845" y="97"/>
                    </a:moveTo>
                    <a:cubicBezTo>
                      <a:pt x="256082" y="1557"/>
                      <a:pt x="284806" y="1071"/>
                      <a:pt x="313043" y="97"/>
                    </a:cubicBezTo>
                    <a:cubicBezTo>
                      <a:pt x="326188" y="-391"/>
                      <a:pt x="333004" y="3018"/>
                      <a:pt x="336899" y="17137"/>
                    </a:cubicBezTo>
                    <a:cubicBezTo>
                      <a:pt x="402136" y="255692"/>
                      <a:pt x="467374" y="494247"/>
                      <a:pt x="533585" y="732803"/>
                    </a:cubicBezTo>
                    <a:cubicBezTo>
                      <a:pt x="537480" y="747408"/>
                      <a:pt x="535045" y="751790"/>
                      <a:pt x="520440" y="750816"/>
                    </a:cubicBezTo>
                    <a:cubicBezTo>
                      <a:pt x="509730" y="749843"/>
                      <a:pt x="499506" y="750816"/>
                      <a:pt x="488795" y="750816"/>
                    </a:cubicBezTo>
                    <a:cubicBezTo>
                      <a:pt x="429886" y="750816"/>
                      <a:pt x="430373" y="750816"/>
                      <a:pt x="414307" y="692882"/>
                    </a:cubicBezTo>
                    <a:cubicBezTo>
                      <a:pt x="401162" y="645170"/>
                      <a:pt x="387530" y="597946"/>
                      <a:pt x="375360" y="550235"/>
                    </a:cubicBezTo>
                    <a:cubicBezTo>
                      <a:pt x="371465" y="535143"/>
                      <a:pt x="364649" y="530274"/>
                      <a:pt x="348583" y="530274"/>
                    </a:cubicBezTo>
                    <a:cubicBezTo>
                      <a:pt x="293569" y="531248"/>
                      <a:pt x="238068" y="531248"/>
                      <a:pt x="183055" y="530274"/>
                    </a:cubicBezTo>
                    <a:cubicBezTo>
                      <a:pt x="166502" y="529787"/>
                      <a:pt x="160660" y="536116"/>
                      <a:pt x="157252" y="550722"/>
                    </a:cubicBezTo>
                    <a:cubicBezTo>
                      <a:pt x="141672" y="612065"/>
                      <a:pt x="124633" y="672434"/>
                      <a:pt x="109541" y="733777"/>
                    </a:cubicBezTo>
                    <a:cubicBezTo>
                      <a:pt x="106133" y="747895"/>
                      <a:pt x="100291" y="751790"/>
                      <a:pt x="86659" y="751303"/>
                    </a:cubicBezTo>
                    <a:cubicBezTo>
                      <a:pt x="58422" y="750329"/>
                      <a:pt x="30185" y="751303"/>
                      <a:pt x="0" y="751303"/>
                    </a:cubicBezTo>
                    <a:cubicBezTo>
                      <a:pt x="21908" y="669999"/>
                      <a:pt x="43329" y="591617"/>
                      <a:pt x="65238" y="512748"/>
                    </a:cubicBezTo>
                    <a:cubicBezTo>
                      <a:pt x="110514" y="349167"/>
                      <a:pt x="155792" y="185586"/>
                      <a:pt x="200094" y="21518"/>
                    </a:cubicBezTo>
                    <a:cubicBezTo>
                      <a:pt x="204476" y="5452"/>
                      <a:pt x="210805" y="-877"/>
                      <a:pt x="227845" y="97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xmlns="" id="{2E982A0B-9365-4A71-A256-566987234F6C}"/>
                  </a:ext>
                </a:extLst>
              </p:cNvPr>
              <p:cNvSpPr/>
              <p:nvPr/>
            </p:nvSpPr>
            <p:spPr>
              <a:xfrm>
                <a:off x="3333258" y="5694258"/>
                <a:ext cx="367661" cy="751692"/>
              </a:xfrm>
              <a:custGeom>
                <a:avLst/>
                <a:gdLst>
                  <a:gd name="connsiteX0" fmla="*/ 754 w 569754"/>
                  <a:gd name="connsiteY0" fmla="*/ 582440 h 1164878"/>
                  <a:gd name="connsiteX1" fmla="*/ 0 w 569754"/>
                  <a:gd name="connsiteY1" fmla="*/ 35459 h 1164878"/>
                  <a:gd name="connsiteX2" fmla="*/ 35459 w 569754"/>
                  <a:gd name="connsiteY2" fmla="*/ 0 h 1164878"/>
                  <a:gd name="connsiteX3" fmla="*/ 510766 w 569754"/>
                  <a:gd name="connsiteY3" fmla="*/ 0 h 1164878"/>
                  <a:gd name="connsiteX4" fmla="*/ 546225 w 569754"/>
                  <a:gd name="connsiteY4" fmla="*/ 35459 h 1164878"/>
                  <a:gd name="connsiteX5" fmla="*/ 546225 w 569754"/>
                  <a:gd name="connsiteY5" fmla="*/ 110905 h 1164878"/>
                  <a:gd name="connsiteX6" fmla="*/ 507748 w 569754"/>
                  <a:gd name="connsiteY6" fmla="*/ 147119 h 1164878"/>
                  <a:gd name="connsiteX7" fmla="*/ 190877 w 569754"/>
                  <a:gd name="connsiteY7" fmla="*/ 146364 h 1164878"/>
                  <a:gd name="connsiteX8" fmla="*/ 158436 w 569754"/>
                  <a:gd name="connsiteY8" fmla="*/ 177297 h 1164878"/>
                  <a:gd name="connsiteX9" fmla="*/ 158436 w 569754"/>
                  <a:gd name="connsiteY9" fmla="*/ 456446 h 1164878"/>
                  <a:gd name="connsiteX10" fmla="*/ 188614 w 569754"/>
                  <a:gd name="connsiteY10" fmla="*/ 485115 h 1164878"/>
                  <a:gd name="connsiteX11" fmla="*/ 490396 w 569754"/>
                  <a:gd name="connsiteY11" fmla="*/ 484360 h 1164878"/>
                  <a:gd name="connsiteX12" fmla="*/ 524347 w 569754"/>
                  <a:gd name="connsiteY12" fmla="*/ 517556 h 1164878"/>
                  <a:gd name="connsiteX13" fmla="*/ 524347 w 569754"/>
                  <a:gd name="connsiteY13" fmla="*/ 596774 h 1164878"/>
                  <a:gd name="connsiteX14" fmla="*/ 491150 w 569754"/>
                  <a:gd name="connsiteY14" fmla="*/ 630725 h 1164878"/>
                  <a:gd name="connsiteX15" fmla="*/ 193140 w 569754"/>
                  <a:gd name="connsiteY15" fmla="*/ 629216 h 1164878"/>
                  <a:gd name="connsiteX16" fmla="*/ 158436 w 569754"/>
                  <a:gd name="connsiteY16" fmla="*/ 665430 h 1164878"/>
                  <a:gd name="connsiteX17" fmla="*/ 158436 w 569754"/>
                  <a:gd name="connsiteY17" fmla="*/ 982301 h 1164878"/>
                  <a:gd name="connsiteX18" fmla="*/ 191631 w 569754"/>
                  <a:gd name="connsiteY18" fmla="*/ 1016252 h 1164878"/>
                  <a:gd name="connsiteX19" fmla="*/ 534909 w 569754"/>
                  <a:gd name="connsiteY19" fmla="*/ 1014743 h 1164878"/>
                  <a:gd name="connsiteX20" fmla="*/ 569614 w 569754"/>
                  <a:gd name="connsiteY20" fmla="*/ 1047938 h 1164878"/>
                  <a:gd name="connsiteX21" fmla="*/ 569614 w 569754"/>
                  <a:gd name="connsiteY21" fmla="*/ 1138473 h 1164878"/>
                  <a:gd name="connsiteX22" fmla="*/ 544716 w 569754"/>
                  <a:gd name="connsiteY22" fmla="*/ 1164879 h 1164878"/>
                  <a:gd name="connsiteX23" fmla="*/ 24142 w 569754"/>
                  <a:gd name="connsiteY23" fmla="*/ 1164879 h 1164878"/>
                  <a:gd name="connsiteX24" fmla="*/ 754 w 569754"/>
                  <a:gd name="connsiteY24" fmla="*/ 1129420 h 1164878"/>
                  <a:gd name="connsiteX25" fmla="*/ 754 w 569754"/>
                  <a:gd name="connsiteY25" fmla="*/ 582440 h 116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69754" h="1164878">
                    <a:moveTo>
                      <a:pt x="754" y="582440"/>
                    </a:moveTo>
                    <a:cubicBezTo>
                      <a:pt x="754" y="399861"/>
                      <a:pt x="1509" y="218037"/>
                      <a:pt x="0" y="35459"/>
                    </a:cubicBezTo>
                    <a:cubicBezTo>
                      <a:pt x="0" y="7545"/>
                      <a:pt x="7545" y="0"/>
                      <a:pt x="35459" y="0"/>
                    </a:cubicBezTo>
                    <a:cubicBezTo>
                      <a:pt x="193895" y="1509"/>
                      <a:pt x="352330" y="1509"/>
                      <a:pt x="510766" y="0"/>
                    </a:cubicBezTo>
                    <a:cubicBezTo>
                      <a:pt x="538681" y="0"/>
                      <a:pt x="549244" y="6790"/>
                      <a:pt x="546225" y="35459"/>
                    </a:cubicBezTo>
                    <a:cubicBezTo>
                      <a:pt x="543962" y="60356"/>
                      <a:pt x="543208" y="86008"/>
                      <a:pt x="546225" y="110905"/>
                    </a:cubicBezTo>
                    <a:cubicBezTo>
                      <a:pt x="549998" y="142592"/>
                      <a:pt x="535663" y="147873"/>
                      <a:pt x="507748" y="147119"/>
                    </a:cubicBezTo>
                    <a:cubicBezTo>
                      <a:pt x="402125" y="145610"/>
                      <a:pt x="296501" y="147119"/>
                      <a:pt x="190877" y="146364"/>
                    </a:cubicBezTo>
                    <a:cubicBezTo>
                      <a:pt x="167489" y="146364"/>
                      <a:pt x="157681" y="150891"/>
                      <a:pt x="158436" y="177297"/>
                    </a:cubicBezTo>
                    <a:cubicBezTo>
                      <a:pt x="159944" y="270095"/>
                      <a:pt x="159944" y="363648"/>
                      <a:pt x="158436" y="456446"/>
                    </a:cubicBezTo>
                    <a:cubicBezTo>
                      <a:pt x="158436" y="480588"/>
                      <a:pt x="165980" y="485869"/>
                      <a:pt x="188614" y="485115"/>
                    </a:cubicBezTo>
                    <a:cubicBezTo>
                      <a:pt x="288956" y="484360"/>
                      <a:pt x="390053" y="485115"/>
                      <a:pt x="490396" y="484360"/>
                    </a:cubicBezTo>
                    <a:cubicBezTo>
                      <a:pt x="516047" y="484360"/>
                      <a:pt x="527364" y="489641"/>
                      <a:pt x="524347" y="517556"/>
                    </a:cubicBezTo>
                    <a:cubicBezTo>
                      <a:pt x="522083" y="543962"/>
                      <a:pt x="522083" y="570368"/>
                      <a:pt x="524347" y="596774"/>
                    </a:cubicBezTo>
                    <a:cubicBezTo>
                      <a:pt x="526610" y="623180"/>
                      <a:pt x="517556" y="631479"/>
                      <a:pt x="491150" y="630725"/>
                    </a:cubicBezTo>
                    <a:cubicBezTo>
                      <a:pt x="391562" y="629216"/>
                      <a:pt x="292729" y="631479"/>
                      <a:pt x="193140" y="629216"/>
                    </a:cubicBezTo>
                    <a:cubicBezTo>
                      <a:pt x="163716" y="628461"/>
                      <a:pt x="157681" y="637515"/>
                      <a:pt x="158436" y="665430"/>
                    </a:cubicBezTo>
                    <a:cubicBezTo>
                      <a:pt x="159944" y="771054"/>
                      <a:pt x="159944" y="876677"/>
                      <a:pt x="158436" y="982301"/>
                    </a:cubicBezTo>
                    <a:cubicBezTo>
                      <a:pt x="158436" y="1008707"/>
                      <a:pt x="165225" y="1016252"/>
                      <a:pt x="191631" y="1016252"/>
                    </a:cubicBezTo>
                    <a:cubicBezTo>
                      <a:pt x="306309" y="1014743"/>
                      <a:pt x="420231" y="1016252"/>
                      <a:pt x="534909" y="1014743"/>
                    </a:cubicBezTo>
                    <a:cubicBezTo>
                      <a:pt x="560560" y="1014743"/>
                      <a:pt x="571122" y="1020778"/>
                      <a:pt x="569614" y="1047938"/>
                    </a:cubicBezTo>
                    <a:cubicBezTo>
                      <a:pt x="567350" y="1078117"/>
                      <a:pt x="568105" y="1108295"/>
                      <a:pt x="569614" y="1138473"/>
                    </a:cubicBezTo>
                    <a:cubicBezTo>
                      <a:pt x="570368" y="1157334"/>
                      <a:pt x="565087" y="1164879"/>
                      <a:pt x="544716" y="1164879"/>
                    </a:cubicBezTo>
                    <a:cubicBezTo>
                      <a:pt x="371192" y="1164125"/>
                      <a:pt x="197667" y="1164125"/>
                      <a:pt x="24142" y="1164879"/>
                    </a:cubicBezTo>
                    <a:cubicBezTo>
                      <a:pt x="-6036" y="1164879"/>
                      <a:pt x="754" y="1146018"/>
                      <a:pt x="754" y="1129420"/>
                    </a:cubicBezTo>
                    <a:cubicBezTo>
                      <a:pt x="0" y="946842"/>
                      <a:pt x="754" y="765018"/>
                      <a:pt x="754" y="582440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xmlns="" id="{66D04B10-B3EE-4FB6-8AB6-83F4A900140D}"/>
                  </a:ext>
                </a:extLst>
              </p:cNvPr>
              <p:cNvSpPr/>
              <p:nvPr/>
            </p:nvSpPr>
            <p:spPr>
              <a:xfrm>
                <a:off x="5537705" y="5693978"/>
                <a:ext cx="103251" cy="751790"/>
              </a:xfrm>
              <a:custGeom>
                <a:avLst/>
                <a:gdLst>
                  <a:gd name="connsiteX0" fmla="*/ 755 w 160005"/>
                  <a:gd name="connsiteY0" fmla="*/ 579855 h 1165029"/>
                  <a:gd name="connsiteX1" fmla="*/ 0 w 160005"/>
                  <a:gd name="connsiteY1" fmla="*/ 36647 h 1165029"/>
                  <a:gd name="connsiteX2" fmla="*/ 34706 w 160005"/>
                  <a:gd name="connsiteY2" fmla="*/ 433 h 1165029"/>
                  <a:gd name="connsiteX3" fmla="*/ 125240 w 160005"/>
                  <a:gd name="connsiteY3" fmla="*/ 433 h 1165029"/>
                  <a:gd name="connsiteX4" fmla="*/ 159945 w 160005"/>
                  <a:gd name="connsiteY4" fmla="*/ 36647 h 1165029"/>
                  <a:gd name="connsiteX5" fmla="*/ 159191 w 160005"/>
                  <a:gd name="connsiteY5" fmla="*/ 387469 h 1165029"/>
                  <a:gd name="connsiteX6" fmla="*/ 159945 w 160005"/>
                  <a:gd name="connsiteY6" fmla="*/ 1126835 h 1165029"/>
                  <a:gd name="connsiteX7" fmla="*/ 122977 w 160005"/>
                  <a:gd name="connsiteY7" fmla="*/ 1164558 h 1165029"/>
                  <a:gd name="connsiteX8" fmla="*/ 36214 w 160005"/>
                  <a:gd name="connsiteY8" fmla="*/ 1164558 h 1165029"/>
                  <a:gd name="connsiteX9" fmla="*/ 0 w 160005"/>
                  <a:gd name="connsiteY9" fmla="*/ 1126081 h 1165029"/>
                  <a:gd name="connsiteX10" fmla="*/ 755 w 160005"/>
                  <a:gd name="connsiteY10" fmla="*/ 579855 h 116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0005" h="1165029">
                    <a:moveTo>
                      <a:pt x="755" y="579855"/>
                    </a:moveTo>
                    <a:cubicBezTo>
                      <a:pt x="755" y="398786"/>
                      <a:pt x="1509" y="217716"/>
                      <a:pt x="0" y="36647"/>
                    </a:cubicBezTo>
                    <a:cubicBezTo>
                      <a:pt x="0" y="9486"/>
                      <a:pt x="6036" y="-1830"/>
                      <a:pt x="34706" y="433"/>
                    </a:cubicBezTo>
                    <a:cubicBezTo>
                      <a:pt x="64884" y="2696"/>
                      <a:pt x="95062" y="3451"/>
                      <a:pt x="125240" y="433"/>
                    </a:cubicBezTo>
                    <a:cubicBezTo>
                      <a:pt x="154663" y="-2585"/>
                      <a:pt x="160699" y="10241"/>
                      <a:pt x="159945" y="36647"/>
                    </a:cubicBezTo>
                    <a:cubicBezTo>
                      <a:pt x="158436" y="153588"/>
                      <a:pt x="159191" y="270528"/>
                      <a:pt x="159191" y="387469"/>
                    </a:cubicBezTo>
                    <a:cubicBezTo>
                      <a:pt x="159191" y="634176"/>
                      <a:pt x="158436" y="880128"/>
                      <a:pt x="159945" y="1126835"/>
                    </a:cubicBezTo>
                    <a:cubicBezTo>
                      <a:pt x="159945" y="1156259"/>
                      <a:pt x="153155" y="1167576"/>
                      <a:pt x="122977" y="1164558"/>
                    </a:cubicBezTo>
                    <a:cubicBezTo>
                      <a:pt x="94307" y="1161540"/>
                      <a:pt x="64884" y="1161540"/>
                      <a:pt x="36214" y="1164558"/>
                    </a:cubicBezTo>
                    <a:cubicBezTo>
                      <a:pt x="4527" y="1167576"/>
                      <a:pt x="0" y="1153995"/>
                      <a:pt x="0" y="1126081"/>
                    </a:cubicBezTo>
                    <a:cubicBezTo>
                      <a:pt x="755" y="944257"/>
                      <a:pt x="755" y="761678"/>
                      <a:pt x="755" y="579855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xmlns="" id="{9913A9F8-A12F-4AB7-941E-865F0A063C4F}"/>
                  </a:ext>
                </a:extLst>
              </p:cNvPr>
              <p:cNvSpPr/>
              <p:nvPr/>
            </p:nvSpPr>
            <p:spPr>
              <a:xfrm>
                <a:off x="2032763" y="5451515"/>
                <a:ext cx="211779" cy="211779"/>
              </a:xfrm>
              <a:custGeom>
                <a:avLst/>
                <a:gdLst>
                  <a:gd name="connsiteX0" fmla="*/ 306309 w 328188"/>
                  <a:gd name="connsiteY0" fmla="*/ 0 h 328188"/>
                  <a:gd name="connsiteX1" fmla="*/ 21879 w 328188"/>
                  <a:gd name="connsiteY1" fmla="*/ 0 h 328188"/>
                  <a:gd name="connsiteX2" fmla="*/ 0 w 328188"/>
                  <a:gd name="connsiteY2" fmla="*/ 21879 h 328188"/>
                  <a:gd name="connsiteX3" fmla="*/ 0 w 328188"/>
                  <a:gd name="connsiteY3" fmla="*/ 306309 h 328188"/>
                  <a:gd name="connsiteX4" fmla="*/ 21879 w 328188"/>
                  <a:gd name="connsiteY4" fmla="*/ 328188 h 328188"/>
                  <a:gd name="connsiteX5" fmla="*/ 306309 w 328188"/>
                  <a:gd name="connsiteY5" fmla="*/ 328188 h 328188"/>
                  <a:gd name="connsiteX6" fmla="*/ 328188 w 328188"/>
                  <a:gd name="connsiteY6" fmla="*/ 306309 h 328188"/>
                  <a:gd name="connsiteX7" fmla="*/ 328188 w 328188"/>
                  <a:gd name="connsiteY7" fmla="*/ 21879 h 328188"/>
                  <a:gd name="connsiteX8" fmla="*/ 306309 w 328188"/>
                  <a:gd name="connsiteY8" fmla="*/ 0 h 328188"/>
                  <a:gd name="connsiteX9" fmla="*/ 132030 w 328188"/>
                  <a:gd name="connsiteY9" fmla="*/ 114677 h 328188"/>
                  <a:gd name="connsiteX10" fmla="*/ 116941 w 328188"/>
                  <a:gd name="connsiteY10" fmla="*/ 129766 h 328188"/>
                  <a:gd name="connsiteX11" fmla="*/ 56584 w 328188"/>
                  <a:gd name="connsiteY11" fmla="*/ 129766 h 328188"/>
                  <a:gd name="connsiteX12" fmla="*/ 41495 w 328188"/>
                  <a:gd name="connsiteY12" fmla="*/ 114677 h 328188"/>
                  <a:gd name="connsiteX13" fmla="*/ 41495 w 328188"/>
                  <a:gd name="connsiteY13" fmla="*/ 61865 h 328188"/>
                  <a:gd name="connsiteX14" fmla="*/ 56584 w 328188"/>
                  <a:gd name="connsiteY14" fmla="*/ 46776 h 328188"/>
                  <a:gd name="connsiteX15" fmla="*/ 116941 w 328188"/>
                  <a:gd name="connsiteY15" fmla="*/ 46776 h 328188"/>
                  <a:gd name="connsiteX16" fmla="*/ 132030 w 328188"/>
                  <a:gd name="connsiteY16" fmla="*/ 61865 h 328188"/>
                  <a:gd name="connsiteX17" fmla="*/ 132030 w 328188"/>
                  <a:gd name="connsiteY17" fmla="*/ 114677 h 328188"/>
                  <a:gd name="connsiteX18" fmla="*/ 298764 w 328188"/>
                  <a:gd name="connsiteY18" fmla="*/ 114677 h 328188"/>
                  <a:gd name="connsiteX19" fmla="*/ 283675 w 328188"/>
                  <a:gd name="connsiteY19" fmla="*/ 129766 h 328188"/>
                  <a:gd name="connsiteX20" fmla="*/ 223319 w 328188"/>
                  <a:gd name="connsiteY20" fmla="*/ 129766 h 328188"/>
                  <a:gd name="connsiteX21" fmla="*/ 208230 w 328188"/>
                  <a:gd name="connsiteY21" fmla="*/ 114677 h 328188"/>
                  <a:gd name="connsiteX22" fmla="*/ 208230 w 328188"/>
                  <a:gd name="connsiteY22" fmla="*/ 61865 h 328188"/>
                  <a:gd name="connsiteX23" fmla="*/ 223319 w 328188"/>
                  <a:gd name="connsiteY23" fmla="*/ 46776 h 328188"/>
                  <a:gd name="connsiteX24" fmla="*/ 283675 w 328188"/>
                  <a:gd name="connsiteY24" fmla="*/ 46776 h 328188"/>
                  <a:gd name="connsiteX25" fmla="*/ 298764 w 328188"/>
                  <a:gd name="connsiteY25" fmla="*/ 61865 h 328188"/>
                  <a:gd name="connsiteX26" fmla="*/ 298764 w 328188"/>
                  <a:gd name="connsiteY26" fmla="*/ 114677 h 328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8188" h="328188">
                    <a:moveTo>
                      <a:pt x="306309" y="0"/>
                    </a:moveTo>
                    <a:lnTo>
                      <a:pt x="21879" y="0"/>
                    </a:lnTo>
                    <a:cubicBezTo>
                      <a:pt x="9808" y="0"/>
                      <a:pt x="0" y="9808"/>
                      <a:pt x="0" y="21879"/>
                    </a:cubicBezTo>
                    <a:lnTo>
                      <a:pt x="0" y="306309"/>
                    </a:lnTo>
                    <a:cubicBezTo>
                      <a:pt x="0" y="318380"/>
                      <a:pt x="9808" y="328188"/>
                      <a:pt x="21879" y="328188"/>
                    </a:cubicBezTo>
                    <a:lnTo>
                      <a:pt x="306309" y="328188"/>
                    </a:lnTo>
                    <a:cubicBezTo>
                      <a:pt x="318380" y="328188"/>
                      <a:pt x="328188" y="318380"/>
                      <a:pt x="328188" y="306309"/>
                    </a:cubicBezTo>
                    <a:lnTo>
                      <a:pt x="328188" y="21879"/>
                    </a:lnTo>
                    <a:cubicBezTo>
                      <a:pt x="328188" y="9808"/>
                      <a:pt x="318380" y="0"/>
                      <a:pt x="306309" y="0"/>
                    </a:cubicBezTo>
                    <a:close/>
                    <a:moveTo>
                      <a:pt x="132030" y="114677"/>
                    </a:moveTo>
                    <a:cubicBezTo>
                      <a:pt x="132030" y="122976"/>
                      <a:pt x="125240" y="129766"/>
                      <a:pt x="116941" y="129766"/>
                    </a:cubicBezTo>
                    <a:lnTo>
                      <a:pt x="56584" y="129766"/>
                    </a:lnTo>
                    <a:cubicBezTo>
                      <a:pt x="48285" y="129766"/>
                      <a:pt x="41495" y="122976"/>
                      <a:pt x="41495" y="114677"/>
                    </a:cubicBezTo>
                    <a:lnTo>
                      <a:pt x="41495" y="61865"/>
                    </a:lnTo>
                    <a:cubicBezTo>
                      <a:pt x="41495" y="53566"/>
                      <a:pt x="48285" y="46776"/>
                      <a:pt x="56584" y="46776"/>
                    </a:cubicBezTo>
                    <a:lnTo>
                      <a:pt x="116941" y="46776"/>
                    </a:lnTo>
                    <a:cubicBezTo>
                      <a:pt x="125240" y="46776"/>
                      <a:pt x="132030" y="53566"/>
                      <a:pt x="132030" y="61865"/>
                    </a:cubicBezTo>
                    <a:lnTo>
                      <a:pt x="132030" y="114677"/>
                    </a:lnTo>
                    <a:close/>
                    <a:moveTo>
                      <a:pt x="298764" y="114677"/>
                    </a:moveTo>
                    <a:cubicBezTo>
                      <a:pt x="298764" y="122976"/>
                      <a:pt x="291974" y="129766"/>
                      <a:pt x="283675" y="129766"/>
                    </a:cubicBezTo>
                    <a:lnTo>
                      <a:pt x="223319" y="129766"/>
                    </a:lnTo>
                    <a:cubicBezTo>
                      <a:pt x="215020" y="129766"/>
                      <a:pt x="208230" y="122976"/>
                      <a:pt x="208230" y="114677"/>
                    </a:cubicBezTo>
                    <a:lnTo>
                      <a:pt x="208230" y="61865"/>
                    </a:lnTo>
                    <a:cubicBezTo>
                      <a:pt x="208230" y="53566"/>
                      <a:pt x="215020" y="46776"/>
                      <a:pt x="223319" y="46776"/>
                    </a:cubicBezTo>
                    <a:lnTo>
                      <a:pt x="283675" y="46776"/>
                    </a:lnTo>
                    <a:cubicBezTo>
                      <a:pt x="291974" y="46776"/>
                      <a:pt x="298764" y="53566"/>
                      <a:pt x="298764" y="61865"/>
                    </a:cubicBezTo>
                    <a:lnTo>
                      <a:pt x="298764" y="114677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xmlns="" id="{E0C98CDC-59C8-4E1B-8EF8-873573795967}"/>
                  </a:ext>
                </a:extLst>
              </p:cNvPr>
              <p:cNvSpPr/>
              <p:nvPr/>
            </p:nvSpPr>
            <p:spPr>
              <a:xfrm>
                <a:off x="7965616" y="5924050"/>
                <a:ext cx="312069" cy="312086"/>
              </a:xfrm>
              <a:custGeom>
                <a:avLst/>
                <a:gdLst>
                  <a:gd name="connsiteX0" fmla="*/ 483606 w 483605"/>
                  <a:gd name="connsiteY0" fmla="*/ 451164 h 483632"/>
                  <a:gd name="connsiteX1" fmla="*/ 483606 w 483605"/>
                  <a:gd name="connsiteY1" fmla="*/ 32441 h 483632"/>
                  <a:gd name="connsiteX2" fmla="*/ 451164 w 483605"/>
                  <a:gd name="connsiteY2" fmla="*/ 0 h 483632"/>
                  <a:gd name="connsiteX3" fmla="*/ 32441 w 483605"/>
                  <a:gd name="connsiteY3" fmla="*/ 0 h 483632"/>
                  <a:gd name="connsiteX4" fmla="*/ 0 w 483605"/>
                  <a:gd name="connsiteY4" fmla="*/ 32441 h 483632"/>
                  <a:gd name="connsiteX5" fmla="*/ 0 w 483605"/>
                  <a:gd name="connsiteY5" fmla="*/ 451164 h 483632"/>
                  <a:gd name="connsiteX6" fmla="*/ 32441 w 483605"/>
                  <a:gd name="connsiteY6" fmla="*/ 483606 h 483632"/>
                  <a:gd name="connsiteX7" fmla="*/ 451164 w 483605"/>
                  <a:gd name="connsiteY7" fmla="*/ 483606 h 483632"/>
                  <a:gd name="connsiteX8" fmla="*/ 483606 w 483605"/>
                  <a:gd name="connsiteY8" fmla="*/ 451164 h 483632"/>
                  <a:gd name="connsiteX9" fmla="*/ 314608 w 483605"/>
                  <a:gd name="connsiteY9" fmla="*/ 194649 h 483632"/>
                  <a:gd name="connsiteX10" fmla="*/ 292728 w 483605"/>
                  <a:gd name="connsiteY10" fmla="*/ 172770 h 483632"/>
                  <a:gd name="connsiteX11" fmla="*/ 292728 w 483605"/>
                  <a:gd name="connsiteY11" fmla="*/ 83744 h 483632"/>
                  <a:gd name="connsiteX12" fmla="*/ 314608 w 483605"/>
                  <a:gd name="connsiteY12" fmla="*/ 61865 h 483632"/>
                  <a:gd name="connsiteX13" fmla="*/ 392317 w 483605"/>
                  <a:gd name="connsiteY13" fmla="*/ 61865 h 483632"/>
                  <a:gd name="connsiteX14" fmla="*/ 414196 w 483605"/>
                  <a:gd name="connsiteY14" fmla="*/ 83744 h 483632"/>
                  <a:gd name="connsiteX15" fmla="*/ 414196 w 483605"/>
                  <a:gd name="connsiteY15" fmla="*/ 172770 h 483632"/>
                  <a:gd name="connsiteX16" fmla="*/ 392317 w 483605"/>
                  <a:gd name="connsiteY16" fmla="*/ 194649 h 483632"/>
                  <a:gd name="connsiteX17" fmla="*/ 314608 w 483605"/>
                  <a:gd name="connsiteY17" fmla="*/ 194649 h 483632"/>
                  <a:gd name="connsiteX18" fmla="*/ 314608 w 483605"/>
                  <a:gd name="connsiteY18" fmla="*/ 440602 h 483632"/>
                  <a:gd name="connsiteX19" fmla="*/ 292728 w 483605"/>
                  <a:gd name="connsiteY19" fmla="*/ 418723 h 483632"/>
                  <a:gd name="connsiteX20" fmla="*/ 292728 w 483605"/>
                  <a:gd name="connsiteY20" fmla="*/ 329697 h 483632"/>
                  <a:gd name="connsiteX21" fmla="*/ 314608 w 483605"/>
                  <a:gd name="connsiteY21" fmla="*/ 307818 h 483632"/>
                  <a:gd name="connsiteX22" fmla="*/ 392317 w 483605"/>
                  <a:gd name="connsiteY22" fmla="*/ 307818 h 483632"/>
                  <a:gd name="connsiteX23" fmla="*/ 414196 w 483605"/>
                  <a:gd name="connsiteY23" fmla="*/ 329697 h 483632"/>
                  <a:gd name="connsiteX24" fmla="*/ 414196 w 483605"/>
                  <a:gd name="connsiteY24" fmla="*/ 418723 h 483632"/>
                  <a:gd name="connsiteX25" fmla="*/ 392317 w 483605"/>
                  <a:gd name="connsiteY25" fmla="*/ 440602 h 483632"/>
                  <a:gd name="connsiteX26" fmla="*/ 314608 w 483605"/>
                  <a:gd name="connsiteY26" fmla="*/ 440602 h 483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83605" h="483632">
                    <a:moveTo>
                      <a:pt x="483606" y="451164"/>
                    </a:moveTo>
                    <a:lnTo>
                      <a:pt x="483606" y="32441"/>
                    </a:lnTo>
                    <a:cubicBezTo>
                      <a:pt x="483606" y="14334"/>
                      <a:pt x="469271" y="0"/>
                      <a:pt x="451164" y="0"/>
                    </a:cubicBezTo>
                    <a:lnTo>
                      <a:pt x="32441" y="0"/>
                    </a:lnTo>
                    <a:cubicBezTo>
                      <a:pt x="14335" y="0"/>
                      <a:pt x="0" y="14334"/>
                      <a:pt x="0" y="32441"/>
                    </a:cubicBezTo>
                    <a:lnTo>
                      <a:pt x="0" y="451164"/>
                    </a:lnTo>
                    <a:cubicBezTo>
                      <a:pt x="0" y="469271"/>
                      <a:pt x="14335" y="483606"/>
                      <a:pt x="32441" y="483606"/>
                    </a:cubicBezTo>
                    <a:lnTo>
                      <a:pt x="451164" y="483606"/>
                    </a:lnTo>
                    <a:cubicBezTo>
                      <a:pt x="468517" y="484360"/>
                      <a:pt x="483606" y="469271"/>
                      <a:pt x="483606" y="451164"/>
                    </a:cubicBezTo>
                    <a:close/>
                    <a:moveTo>
                      <a:pt x="314608" y="194649"/>
                    </a:moveTo>
                    <a:cubicBezTo>
                      <a:pt x="302536" y="194649"/>
                      <a:pt x="292728" y="184842"/>
                      <a:pt x="292728" y="172770"/>
                    </a:cubicBezTo>
                    <a:lnTo>
                      <a:pt x="292728" y="83744"/>
                    </a:lnTo>
                    <a:cubicBezTo>
                      <a:pt x="292728" y="71673"/>
                      <a:pt x="302536" y="61865"/>
                      <a:pt x="314608" y="61865"/>
                    </a:cubicBezTo>
                    <a:lnTo>
                      <a:pt x="392317" y="61865"/>
                    </a:lnTo>
                    <a:cubicBezTo>
                      <a:pt x="404388" y="61865"/>
                      <a:pt x="414196" y="71673"/>
                      <a:pt x="414196" y="83744"/>
                    </a:cubicBezTo>
                    <a:lnTo>
                      <a:pt x="414196" y="172770"/>
                    </a:lnTo>
                    <a:cubicBezTo>
                      <a:pt x="414196" y="184842"/>
                      <a:pt x="404388" y="194649"/>
                      <a:pt x="392317" y="194649"/>
                    </a:cubicBezTo>
                    <a:lnTo>
                      <a:pt x="314608" y="194649"/>
                    </a:lnTo>
                    <a:close/>
                    <a:moveTo>
                      <a:pt x="314608" y="440602"/>
                    </a:moveTo>
                    <a:cubicBezTo>
                      <a:pt x="302536" y="440602"/>
                      <a:pt x="292728" y="430794"/>
                      <a:pt x="292728" y="418723"/>
                    </a:cubicBezTo>
                    <a:lnTo>
                      <a:pt x="292728" y="329697"/>
                    </a:lnTo>
                    <a:cubicBezTo>
                      <a:pt x="292728" y="317626"/>
                      <a:pt x="302536" y="307818"/>
                      <a:pt x="314608" y="307818"/>
                    </a:cubicBezTo>
                    <a:lnTo>
                      <a:pt x="392317" y="307818"/>
                    </a:lnTo>
                    <a:cubicBezTo>
                      <a:pt x="404388" y="307818"/>
                      <a:pt x="414196" y="317626"/>
                      <a:pt x="414196" y="329697"/>
                    </a:cubicBezTo>
                    <a:lnTo>
                      <a:pt x="414196" y="418723"/>
                    </a:lnTo>
                    <a:cubicBezTo>
                      <a:pt x="414196" y="430794"/>
                      <a:pt x="404388" y="440602"/>
                      <a:pt x="392317" y="440602"/>
                    </a:cubicBezTo>
                    <a:lnTo>
                      <a:pt x="314608" y="440602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xmlns="" id="{0BDD5D55-0BBA-45EE-AC90-629403141EBA}"/>
                  </a:ext>
                </a:extLst>
              </p:cNvPr>
              <p:cNvSpPr/>
              <p:nvPr/>
            </p:nvSpPr>
            <p:spPr>
              <a:xfrm>
                <a:off x="6368011" y="5686397"/>
                <a:ext cx="1080572" cy="766589"/>
              </a:xfrm>
              <a:custGeom>
                <a:avLst/>
                <a:gdLst>
                  <a:gd name="connsiteX0" fmla="*/ 1673780 w 1674534"/>
                  <a:gd name="connsiteY0" fmla="*/ 507103 h 1187963"/>
                  <a:gd name="connsiteX1" fmla="*/ 491549 w 1674534"/>
                  <a:gd name="connsiteY1" fmla="*/ 498050 h 1187963"/>
                  <a:gd name="connsiteX2" fmla="*/ 468915 w 1674534"/>
                  <a:gd name="connsiteY2" fmla="*/ 517666 h 1187963"/>
                  <a:gd name="connsiteX3" fmla="*/ 473442 w 1674534"/>
                  <a:gd name="connsiteY3" fmla="*/ 667802 h 1187963"/>
                  <a:gd name="connsiteX4" fmla="*/ 502112 w 1674534"/>
                  <a:gd name="connsiteY4" fmla="*/ 691191 h 1187963"/>
                  <a:gd name="connsiteX5" fmla="*/ 622824 w 1674534"/>
                  <a:gd name="connsiteY5" fmla="*/ 690436 h 1187963"/>
                  <a:gd name="connsiteX6" fmla="*/ 656020 w 1674534"/>
                  <a:gd name="connsiteY6" fmla="*/ 720614 h 1187963"/>
                  <a:gd name="connsiteX7" fmla="*/ 656020 w 1674534"/>
                  <a:gd name="connsiteY7" fmla="*/ 992218 h 1187963"/>
                  <a:gd name="connsiteX8" fmla="*/ 625087 w 1674534"/>
                  <a:gd name="connsiteY8" fmla="*/ 1030696 h 1187963"/>
                  <a:gd name="connsiteX9" fmla="*/ 203346 w 1674534"/>
                  <a:gd name="connsiteY9" fmla="*/ 811904 h 1187963"/>
                  <a:gd name="connsiteX10" fmla="*/ 197311 w 1674534"/>
                  <a:gd name="connsiteY10" fmla="*/ 400725 h 1187963"/>
                  <a:gd name="connsiteX11" fmla="*/ 480986 w 1674534"/>
                  <a:gd name="connsiteY11" fmla="*/ 154018 h 1187963"/>
                  <a:gd name="connsiteX12" fmla="*/ 745046 w 1674534"/>
                  <a:gd name="connsiteY12" fmla="*/ 192495 h 1187963"/>
                  <a:gd name="connsiteX13" fmla="*/ 775978 w 1674534"/>
                  <a:gd name="connsiteY13" fmla="*/ 75555 h 1187963"/>
                  <a:gd name="connsiteX14" fmla="*/ 752590 w 1674534"/>
                  <a:gd name="connsiteY14" fmla="*/ 34815 h 1187963"/>
                  <a:gd name="connsiteX15" fmla="*/ 594909 w 1674534"/>
                  <a:gd name="connsiteY15" fmla="*/ 2373 h 1187963"/>
                  <a:gd name="connsiteX16" fmla="*/ 46420 w 1674534"/>
                  <a:gd name="connsiteY16" fmla="*/ 339614 h 1187963"/>
                  <a:gd name="connsiteX17" fmla="*/ 53965 w 1674534"/>
                  <a:gd name="connsiteY17" fmla="*/ 892630 h 1187963"/>
                  <a:gd name="connsiteX18" fmla="*/ 344430 w 1674534"/>
                  <a:gd name="connsiteY18" fmla="*/ 1164989 h 1187963"/>
                  <a:gd name="connsiteX19" fmla="*/ 788049 w 1674534"/>
                  <a:gd name="connsiteY19" fmla="*/ 1137828 h 1187963"/>
                  <a:gd name="connsiteX20" fmla="*/ 810683 w 1674534"/>
                  <a:gd name="connsiteY20" fmla="*/ 1097088 h 1187963"/>
                  <a:gd name="connsiteX21" fmla="*/ 809929 w 1674534"/>
                  <a:gd name="connsiteY21" fmla="*/ 685909 h 1187963"/>
                  <a:gd name="connsiteX22" fmla="*/ 841617 w 1674534"/>
                  <a:gd name="connsiteY22" fmla="*/ 654977 h 1187963"/>
                  <a:gd name="connsiteX23" fmla="*/ 1674535 w 1674534"/>
                  <a:gd name="connsiteY23" fmla="*/ 661767 h 1187963"/>
                  <a:gd name="connsiteX24" fmla="*/ 1674535 w 1674534"/>
                  <a:gd name="connsiteY24" fmla="*/ 507103 h 1187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74534" h="1187963">
                    <a:moveTo>
                      <a:pt x="1673780" y="507103"/>
                    </a:moveTo>
                    <a:cubicBezTo>
                      <a:pt x="1630777" y="504840"/>
                      <a:pt x="524745" y="500314"/>
                      <a:pt x="491549" y="498050"/>
                    </a:cubicBezTo>
                    <a:cubicBezTo>
                      <a:pt x="474950" y="496541"/>
                      <a:pt x="468161" y="501068"/>
                      <a:pt x="468915" y="517666"/>
                    </a:cubicBezTo>
                    <a:cubicBezTo>
                      <a:pt x="471178" y="567460"/>
                      <a:pt x="465897" y="618008"/>
                      <a:pt x="473442" y="667802"/>
                    </a:cubicBezTo>
                    <a:cubicBezTo>
                      <a:pt x="476460" y="688927"/>
                      <a:pt x="484759" y="691945"/>
                      <a:pt x="502112" y="691191"/>
                    </a:cubicBezTo>
                    <a:cubicBezTo>
                      <a:pt x="542097" y="690436"/>
                      <a:pt x="582838" y="691945"/>
                      <a:pt x="622824" y="690436"/>
                    </a:cubicBezTo>
                    <a:cubicBezTo>
                      <a:pt x="645458" y="689682"/>
                      <a:pt x="656020" y="694208"/>
                      <a:pt x="656020" y="720614"/>
                    </a:cubicBezTo>
                    <a:cubicBezTo>
                      <a:pt x="654511" y="811149"/>
                      <a:pt x="654511" y="901684"/>
                      <a:pt x="656020" y="992218"/>
                    </a:cubicBezTo>
                    <a:cubicBezTo>
                      <a:pt x="656775" y="1017116"/>
                      <a:pt x="644703" y="1026169"/>
                      <a:pt x="625087" y="1030696"/>
                    </a:cubicBezTo>
                    <a:cubicBezTo>
                      <a:pt x="441755" y="1069173"/>
                      <a:pt x="274265" y="1015607"/>
                      <a:pt x="203346" y="811904"/>
                    </a:cubicBezTo>
                    <a:cubicBezTo>
                      <a:pt x="155816" y="676856"/>
                      <a:pt x="155062" y="537282"/>
                      <a:pt x="197311" y="400725"/>
                    </a:cubicBezTo>
                    <a:cubicBezTo>
                      <a:pt x="240315" y="261905"/>
                      <a:pt x="333113" y="174389"/>
                      <a:pt x="480986" y="154018"/>
                    </a:cubicBezTo>
                    <a:cubicBezTo>
                      <a:pt x="571521" y="141193"/>
                      <a:pt x="658284" y="154773"/>
                      <a:pt x="745046" y="192495"/>
                    </a:cubicBezTo>
                    <a:cubicBezTo>
                      <a:pt x="755608" y="152509"/>
                      <a:pt x="763907" y="114032"/>
                      <a:pt x="775978" y="75555"/>
                    </a:cubicBezTo>
                    <a:cubicBezTo>
                      <a:pt x="783523" y="51412"/>
                      <a:pt x="773716" y="43113"/>
                      <a:pt x="752590" y="34815"/>
                    </a:cubicBezTo>
                    <a:cubicBezTo>
                      <a:pt x="701287" y="15199"/>
                      <a:pt x="648475" y="6900"/>
                      <a:pt x="594909" y="2373"/>
                    </a:cubicBezTo>
                    <a:cubicBezTo>
                      <a:pt x="361028" y="-17243"/>
                      <a:pt x="136955" y="83854"/>
                      <a:pt x="46420" y="339614"/>
                    </a:cubicBezTo>
                    <a:cubicBezTo>
                      <a:pt x="-19218" y="523702"/>
                      <a:pt x="-13936" y="710052"/>
                      <a:pt x="53965" y="892630"/>
                    </a:cubicBezTo>
                    <a:cubicBezTo>
                      <a:pt x="105267" y="1029941"/>
                      <a:pt x="201084" y="1125757"/>
                      <a:pt x="344430" y="1164989"/>
                    </a:cubicBezTo>
                    <a:cubicBezTo>
                      <a:pt x="494567" y="1206484"/>
                      <a:pt x="643194" y="1188377"/>
                      <a:pt x="788049" y="1137828"/>
                    </a:cubicBezTo>
                    <a:cubicBezTo>
                      <a:pt x="809929" y="1130284"/>
                      <a:pt x="810683" y="1115949"/>
                      <a:pt x="810683" y="1097088"/>
                    </a:cubicBezTo>
                    <a:cubicBezTo>
                      <a:pt x="809929" y="959777"/>
                      <a:pt x="811438" y="823220"/>
                      <a:pt x="809929" y="685909"/>
                    </a:cubicBezTo>
                    <a:cubicBezTo>
                      <a:pt x="809929" y="661013"/>
                      <a:pt x="816719" y="654222"/>
                      <a:pt x="841617" y="654977"/>
                    </a:cubicBezTo>
                    <a:cubicBezTo>
                      <a:pt x="939696" y="657240"/>
                      <a:pt x="1519871" y="657240"/>
                      <a:pt x="1674535" y="661767"/>
                    </a:cubicBezTo>
                    <a:lnTo>
                      <a:pt x="1674535" y="507103"/>
                    </a:ln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xmlns="" id="{4120E39D-6C01-440F-8DC6-233B1A894A07}"/>
                  </a:ext>
                </a:extLst>
              </p:cNvPr>
              <p:cNvSpPr/>
              <p:nvPr/>
            </p:nvSpPr>
            <p:spPr>
              <a:xfrm>
                <a:off x="1674291" y="6016064"/>
                <a:ext cx="505986" cy="502125"/>
              </a:xfrm>
              <a:custGeom>
                <a:avLst/>
                <a:gdLst>
                  <a:gd name="connsiteX0" fmla="*/ 436854 w 505986"/>
                  <a:gd name="connsiteY0" fmla="*/ 0 h 502125"/>
                  <a:gd name="connsiteX1" fmla="*/ 505986 w 505986"/>
                  <a:gd name="connsiteY1" fmla="*/ 0 h 502125"/>
                  <a:gd name="connsiteX2" fmla="*/ 500144 w 505986"/>
                  <a:gd name="connsiteY2" fmla="*/ 369517 h 502125"/>
                  <a:gd name="connsiteX3" fmla="*/ 375025 w 505986"/>
                  <a:gd name="connsiteY3" fmla="*/ 498531 h 502125"/>
                  <a:gd name="connsiteX4" fmla="*/ 13966 w 505986"/>
                  <a:gd name="connsiteY4" fmla="*/ 502122 h 502125"/>
                  <a:gd name="connsiteX5" fmla="*/ 0 w 505986"/>
                  <a:gd name="connsiteY5" fmla="*/ 502077 h 502125"/>
                  <a:gd name="connsiteX6" fmla="*/ 0 w 505986"/>
                  <a:gd name="connsiteY6" fmla="*/ 432700 h 502125"/>
                  <a:gd name="connsiteX7" fmla="*/ 42020 w 505986"/>
                  <a:gd name="connsiteY7" fmla="*/ 432503 h 502125"/>
                  <a:gd name="connsiteX8" fmla="*/ 359932 w 505986"/>
                  <a:gd name="connsiteY8" fmla="*/ 430860 h 502125"/>
                  <a:gd name="connsiteX9" fmla="*/ 429551 w 505986"/>
                  <a:gd name="connsiteY9" fmla="*/ 362701 h 502125"/>
                  <a:gd name="connsiteX10" fmla="*/ 436854 w 505986"/>
                  <a:gd name="connsiteY10" fmla="*/ 0 h 50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5986" h="502125">
                    <a:moveTo>
                      <a:pt x="436854" y="0"/>
                    </a:moveTo>
                    <a:lnTo>
                      <a:pt x="505986" y="0"/>
                    </a:lnTo>
                    <a:cubicBezTo>
                      <a:pt x="505500" y="487"/>
                      <a:pt x="501605" y="255108"/>
                      <a:pt x="500144" y="369517"/>
                    </a:cubicBezTo>
                    <a:cubicBezTo>
                      <a:pt x="499171" y="450821"/>
                      <a:pt x="455354" y="496584"/>
                      <a:pt x="375025" y="498531"/>
                    </a:cubicBezTo>
                    <a:cubicBezTo>
                      <a:pt x="254774" y="501453"/>
                      <a:pt x="134400" y="502183"/>
                      <a:pt x="13966" y="502122"/>
                    </a:cubicBezTo>
                    <a:lnTo>
                      <a:pt x="0" y="502077"/>
                    </a:lnTo>
                    <a:lnTo>
                      <a:pt x="0" y="432700"/>
                    </a:lnTo>
                    <a:lnTo>
                      <a:pt x="42020" y="432503"/>
                    </a:lnTo>
                    <a:cubicBezTo>
                      <a:pt x="204019" y="431712"/>
                      <a:pt x="356767" y="430860"/>
                      <a:pt x="359932" y="430860"/>
                    </a:cubicBezTo>
                    <a:cubicBezTo>
                      <a:pt x="416893" y="429886"/>
                      <a:pt x="426630" y="418689"/>
                      <a:pt x="429551" y="362701"/>
                    </a:cubicBezTo>
                    <a:cubicBezTo>
                      <a:pt x="433933" y="271661"/>
                      <a:pt x="435393" y="21907"/>
                      <a:pt x="436854" y="0"/>
                    </a:cubicBezTo>
                    <a:close/>
                  </a:path>
                </a:pathLst>
              </a:custGeom>
              <a:grpFill/>
              <a:ln w="754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147" name="Graphic 25">
            <a:extLst>
              <a:ext uri="{FF2B5EF4-FFF2-40B4-BE49-F238E27FC236}">
                <a16:creationId xmlns:a16="http://schemas.microsoft.com/office/drawing/2014/main" xmlns="" id="{3662A877-E78B-4267-94B9-43346A6346D7}"/>
              </a:ext>
            </a:extLst>
          </p:cNvPr>
          <p:cNvGrpSpPr/>
          <p:nvPr/>
        </p:nvGrpSpPr>
        <p:grpSpPr>
          <a:xfrm flipH="1">
            <a:off x="10213590" y="569831"/>
            <a:ext cx="1593959" cy="1059216"/>
            <a:chOff x="342288" y="5278574"/>
            <a:chExt cx="1920177" cy="1275995"/>
          </a:xfrm>
        </p:grpSpPr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xmlns="" id="{CD4AD307-9778-4D93-B32D-A724618FB304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xmlns="" id="{0AB74FBD-9CFB-4C4A-86BB-D3185A33D6B2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xmlns="" id="{E7A82CCD-CA85-4BD7-819C-16A913A3D58A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xmlns="" id="{4B55D40B-8BC3-4B7A-9007-8488C06F8DE5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xmlns="" id="{21911AA1-DB27-468F-862F-E766F096BE52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51321F1B-5DDF-4169-A2EA-A7D09695ACD0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xmlns="" id="{3D199D21-96BD-4A05-B52D-160D9848AF5F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xmlns="" id="{A4759358-A52B-4C85-A475-E48E081FBD1A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6" name="Graphic 226">
            <a:extLst>
              <a:ext uri="{FF2B5EF4-FFF2-40B4-BE49-F238E27FC236}">
                <a16:creationId xmlns:a16="http://schemas.microsoft.com/office/drawing/2014/main" xmlns="" id="{2C132241-041E-4DDD-875A-9BB5F04E1D11}"/>
              </a:ext>
            </a:extLst>
          </p:cNvPr>
          <p:cNvGrpSpPr/>
          <p:nvPr/>
        </p:nvGrpSpPr>
        <p:grpSpPr>
          <a:xfrm>
            <a:off x="10547302" y="4971933"/>
            <a:ext cx="1423806" cy="1680611"/>
            <a:chOff x="3190967" y="4976140"/>
            <a:chExt cx="1594302" cy="1881859"/>
          </a:xfrm>
          <a:solidFill>
            <a:schemeClr val="accent4"/>
          </a:solidFill>
        </p:grpSpPr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xmlns="" id="{E3F8D7A2-A6C2-43D2-BC2A-DB35CED79180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xmlns="" id="{8005C422-78CC-4B99-80E4-4BA6FB19D590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xmlns="" id="{7EF56B2D-C034-4C47-BA05-E7827FAD005F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xmlns="" id="{17B59446-045A-45AA-88AA-A8B0A0FA416E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xmlns="" id="{212B1346-58B8-45A6-9287-8FE8850DAC1A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xmlns="" id="{EBEB69B3-CE62-498C-A5B7-D3258147D9DA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xmlns="" id="{F47C33E3-670D-4709-A41A-832418E3EB71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xmlns="" id="{50FDEEA3-E336-46EF-9D3B-85B4CCFE4914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xmlns="" id="{36A11BA4-DEA5-46C4-9DA6-105CE5A0F962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xmlns="" id="{F88C11F0-57B0-4FF2-9ED9-266B29D3157D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xmlns="" id="{CB0CDC96-B051-4883-94DA-55396BBBAA75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9" name="Group 115">
            <a:extLst>
              <a:ext uri="{FF2B5EF4-FFF2-40B4-BE49-F238E27FC236}">
                <a16:creationId xmlns:a16="http://schemas.microsoft.com/office/drawing/2014/main" xmlns="" id="{0298B6A6-31AA-4882-88DB-FA5C2983973C}"/>
              </a:ext>
            </a:extLst>
          </p:cNvPr>
          <p:cNvGrpSpPr/>
          <p:nvPr/>
        </p:nvGrpSpPr>
        <p:grpSpPr>
          <a:xfrm rot="16200000">
            <a:off x="10863001" y="3261903"/>
            <a:ext cx="805206" cy="1282403"/>
            <a:chOff x="6867874" y="3721883"/>
            <a:chExt cx="1093501" cy="1741553"/>
          </a:xfrm>
        </p:grpSpPr>
        <p:sp>
          <p:nvSpPr>
            <p:cNvPr id="200" name="Oval 7">
              <a:extLst>
                <a:ext uri="{FF2B5EF4-FFF2-40B4-BE49-F238E27FC236}">
                  <a16:creationId xmlns:a16="http://schemas.microsoft.com/office/drawing/2014/main" xmlns="" id="{8BDB61E0-1194-411C-883A-05978BA32CF5}"/>
                </a:ext>
              </a:extLst>
            </p:cNvPr>
            <p:cNvSpPr/>
            <p:nvPr/>
          </p:nvSpPr>
          <p:spPr>
            <a:xfrm>
              <a:off x="6867874" y="3721883"/>
              <a:ext cx="1093501" cy="1741553"/>
            </a:xfrm>
            <a:custGeom>
              <a:avLst/>
              <a:gdLst/>
              <a:ahLst/>
              <a:cxnLst/>
              <a:rect l="l" t="t" r="r" b="b"/>
              <a:pathLst>
                <a:path w="1093501" h="1741553">
                  <a:moveTo>
                    <a:pt x="422037" y="0"/>
                  </a:moveTo>
                  <a:lnTo>
                    <a:pt x="422037" y="630979"/>
                  </a:lnTo>
                  <a:cubicBezTo>
                    <a:pt x="422037" y="680563"/>
                    <a:pt x="455258" y="722388"/>
                    <a:pt x="500795" y="734926"/>
                  </a:cubicBezTo>
                  <a:lnTo>
                    <a:pt x="500795" y="955639"/>
                  </a:lnTo>
                  <a:cubicBezTo>
                    <a:pt x="500795" y="982077"/>
                    <a:pt x="522227" y="1003509"/>
                    <a:pt x="548664" y="1003509"/>
                  </a:cubicBezTo>
                  <a:cubicBezTo>
                    <a:pt x="575102" y="1003509"/>
                    <a:pt x="596533" y="982077"/>
                    <a:pt x="596533" y="955639"/>
                  </a:cubicBezTo>
                  <a:lnTo>
                    <a:pt x="596533" y="735077"/>
                  </a:lnTo>
                  <a:cubicBezTo>
                    <a:pt x="642317" y="722690"/>
                    <a:pt x="675778" y="680742"/>
                    <a:pt x="675778" y="630979"/>
                  </a:cubicBezTo>
                  <a:lnTo>
                    <a:pt x="675778" y="658"/>
                  </a:lnTo>
                  <a:cubicBezTo>
                    <a:pt x="911634" y="31647"/>
                    <a:pt x="1093500" y="233580"/>
                    <a:pt x="1093500" y="477990"/>
                  </a:cubicBezTo>
                  <a:lnTo>
                    <a:pt x="1093500" y="780133"/>
                  </a:lnTo>
                  <a:lnTo>
                    <a:pt x="1093501" y="780133"/>
                  </a:lnTo>
                  <a:lnTo>
                    <a:pt x="1093501" y="1260843"/>
                  </a:lnTo>
                  <a:cubicBezTo>
                    <a:pt x="1093501" y="1526332"/>
                    <a:pt x="878279" y="1741553"/>
                    <a:pt x="612791" y="1741553"/>
                  </a:cubicBezTo>
                  <a:lnTo>
                    <a:pt x="480710" y="1741553"/>
                  </a:lnTo>
                  <a:cubicBezTo>
                    <a:pt x="215222" y="1741553"/>
                    <a:pt x="1" y="1526332"/>
                    <a:pt x="1" y="1260843"/>
                  </a:cubicBezTo>
                  <a:lnTo>
                    <a:pt x="1" y="787709"/>
                  </a:lnTo>
                  <a:lnTo>
                    <a:pt x="0" y="787709"/>
                  </a:lnTo>
                  <a:lnTo>
                    <a:pt x="0" y="477990"/>
                  </a:lnTo>
                  <a:cubicBezTo>
                    <a:pt x="0" y="232085"/>
                    <a:pt x="184097" y="29180"/>
                    <a:pt x="4220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1" name="Rounded Rectangle 108">
              <a:extLst>
                <a:ext uri="{FF2B5EF4-FFF2-40B4-BE49-F238E27FC236}">
                  <a16:creationId xmlns:a16="http://schemas.microsoft.com/office/drawing/2014/main" xmlns="" id="{B10F8B5B-83D9-41D5-81F9-430E6CD8EE6B}"/>
                </a:ext>
              </a:extLst>
            </p:cNvPr>
            <p:cNvSpPr/>
            <p:nvPr/>
          </p:nvSpPr>
          <p:spPr>
            <a:xfrm>
              <a:off x="7309131" y="3809649"/>
              <a:ext cx="210986" cy="4572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xmlns="" id="{D5369552-A0C0-48D2-8E8E-91F821BB3BBD}"/>
              </a:ext>
            </a:extLst>
          </p:cNvPr>
          <p:cNvGrpSpPr/>
          <p:nvPr/>
        </p:nvGrpSpPr>
        <p:grpSpPr>
          <a:xfrm rot="4083872">
            <a:off x="3375488" y="3079595"/>
            <a:ext cx="1588486" cy="1354527"/>
            <a:chOff x="2203944" y="3086356"/>
            <a:chExt cx="1794618" cy="1530300"/>
          </a:xfrm>
        </p:grpSpPr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xmlns="" id="{C974728D-D682-47B8-BB42-7AC6476AEFCD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xmlns="" id="{3ABBA79F-71C6-4252-8012-AC01B5874C9D}"/>
                </a:ext>
              </a:extLst>
            </p:cNvPr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xmlns="" id="{239740E7-E3A1-4C01-87C9-5724C81BBD09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xmlns="" id="{1CD48630-98A5-49A8-8875-F76A88E89403}"/>
              </a:ext>
            </a:extLst>
          </p:cNvPr>
          <p:cNvGrpSpPr/>
          <p:nvPr/>
        </p:nvGrpSpPr>
        <p:grpSpPr>
          <a:xfrm rot="1334089">
            <a:off x="2310920" y="1362998"/>
            <a:ext cx="1376272" cy="1646389"/>
            <a:chOff x="4200129" y="1047775"/>
            <a:chExt cx="1554866" cy="1860035"/>
          </a:xfrm>
        </p:grpSpPr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xmlns="" id="{DA05075D-B224-423E-999D-E971743A190F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xmlns="" id="{AAA1B918-197D-4EB1-BB80-41C0ABD6C895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xmlns="" id="{D7C8822F-F1CD-4A63-8EE6-7C0DEE6CEEB1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xmlns="" id="{95D94FDD-821A-4843-8F55-B3BB99795A6D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xmlns="" id="{01BC69FB-3C0B-4747-9DA2-5D2BE13E52DF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4" name="Graphic 81">
              <a:extLst>
                <a:ext uri="{FF2B5EF4-FFF2-40B4-BE49-F238E27FC236}">
                  <a16:creationId xmlns:a16="http://schemas.microsoft.com/office/drawing/2014/main" xmlns="" id="{5D098C22-BD9C-41DE-AC34-3E00A692D954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xmlns="" id="{1BEED036-AD1F-49F6-8F64-1E686860ADC9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xmlns="" id="{7AF1BE1C-E9B0-4782-BB31-A33ACDF0EC6C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xmlns="" id="{8B3386F3-B952-4C77-B90C-665736ECD3C9}"/>
              </a:ext>
            </a:extLst>
          </p:cNvPr>
          <p:cNvGrpSpPr/>
          <p:nvPr/>
        </p:nvGrpSpPr>
        <p:grpSpPr>
          <a:xfrm rot="20234180">
            <a:off x="3464137" y="1334151"/>
            <a:ext cx="1579169" cy="1635670"/>
            <a:chOff x="6563619" y="1067070"/>
            <a:chExt cx="1784092" cy="1847925"/>
          </a:xfrm>
        </p:grpSpPr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xmlns="" id="{91CA2470-665B-49D8-9C91-9B62DF697B3C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xmlns="" id="{3812671E-A6B2-4045-A03A-5C37DC45DB45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xmlns="" id="{D443FEC8-BAFC-45CC-924F-6B84AAA36A56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xmlns="" id="{D99A5E59-CEA8-48F4-94DA-8BF356DE13DC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xmlns="" id="{B23ACCC1-2EFA-4E88-BED7-988E635C285F}"/>
              </a:ext>
            </a:extLst>
          </p:cNvPr>
          <p:cNvGrpSpPr/>
          <p:nvPr/>
        </p:nvGrpSpPr>
        <p:grpSpPr>
          <a:xfrm rot="17422342">
            <a:off x="2183561" y="3187278"/>
            <a:ext cx="1571701" cy="1274220"/>
            <a:chOff x="8213001" y="3218811"/>
            <a:chExt cx="1775655" cy="1439571"/>
          </a:xfrm>
        </p:grpSpPr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xmlns="" id="{1559F6EA-E20B-4632-8A04-D7E526B3C50E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xmlns="" id="{5FD280AC-11B0-4041-8F14-BD94B2773EA2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xmlns="" id="{B3F4E7F4-1FE0-48A2-A83E-D2F21CF0440C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xmlns="" id="{1843D688-82DF-4996-849C-3D063F30293F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xmlns="" id="{0501EC95-02F7-4283-800A-86A2B792941E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xmlns="" id="{F6803E73-C8A4-401F-A6C5-442792175F0A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xmlns="" id="{47E24FA2-968A-4A52-9933-21220F691EAA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xmlns="" id="{3568CA98-96D3-4CC9-AA93-2D7501D06ABF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xmlns="" id="{266143FE-FF0A-433C-AD1D-EB9E2C6A035C}"/>
              </a:ext>
            </a:extLst>
          </p:cNvPr>
          <p:cNvGrpSpPr/>
          <p:nvPr/>
        </p:nvGrpSpPr>
        <p:grpSpPr>
          <a:xfrm>
            <a:off x="245309" y="1194320"/>
            <a:ext cx="1981770" cy="5020829"/>
            <a:chOff x="896897" y="372794"/>
            <a:chExt cx="2425766" cy="6145697"/>
          </a:xfrm>
        </p:grpSpPr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xmlns="" id="{1B7FDD73-6E4B-4626-967A-17539AC6E206}"/>
                </a:ext>
              </a:extLst>
            </p:cNvPr>
            <p:cNvSpPr/>
            <p:nvPr/>
          </p:nvSpPr>
          <p:spPr>
            <a:xfrm>
              <a:off x="1884251" y="5904482"/>
              <a:ext cx="908701" cy="422652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xmlns="" id="{F67E7196-6FAF-4158-88E5-DEBA7734A07D}"/>
                </a:ext>
              </a:extLst>
            </p:cNvPr>
            <p:cNvSpPr/>
            <p:nvPr/>
          </p:nvSpPr>
          <p:spPr>
            <a:xfrm>
              <a:off x="1403251" y="5981252"/>
              <a:ext cx="401519" cy="528315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xmlns="" id="{28FD80FD-22DE-48D2-A2B9-07C2FB52490E}"/>
                </a:ext>
              </a:extLst>
            </p:cNvPr>
            <p:cNvSpPr/>
            <p:nvPr/>
          </p:nvSpPr>
          <p:spPr>
            <a:xfrm>
              <a:off x="896897" y="1140047"/>
              <a:ext cx="1606075" cy="1415883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xmlns="" id="{E4CA6D16-A5BD-43DA-9C0B-5BA1D5555955}"/>
                </a:ext>
              </a:extLst>
            </p:cNvPr>
            <p:cNvSpPr/>
            <p:nvPr/>
          </p:nvSpPr>
          <p:spPr>
            <a:xfrm>
              <a:off x="1235707" y="2205536"/>
              <a:ext cx="1289086" cy="3888394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xmlns="" id="{DBE5B9DF-1BEA-49E0-8BD3-7EE7CCD9D5FD}"/>
                </a:ext>
              </a:extLst>
            </p:cNvPr>
            <p:cNvSpPr/>
            <p:nvPr/>
          </p:nvSpPr>
          <p:spPr>
            <a:xfrm>
              <a:off x="1870706" y="5880287"/>
              <a:ext cx="929833" cy="486049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xmlns="" id="{0674DF65-6782-4285-8981-932A064F71DB}"/>
                </a:ext>
              </a:extLst>
            </p:cNvPr>
            <p:cNvSpPr/>
            <p:nvPr/>
          </p:nvSpPr>
          <p:spPr>
            <a:xfrm>
              <a:off x="1518804" y="372794"/>
              <a:ext cx="697375" cy="59171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xmlns="" id="{6178E556-C822-4677-AB36-8152FA4BDA46}"/>
                </a:ext>
              </a:extLst>
            </p:cNvPr>
            <p:cNvSpPr/>
            <p:nvPr/>
          </p:nvSpPr>
          <p:spPr>
            <a:xfrm>
              <a:off x="1389934" y="5990176"/>
              <a:ext cx="443784" cy="528315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xmlns="" id="{BAE9CF57-6795-42FF-A09E-F655806F00A3}"/>
                </a:ext>
              </a:extLst>
            </p:cNvPr>
            <p:cNvSpPr/>
            <p:nvPr/>
          </p:nvSpPr>
          <p:spPr>
            <a:xfrm>
              <a:off x="988313" y="705022"/>
              <a:ext cx="1914616" cy="1929923"/>
            </a:xfrm>
            <a:custGeom>
              <a:avLst/>
              <a:gdLst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15007 w 1914616"/>
                <a:gd name="connsiteY14" fmla="*/ 1529154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914616" h="1929923">
                  <a:moveTo>
                    <a:pt x="1895064" y="1476543"/>
                  </a:moveTo>
                  <a:lnTo>
                    <a:pt x="1912499" y="1486317"/>
                  </a:lnTo>
                  <a:cubicBezTo>
                    <a:pt x="1920952" y="1503222"/>
                    <a:pt x="1901932" y="1507449"/>
                    <a:pt x="1893480" y="1518016"/>
                  </a:cubicBezTo>
                  <a:cubicBezTo>
                    <a:pt x="1802609" y="1613112"/>
                    <a:pt x="1696946" y="1691303"/>
                    <a:pt x="1597623" y="1777947"/>
                  </a:cubicBezTo>
                  <a:cubicBezTo>
                    <a:pt x="1542678" y="1826552"/>
                    <a:pt x="1479280" y="1864591"/>
                    <a:pt x="1415882" y="1902629"/>
                  </a:cubicBezTo>
                  <a:cubicBezTo>
                    <a:pt x="1335579" y="1921649"/>
                    <a:pt x="1318673" y="1911083"/>
                    <a:pt x="1299653" y="1832892"/>
                  </a:cubicBezTo>
                  <a:cubicBezTo>
                    <a:pt x="1270068" y="1710323"/>
                    <a:pt x="1322899" y="1638472"/>
                    <a:pt x="1453921" y="1627905"/>
                  </a:cubicBezTo>
                  <a:cubicBezTo>
                    <a:pt x="1464487" y="1627905"/>
                    <a:pt x="1475054" y="1627905"/>
                    <a:pt x="1481394" y="1617339"/>
                  </a:cubicBezTo>
                  <a:cubicBezTo>
                    <a:pt x="1485620" y="1608886"/>
                    <a:pt x="1479280" y="1604660"/>
                    <a:pt x="1472941" y="1598319"/>
                  </a:cubicBezTo>
                  <a:cubicBezTo>
                    <a:pt x="1462374" y="1585640"/>
                    <a:pt x="1432788" y="1583527"/>
                    <a:pt x="1441242" y="1564507"/>
                  </a:cubicBezTo>
                  <a:cubicBezTo>
                    <a:pt x="1451808" y="1543375"/>
                    <a:pt x="1477167" y="1556054"/>
                    <a:pt x="1496186" y="1560281"/>
                  </a:cubicBezTo>
                  <a:cubicBezTo>
                    <a:pt x="1515206" y="1568734"/>
                    <a:pt x="1536338" y="1570847"/>
                    <a:pt x="1553244" y="1583527"/>
                  </a:cubicBezTo>
                  <a:cubicBezTo>
                    <a:pt x="1563811" y="1566620"/>
                    <a:pt x="1536338" y="1556054"/>
                    <a:pt x="1553244" y="1541262"/>
                  </a:cubicBezTo>
                  <a:cubicBezTo>
                    <a:pt x="1572264" y="1520129"/>
                    <a:pt x="1589170" y="1526469"/>
                    <a:pt x="1606076" y="1541262"/>
                  </a:cubicBezTo>
                  <a:cubicBezTo>
                    <a:pt x="1642001" y="1589867"/>
                    <a:pt x="1618736" y="1597569"/>
                    <a:pt x="1715007" y="1529154"/>
                  </a:cubicBezTo>
                  <a:cubicBezTo>
                    <a:pt x="1743824" y="1568556"/>
                    <a:pt x="1732092" y="1565690"/>
                    <a:pt x="1800299" y="1520899"/>
                  </a:cubicBezTo>
                  <a:cubicBezTo>
                    <a:pt x="1808751" y="1533578"/>
                    <a:pt x="1855440" y="1494770"/>
                    <a:pt x="1874460" y="1477864"/>
                  </a:cubicBezTo>
                  <a:cubicBezTo>
                    <a:pt x="1880800" y="1479977"/>
                    <a:pt x="1888196" y="1477335"/>
                    <a:pt x="1895064" y="1476543"/>
                  </a:cubicBezTo>
                  <a:close/>
                  <a:moveTo>
                    <a:pt x="1244180" y="1396504"/>
                  </a:moveTo>
                  <a:cubicBezTo>
                    <a:pt x="1304408" y="1400202"/>
                    <a:pt x="1363051" y="1412353"/>
                    <a:pt x="1430676" y="1431372"/>
                  </a:cubicBezTo>
                  <a:cubicBezTo>
                    <a:pt x="1437015" y="1433485"/>
                    <a:pt x="1443355" y="1433485"/>
                    <a:pt x="1443355" y="1441939"/>
                  </a:cubicBezTo>
                  <a:cubicBezTo>
                    <a:pt x="1445468" y="1452505"/>
                    <a:pt x="1437015" y="1454618"/>
                    <a:pt x="1428562" y="1456732"/>
                  </a:cubicBezTo>
                  <a:cubicBezTo>
                    <a:pt x="1407429" y="1465184"/>
                    <a:pt x="1388411" y="1473638"/>
                    <a:pt x="1363051" y="1463072"/>
                  </a:cubicBezTo>
                  <a:cubicBezTo>
                    <a:pt x="1339805" y="1452505"/>
                    <a:pt x="1312333" y="1454618"/>
                    <a:pt x="1286973" y="1450392"/>
                  </a:cubicBezTo>
                  <a:cubicBezTo>
                    <a:pt x="1261615" y="1439826"/>
                    <a:pt x="1227802" y="1437712"/>
                    <a:pt x="1198217" y="1446166"/>
                  </a:cubicBezTo>
                  <a:cubicBezTo>
                    <a:pt x="1227802" y="1450392"/>
                    <a:pt x="1267955" y="1454618"/>
                    <a:pt x="1286973" y="1467298"/>
                  </a:cubicBezTo>
                  <a:cubicBezTo>
                    <a:pt x="1289087" y="1509563"/>
                    <a:pt x="1257388" y="1492658"/>
                    <a:pt x="1240482" y="1496883"/>
                  </a:cubicBezTo>
                  <a:cubicBezTo>
                    <a:pt x="1213009" y="1490544"/>
                    <a:pt x="1170744" y="1482091"/>
                    <a:pt x="1147498" y="1486317"/>
                  </a:cubicBezTo>
                  <a:cubicBezTo>
                    <a:pt x="1134819" y="1490544"/>
                    <a:pt x="1115800" y="1492658"/>
                    <a:pt x="1109460" y="1494770"/>
                  </a:cubicBezTo>
                  <a:cubicBezTo>
                    <a:pt x="1115800" y="1496883"/>
                    <a:pt x="1132705" y="1498997"/>
                    <a:pt x="1147498" y="1496883"/>
                  </a:cubicBezTo>
                  <a:cubicBezTo>
                    <a:pt x="1181310" y="1492658"/>
                    <a:pt x="1202443" y="1494770"/>
                    <a:pt x="1210896" y="1513790"/>
                  </a:cubicBezTo>
                  <a:cubicBezTo>
                    <a:pt x="1166518" y="1530696"/>
                    <a:pt x="1115800" y="1524356"/>
                    <a:pt x="1073535" y="1551829"/>
                  </a:cubicBezTo>
                  <a:cubicBezTo>
                    <a:pt x="1014363" y="1562395"/>
                    <a:pt x="957305" y="1572961"/>
                    <a:pt x="898134" y="1581414"/>
                  </a:cubicBezTo>
                  <a:cubicBezTo>
                    <a:pt x="881228" y="1583528"/>
                    <a:pt x="870662" y="1591980"/>
                    <a:pt x="862209" y="1606773"/>
                  </a:cubicBezTo>
                  <a:cubicBezTo>
                    <a:pt x="857982" y="1613113"/>
                    <a:pt x="832624" y="1625793"/>
                    <a:pt x="813604" y="1638472"/>
                  </a:cubicBezTo>
                  <a:lnTo>
                    <a:pt x="678355" y="1720889"/>
                  </a:lnTo>
                  <a:cubicBezTo>
                    <a:pt x="572693" y="1788513"/>
                    <a:pt x="467030" y="1839232"/>
                    <a:pt x="342348" y="1870931"/>
                  </a:cubicBezTo>
                  <a:cubicBezTo>
                    <a:pt x="333894" y="1873043"/>
                    <a:pt x="228231" y="1887837"/>
                    <a:pt x="156381" y="1917423"/>
                  </a:cubicBezTo>
                  <a:cubicBezTo>
                    <a:pt x="118343" y="1934328"/>
                    <a:pt x="84530" y="1936441"/>
                    <a:pt x="57058" y="1908969"/>
                  </a:cubicBezTo>
                  <a:cubicBezTo>
                    <a:pt x="29586" y="1879384"/>
                    <a:pt x="14793" y="1851911"/>
                    <a:pt x="0" y="1809646"/>
                  </a:cubicBezTo>
                  <a:cubicBezTo>
                    <a:pt x="69738" y="1750475"/>
                    <a:pt x="57058" y="1731456"/>
                    <a:pt x="112003" y="1691303"/>
                  </a:cubicBezTo>
                  <a:cubicBezTo>
                    <a:pt x="293743" y="1579301"/>
                    <a:pt x="369820" y="1600433"/>
                    <a:pt x="416312" y="1598320"/>
                  </a:cubicBezTo>
                  <a:cubicBezTo>
                    <a:pt x="469143" y="1591980"/>
                    <a:pt x="530428" y="1591980"/>
                    <a:pt x="608618" y="1566621"/>
                  </a:cubicBezTo>
                  <a:cubicBezTo>
                    <a:pt x="712168" y="1534922"/>
                    <a:pt x="762885" y="1532809"/>
                    <a:pt x="836849" y="1511676"/>
                  </a:cubicBezTo>
                  <a:cubicBezTo>
                    <a:pt x="934060" y="1486317"/>
                    <a:pt x="982665" y="1439826"/>
                    <a:pt x="1048175" y="1412353"/>
                  </a:cubicBezTo>
                  <a:cubicBezTo>
                    <a:pt x="1122139" y="1397560"/>
                    <a:pt x="1183952" y="1392805"/>
                    <a:pt x="1244180" y="1396504"/>
                  </a:cubicBezTo>
                  <a:close/>
                  <a:moveTo>
                    <a:pt x="946179" y="991"/>
                  </a:moveTo>
                  <a:cubicBezTo>
                    <a:pt x="959024" y="3105"/>
                    <a:pt x="971571" y="8652"/>
                    <a:pt x="982666" y="18162"/>
                  </a:cubicBezTo>
                  <a:cubicBezTo>
                    <a:pt x="1031271" y="51974"/>
                    <a:pt x="1096782" y="60427"/>
                    <a:pt x="1151726" y="70993"/>
                  </a:cubicBezTo>
                  <a:cubicBezTo>
                    <a:pt x="1153840" y="90013"/>
                    <a:pt x="1155953" y="98466"/>
                    <a:pt x="1155953" y="111145"/>
                  </a:cubicBezTo>
                  <a:lnTo>
                    <a:pt x="1155953" y="208355"/>
                  </a:lnTo>
                  <a:cubicBezTo>
                    <a:pt x="1122141" y="261186"/>
                    <a:pt x="1115801" y="307678"/>
                    <a:pt x="1117914" y="373189"/>
                  </a:cubicBezTo>
                  <a:cubicBezTo>
                    <a:pt x="1120027" y="417568"/>
                    <a:pt x="1098895" y="459833"/>
                    <a:pt x="1067196" y="493645"/>
                  </a:cubicBezTo>
                  <a:cubicBezTo>
                    <a:pt x="1048177" y="514777"/>
                    <a:pt x="1033384" y="529570"/>
                    <a:pt x="1016478" y="563382"/>
                  </a:cubicBezTo>
                  <a:cubicBezTo>
                    <a:pt x="1005912" y="586628"/>
                    <a:pt x="999572" y="605647"/>
                    <a:pt x="989006" y="624667"/>
                  </a:cubicBezTo>
                  <a:cubicBezTo>
                    <a:pt x="983723" y="638403"/>
                    <a:pt x="975269" y="644743"/>
                    <a:pt x="965495" y="646328"/>
                  </a:cubicBezTo>
                  <a:lnTo>
                    <a:pt x="959415" y="645000"/>
                  </a:lnTo>
                  <a:lnTo>
                    <a:pt x="880948" y="615551"/>
                  </a:lnTo>
                  <a:lnTo>
                    <a:pt x="856567" y="604576"/>
                  </a:lnTo>
                  <a:lnTo>
                    <a:pt x="773453" y="559156"/>
                  </a:lnTo>
                  <a:cubicBezTo>
                    <a:pt x="792472" y="576062"/>
                    <a:pt x="818360" y="588213"/>
                    <a:pt x="846625" y="600101"/>
                  </a:cubicBezTo>
                  <a:lnTo>
                    <a:pt x="856567" y="604576"/>
                  </a:lnTo>
                  <a:lnTo>
                    <a:pt x="867229" y="610403"/>
                  </a:lnTo>
                  <a:lnTo>
                    <a:pt x="880948" y="615551"/>
                  </a:lnTo>
                  <a:lnTo>
                    <a:pt x="934060" y="639460"/>
                  </a:lnTo>
                  <a:lnTo>
                    <a:pt x="959415" y="645000"/>
                  </a:lnTo>
                  <a:lnTo>
                    <a:pt x="978439" y="652139"/>
                  </a:lnTo>
                  <a:cubicBezTo>
                    <a:pt x="982666" y="654253"/>
                    <a:pt x="984779" y="658479"/>
                    <a:pt x="984779" y="662705"/>
                  </a:cubicBezTo>
                  <a:cubicBezTo>
                    <a:pt x="1001685" y="751463"/>
                    <a:pt x="965759" y="831766"/>
                    <a:pt x="955193" y="918410"/>
                  </a:cubicBezTo>
                  <a:cubicBezTo>
                    <a:pt x="953080" y="943769"/>
                    <a:pt x="944627" y="969128"/>
                    <a:pt x="938287" y="994487"/>
                  </a:cubicBezTo>
                  <a:cubicBezTo>
                    <a:pt x="925608" y="1002941"/>
                    <a:pt x="944627" y="1026186"/>
                    <a:pt x="921381" y="1030413"/>
                  </a:cubicBezTo>
                  <a:cubicBezTo>
                    <a:pt x="879116" y="943769"/>
                    <a:pt x="813605" y="871918"/>
                    <a:pt x="754433" y="797954"/>
                  </a:cubicBezTo>
                  <a:cubicBezTo>
                    <a:pt x="729075" y="768368"/>
                    <a:pt x="688922" y="749350"/>
                    <a:pt x="655111" y="728217"/>
                  </a:cubicBezTo>
                  <a:cubicBezTo>
                    <a:pt x="574806" y="677498"/>
                    <a:pt x="547334" y="595081"/>
                    <a:pt x="579033" y="508438"/>
                  </a:cubicBezTo>
                  <a:cubicBezTo>
                    <a:pt x="602279" y="451380"/>
                    <a:pt x="605945" y="374057"/>
                    <a:pt x="616511" y="312772"/>
                  </a:cubicBezTo>
                  <a:cubicBezTo>
                    <a:pt x="641870" y="325451"/>
                    <a:pt x="669903" y="366849"/>
                    <a:pt x="699489" y="333037"/>
                  </a:cubicBezTo>
                  <a:cubicBezTo>
                    <a:pt x="640318" y="333037"/>
                    <a:pt x="629751" y="320357"/>
                    <a:pt x="614958" y="265413"/>
                  </a:cubicBezTo>
                  <a:cubicBezTo>
                    <a:pt x="608619" y="242168"/>
                    <a:pt x="591712" y="225188"/>
                    <a:pt x="585372" y="197789"/>
                  </a:cubicBezTo>
                  <a:cubicBezTo>
                    <a:pt x="579033" y="170389"/>
                    <a:pt x="553673" y="130598"/>
                    <a:pt x="576920" y="101013"/>
                  </a:cubicBezTo>
                  <a:cubicBezTo>
                    <a:pt x="644544" y="98899"/>
                    <a:pt x="705828" y="136505"/>
                    <a:pt x="710055" y="229487"/>
                  </a:cubicBezTo>
                  <a:cubicBezTo>
                    <a:pt x="739641" y="212582"/>
                    <a:pt x="739641" y="185109"/>
                    <a:pt x="737527" y="157637"/>
                  </a:cubicBezTo>
                  <a:cubicBezTo>
                    <a:pt x="735414" y="128051"/>
                    <a:pt x="741754" y="109032"/>
                    <a:pt x="777680" y="115372"/>
                  </a:cubicBezTo>
                  <a:cubicBezTo>
                    <a:pt x="822058" y="123824"/>
                    <a:pt x="841077" y="96352"/>
                    <a:pt x="853757" y="60427"/>
                  </a:cubicBezTo>
                  <a:cubicBezTo>
                    <a:pt x="866436" y="19218"/>
                    <a:pt x="907645" y="-5348"/>
                    <a:pt x="946179" y="99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0" name="Group 289">
              <a:extLst>
                <a:ext uri="{FF2B5EF4-FFF2-40B4-BE49-F238E27FC236}">
                  <a16:creationId xmlns:a16="http://schemas.microsoft.com/office/drawing/2014/main" xmlns="" id="{DC835CA2-1451-4E43-9533-249A97DC8A44}"/>
                </a:ext>
              </a:extLst>
            </p:cNvPr>
            <p:cNvGrpSpPr/>
            <p:nvPr/>
          </p:nvGrpSpPr>
          <p:grpSpPr>
            <a:xfrm>
              <a:off x="1314164" y="2864343"/>
              <a:ext cx="1013391" cy="285088"/>
              <a:chOff x="8963351" y="2835327"/>
              <a:chExt cx="1121835" cy="315595"/>
            </a:xfrm>
          </p:grpSpPr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xmlns="" id="{5B19975D-C59F-43C9-B53D-AD372D070692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xmlns="" id="{EF59D05B-D368-4326-9ABA-3A043F3297BB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xmlns="" id="{1735BE42-AD3C-4A6A-9E68-30AAA33B67CA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xmlns="" id="{CBEDF141-C02F-4791-9CBC-A012F9979DE0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xmlns="" id="{5DF247CB-6826-4142-A272-35DB43ABF730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xmlns="" id="{D6F17873-AAA6-4B41-B757-D6A5B93CC241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xmlns="" id="{909EAF7B-7601-4687-BCFB-2BA982E0D475}"/>
                </a:ext>
              </a:extLst>
            </p:cNvPr>
            <p:cNvSpPr/>
            <p:nvPr/>
          </p:nvSpPr>
          <p:spPr>
            <a:xfrm>
              <a:off x="1909694" y="1707401"/>
              <a:ext cx="217666" cy="1291202"/>
            </a:xfrm>
            <a:custGeom>
              <a:avLst/>
              <a:gdLst>
                <a:gd name="connsiteX0" fmla="*/ 200760 w 217666"/>
                <a:gd name="connsiteY0" fmla="*/ 1217238 h 1291202"/>
                <a:gd name="connsiteX1" fmla="*/ 217666 w 217666"/>
                <a:gd name="connsiteY1" fmla="*/ 1232030 h 1291202"/>
                <a:gd name="connsiteX2" fmla="*/ 202873 w 217666"/>
                <a:gd name="connsiteY2" fmla="*/ 1251050 h 1291202"/>
                <a:gd name="connsiteX3" fmla="*/ 183853 w 217666"/>
                <a:gd name="connsiteY3" fmla="*/ 1236257 h 1291202"/>
                <a:gd name="connsiteX4" fmla="*/ 200760 w 217666"/>
                <a:gd name="connsiteY4" fmla="*/ 1217238 h 1291202"/>
                <a:gd name="connsiteX5" fmla="*/ 188082 w 217666"/>
                <a:gd name="connsiteY5" fmla="*/ 929834 h 1291202"/>
                <a:gd name="connsiteX6" fmla="*/ 204988 w 217666"/>
                <a:gd name="connsiteY6" fmla="*/ 950967 h 1291202"/>
                <a:gd name="connsiteX7" fmla="*/ 181742 w 217666"/>
                <a:gd name="connsiteY7" fmla="*/ 969987 h 1291202"/>
                <a:gd name="connsiteX8" fmla="*/ 166949 w 217666"/>
                <a:gd name="connsiteY8" fmla="*/ 946740 h 1291202"/>
                <a:gd name="connsiteX9" fmla="*/ 188082 w 217666"/>
                <a:gd name="connsiteY9" fmla="*/ 929834 h 1291202"/>
                <a:gd name="connsiteX10" fmla="*/ 128909 w 217666"/>
                <a:gd name="connsiteY10" fmla="*/ 657225 h 1291202"/>
                <a:gd name="connsiteX11" fmla="*/ 141589 w 217666"/>
                <a:gd name="connsiteY11" fmla="*/ 674131 h 1291202"/>
                <a:gd name="connsiteX12" fmla="*/ 124682 w 217666"/>
                <a:gd name="connsiteY12" fmla="*/ 691037 h 1291202"/>
                <a:gd name="connsiteX13" fmla="*/ 109890 w 217666"/>
                <a:gd name="connsiteY13" fmla="*/ 672017 h 1291202"/>
                <a:gd name="connsiteX14" fmla="*/ 128909 w 217666"/>
                <a:gd name="connsiteY14" fmla="*/ 657225 h 1291202"/>
                <a:gd name="connsiteX15" fmla="*/ 69737 w 217666"/>
                <a:gd name="connsiteY15" fmla="*/ 623411 h 1291202"/>
                <a:gd name="connsiteX16" fmla="*/ 88757 w 217666"/>
                <a:gd name="connsiteY16" fmla="*/ 648770 h 1291202"/>
                <a:gd name="connsiteX17" fmla="*/ 120456 w 217666"/>
                <a:gd name="connsiteY17" fmla="*/ 828398 h 1291202"/>
                <a:gd name="connsiteX18" fmla="*/ 164834 w 217666"/>
                <a:gd name="connsiteY18" fmla="*/ 980552 h 1291202"/>
                <a:gd name="connsiteX19" fmla="*/ 173288 w 217666"/>
                <a:gd name="connsiteY19" fmla="*/ 1219351 h 1291202"/>
                <a:gd name="connsiteX20" fmla="*/ 147928 w 217666"/>
                <a:gd name="connsiteY20" fmla="*/ 1291202 h 1291202"/>
                <a:gd name="connsiteX21" fmla="*/ 137362 w 217666"/>
                <a:gd name="connsiteY21" fmla="*/ 1289088 h 1291202"/>
                <a:gd name="connsiteX22" fmla="*/ 158495 w 217666"/>
                <a:gd name="connsiteY22" fmla="*/ 1217238 h 1291202"/>
                <a:gd name="connsiteX23" fmla="*/ 150042 w 217666"/>
                <a:gd name="connsiteY23" fmla="*/ 980552 h 1291202"/>
                <a:gd name="connsiteX24" fmla="*/ 105663 w 217666"/>
                <a:gd name="connsiteY24" fmla="*/ 800925 h 1291202"/>
                <a:gd name="connsiteX25" fmla="*/ 69737 w 217666"/>
                <a:gd name="connsiteY25" fmla="*/ 623411 h 1291202"/>
                <a:gd name="connsiteX26" fmla="*/ 50719 w 217666"/>
                <a:gd name="connsiteY26" fmla="*/ 120456 h 1291202"/>
                <a:gd name="connsiteX27" fmla="*/ 67625 w 217666"/>
                <a:gd name="connsiteY27" fmla="*/ 137363 h 1291202"/>
                <a:gd name="connsiteX28" fmla="*/ 52832 w 217666"/>
                <a:gd name="connsiteY28" fmla="*/ 154269 h 1291202"/>
                <a:gd name="connsiteX29" fmla="*/ 33812 w 217666"/>
                <a:gd name="connsiteY29" fmla="*/ 139476 h 1291202"/>
                <a:gd name="connsiteX30" fmla="*/ 50719 w 217666"/>
                <a:gd name="connsiteY30" fmla="*/ 120456 h 1291202"/>
                <a:gd name="connsiteX31" fmla="*/ 8454 w 217666"/>
                <a:gd name="connsiteY31" fmla="*/ 0 h 1291202"/>
                <a:gd name="connsiteX32" fmla="*/ 10567 w 217666"/>
                <a:gd name="connsiteY32" fmla="*/ 99323 h 1291202"/>
                <a:gd name="connsiteX33" fmla="*/ 23247 w 217666"/>
                <a:gd name="connsiteY33" fmla="*/ 226119 h 1291202"/>
                <a:gd name="connsiteX34" fmla="*/ 42266 w 217666"/>
                <a:gd name="connsiteY34" fmla="*/ 460692 h 1291202"/>
                <a:gd name="connsiteX35" fmla="*/ 25360 w 217666"/>
                <a:gd name="connsiteY35" fmla="*/ 469144 h 1291202"/>
                <a:gd name="connsiteX36" fmla="*/ 2114 w 217666"/>
                <a:gd name="connsiteY36" fmla="*/ 109890 h 1291202"/>
                <a:gd name="connsiteX37" fmla="*/ 0 w 217666"/>
                <a:gd name="connsiteY37" fmla="*/ 29586 h 1291202"/>
                <a:gd name="connsiteX38" fmla="*/ 8454 w 217666"/>
                <a:gd name="connsiteY38" fmla="*/ 0 h 129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7666" h="1291202">
                  <a:moveTo>
                    <a:pt x="200760" y="1217238"/>
                  </a:moveTo>
                  <a:cubicBezTo>
                    <a:pt x="209213" y="1215124"/>
                    <a:pt x="215553" y="1221464"/>
                    <a:pt x="217666" y="1232030"/>
                  </a:cubicBezTo>
                  <a:cubicBezTo>
                    <a:pt x="217666" y="1242597"/>
                    <a:pt x="213440" y="1248937"/>
                    <a:pt x="202873" y="1251050"/>
                  </a:cubicBezTo>
                  <a:cubicBezTo>
                    <a:pt x="192307" y="1251050"/>
                    <a:pt x="185967" y="1244710"/>
                    <a:pt x="183853" y="1236257"/>
                  </a:cubicBezTo>
                  <a:cubicBezTo>
                    <a:pt x="183853" y="1225691"/>
                    <a:pt x="190194" y="1219351"/>
                    <a:pt x="200760" y="1217238"/>
                  </a:cubicBezTo>
                  <a:close/>
                  <a:moveTo>
                    <a:pt x="188082" y="929834"/>
                  </a:moveTo>
                  <a:cubicBezTo>
                    <a:pt x="198648" y="931948"/>
                    <a:pt x="207101" y="940401"/>
                    <a:pt x="204988" y="950967"/>
                  </a:cubicBezTo>
                  <a:cubicBezTo>
                    <a:pt x="204988" y="963647"/>
                    <a:pt x="196534" y="974214"/>
                    <a:pt x="181742" y="969987"/>
                  </a:cubicBezTo>
                  <a:cubicBezTo>
                    <a:pt x="169062" y="967873"/>
                    <a:pt x="164835" y="957307"/>
                    <a:pt x="166949" y="946740"/>
                  </a:cubicBezTo>
                  <a:cubicBezTo>
                    <a:pt x="169062" y="936174"/>
                    <a:pt x="175401" y="929834"/>
                    <a:pt x="188082" y="929834"/>
                  </a:cubicBezTo>
                  <a:close/>
                  <a:moveTo>
                    <a:pt x="128909" y="657225"/>
                  </a:moveTo>
                  <a:cubicBezTo>
                    <a:pt x="137362" y="659338"/>
                    <a:pt x="143702" y="665678"/>
                    <a:pt x="141589" y="674131"/>
                  </a:cubicBezTo>
                  <a:cubicBezTo>
                    <a:pt x="141589" y="684697"/>
                    <a:pt x="135249" y="691037"/>
                    <a:pt x="124682" y="691037"/>
                  </a:cubicBezTo>
                  <a:cubicBezTo>
                    <a:pt x="114116" y="688924"/>
                    <a:pt x="107776" y="684697"/>
                    <a:pt x="109890" y="672017"/>
                  </a:cubicBezTo>
                  <a:cubicBezTo>
                    <a:pt x="112003" y="661451"/>
                    <a:pt x="118343" y="655111"/>
                    <a:pt x="128909" y="657225"/>
                  </a:cubicBezTo>
                  <a:close/>
                  <a:moveTo>
                    <a:pt x="69737" y="623411"/>
                  </a:moveTo>
                  <a:cubicBezTo>
                    <a:pt x="86644" y="623411"/>
                    <a:pt x="86644" y="636091"/>
                    <a:pt x="88757" y="648770"/>
                  </a:cubicBezTo>
                  <a:cubicBezTo>
                    <a:pt x="103550" y="707942"/>
                    <a:pt x="122569" y="765000"/>
                    <a:pt x="120456" y="828398"/>
                  </a:cubicBezTo>
                  <a:cubicBezTo>
                    <a:pt x="118343" y="879116"/>
                    <a:pt x="139476" y="931948"/>
                    <a:pt x="164834" y="980552"/>
                  </a:cubicBezTo>
                  <a:cubicBezTo>
                    <a:pt x="204987" y="1058743"/>
                    <a:pt x="224007" y="1136933"/>
                    <a:pt x="173288" y="1219351"/>
                  </a:cubicBezTo>
                  <a:cubicBezTo>
                    <a:pt x="160608" y="1240483"/>
                    <a:pt x="156382" y="1267956"/>
                    <a:pt x="147928" y="1291202"/>
                  </a:cubicBezTo>
                  <a:cubicBezTo>
                    <a:pt x="143702" y="1291202"/>
                    <a:pt x="141589" y="1289088"/>
                    <a:pt x="137362" y="1289088"/>
                  </a:cubicBezTo>
                  <a:cubicBezTo>
                    <a:pt x="143702" y="1265843"/>
                    <a:pt x="145815" y="1238370"/>
                    <a:pt x="158495" y="1217238"/>
                  </a:cubicBezTo>
                  <a:cubicBezTo>
                    <a:pt x="207100" y="1134820"/>
                    <a:pt x="188081" y="1056630"/>
                    <a:pt x="150042" y="980552"/>
                  </a:cubicBezTo>
                  <a:cubicBezTo>
                    <a:pt x="122569" y="923494"/>
                    <a:pt x="101436" y="864323"/>
                    <a:pt x="105663" y="800925"/>
                  </a:cubicBezTo>
                  <a:cubicBezTo>
                    <a:pt x="109890" y="739640"/>
                    <a:pt x="73964" y="684696"/>
                    <a:pt x="69737" y="623411"/>
                  </a:cubicBezTo>
                  <a:close/>
                  <a:moveTo>
                    <a:pt x="50719" y="120456"/>
                  </a:moveTo>
                  <a:cubicBezTo>
                    <a:pt x="61286" y="120456"/>
                    <a:pt x="67625" y="126797"/>
                    <a:pt x="67625" y="137363"/>
                  </a:cubicBezTo>
                  <a:cubicBezTo>
                    <a:pt x="67625" y="147930"/>
                    <a:pt x="63399" y="154269"/>
                    <a:pt x="52832" y="154269"/>
                  </a:cubicBezTo>
                  <a:cubicBezTo>
                    <a:pt x="42266" y="154269"/>
                    <a:pt x="35926" y="150043"/>
                    <a:pt x="33812" y="139476"/>
                  </a:cubicBezTo>
                  <a:cubicBezTo>
                    <a:pt x="33812" y="128910"/>
                    <a:pt x="40153" y="124683"/>
                    <a:pt x="50719" y="120456"/>
                  </a:cubicBezTo>
                  <a:close/>
                  <a:moveTo>
                    <a:pt x="8454" y="0"/>
                  </a:moveTo>
                  <a:cubicBezTo>
                    <a:pt x="8454" y="35926"/>
                    <a:pt x="10567" y="63399"/>
                    <a:pt x="10567" y="99323"/>
                  </a:cubicBezTo>
                  <a:cubicBezTo>
                    <a:pt x="12681" y="139476"/>
                    <a:pt x="21133" y="190194"/>
                    <a:pt x="23247" y="226119"/>
                  </a:cubicBezTo>
                  <a:cubicBezTo>
                    <a:pt x="27474" y="291631"/>
                    <a:pt x="42266" y="458578"/>
                    <a:pt x="42266" y="460692"/>
                  </a:cubicBezTo>
                  <a:cubicBezTo>
                    <a:pt x="33814" y="462805"/>
                    <a:pt x="33814" y="464917"/>
                    <a:pt x="25360" y="469144"/>
                  </a:cubicBezTo>
                  <a:cubicBezTo>
                    <a:pt x="6341" y="350802"/>
                    <a:pt x="10567" y="221893"/>
                    <a:pt x="2114" y="109890"/>
                  </a:cubicBezTo>
                  <a:cubicBezTo>
                    <a:pt x="-2113" y="80305"/>
                    <a:pt x="2114" y="54945"/>
                    <a:pt x="0" y="29586"/>
                  </a:cubicBezTo>
                  <a:cubicBezTo>
                    <a:pt x="4227" y="10566"/>
                    <a:pt x="4227" y="14793"/>
                    <a:pt x="845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xmlns="" id="{8C12C959-76F5-4C70-B282-AC502D0B7EFF}"/>
                </a:ext>
              </a:extLst>
            </p:cNvPr>
            <p:cNvSpPr/>
            <p:nvPr/>
          </p:nvSpPr>
          <p:spPr>
            <a:xfrm>
              <a:off x="971407" y="764890"/>
              <a:ext cx="1967442" cy="1883145"/>
            </a:xfrm>
            <a:custGeom>
              <a:avLst/>
              <a:gdLst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889252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9548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4039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967442" h="1883145">
                  <a:moveTo>
                    <a:pt x="16907" y="1749777"/>
                  </a:moveTo>
                  <a:cubicBezTo>
                    <a:pt x="31699" y="1787817"/>
                    <a:pt x="40152" y="1808949"/>
                    <a:pt x="59172" y="1832195"/>
                  </a:cubicBezTo>
                  <a:cubicBezTo>
                    <a:pt x="97211" y="1880800"/>
                    <a:pt x="133136" y="1874460"/>
                    <a:pt x="173288" y="1857554"/>
                  </a:cubicBezTo>
                  <a:cubicBezTo>
                    <a:pt x="224007" y="1838535"/>
                    <a:pt x="270498" y="1823741"/>
                    <a:pt x="323329" y="1817402"/>
                  </a:cubicBezTo>
                  <a:cubicBezTo>
                    <a:pt x="338122" y="1815289"/>
                    <a:pt x="350802" y="1813175"/>
                    <a:pt x="359255" y="1811062"/>
                  </a:cubicBezTo>
                  <a:cubicBezTo>
                    <a:pt x="344462" y="1827968"/>
                    <a:pt x="350802" y="1838535"/>
                    <a:pt x="346576" y="1851215"/>
                  </a:cubicBezTo>
                  <a:cubicBezTo>
                    <a:pt x="348689" y="1830082"/>
                    <a:pt x="346576" y="1821629"/>
                    <a:pt x="327556" y="1825855"/>
                  </a:cubicBezTo>
                  <a:cubicBezTo>
                    <a:pt x="270498" y="1838535"/>
                    <a:pt x="228232" y="1851215"/>
                    <a:pt x="177515" y="1872347"/>
                  </a:cubicBezTo>
                  <a:cubicBezTo>
                    <a:pt x="145816" y="1882914"/>
                    <a:pt x="92984" y="1899820"/>
                    <a:pt x="50719" y="1842761"/>
                  </a:cubicBezTo>
                  <a:cubicBezTo>
                    <a:pt x="31699" y="1815289"/>
                    <a:pt x="27473" y="1804723"/>
                    <a:pt x="12680" y="1779363"/>
                  </a:cubicBezTo>
                  <a:cubicBezTo>
                    <a:pt x="8453" y="1768797"/>
                    <a:pt x="10566" y="1762457"/>
                    <a:pt x="0" y="1751891"/>
                  </a:cubicBezTo>
                  <a:cubicBezTo>
                    <a:pt x="12680" y="1751891"/>
                    <a:pt x="12680" y="1751891"/>
                    <a:pt x="16907" y="1749777"/>
                  </a:cubicBezTo>
                  <a:close/>
                  <a:moveTo>
                    <a:pt x="1572262" y="1487733"/>
                  </a:moveTo>
                  <a:cubicBezTo>
                    <a:pt x="1576489" y="1508866"/>
                    <a:pt x="1606075" y="1527886"/>
                    <a:pt x="1587056" y="1536339"/>
                  </a:cubicBezTo>
                  <a:cubicBezTo>
                    <a:pt x="1563810" y="1549018"/>
                    <a:pt x="1559583" y="1525773"/>
                    <a:pt x="1532111" y="1513093"/>
                  </a:cubicBezTo>
                  <a:cubicBezTo>
                    <a:pt x="1525770" y="1510980"/>
                    <a:pt x="1519431" y="1504640"/>
                    <a:pt x="1515204" y="1500413"/>
                  </a:cubicBezTo>
                  <a:cubicBezTo>
                    <a:pt x="1519431" y="1500413"/>
                    <a:pt x="1529997" y="1502526"/>
                    <a:pt x="1532111" y="1502526"/>
                  </a:cubicBezTo>
                  <a:cubicBezTo>
                    <a:pt x="1540563" y="1504640"/>
                    <a:pt x="1561696" y="1534225"/>
                    <a:pt x="1580716" y="1529998"/>
                  </a:cubicBezTo>
                  <a:cubicBezTo>
                    <a:pt x="1593395" y="1527886"/>
                    <a:pt x="1557469" y="1494074"/>
                    <a:pt x="1572262" y="1487733"/>
                  </a:cubicBezTo>
                  <a:close/>
                  <a:moveTo>
                    <a:pt x="1697209" y="1483508"/>
                  </a:moveTo>
                  <a:cubicBezTo>
                    <a:pt x="1700114" y="1485093"/>
                    <a:pt x="1703284" y="1487734"/>
                    <a:pt x="1709624" y="1487734"/>
                  </a:cubicBezTo>
                  <a:cubicBezTo>
                    <a:pt x="1699057" y="1496188"/>
                    <a:pt x="1694831" y="1502527"/>
                    <a:pt x="1682151" y="1510981"/>
                  </a:cubicBezTo>
                  <a:cubicBezTo>
                    <a:pt x="1639886" y="1540566"/>
                    <a:pt x="1644113" y="1542680"/>
                    <a:pt x="1625093" y="1489848"/>
                  </a:cubicBezTo>
                  <a:cubicBezTo>
                    <a:pt x="1639886" y="1489848"/>
                    <a:pt x="1633546" y="1487734"/>
                    <a:pt x="1646226" y="1487734"/>
                  </a:cubicBezTo>
                  <a:cubicBezTo>
                    <a:pt x="1641999" y="1496188"/>
                    <a:pt x="1635659" y="1494074"/>
                    <a:pt x="1644113" y="1508867"/>
                  </a:cubicBezTo>
                  <a:cubicBezTo>
                    <a:pt x="1648340" y="1517320"/>
                    <a:pt x="1658906" y="1515207"/>
                    <a:pt x="1667358" y="1508867"/>
                  </a:cubicBezTo>
                  <a:cubicBezTo>
                    <a:pt x="1673698" y="1502527"/>
                    <a:pt x="1684264" y="1496188"/>
                    <a:pt x="1686378" y="1485621"/>
                  </a:cubicBezTo>
                  <a:cubicBezTo>
                    <a:pt x="1691661" y="1481395"/>
                    <a:pt x="1694303" y="1481923"/>
                    <a:pt x="1697209" y="1483508"/>
                  </a:cubicBezTo>
                  <a:close/>
                  <a:moveTo>
                    <a:pt x="1800494" y="1459997"/>
                  </a:moveTo>
                  <a:cubicBezTo>
                    <a:pt x="1802608" y="1461318"/>
                    <a:pt x="1804721" y="1463432"/>
                    <a:pt x="1808947" y="1462375"/>
                  </a:cubicBezTo>
                  <a:cubicBezTo>
                    <a:pt x="1800495" y="1470829"/>
                    <a:pt x="1796268" y="1477168"/>
                    <a:pt x="1787814" y="1485621"/>
                  </a:cubicBezTo>
                  <a:cubicBezTo>
                    <a:pt x="1756115" y="1515207"/>
                    <a:pt x="1760342" y="1517320"/>
                    <a:pt x="1745549" y="1464488"/>
                  </a:cubicBezTo>
                  <a:lnTo>
                    <a:pt x="1762456" y="1464488"/>
                  </a:lnTo>
                  <a:cubicBezTo>
                    <a:pt x="1758229" y="1472942"/>
                    <a:pt x="1754003" y="1470829"/>
                    <a:pt x="1760342" y="1485621"/>
                  </a:cubicBezTo>
                  <a:cubicBezTo>
                    <a:pt x="1764569" y="1494074"/>
                    <a:pt x="1770909" y="1491961"/>
                    <a:pt x="1777248" y="1485621"/>
                  </a:cubicBezTo>
                  <a:cubicBezTo>
                    <a:pt x="1783589" y="1479281"/>
                    <a:pt x="1789928" y="1472942"/>
                    <a:pt x="1792041" y="1462375"/>
                  </a:cubicBezTo>
                  <a:cubicBezTo>
                    <a:pt x="1796268" y="1458148"/>
                    <a:pt x="1798381" y="1458677"/>
                    <a:pt x="1800494" y="1459997"/>
                  </a:cubicBezTo>
                  <a:close/>
                  <a:moveTo>
                    <a:pt x="1187122" y="1428033"/>
                  </a:moveTo>
                  <a:cubicBezTo>
                    <a:pt x="1208783" y="1428033"/>
                    <a:pt x="1230972" y="1431732"/>
                    <a:pt x="1255275" y="1439128"/>
                  </a:cubicBezTo>
                  <a:cubicBezTo>
                    <a:pt x="1246822" y="1443355"/>
                    <a:pt x="1238369" y="1449695"/>
                    <a:pt x="1227802" y="1456034"/>
                  </a:cubicBezTo>
                  <a:cubicBezTo>
                    <a:pt x="1198217" y="1420109"/>
                    <a:pt x="1158065" y="1451808"/>
                    <a:pt x="1122139" y="1439128"/>
                  </a:cubicBezTo>
                  <a:cubicBezTo>
                    <a:pt x="1144329" y="1431732"/>
                    <a:pt x="1165461" y="1428033"/>
                    <a:pt x="1187122" y="1428033"/>
                  </a:cubicBezTo>
                  <a:close/>
                  <a:moveTo>
                    <a:pt x="1923328" y="1407165"/>
                  </a:moveTo>
                  <a:cubicBezTo>
                    <a:pt x="1932045" y="1407429"/>
                    <a:pt x="1938913" y="1413769"/>
                    <a:pt x="1942084" y="1430675"/>
                  </a:cubicBezTo>
                  <a:cubicBezTo>
                    <a:pt x="1946309" y="1447581"/>
                    <a:pt x="1958990" y="1443355"/>
                    <a:pt x="1967442" y="1447581"/>
                  </a:cubicBezTo>
                  <a:cubicBezTo>
                    <a:pt x="1925177" y="1460260"/>
                    <a:pt x="1895592" y="1487734"/>
                    <a:pt x="1868120" y="1517319"/>
                  </a:cubicBezTo>
                  <a:cubicBezTo>
                    <a:pt x="1770909" y="1620869"/>
                    <a:pt x="1652567" y="1699059"/>
                    <a:pt x="1544791" y="1792043"/>
                  </a:cubicBezTo>
                  <a:cubicBezTo>
                    <a:pt x="1513092" y="1819515"/>
                    <a:pt x="1477166" y="1834308"/>
                    <a:pt x="1441240" y="1851214"/>
                  </a:cubicBezTo>
                  <a:lnTo>
                    <a:pt x="1432787" y="1842761"/>
                  </a:lnTo>
                  <a:cubicBezTo>
                    <a:pt x="1430674" y="1819515"/>
                    <a:pt x="1438584" y="1844824"/>
                    <a:pt x="1475503" y="1819326"/>
                  </a:cubicBezTo>
                  <a:cubicBezTo>
                    <a:pt x="1512422" y="1793828"/>
                    <a:pt x="1581211" y="1749726"/>
                    <a:pt x="1654300" y="1689775"/>
                  </a:cubicBezTo>
                  <a:cubicBezTo>
                    <a:pt x="1727389" y="1629824"/>
                    <a:pt x="1833735" y="1535697"/>
                    <a:pt x="1914039" y="1459620"/>
                  </a:cubicBezTo>
                  <a:cubicBezTo>
                    <a:pt x="1930945" y="1442714"/>
                    <a:pt x="1912498" y="1434902"/>
                    <a:pt x="1893478" y="1420109"/>
                  </a:cubicBezTo>
                  <a:cubicBezTo>
                    <a:pt x="1904044" y="1412712"/>
                    <a:pt x="1914611" y="1406901"/>
                    <a:pt x="1923328" y="1407165"/>
                  </a:cubicBezTo>
                  <a:close/>
                  <a:moveTo>
                    <a:pt x="1238469" y="1382533"/>
                  </a:moveTo>
                  <a:cubicBezTo>
                    <a:pt x="1246889" y="1381675"/>
                    <a:pt x="1254616" y="1381807"/>
                    <a:pt x="1261880" y="1382599"/>
                  </a:cubicBezTo>
                  <a:cubicBezTo>
                    <a:pt x="1276408" y="1384184"/>
                    <a:pt x="1289088" y="1388410"/>
                    <a:pt x="1301768" y="1392637"/>
                  </a:cubicBezTo>
                  <a:cubicBezTo>
                    <a:pt x="1303881" y="1398977"/>
                    <a:pt x="1301768" y="1403204"/>
                    <a:pt x="1301768" y="1409543"/>
                  </a:cubicBezTo>
                  <a:cubicBezTo>
                    <a:pt x="1278521" y="1394750"/>
                    <a:pt x="1251049" y="1390523"/>
                    <a:pt x="1210896" y="1388410"/>
                  </a:cubicBezTo>
                  <a:cubicBezTo>
                    <a:pt x="1220935" y="1385241"/>
                    <a:pt x="1230048" y="1383392"/>
                    <a:pt x="1238469" y="1382533"/>
                  </a:cubicBezTo>
                  <a:close/>
                  <a:moveTo>
                    <a:pt x="657224" y="128910"/>
                  </a:moveTo>
                  <a:cubicBezTo>
                    <a:pt x="672017" y="133136"/>
                    <a:pt x="661450" y="141589"/>
                    <a:pt x="659336" y="147929"/>
                  </a:cubicBezTo>
                  <a:cubicBezTo>
                    <a:pt x="655111" y="164835"/>
                    <a:pt x="684696" y="177514"/>
                    <a:pt x="663563" y="196534"/>
                  </a:cubicBezTo>
                  <a:cubicBezTo>
                    <a:pt x="646657" y="185968"/>
                    <a:pt x="648770" y="164835"/>
                    <a:pt x="636091" y="152155"/>
                  </a:cubicBezTo>
                  <a:cubicBezTo>
                    <a:pt x="629751" y="145815"/>
                    <a:pt x="633978" y="137363"/>
                    <a:pt x="640317" y="133136"/>
                  </a:cubicBezTo>
                  <a:cubicBezTo>
                    <a:pt x="644544" y="131022"/>
                    <a:pt x="652997" y="126797"/>
                    <a:pt x="657224" y="128910"/>
                  </a:cubicBezTo>
                  <a:close/>
                  <a:moveTo>
                    <a:pt x="589599" y="31698"/>
                  </a:moveTo>
                  <a:cubicBezTo>
                    <a:pt x="595938" y="38038"/>
                    <a:pt x="595938" y="38038"/>
                    <a:pt x="598052" y="42264"/>
                  </a:cubicBezTo>
                  <a:cubicBezTo>
                    <a:pt x="560013" y="112003"/>
                    <a:pt x="625525" y="116229"/>
                    <a:pt x="642430" y="224006"/>
                  </a:cubicBezTo>
                  <a:cubicBezTo>
                    <a:pt x="644543" y="240912"/>
                    <a:pt x="661449" y="259930"/>
                    <a:pt x="678356" y="262044"/>
                  </a:cubicBezTo>
                  <a:cubicBezTo>
                    <a:pt x="688923" y="264157"/>
                    <a:pt x="699489" y="266271"/>
                    <a:pt x="710055" y="266271"/>
                  </a:cubicBezTo>
                  <a:cubicBezTo>
                    <a:pt x="731188" y="266271"/>
                    <a:pt x="693148" y="287403"/>
                    <a:pt x="682582" y="283177"/>
                  </a:cubicBezTo>
                  <a:cubicBezTo>
                    <a:pt x="663563" y="276837"/>
                    <a:pt x="648770" y="268384"/>
                    <a:pt x="642430" y="264157"/>
                  </a:cubicBezTo>
                  <a:cubicBezTo>
                    <a:pt x="633977" y="259930"/>
                    <a:pt x="633977" y="316989"/>
                    <a:pt x="629751" y="340235"/>
                  </a:cubicBezTo>
                  <a:cubicBezTo>
                    <a:pt x="623411" y="374047"/>
                    <a:pt x="617071" y="390953"/>
                    <a:pt x="606505" y="420539"/>
                  </a:cubicBezTo>
                  <a:cubicBezTo>
                    <a:pt x="602278" y="412085"/>
                    <a:pt x="608619" y="420539"/>
                    <a:pt x="598052" y="414199"/>
                  </a:cubicBezTo>
                  <a:cubicBezTo>
                    <a:pt x="619185" y="352914"/>
                    <a:pt x="627637" y="300083"/>
                    <a:pt x="627637" y="238798"/>
                  </a:cubicBezTo>
                  <a:cubicBezTo>
                    <a:pt x="627637" y="213439"/>
                    <a:pt x="623411" y="177514"/>
                    <a:pt x="610731" y="158494"/>
                  </a:cubicBezTo>
                  <a:cubicBezTo>
                    <a:pt x="570579" y="103549"/>
                    <a:pt x="568466" y="80304"/>
                    <a:pt x="589599" y="31698"/>
                  </a:cubicBezTo>
                  <a:close/>
                  <a:moveTo>
                    <a:pt x="1177085" y="0"/>
                  </a:moveTo>
                  <a:cubicBezTo>
                    <a:pt x="1177085" y="52831"/>
                    <a:pt x="1187652" y="95097"/>
                    <a:pt x="1177085" y="147928"/>
                  </a:cubicBezTo>
                  <a:cubicBezTo>
                    <a:pt x="1139047" y="204987"/>
                    <a:pt x="1141160" y="270497"/>
                    <a:pt x="1134820" y="333895"/>
                  </a:cubicBezTo>
                  <a:cubicBezTo>
                    <a:pt x="1128480" y="380387"/>
                    <a:pt x="1101008" y="416313"/>
                    <a:pt x="1071422" y="452238"/>
                  </a:cubicBezTo>
                  <a:cubicBezTo>
                    <a:pt x="1060856" y="467031"/>
                    <a:pt x="1039723" y="498730"/>
                    <a:pt x="1039723" y="498730"/>
                  </a:cubicBezTo>
                  <a:cubicBezTo>
                    <a:pt x="1033384" y="513522"/>
                    <a:pt x="1016478" y="551562"/>
                    <a:pt x="1005911" y="576920"/>
                  </a:cubicBezTo>
                  <a:cubicBezTo>
                    <a:pt x="999571" y="591713"/>
                    <a:pt x="982665" y="598053"/>
                    <a:pt x="967872" y="593827"/>
                  </a:cubicBezTo>
                  <a:cubicBezTo>
                    <a:pt x="889682" y="566354"/>
                    <a:pt x="811491" y="532542"/>
                    <a:pt x="750206" y="471257"/>
                  </a:cubicBezTo>
                  <a:cubicBezTo>
                    <a:pt x="807264" y="515636"/>
                    <a:pt x="910815" y="562128"/>
                    <a:pt x="976325" y="585374"/>
                  </a:cubicBezTo>
                  <a:cubicBezTo>
                    <a:pt x="991118" y="589600"/>
                    <a:pt x="1010137" y="532542"/>
                    <a:pt x="1029157" y="500843"/>
                  </a:cubicBezTo>
                  <a:cubicBezTo>
                    <a:pt x="1029157" y="500843"/>
                    <a:pt x="1058743" y="456465"/>
                    <a:pt x="1069309" y="443785"/>
                  </a:cubicBezTo>
                  <a:cubicBezTo>
                    <a:pt x="1179198" y="319103"/>
                    <a:pt x="1094668" y="281064"/>
                    <a:pt x="1168632" y="145815"/>
                  </a:cubicBezTo>
                  <a:cubicBezTo>
                    <a:pt x="1172859" y="90871"/>
                    <a:pt x="1168632" y="57058"/>
                    <a:pt x="1164406" y="12680"/>
                  </a:cubicBezTo>
                  <a:cubicBezTo>
                    <a:pt x="1174972" y="6341"/>
                    <a:pt x="1166519" y="6341"/>
                    <a:pt x="1177085" y="0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xmlns="" id="{4A5C4D70-378B-4476-8CFB-CFBA7B45259D}"/>
                </a:ext>
              </a:extLst>
            </p:cNvPr>
            <p:cNvSpPr/>
            <p:nvPr/>
          </p:nvSpPr>
          <p:spPr>
            <a:xfrm>
              <a:off x="1801118" y="1230989"/>
              <a:ext cx="1521545" cy="1141159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tx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0" name="Graphic 299">
            <a:extLst>
              <a:ext uri="{FF2B5EF4-FFF2-40B4-BE49-F238E27FC236}">
                <a16:creationId xmlns:a16="http://schemas.microsoft.com/office/drawing/2014/main" xmlns="" id="{981A014B-7FBC-4A34-A276-E315E339EF59}"/>
              </a:ext>
            </a:extLst>
          </p:cNvPr>
          <p:cNvGrpSpPr/>
          <p:nvPr/>
        </p:nvGrpSpPr>
        <p:grpSpPr>
          <a:xfrm>
            <a:off x="1875108" y="4528310"/>
            <a:ext cx="2123328" cy="2033547"/>
            <a:chOff x="5671581" y="2568773"/>
            <a:chExt cx="3185568" cy="3050872"/>
          </a:xfrm>
        </p:grpSpPr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xmlns="" id="{DD2AB5AC-1E7E-44B7-9344-FC69F79A2E4B}"/>
                </a:ext>
              </a:extLst>
            </p:cNvPr>
            <p:cNvSpPr/>
            <p:nvPr/>
          </p:nvSpPr>
          <p:spPr>
            <a:xfrm>
              <a:off x="7086229" y="2833114"/>
              <a:ext cx="803463" cy="419242"/>
            </a:xfrm>
            <a:custGeom>
              <a:avLst/>
              <a:gdLst>
                <a:gd name="connsiteX0" fmla="*/ 803464 w 803463"/>
                <a:gd name="connsiteY0" fmla="*/ 419242 h 419242"/>
                <a:gd name="connsiteX1" fmla="*/ 39735 w 803463"/>
                <a:gd name="connsiteY1" fmla="*/ 419242 h 419242"/>
                <a:gd name="connsiteX2" fmla="*/ 0 w 803463"/>
                <a:gd name="connsiteY2" fmla="*/ 379507 h 419242"/>
                <a:gd name="connsiteX3" fmla="*/ 0 w 803463"/>
                <a:gd name="connsiteY3" fmla="*/ 0 h 419242"/>
                <a:gd name="connsiteX4" fmla="*/ 803464 w 803463"/>
                <a:gd name="connsiteY4" fmla="*/ 0 h 419242"/>
                <a:gd name="connsiteX5" fmla="*/ 803464 w 803463"/>
                <a:gd name="connsiteY5" fmla="*/ 419242 h 419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463" h="419242">
                  <a:moveTo>
                    <a:pt x="803464" y="419242"/>
                  </a:moveTo>
                  <a:lnTo>
                    <a:pt x="39735" y="419242"/>
                  </a:lnTo>
                  <a:cubicBezTo>
                    <a:pt x="17847" y="419242"/>
                    <a:pt x="0" y="401395"/>
                    <a:pt x="0" y="379507"/>
                  </a:cubicBezTo>
                  <a:lnTo>
                    <a:pt x="0" y="0"/>
                  </a:lnTo>
                  <a:lnTo>
                    <a:pt x="803464" y="0"/>
                  </a:lnTo>
                  <a:lnTo>
                    <a:pt x="803464" y="419242"/>
                  </a:ln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xmlns="" id="{3C5419F1-FB1E-4C30-8D7F-6B938EAB43D6}"/>
                </a:ext>
              </a:extLst>
            </p:cNvPr>
            <p:cNvSpPr/>
            <p:nvPr/>
          </p:nvSpPr>
          <p:spPr>
            <a:xfrm>
              <a:off x="6727936" y="2568773"/>
              <a:ext cx="1562813" cy="484906"/>
            </a:xfrm>
            <a:custGeom>
              <a:avLst/>
              <a:gdLst>
                <a:gd name="connsiteX0" fmla="*/ 810198 w 1562813"/>
                <a:gd name="connsiteY0" fmla="*/ 0 h 484906"/>
                <a:gd name="connsiteX1" fmla="*/ 0 w 1562813"/>
                <a:gd name="connsiteY1" fmla="*/ 142441 h 484906"/>
                <a:gd name="connsiteX2" fmla="*/ 851954 w 1562813"/>
                <a:gd name="connsiteY2" fmla="*/ 484907 h 484906"/>
                <a:gd name="connsiteX3" fmla="*/ 1562814 w 1562813"/>
                <a:gd name="connsiteY3" fmla="*/ 125604 h 48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84906">
                  <a:moveTo>
                    <a:pt x="810198" y="0"/>
                  </a:moveTo>
                  <a:lnTo>
                    <a:pt x="0" y="142441"/>
                  </a:lnTo>
                  <a:lnTo>
                    <a:pt x="851954" y="484907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1D222D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xmlns="" id="{5C620BF6-CD5A-4D09-A2DB-6370BF0D1D2B}"/>
                </a:ext>
              </a:extLst>
            </p:cNvPr>
            <p:cNvSpPr/>
            <p:nvPr/>
          </p:nvSpPr>
          <p:spPr>
            <a:xfrm>
              <a:off x="6727936" y="2568773"/>
              <a:ext cx="1562813" cy="403415"/>
            </a:xfrm>
            <a:custGeom>
              <a:avLst/>
              <a:gdLst>
                <a:gd name="connsiteX0" fmla="*/ 810198 w 1562813"/>
                <a:gd name="connsiteY0" fmla="*/ 0 h 403415"/>
                <a:gd name="connsiteX1" fmla="*/ 0 w 1562813"/>
                <a:gd name="connsiteY1" fmla="*/ 142441 h 403415"/>
                <a:gd name="connsiteX2" fmla="*/ 873506 w 1562813"/>
                <a:gd name="connsiteY2" fmla="*/ 403416 h 403415"/>
                <a:gd name="connsiteX3" fmla="*/ 1562814 w 1562813"/>
                <a:gd name="connsiteY3" fmla="*/ 125604 h 40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03415">
                  <a:moveTo>
                    <a:pt x="810198" y="0"/>
                  </a:moveTo>
                  <a:lnTo>
                    <a:pt x="0" y="142441"/>
                  </a:lnTo>
                  <a:lnTo>
                    <a:pt x="873506" y="403416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33333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xmlns="" id="{2BBC92FA-DD34-418B-AD2B-75D36073D834}"/>
                </a:ext>
              </a:extLst>
            </p:cNvPr>
            <p:cNvSpPr/>
            <p:nvPr/>
          </p:nvSpPr>
          <p:spPr>
            <a:xfrm>
              <a:off x="7095867" y="3238994"/>
              <a:ext cx="802153" cy="970922"/>
            </a:xfrm>
            <a:custGeom>
              <a:avLst/>
              <a:gdLst>
                <a:gd name="connsiteX0" fmla="*/ 801907 w 802153"/>
                <a:gd name="connsiteY0" fmla="*/ 249755 h 970922"/>
                <a:gd name="connsiteX1" fmla="*/ 768233 w 802153"/>
                <a:gd name="connsiteY1" fmla="*/ 215744 h 970922"/>
                <a:gd name="connsiteX2" fmla="*/ 755437 w 802153"/>
                <a:gd name="connsiteY2" fmla="*/ 230897 h 970922"/>
                <a:gd name="connsiteX3" fmla="*/ 744661 w 802153"/>
                <a:gd name="connsiteY3" fmla="*/ 262551 h 970922"/>
                <a:gd name="connsiteX4" fmla="*/ 728834 w 802153"/>
                <a:gd name="connsiteY4" fmla="*/ 271643 h 970922"/>
                <a:gd name="connsiteX5" fmla="*/ 721763 w 802153"/>
                <a:gd name="connsiteY5" fmla="*/ 250091 h 970922"/>
                <a:gd name="connsiteX6" fmla="*/ 727824 w 802153"/>
                <a:gd name="connsiteY6" fmla="*/ 106303 h 970922"/>
                <a:gd name="connsiteX7" fmla="*/ 695497 w 802153"/>
                <a:gd name="connsiteY7" fmla="*/ 11679 h 970922"/>
                <a:gd name="connsiteX8" fmla="*/ 683037 w 802153"/>
                <a:gd name="connsiteY8" fmla="*/ 7301 h 970922"/>
                <a:gd name="connsiteX9" fmla="*/ 131793 w 802153"/>
                <a:gd name="connsiteY9" fmla="*/ 903 h 970922"/>
                <a:gd name="connsiteX10" fmla="*/ 103506 w 802153"/>
                <a:gd name="connsiteY10" fmla="*/ 7638 h 970922"/>
                <a:gd name="connsiteX11" fmla="*/ 77241 w 802153"/>
                <a:gd name="connsiteY11" fmla="*/ 55792 h 970922"/>
                <a:gd name="connsiteX12" fmla="*/ 70843 w 802153"/>
                <a:gd name="connsiteY12" fmla="*/ 130548 h 970922"/>
                <a:gd name="connsiteX13" fmla="*/ 74884 w 802153"/>
                <a:gd name="connsiteY13" fmla="*/ 242683 h 970922"/>
                <a:gd name="connsiteX14" fmla="*/ 66128 w 802153"/>
                <a:gd name="connsiteY14" fmla="*/ 271643 h 970922"/>
                <a:gd name="connsiteX15" fmla="*/ 53332 w 802153"/>
                <a:gd name="connsiteY15" fmla="*/ 263224 h 970922"/>
                <a:gd name="connsiteX16" fmla="*/ 43567 w 802153"/>
                <a:gd name="connsiteY16" fmla="*/ 236285 h 970922"/>
                <a:gd name="connsiteX17" fmla="*/ 31781 w 802153"/>
                <a:gd name="connsiteY17" fmla="*/ 221805 h 970922"/>
                <a:gd name="connsiteX18" fmla="*/ 1474 w 802153"/>
                <a:gd name="connsiteY18" fmla="*/ 240326 h 970922"/>
                <a:gd name="connsiteX19" fmla="*/ 36158 w 802153"/>
                <a:gd name="connsiteY19" fmla="*/ 425197 h 970922"/>
                <a:gd name="connsiteX20" fmla="*/ 59730 w 802153"/>
                <a:gd name="connsiteY20" fmla="*/ 455167 h 970922"/>
                <a:gd name="connsiteX21" fmla="*/ 102833 w 802153"/>
                <a:gd name="connsiteY21" fmla="*/ 527903 h 970922"/>
                <a:gd name="connsiteX22" fmla="*/ 162099 w 802153"/>
                <a:gd name="connsiteY22" fmla="*/ 654180 h 970922"/>
                <a:gd name="connsiteX23" fmla="*/ 170518 w 802153"/>
                <a:gd name="connsiteY23" fmla="*/ 673038 h 970922"/>
                <a:gd name="connsiteX24" fmla="*/ 170518 w 802153"/>
                <a:gd name="connsiteY24" fmla="*/ 777428 h 970922"/>
                <a:gd name="connsiteX25" fmla="*/ 385359 w 802153"/>
                <a:gd name="connsiteY25" fmla="*/ 967349 h 970922"/>
                <a:gd name="connsiteX26" fmla="*/ 405563 w 802153"/>
                <a:gd name="connsiteY26" fmla="*/ 964319 h 970922"/>
                <a:gd name="connsiteX27" fmla="*/ 620067 w 802153"/>
                <a:gd name="connsiteY27" fmla="*/ 778101 h 970922"/>
                <a:gd name="connsiteX28" fmla="*/ 619730 w 802153"/>
                <a:gd name="connsiteY28" fmla="*/ 722539 h 970922"/>
                <a:gd name="connsiteX29" fmla="*/ 650373 w 802153"/>
                <a:gd name="connsiteY29" fmla="*/ 645425 h 970922"/>
                <a:gd name="connsiteX30" fmla="*/ 694487 w 802153"/>
                <a:gd name="connsiteY30" fmla="*/ 560230 h 970922"/>
                <a:gd name="connsiteX31" fmla="*/ 750386 w 802153"/>
                <a:gd name="connsiteY31" fmla="*/ 446075 h 970922"/>
                <a:gd name="connsiteX32" fmla="*/ 775304 w 802153"/>
                <a:gd name="connsiteY32" fmla="*/ 413074 h 970922"/>
                <a:gd name="connsiteX33" fmla="*/ 801907 w 802153"/>
                <a:gd name="connsiteY33" fmla="*/ 249755 h 97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2153" h="970922">
                  <a:moveTo>
                    <a:pt x="801907" y="249755"/>
                  </a:moveTo>
                  <a:cubicBezTo>
                    <a:pt x="801233" y="225173"/>
                    <a:pt x="793152" y="217428"/>
                    <a:pt x="768233" y="215744"/>
                  </a:cubicBezTo>
                  <a:cubicBezTo>
                    <a:pt x="758804" y="216417"/>
                    <a:pt x="757457" y="224499"/>
                    <a:pt x="755437" y="230897"/>
                  </a:cubicBezTo>
                  <a:cubicBezTo>
                    <a:pt x="752069" y="241336"/>
                    <a:pt x="748702" y="252112"/>
                    <a:pt x="744661" y="262551"/>
                  </a:cubicBezTo>
                  <a:cubicBezTo>
                    <a:pt x="741630" y="269622"/>
                    <a:pt x="736579" y="273327"/>
                    <a:pt x="728834" y="271643"/>
                  </a:cubicBezTo>
                  <a:cubicBezTo>
                    <a:pt x="721426" y="269959"/>
                    <a:pt x="721763" y="252785"/>
                    <a:pt x="721763" y="250091"/>
                  </a:cubicBezTo>
                  <a:cubicBezTo>
                    <a:pt x="725130" y="202274"/>
                    <a:pt x="729508" y="154457"/>
                    <a:pt x="727824" y="106303"/>
                  </a:cubicBezTo>
                  <a:cubicBezTo>
                    <a:pt x="726477" y="71956"/>
                    <a:pt x="720416" y="38281"/>
                    <a:pt x="695497" y="11679"/>
                  </a:cubicBezTo>
                  <a:cubicBezTo>
                    <a:pt x="691793" y="8985"/>
                    <a:pt x="687415" y="7301"/>
                    <a:pt x="683037" y="7301"/>
                  </a:cubicBezTo>
                  <a:cubicBezTo>
                    <a:pt x="654414" y="6291"/>
                    <a:pt x="147283" y="3934"/>
                    <a:pt x="131793" y="903"/>
                  </a:cubicBezTo>
                  <a:cubicBezTo>
                    <a:pt x="122027" y="-1117"/>
                    <a:pt x="111588" y="-107"/>
                    <a:pt x="103506" y="7638"/>
                  </a:cubicBezTo>
                  <a:cubicBezTo>
                    <a:pt x="90710" y="21781"/>
                    <a:pt x="82965" y="38281"/>
                    <a:pt x="77241" y="55792"/>
                  </a:cubicBezTo>
                  <a:cubicBezTo>
                    <a:pt x="69159" y="80374"/>
                    <a:pt x="70169" y="105966"/>
                    <a:pt x="70843" y="130548"/>
                  </a:cubicBezTo>
                  <a:cubicBezTo>
                    <a:pt x="71853" y="167927"/>
                    <a:pt x="69159" y="205642"/>
                    <a:pt x="74884" y="242683"/>
                  </a:cubicBezTo>
                  <a:cubicBezTo>
                    <a:pt x="75894" y="248071"/>
                    <a:pt x="73536" y="270969"/>
                    <a:pt x="66128" y="271643"/>
                  </a:cubicBezTo>
                  <a:cubicBezTo>
                    <a:pt x="59393" y="272316"/>
                    <a:pt x="55689" y="268949"/>
                    <a:pt x="53332" y="263224"/>
                  </a:cubicBezTo>
                  <a:cubicBezTo>
                    <a:pt x="49291" y="254469"/>
                    <a:pt x="47271" y="245377"/>
                    <a:pt x="43567" y="236285"/>
                  </a:cubicBezTo>
                  <a:cubicBezTo>
                    <a:pt x="41209" y="230561"/>
                    <a:pt x="40536" y="222816"/>
                    <a:pt x="31781" y="221805"/>
                  </a:cubicBezTo>
                  <a:cubicBezTo>
                    <a:pt x="9219" y="220122"/>
                    <a:pt x="2821" y="223489"/>
                    <a:pt x="1474" y="240326"/>
                  </a:cubicBezTo>
                  <a:cubicBezTo>
                    <a:pt x="-3577" y="304980"/>
                    <a:pt x="3494" y="367614"/>
                    <a:pt x="36158" y="425197"/>
                  </a:cubicBezTo>
                  <a:cubicBezTo>
                    <a:pt x="42220" y="435972"/>
                    <a:pt x="47607" y="448095"/>
                    <a:pt x="59730" y="455167"/>
                  </a:cubicBezTo>
                  <a:cubicBezTo>
                    <a:pt x="87343" y="471330"/>
                    <a:pt x="100812" y="495239"/>
                    <a:pt x="102833" y="527903"/>
                  </a:cubicBezTo>
                  <a:cubicBezTo>
                    <a:pt x="105527" y="577404"/>
                    <a:pt x="122027" y="621853"/>
                    <a:pt x="162099" y="654180"/>
                  </a:cubicBezTo>
                  <a:cubicBezTo>
                    <a:pt x="168161" y="659232"/>
                    <a:pt x="170518" y="664956"/>
                    <a:pt x="170518" y="673038"/>
                  </a:cubicBezTo>
                  <a:cubicBezTo>
                    <a:pt x="170181" y="707722"/>
                    <a:pt x="170518" y="742407"/>
                    <a:pt x="170518" y="777428"/>
                  </a:cubicBezTo>
                  <a:cubicBezTo>
                    <a:pt x="180620" y="796285"/>
                    <a:pt x="367174" y="950512"/>
                    <a:pt x="385359" y="967349"/>
                  </a:cubicBezTo>
                  <a:cubicBezTo>
                    <a:pt x="393104" y="974421"/>
                    <a:pt x="399502" y="969707"/>
                    <a:pt x="405563" y="964319"/>
                  </a:cubicBezTo>
                  <a:cubicBezTo>
                    <a:pt x="428798" y="943441"/>
                    <a:pt x="615353" y="786520"/>
                    <a:pt x="620067" y="778101"/>
                  </a:cubicBezTo>
                  <a:cubicBezTo>
                    <a:pt x="620067" y="759580"/>
                    <a:pt x="621750" y="741060"/>
                    <a:pt x="619730" y="722539"/>
                  </a:cubicBezTo>
                  <a:cubicBezTo>
                    <a:pt x="616363" y="690885"/>
                    <a:pt x="624108" y="666640"/>
                    <a:pt x="650373" y="645425"/>
                  </a:cubicBezTo>
                  <a:cubicBezTo>
                    <a:pt x="676303" y="624547"/>
                    <a:pt x="695497" y="595251"/>
                    <a:pt x="694487" y="560230"/>
                  </a:cubicBezTo>
                  <a:cubicBezTo>
                    <a:pt x="693476" y="511739"/>
                    <a:pt x="714018" y="475371"/>
                    <a:pt x="750386" y="446075"/>
                  </a:cubicBezTo>
                  <a:cubicBezTo>
                    <a:pt x="761498" y="436983"/>
                    <a:pt x="769916" y="426207"/>
                    <a:pt x="775304" y="413074"/>
                  </a:cubicBezTo>
                  <a:cubicBezTo>
                    <a:pt x="796856" y="361216"/>
                    <a:pt x="803591" y="305990"/>
                    <a:pt x="801907" y="249755"/>
                  </a:cubicBezTo>
                  <a:close/>
                </a:path>
              </a:pathLst>
            </a:custGeom>
            <a:solidFill>
              <a:srgbClr val="FDC69A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xmlns="" id="{DC25CE0C-3550-4DA3-84E3-CC4B14A5BAA8}"/>
                </a:ext>
              </a:extLst>
            </p:cNvPr>
            <p:cNvSpPr/>
            <p:nvPr/>
          </p:nvSpPr>
          <p:spPr>
            <a:xfrm>
              <a:off x="6364930" y="4179741"/>
              <a:ext cx="2491221" cy="1440441"/>
            </a:xfrm>
            <a:custGeom>
              <a:avLst/>
              <a:gdLst>
                <a:gd name="connsiteX0" fmla="*/ 2431942 w 2491221"/>
                <a:gd name="connsiteY0" fmla="*/ 1045244 h 1440441"/>
                <a:gd name="connsiteX1" fmla="*/ 2260541 w 2491221"/>
                <a:gd name="connsiteY1" fmla="*/ 674829 h 1440441"/>
                <a:gd name="connsiteX2" fmla="*/ 1929188 w 2491221"/>
                <a:gd name="connsiteY2" fmla="*/ 130656 h 1440441"/>
                <a:gd name="connsiteX3" fmla="*/ 1903596 w 2491221"/>
                <a:gd name="connsiteY3" fmla="*/ 110788 h 1440441"/>
                <a:gd name="connsiteX4" fmla="*/ 1650030 w 2491221"/>
                <a:gd name="connsiteY4" fmla="*/ 31317 h 1440441"/>
                <a:gd name="connsiteX5" fmla="*/ 1526446 w 2491221"/>
                <a:gd name="connsiteY5" fmla="*/ 0 h 1440441"/>
                <a:gd name="connsiteX6" fmla="*/ 1534528 w 2491221"/>
                <a:gd name="connsiteY6" fmla="*/ 26603 h 1440441"/>
                <a:gd name="connsiteX7" fmla="*/ 1526109 w 2491221"/>
                <a:gd name="connsiteY7" fmla="*/ 44113 h 1440441"/>
                <a:gd name="connsiteX8" fmla="*/ 1442261 w 2491221"/>
                <a:gd name="connsiteY8" fmla="*/ 69032 h 1440441"/>
                <a:gd name="connsiteX9" fmla="*/ 1431149 w 2491221"/>
                <a:gd name="connsiteY9" fmla="*/ 72736 h 1440441"/>
                <a:gd name="connsiteX10" fmla="*/ 1421720 w 2491221"/>
                <a:gd name="connsiteY10" fmla="*/ 81491 h 1440441"/>
                <a:gd name="connsiteX11" fmla="*/ 1430475 w 2491221"/>
                <a:gd name="connsiteY11" fmla="*/ 90247 h 1440441"/>
                <a:gd name="connsiteX12" fmla="*/ 1443271 w 2491221"/>
                <a:gd name="connsiteY12" fmla="*/ 94287 h 1440441"/>
                <a:gd name="connsiteX13" fmla="*/ 1504895 w 2491221"/>
                <a:gd name="connsiteY13" fmla="*/ 111124 h 1440441"/>
                <a:gd name="connsiteX14" fmla="*/ 1509946 w 2491221"/>
                <a:gd name="connsiteY14" fmla="*/ 127625 h 1440441"/>
                <a:gd name="connsiteX15" fmla="*/ 1457414 w 2491221"/>
                <a:gd name="connsiteY15" fmla="*/ 188912 h 1440441"/>
                <a:gd name="connsiteX16" fmla="*/ 1154348 w 2491221"/>
                <a:gd name="connsiteY16" fmla="*/ 540469 h 1440441"/>
                <a:gd name="connsiteX17" fmla="*/ 1121347 w 2491221"/>
                <a:gd name="connsiteY17" fmla="*/ 541142 h 1440441"/>
                <a:gd name="connsiteX18" fmla="*/ 732411 w 2491221"/>
                <a:gd name="connsiteY18" fmla="*/ 127625 h 1440441"/>
                <a:gd name="connsiteX19" fmla="*/ 737462 w 2491221"/>
                <a:gd name="connsiteY19" fmla="*/ 109441 h 1440441"/>
                <a:gd name="connsiteX20" fmla="*/ 778208 w 2491221"/>
                <a:gd name="connsiteY20" fmla="*/ 94287 h 1440441"/>
                <a:gd name="connsiteX21" fmla="*/ 815923 w 2491221"/>
                <a:gd name="connsiteY21" fmla="*/ 78797 h 1440441"/>
                <a:gd name="connsiteX22" fmla="*/ 795382 w 2491221"/>
                <a:gd name="connsiteY22" fmla="*/ 69032 h 1440441"/>
                <a:gd name="connsiteX23" fmla="*/ 726687 w 2491221"/>
                <a:gd name="connsiteY23" fmla="*/ 46470 h 1440441"/>
                <a:gd name="connsiteX24" fmla="*/ 714901 w 2491221"/>
                <a:gd name="connsiteY24" fmla="*/ 18521 h 1440441"/>
                <a:gd name="connsiteX25" fmla="*/ 714564 w 2491221"/>
                <a:gd name="connsiteY25" fmla="*/ 7408 h 1440441"/>
                <a:gd name="connsiteX26" fmla="*/ 324618 w 2491221"/>
                <a:gd name="connsiteY26" fmla="*/ 119880 h 1440441"/>
                <a:gd name="connsiteX27" fmla="*/ 311148 w 2491221"/>
                <a:gd name="connsiteY27" fmla="*/ 131329 h 1440441"/>
                <a:gd name="connsiteX28" fmla="*/ 232688 w 2491221"/>
                <a:gd name="connsiteY28" fmla="*/ 320241 h 1440441"/>
                <a:gd name="connsiteX29" fmla="*/ 0 w 2491221"/>
                <a:gd name="connsiteY29" fmla="*/ 956344 h 1440441"/>
                <a:gd name="connsiteX30" fmla="*/ 1636897 w 2491221"/>
                <a:gd name="connsiteY30" fmla="*/ 966783 h 1440441"/>
                <a:gd name="connsiteX31" fmla="*/ 1636897 w 2491221"/>
                <a:gd name="connsiteY31" fmla="*/ 968467 h 1440441"/>
                <a:gd name="connsiteX32" fmla="*/ 1643295 w 2491221"/>
                <a:gd name="connsiteY32" fmla="*/ 1258064 h 1440441"/>
                <a:gd name="connsiteX33" fmla="*/ 1674275 w 2491221"/>
                <a:gd name="connsiteY33" fmla="*/ 1256717 h 1440441"/>
                <a:gd name="connsiteX34" fmla="*/ 1687072 w 2491221"/>
                <a:gd name="connsiteY34" fmla="*/ 1268503 h 1440441"/>
                <a:gd name="connsiteX35" fmla="*/ 1702898 w 2491221"/>
                <a:gd name="connsiteY35" fmla="*/ 1294769 h 1440441"/>
                <a:gd name="connsiteX36" fmla="*/ 1954781 w 2491221"/>
                <a:gd name="connsiteY36" fmla="*/ 1376597 h 1440441"/>
                <a:gd name="connsiteX37" fmla="*/ 2491209 w 2491221"/>
                <a:gd name="connsiteY37" fmla="*/ 1437884 h 1440441"/>
                <a:gd name="connsiteX38" fmla="*/ 2431942 w 2491221"/>
                <a:gd name="connsiteY38" fmla="*/ 1045244 h 144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491221" h="1440441">
                  <a:moveTo>
                    <a:pt x="2431942" y="1045244"/>
                  </a:moveTo>
                  <a:cubicBezTo>
                    <a:pt x="2387156" y="916272"/>
                    <a:pt x="2325869" y="794709"/>
                    <a:pt x="2260541" y="674829"/>
                  </a:cubicBezTo>
                  <a:cubicBezTo>
                    <a:pt x="2158845" y="487937"/>
                    <a:pt x="2046711" y="307781"/>
                    <a:pt x="1929188" y="130656"/>
                  </a:cubicBezTo>
                  <a:cubicBezTo>
                    <a:pt x="1922453" y="120553"/>
                    <a:pt x="1914708" y="114829"/>
                    <a:pt x="1903596" y="110788"/>
                  </a:cubicBezTo>
                  <a:cubicBezTo>
                    <a:pt x="1819747" y="82165"/>
                    <a:pt x="1735562" y="54889"/>
                    <a:pt x="1650030" y="31317"/>
                  </a:cubicBezTo>
                  <a:cubicBezTo>
                    <a:pt x="1608948" y="19868"/>
                    <a:pt x="1568539" y="7072"/>
                    <a:pt x="1526446" y="0"/>
                  </a:cubicBezTo>
                  <a:cubicBezTo>
                    <a:pt x="1523415" y="10439"/>
                    <a:pt x="1530487" y="18184"/>
                    <a:pt x="1534528" y="26603"/>
                  </a:cubicBezTo>
                  <a:cubicBezTo>
                    <a:pt x="1539579" y="37041"/>
                    <a:pt x="1537559" y="41756"/>
                    <a:pt x="1526109" y="44113"/>
                  </a:cubicBezTo>
                  <a:cubicBezTo>
                    <a:pt x="1497486" y="50174"/>
                    <a:pt x="1470547" y="61624"/>
                    <a:pt x="1442261" y="69032"/>
                  </a:cubicBezTo>
                  <a:cubicBezTo>
                    <a:pt x="1438557" y="70042"/>
                    <a:pt x="1434516" y="71052"/>
                    <a:pt x="1431149" y="72736"/>
                  </a:cubicBezTo>
                  <a:cubicBezTo>
                    <a:pt x="1427108" y="74420"/>
                    <a:pt x="1422057" y="76777"/>
                    <a:pt x="1421720" y="81491"/>
                  </a:cubicBezTo>
                  <a:cubicBezTo>
                    <a:pt x="1421383" y="86879"/>
                    <a:pt x="1426434" y="88563"/>
                    <a:pt x="1430475" y="90247"/>
                  </a:cubicBezTo>
                  <a:cubicBezTo>
                    <a:pt x="1434516" y="91930"/>
                    <a:pt x="1438894" y="92940"/>
                    <a:pt x="1443271" y="94287"/>
                  </a:cubicBezTo>
                  <a:cubicBezTo>
                    <a:pt x="1463812" y="99339"/>
                    <a:pt x="1484017" y="107084"/>
                    <a:pt x="1504895" y="111124"/>
                  </a:cubicBezTo>
                  <a:cubicBezTo>
                    <a:pt x="1517691" y="113482"/>
                    <a:pt x="1517691" y="118533"/>
                    <a:pt x="1509946" y="127625"/>
                  </a:cubicBezTo>
                  <a:cubicBezTo>
                    <a:pt x="1492435" y="148166"/>
                    <a:pt x="1474925" y="168707"/>
                    <a:pt x="1457414" y="188912"/>
                  </a:cubicBezTo>
                  <a:cubicBezTo>
                    <a:pt x="1356729" y="306434"/>
                    <a:pt x="1254360" y="422610"/>
                    <a:pt x="1154348" y="540469"/>
                  </a:cubicBezTo>
                  <a:cubicBezTo>
                    <a:pt x="1138857" y="558653"/>
                    <a:pt x="1137847" y="558990"/>
                    <a:pt x="1121347" y="541142"/>
                  </a:cubicBezTo>
                  <a:cubicBezTo>
                    <a:pt x="1091040" y="507805"/>
                    <a:pt x="782922" y="181167"/>
                    <a:pt x="732411" y="127625"/>
                  </a:cubicBezTo>
                  <a:cubicBezTo>
                    <a:pt x="721972" y="116512"/>
                    <a:pt x="727023" y="113145"/>
                    <a:pt x="737462" y="109441"/>
                  </a:cubicBezTo>
                  <a:cubicBezTo>
                    <a:pt x="750932" y="104390"/>
                    <a:pt x="765075" y="100012"/>
                    <a:pt x="778208" y="94287"/>
                  </a:cubicBezTo>
                  <a:cubicBezTo>
                    <a:pt x="790331" y="88900"/>
                    <a:pt x="804811" y="88226"/>
                    <a:pt x="815923" y="78797"/>
                  </a:cubicBezTo>
                  <a:cubicBezTo>
                    <a:pt x="809188" y="73073"/>
                    <a:pt x="802117" y="71389"/>
                    <a:pt x="795382" y="69032"/>
                  </a:cubicBezTo>
                  <a:cubicBezTo>
                    <a:pt x="772483" y="61624"/>
                    <a:pt x="749585" y="54215"/>
                    <a:pt x="726687" y="46470"/>
                  </a:cubicBezTo>
                  <a:cubicBezTo>
                    <a:pt x="712207" y="41756"/>
                    <a:pt x="702105" y="35021"/>
                    <a:pt x="714901" y="18521"/>
                  </a:cubicBezTo>
                  <a:cubicBezTo>
                    <a:pt x="717595" y="15153"/>
                    <a:pt x="716921" y="11113"/>
                    <a:pt x="714564" y="7408"/>
                  </a:cubicBezTo>
                  <a:cubicBezTo>
                    <a:pt x="582898" y="39399"/>
                    <a:pt x="453253" y="78461"/>
                    <a:pt x="324618" y="119880"/>
                  </a:cubicBezTo>
                  <a:cubicBezTo>
                    <a:pt x="318557" y="121900"/>
                    <a:pt x="313842" y="124594"/>
                    <a:pt x="311148" y="131329"/>
                  </a:cubicBezTo>
                  <a:cubicBezTo>
                    <a:pt x="285220" y="194299"/>
                    <a:pt x="258954" y="257270"/>
                    <a:pt x="232688" y="320241"/>
                  </a:cubicBezTo>
                  <a:cubicBezTo>
                    <a:pt x="238413" y="325628"/>
                    <a:pt x="0" y="956344"/>
                    <a:pt x="0" y="956344"/>
                  </a:cubicBezTo>
                  <a:cubicBezTo>
                    <a:pt x="0" y="956344"/>
                    <a:pt x="1640938" y="943211"/>
                    <a:pt x="1636897" y="966783"/>
                  </a:cubicBezTo>
                  <a:cubicBezTo>
                    <a:pt x="1636897" y="967457"/>
                    <a:pt x="1636897" y="967793"/>
                    <a:pt x="1636897" y="968467"/>
                  </a:cubicBezTo>
                  <a:cubicBezTo>
                    <a:pt x="1636560" y="1046254"/>
                    <a:pt x="1634540" y="1252003"/>
                    <a:pt x="1643295" y="1258064"/>
                  </a:cubicBezTo>
                  <a:cubicBezTo>
                    <a:pt x="1651377" y="1263788"/>
                    <a:pt x="1663836" y="1258401"/>
                    <a:pt x="1674275" y="1256717"/>
                  </a:cubicBezTo>
                  <a:cubicBezTo>
                    <a:pt x="1684041" y="1255370"/>
                    <a:pt x="1688418" y="1259074"/>
                    <a:pt x="1687072" y="1268503"/>
                  </a:cubicBezTo>
                  <a:cubicBezTo>
                    <a:pt x="1685051" y="1281972"/>
                    <a:pt x="1692459" y="1289381"/>
                    <a:pt x="1702898" y="1294769"/>
                  </a:cubicBezTo>
                  <a:cubicBezTo>
                    <a:pt x="1713000" y="1299820"/>
                    <a:pt x="1879014" y="1359760"/>
                    <a:pt x="1954781" y="1376597"/>
                  </a:cubicBezTo>
                  <a:cubicBezTo>
                    <a:pt x="1997210" y="1386025"/>
                    <a:pt x="2489862" y="1454384"/>
                    <a:pt x="2491209" y="1437884"/>
                  </a:cubicBezTo>
                  <a:cubicBezTo>
                    <a:pt x="2492219" y="1430812"/>
                    <a:pt x="2433963" y="1050968"/>
                    <a:pt x="2431942" y="1045244"/>
                  </a:cubicBez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xmlns="" id="{AF26BCCB-80CD-49AF-A0F6-0856C5E8184F}"/>
                </a:ext>
              </a:extLst>
            </p:cNvPr>
            <p:cNvSpPr/>
            <p:nvPr/>
          </p:nvSpPr>
          <p:spPr>
            <a:xfrm>
              <a:off x="7069518" y="4128591"/>
              <a:ext cx="842152" cy="613967"/>
            </a:xfrm>
            <a:custGeom>
              <a:avLst/>
              <a:gdLst>
                <a:gd name="connsiteX0" fmla="*/ 839705 w 842152"/>
                <a:gd name="connsiteY0" fmla="*/ 84823 h 613967"/>
                <a:gd name="connsiteX1" fmla="*/ 795592 w 842152"/>
                <a:gd name="connsiteY1" fmla="*/ 23537 h 613967"/>
                <a:gd name="connsiteX2" fmla="*/ 687162 w 842152"/>
                <a:gd name="connsiteY2" fmla="*/ 5353 h 613967"/>
                <a:gd name="connsiteX3" fmla="*/ 668641 w 842152"/>
                <a:gd name="connsiteY3" fmla="*/ 5016 h 613967"/>
                <a:gd name="connsiteX4" fmla="*/ 658875 w 842152"/>
                <a:gd name="connsiteY4" fmla="*/ 20506 h 613967"/>
                <a:gd name="connsiteX5" fmla="*/ 540006 w 842152"/>
                <a:gd name="connsiteY5" fmla="*/ 257908 h 613967"/>
                <a:gd name="connsiteX6" fmla="*/ 488148 w 842152"/>
                <a:gd name="connsiteY6" fmla="*/ 187866 h 613967"/>
                <a:gd name="connsiteX7" fmla="*/ 427198 w 842152"/>
                <a:gd name="connsiteY7" fmla="*/ 101997 h 613967"/>
                <a:gd name="connsiteX8" fmla="*/ 415075 w 842152"/>
                <a:gd name="connsiteY8" fmla="*/ 101997 h 613967"/>
                <a:gd name="connsiteX9" fmla="*/ 355135 w 842152"/>
                <a:gd name="connsiteY9" fmla="*/ 187530 h 613967"/>
                <a:gd name="connsiteX10" fmla="*/ 353788 w 842152"/>
                <a:gd name="connsiteY10" fmla="*/ 186519 h 613967"/>
                <a:gd name="connsiteX11" fmla="*/ 332910 w 842152"/>
                <a:gd name="connsiteY11" fmla="*/ 207397 h 613967"/>
                <a:gd name="connsiteX12" fmla="*/ 304287 w 842152"/>
                <a:gd name="connsiteY12" fmla="*/ 245449 h 613967"/>
                <a:gd name="connsiteX13" fmla="*/ 297889 w 842152"/>
                <a:gd name="connsiteY13" fmla="*/ 239051 h 613967"/>
                <a:gd name="connsiteX14" fmla="*/ 201918 w 842152"/>
                <a:gd name="connsiteY14" fmla="*/ 64282 h 613967"/>
                <a:gd name="connsiteX15" fmla="*/ 173969 w 842152"/>
                <a:gd name="connsiteY15" fmla="*/ 12761 h 613967"/>
                <a:gd name="connsiteX16" fmla="*/ 148040 w 842152"/>
                <a:gd name="connsiteY16" fmla="*/ 4006 h 613967"/>
                <a:gd name="connsiteX17" fmla="*/ 49374 w 842152"/>
                <a:gd name="connsiteY17" fmla="*/ 23200 h 613967"/>
                <a:gd name="connsiteX18" fmla="*/ 10313 w 842152"/>
                <a:gd name="connsiteY18" fmla="*/ 57884 h 613967"/>
                <a:gd name="connsiteX19" fmla="*/ 26476 w 842152"/>
                <a:gd name="connsiteY19" fmla="*/ 104355 h 613967"/>
                <a:gd name="connsiteX20" fmla="*/ 101906 w 842152"/>
                <a:gd name="connsiteY20" fmla="*/ 129273 h 613967"/>
                <a:gd name="connsiteX21" fmla="*/ 35905 w 842152"/>
                <a:gd name="connsiteY21" fmla="*/ 153182 h 613967"/>
                <a:gd name="connsiteX22" fmla="*/ 27823 w 842152"/>
                <a:gd name="connsiteY22" fmla="*/ 185846 h 613967"/>
                <a:gd name="connsiteX23" fmla="*/ 424504 w 842152"/>
                <a:gd name="connsiteY23" fmla="*/ 608119 h 613967"/>
                <a:gd name="connsiteX24" fmla="*/ 444708 w 842152"/>
                <a:gd name="connsiteY24" fmla="*/ 607109 h 613967"/>
                <a:gd name="connsiteX25" fmla="*/ 812766 w 842152"/>
                <a:gd name="connsiteY25" fmla="*/ 178438 h 613967"/>
                <a:gd name="connsiteX26" fmla="*/ 806705 w 842152"/>
                <a:gd name="connsiteY26" fmla="*/ 157560 h 613967"/>
                <a:gd name="connsiteX27" fmla="*/ 717468 w 842152"/>
                <a:gd name="connsiteY27" fmla="*/ 132977 h 613967"/>
                <a:gd name="connsiteX28" fmla="*/ 832970 w 842152"/>
                <a:gd name="connsiteY28" fmla="*/ 97956 h 613967"/>
                <a:gd name="connsiteX29" fmla="*/ 839705 w 842152"/>
                <a:gd name="connsiteY29" fmla="*/ 84823 h 61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42152" h="613967">
                  <a:moveTo>
                    <a:pt x="839705" y="84823"/>
                  </a:moveTo>
                  <a:cubicBezTo>
                    <a:pt x="833307" y="73711"/>
                    <a:pt x="811082" y="26231"/>
                    <a:pt x="795592" y="23537"/>
                  </a:cubicBezTo>
                  <a:cubicBezTo>
                    <a:pt x="759561" y="17475"/>
                    <a:pt x="723193" y="11414"/>
                    <a:pt x="687162" y="5353"/>
                  </a:cubicBezTo>
                  <a:cubicBezTo>
                    <a:pt x="681100" y="-2392"/>
                    <a:pt x="675039" y="-1045"/>
                    <a:pt x="668641" y="5016"/>
                  </a:cubicBezTo>
                  <a:cubicBezTo>
                    <a:pt x="664263" y="9394"/>
                    <a:pt x="661569" y="15118"/>
                    <a:pt x="658875" y="20506"/>
                  </a:cubicBezTo>
                  <a:cubicBezTo>
                    <a:pt x="618466" y="99303"/>
                    <a:pt x="578731" y="178438"/>
                    <a:pt x="540006" y="257908"/>
                  </a:cubicBezTo>
                  <a:cubicBezTo>
                    <a:pt x="522832" y="234673"/>
                    <a:pt x="505658" y="211438"/>
                    <a:pt x="488148" y="187866"/>
                  </a:cubicBezTo>
                  <a:cubicBezTo>
                    <a:pt x="467943" y="159243"/>
                    <a:pt x="447402" y="130620"/>
                    <a:pt x="427198" y="101997"/>
                  </a:cubicBezTo>
                  <a:cubicBezTo>
                    <a:pt x="422820" y="95599"/>
                    <a:pt x="419789" y="95262"/>
                    <a:pt x="415075" y="101997"/>
                  </a:cubicBezTo>
                  <a:cubicBezTo>
                    <a:pt x="395207" y="130620"/>
                    <a:pt x="375003" y="158906"/>
                    <a:pt x="355135" y="187530"/>
                  </a:cubicBezTo>
                  <a:cubicBezTo>
                    <a:pt x="354798" y="187193"/>
                    <a:pt x="354125" y="186856"/>
                    <a:pt x="353788" y="186519"/>
                  </a:cubicBezTo>
                  <a:cubicBezTo>
                    <a:pt x="343012" y="189550"/>
                    <a:pt x="338972" y="199652"/>
                    <a:pt x="332910" y="207397"/>
                  </a:cubicBezTo>
                  <a:cubicBezTo>
                    <a:pt x="323145" y="219857"/>
                    <a:pt x="315063" y="234000"/>
                    <a:pt x="304287" y="245449"/>
                  </a:cubicBezTo>
                  <a:cubicBezTo>
                    <a:pt x="300246" y="244102"/>
                    <a:pt x="299236" y="241408"/>
                    <a:pt x="297889" y="239051"/>
                  </a:cubicBezTo>
                  <a:cubicBezTo>
                    <a:pt x="265562" y="181131"/>
                    <a:pt x="234582" y="122202"/>
                    <a:pt x="201918" y="64282"/>
                  </a:cubicBezTo>
                  <a:cubicBezTo>
                    <a:pt x="192489" y="47109"/>
                    <a:pt x="183734" y="29598"/>
                    <a:pt x="173969" y="12761"/>
                  </a:cubicBezTo>
                  <a:cubicBezTo>
                    <a:pt x="166224" y="-1045"/>
                    <a:pt x="159825" y="-2729"/>
                    <a:pt x="148040" y="4006"/>
                  </a:cubicBezTo>
                  <a:cubicBezTo>
                    <a:pt x="115039" y="10404"/>
                    <a:pt x="82375" y="17475"/>
                    <a:pt x="49374" y="23200"/>
                  </a:cubicBezTo>
                  <a:cubicBezTo>
                    <a:pt x="39609" y="24884"/>
                    <a:pt x="17384" y="45762"/>
                    <a:pt x="10313" y="57884"/>
                  </a:cubicBezTo>
                  <a:cubicBezTo>
                    <a:pt x="-6524" y="86170"/>
                    <a:pt x="-3831" y="93579"/>
                    <a:pt x="26476" y="104355"/>
                  </a:cubicBezTo>
                  <a:cubicBezTo>
                    <a:pt x="30180" y="105701"/>
                    <a:pt x="78671" y="121192"/>
                    <a:pt x="101906" y="129273"/>
                  </a:cubicBezTo>
                  <a:cubicBezTo>
                    <a:pt x="77324" y="136345"/>
                    <a:pt x="56783" y="145437"/>
                    <a:pt x="35905" y="153182"/>
                  </a:cubicBezTo>
                  <a:cubicBezTo>
                    <a:pt x="14690" y="160927"/>
                    <a:pt x="13006" y="169009"/>
                    <a:pt x="27823" y="185846"/>
                  </a:cubicBezTo>
                  <a:cubicBezTo>
                    <a:pt x="72610" y="236357"/>
                    <a:pt x="387799" y="567373"/>
                    <a:pt x="424504" y="608119"/>
                  </a:cubicBezTo>
                  <a:cubicBezTo>
                    <a:pt x="432585" y="616874"/>
                    <a:pt x="438310" y="615190"/>
                    <a:pt x="444708" y="607109"/>
                  </a:cubicBezTo>
                  <a:cubicBezTo>
                    <a:pt x="454137" y="595323"/>
                    <a:pt x="747101" y="255214"/>
                    <a:pt x="812766" y="178438"/>
                  </a:cubicBezTo>
                  <a:cubicBezTo>
                    <a:pt x="826236" y="162611"/>
                    <a:pt x="826572" y="162947"/>
                    <a:pt x="806705" y="157560"/>
                  </a:cubicBezTo>
                  <a:cubicBezTo>
                    <a:pt x="777745" y="149815"/>
                    <a:pt x="749122" y="141733"/>
                    <a:pt x="717468" y="132977"/>
                  </a:cubicBezTo>
                  <a:cubicBezTo>
                    <a:pt x="722519" y="130284"/>
                    <a:pt x="797276" y="107385"/>
                    <a:pt x="832970" y="97956"/>
                  </a:cubicBezTo>
                  <a:cubicBezTo>
                    <a:pt x="842399" y="95599"/>
                    <a:pt x="844420" y="93242"/>
                    <a:pt x="839705" y="84823"/>
                  </a:cubicBezTo>
                  <a:close/>
                </a:path>
              </a:pathLst>
            </a:custGeom>
            <a:solidFill>
              <a:srgbClr val="00000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xmlns="" id="{4363EA83-DFD9-4990-9FA0-2234407DA099}"/>
                </a:ext>
              </a:extLst>
            </p:cNvPr>
            <p:cNvSpPr/>
            <p:nvPr/>
          </p:nvSpPr>
          <p:spPr>
            <a:xfrm>
              <a:off x="5671917" y="4495014"/>
              <a:ext cx="1754756" cy="1067384"/>
            </a:xfrm>
            <a:custGeom>
              <a:avLst/>
              <a:gdLst>
                <a:gd name="connsiteX0" fmla="*/ 1677643 w 1754756"/>
                <a:gd name="connsiteY0" fmla="*/ 88142 h 1067384"/>
                <a:gd name="connsiteX1" fmla="*/ 1677306 w 1754756"/>
                <a:gd name="connsiteY1" fmla="*/ 496609 h 1067384"/>
                <a:gd name="connsiteX2" fmla="*/ 1676969 w 1754756"/>
                <a:gd name="connsiteY2" fmla="*/ 567324 h 1067384"/>
                <a:gd name="connsiteX3" fmla="*/ 1692796 w 1754756"/>
                <a:gd name="connsiteY3" fmla="*/ 583825 h 1067384"/>
                <a:gd name="connsiteX4" fmla="*/ 1754756 w 1754756"/>
                <a:gd name="connsiteY4" fmla="*/ 585845 h 1067384"/>
                <a:gd name="connsiteX5" fmla="*/ 1735562 w 1754756"/>
                <a:gd name="connsiteY5" fmla="*/ 593253 h 1067384"/>
                <a:gd name="connsiteX6" fmla="*/ 1698521 w 1754756"/>
                <a:gd name="connsiteY6" fmla="*/ 593590 h 1067384"/>
                <a:gd name="connsiteX7" fmla="*/ 1684378 w 1754756"/>
                <a:gd name="connsiteY7" fmla="*/ 608070 h 1067384"/>
                <a:gd name="connsiteX8" fmla="*/ 1684378 w 1754756"/>
                <a:gd name="connsiteY8" fmla="*/ 650162 h 1067384"/>
                <a:gd name="connsiteX9" fmla="*/ 1678316 w 1754756"/>
                <a:gd name="connsiteY9" fmla="*/ 670367 h 1067384"/>
                <a:gd name="connsiteX10" fmla="*/ 1677643 w 1754756"/>
                <a:gd name="connsiteY10" fmla="*/ 863993 h 1067384"/>
                <a:gd name="connsiteX11" fmla="*/ 1677643 w 1754756"/>
                <a:gd name="connsiteY11" fmla="*/ 1042465 h 1067384"/>
                <a:gd name="connsiteX12" fmla="*/ 1652387 w 1754756"/>
                <a:gd name="connsiteY12" fmla="*/ 1067384 h 1067384"/>
                <a:gd name="connsiteX13" fmla="*/ 1559783 w 1754756"/>
                <a:gd name="connsiteY13" fmla="*/ 1067384 h 1067384"/>
                <a:gd name="connsiteX14" fmla="*/ 460325 w 1754756"/>
                <a:gd name="connsiteY14" fmla="*/ 1067384 h 1067384"/>
                <a:gd name="connsiteX15" fmla="*/ 16164 w 1754756"/>
                <a:gd name="connsiteY15" fmla="*/ 1067384 h 1067384"/>
                <a:gd name="connsiteX16" fmla="*/ 0 w 1754756"/>
                <a:gd name="connsiteY16" fmla="*/ 1050211 h 1067384"/>
                <a:gd name="connsiteX17" fmla="*/ 0 w 1754756"/>
                <a:gd name="connsiteY17" fmla="*/ 960974 h 1067384"/>
                <a:gd name="connsiteX18" fmla="*/ 0 w 1754756"/>
                <a:gd name="connsiteY18" fmla="*/ 46723 h 1067384"/>
                <a:gd name="connsiteX19" fmla="*/ 39399 w 1754756"/>
                <a:gd name="connsiteY19" fmla="*/ 7324 h 1067384"/>
                <a:gd name="connsiteX20" fmla="*/ 901455 w 1754756"/>
                <a:gd name="connsiteY20" fmla="*/ 7324 h 1067384"/>
                <a:gd name="connsiteX21" fmla="*/ 926374 w 1754756"/>
                <a:gd name="connsiteY21" fmla="*/ 4293 h 1067384"/>
                <a:gd name="connsiteX22" fmla="*/ 949272 w 1754756"/>
                <a:gd name="connsiteY22" fmla="*/ 252 h 1067384"/>
                <a:gd name="connsiteX23" fmla="*/ 1579988 w 1754756"/>
                <a:gd name="connsiteY23" fmla="*/ 252 h 1067384"/>
                <a:gd name="connsiteX24" fmla="*/ 1603560 w 1754756"/>
                <a:gd name="connsiteY24" fmla="*/ 926 h 1067384"/>
                <a:gd name="connsiteX25" fmla="*/ 1660806 w 1754756"/>
                <a:gd name="connsiteY25" fmla="*/ 589 h 1067384"/>
                <a:gd name="connsiteX26" fmla="*/ 1684714 w 1754756"/>
                <a:gd name="connsiteY26" fmla="*/ 24161 h 1067384"/>
                <a:gd name="connsiteX27" fmla="*/ 1684714 w 1754756"/>
                <a:gd name="connsiteY27" fmla="*/ 71305 h 1067384"/>
                <a:gd name="connsiteX28" fmla="*/ 1677643 w 1754756"/>
                <a:gd name="connsiteY28" fmla="*/ 88142 h 106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54756" h="1067384">
                  <a:moveTo>
                    <a:pt x="1677643" y="88142"/>
                  </a:moveTo>
                  <a:cubicBezTo>
                    <a:pt x="1677643" y="224185"/>
                    <a:pt x="1677306" y="360565"/>
                    <a:pt x="1677306" y="496609"/>
                  </a:cubicBezTo>
                  <a:cubicBezTo>
                    <a:pt x="1677306" y="520180"/>
                    <a:pt x="1677979" y="543752"/>
                    <a:pt x="1676969" y="567324"/>
                  </a:cubicBezTo>
                  <a:cubicBezTo>
                    <a:pt x="1676633" y="579447"/>
                    <a:pt x="1680000" y="583825"/>
                    <a:pt x="1692796" y="583825"/>
                  </a:cubicBezTo>
                  <a:cubicBezTo>
                    <a:pt x="1713337" y="583825"/>
                    <a:pt x="1734215" y="581467"/>
                    <a:pt x="1754756" y="585845"/>
                  </a:cubicBezTo>
                  <a:cubicBezTo>
                    <a:pt x="1750042" y="593253"/>
                    <a:pt x="1742634" y="593253"/>
                    <a:pt x="1735562" y="593253"/>
                  </a:cubicBezTo>
                  <a:cubicBezTo>
                    <a:pt x="1723103" y="593590"/>
                    <a:pt x="1710980" y="593253"/>
                    <a:pt x="1698521" y="593590"/>
                  </a:cubicBezTo>
                  <a:cubicBezTo>
                    <a:pt x="1688755" y="593590"/>
                    <a:pt x="1684378" y="598304"/>
                    <a:pt x="1684378" y="608070"/>
                  </a:cubicBezTo>
                  <a:cubicBezTo>
                    <a:pt x="1684378" y="622213"/>
                    <a:pt x="1684378" y="636019"/>
                    <a:pt x="1684378" y="650162"/>
                  </a:cubicBezTo>
                  <a:cubicBezTo>
                    <a:pt x="1684378" y="657571"/>
                    <a:pt x="1684041" y="664642"/>
                    <a:pt x="1678316" y="670367"/>
                  </a:cubicBezTo>
                  <a:cubicBezTo>
                    <a:pt x="1677979" y="735021"/>
                    <a:pt x="1677643" y="799339"/>
                    <a:pt x="1677643" y="863993"/>
                  </a:cubicBezTo>
                  <a:cubicBezTo>
                    <a:pt x="1677643" y="923596"/>
                    <a:pt x="1677643" y="982862"/>
                    <a:pt x="1677643" y="1042465"/>
                  </a:cubicBezTo>
                  <a:cubicBezTo>
                    <a:pt x="1677643" y="1064690"/>
                    <a:pt x="1675286" y="1067384"/>
                    <a:pt x="1652387" y="1067384"/>
                  </a:cubicBezTo>
                  <a:cubicBezTo>
                    <a:pt x="1621407" y="1067384"/>
                    <a:pt x="1590764" y="1067384"/>
                    <a:pt x="1559783" y="1067384"/>
                  </a:cubicBezTo>
                  <a:cubicBezTo>
                    <a:pt x="1193409" y="1067384"/>
                    <a:pt x="826699" y="1067384"/>
                    <a:pt x="460325" y="1067384"/>
                  </a:cubicBezTo>
                  <a:cubicBezTo>
                    <a:pt x="312159" y="1067384"/>
                    <a:pt x="164330" y="1067048"/>
                    <a:pt x="16164" y="1067384"/>
                  </a:cubicBezTo>
                  <a:cubicBezTo>
                    <a:pt x="3031" y="1067384"/>
                    <a:pt x="0" y="1061997"/>
                    <a:pt x="0" y="1050211"/>
                  </a:cubicBezTo>
                  <a:cubicBezTo>
                    <a:pt x="337" y="1020577"/>
                    <a:pt x="0" y="990607"/>
                    <a:pt x="0" y="960974"/>
                  </a:cubicBezTo>
                  <a:cubicBezTo>
                    <a:pt x="0" y="656224"/>
                    <a:pt x="0" y="351473"/>
                    <a:pt x="0" y="46723"/>
                  </a:cubicBezTo>
                  <a:cubicBezTo>
                    <a:pt x="0" y="7324"/>
                    <a:pt x="0" y="7324"/>
                    <a:pt x="39399" y="7324"/>
                  </a:cubicBezTo>
                  <a:cubicBezTo>
                    <a:pt x="326639" y="7324"/>
                    <a:pt x="614215" y="7324"/>
                    <a:pt x="901455" y="7324"/>
                  </a:cubicBezTo>
                  <a:cubicBezTo>
                    <a:pt x="909874" y="7324"/>
                    <a:pt x="918292" y="8334"/>
                    <a:pt x="926374" y="4293"/>
                  </a:cubicBezTo>
                  <a:cubicBezTo>
                    <a:pt x="933445" y="252"/>
                    <a:pt x="941527" y="252"/>
                    <a:pt x="949272" y="252"/>
                  </a:cubicBezTo>
                  <a:cubicBezTo>
                    <a:pt x="1159399" y="252"/>
                    <a:pt x="1369525" y="252"/>
                    <a:pt x="1579988" y="252"/>
                  </a:cubicBezTo>
                  <a:cubicBezTo>
                    <a:pt x="1587733" y="252"/>
                    <a:pt x="1595478" y="1936"/>
                    <a:pt x="1603560" y="926"/>
                  </a:cubicBezTo>
                  <a:cubicBezTo>
                    <a:pt x="1622754" y="-421"/>
                    <a:pt x="1641611" y="-84"/>
                    <a:pt x="1660806" y="589"/>
                  </a:cubicBezTo>
                  <a:cubicBezTo>
                    <a:pt x="1677979" y="1263"/>
                    <a:pt x="1683704" y="7324"/>
                    <a:pt x="1684714" y="24161"/>
                  </a:cubicBezTo>
                  <a:cubicBezTo>
                    <a:pt x="1685388" y="39988"/>
                    <a:pt x="1685051" y="55478"/>
                    <a:pt x="1684714" y="71305"/>
                  </a:cubicBezTo>
                  <a:cubicBezTo>
                    <a:pt x="1683704" y="77703"/>
                    <a:pt x="1683031" y="83764"/>
                    <a:pt x="1677643" y="88142"/>
                  </a:cubicBezTo>
                  <a:close/>
                </a:path>
              </a:pathLst>
            </a:custGeom>
            <a:solidFill>
              <a:srgbClr val="6F717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xmlns="" id="{87A019A9-BD4C-4731-8516-A604958E39B1}"/>
                </a:ext>
              </a:extLst>
            </p:cNvPr>
            <p:cNvSpPr/>
            <p:nvPr/>
          </p:nvSpPr>
          <p:spPr>
            <a:xfrm>
              <a:off x="7095530" y="3239693"/>
              <a:ext cx="414221" cy="800660"/>
            </a:xfrm>
            <a:custGeom>
              <a:avLst/>
              <a:gdLst>
                <a:gd name="connsiteX0" fmla="*/ 162099 w 414221"/>
                <a:gd name="connsiteY0" fmla="*/ 654491 h 800660"/>
                <a:gd name="connsiteX1" fmla="*/ 102833 w 414221"/>
                <a:gd name="connsiteY1" fmla="*/ 528213 h 800660"/>
                <a:gd name="connsiteX2" fmla="*/ 59730 w 414221"/>
                <a:gd name="connsiteY2" fmla="*/ 455477 h 800660"/>
                <a:gd name="connsiteX3" fmla="*/ 36158 w 414221"/>
                <a:gd name="connsiteY3" fmla="*/ 425507 h 800660"/>
                <a:gd name="connsiteX4" fmla="*/ 1474 w 414221"/>
                <a:gd name="connsiteY4" fmla="*/ 240637 h 800660"/>
                <a:gd name="connsiteX5" fmla="*/ 31781 w 414221"/>
                <a:gd name="connsiteY5" fmla="*/ 222116 h 800660"/>
                <a:gd name="connsiteX6" fmla="*/ 43567 w 414221"/>
                <a:gd name="connsiteY6" fmla="*/ 236596 h 800660"/>
                <a:gd name="connsiteX7" fmla="*/ 53332 w 414221"/>
                <a:gd name="connsiteY7" fmla="*/ 263535 h 800660"/>
                <a:gd name="connsiteX8" fmla="*/ 66128 w 414221"/>
                <a:gd name="connsiteY8" fmla="*/ 271954 h 800660"/>
                <a:gd name="connsiteX9" fmla="*/ 74884 w 414221"/>
                <a:gd name="connsiteY9" fmla="*/ 259831 h 800660"/>
                <a:gd name="connsiteX10" fmla="*/ 74884 w 414221"/>
                <a:gd name="connsiteY10" fmla="*/ 242994 h 800660"/>
                <a:gd name="connsiteX11" fmla="*/ 70843 w 414221"/>
                <a:gd name="connsiteY11" fmla="*/ 130859 h 800660"/>
                <a:gd name="connsiteX12" fmla="*/ 77241 w 414221"/>
                <a:gd name="connsiteY12" fmla="*/ 56103 h 800660"/>
                <a:gd name="connsiteX13" fmla="*/ 91721 w 414221"/>
                <a:gd name="connsiteY13" fmla="*/ 6939 h 800660"/>
                <a:gd name="connsiteX14" fmla="*/ 131793 w 414221"/>
                <a:gd name="connsiteY14" fmla="*/ 1214 h 800660"/>
                <a:gd name="connsiteX15" fmla="*/ 178600 w 414221"/>
                <a:gd name="connsiteY15" fmla="*/ 3571 h 800660"/>
                <a:gd name="connsiteX16" fmla="*/ 410614 w 414221"/>
                <a:gd name="connsiteY16" fmla="*/ 6939 h 800660"/>
                <a:gd name="connsiteX17" fmla="*/ 403543 w 414221"/>
                <a:gd name="connsiteY17" fmla="*/ 800300 h 800660"/>
                <a:gd name="connsiteX18" fmla="*/ 279622 w 414221"/>
                <a:gd name="connsiteY18" fmla="*/ 765279 h 800660"/>
                <a:gd name="connsiteX19" fmla="*/ 162099 w 414221"/>
                <a:gd name="connsiteY19" fmla="*/ 654491 h 80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4221" h="800660">
                  <a:moveTo>
                    <a:pt x="162099" y="654491"/>
                  </a:moveTo>
                  <a:cubicBezTo>
                    <a:pt x="122027" y="621827"/>
                    <a:pt x="105527" y="577714"/>
                    <a:pt x="102833" y="528213"/>
                  </a:cubicBezTo>
                  <a:cubicBezTo>
                    <a:pt x="100812" y="495550"/>
                    <a:pt x="87343" y="471641"/>
                    <a:pt x="59730" y="455477"/>
                  </a:cubicBezTo>
                  <a:cubicBezTo>
                    <a:pt x="47607" y="448406"/>
                    <a:pt x="42556" y="436283"/>
                    <a:pt x="36158" y="425507"/>
                  </a:cubicBezTo>
                  <a:cubicBezTo>
                    <a:pt x="3494" y="367925"/>
                    <a:pt x="-3577" y="305291"/>
                    <a:pt x="1474" y="240637"/>
                  </a:cubicBezTo>
                  <a:cubicBezTo>
                    <a:pt x="2821" y="223463"/>
                    <a:pt x="8882" y="220432"/>
                    <a:pt x="31781" y="222116"/>
                  </a:cubicBezTo>
                  <a:cubicBezTo>
                    <a:pt x="40536" y="222789"/>
                    <a:pt x="41209" y="230535"/>
                    <a:pt x="43567" y="236596"/>
                  </a:cubicBezTo>
                  <a:cubicBezTo>
                    <a:pt x="47271" y="245351"/>
                    <a:pt x="49291" y="254780"/>
                    <a:pt x="53332" y="263535"/>
                  </a:cubicBezTo>
                  <a:cubicBezTo>
                    <a:pt x="56026" y="269260"/>
                    <a:pt x="59730" y="272627"/>
                    <a:pt x="66128" y="271954"/>
                  </a:cubicBezTo>
                  <a:cubicBezTo>
                    <a:pt x="73537" y="271280"/>
                    <a:pt x="74547" y="265556"/>
                    <a:pt x="74884" y="259831"/>
                  </a:cubicBezTo>
                  <a:cubicBezTo>
                    <a:pt x="75220" y="254106"/>
                    <a:pt x="75557" y="248382"/>
                    <a:pt x="74884" y="242994"/>
                  </a:cubicBezTo>
                  <a:cubicBezTo>
                    <a:pt x="69159" y="205616"/>
                    <a:pt x="72190" y="168237"/>
                    <a:pt x="70843" y="130859"/>
                  </a:cubicBezTo>
                  <a:cubicBezTo>
                    <a:pt x="70169" y="105940"/>
                    <a:pt x="69159" y="80348"/>
                    <a:pt x="77241" y="56103"/>
                  </a:cubicBezTo>
                  <a:cubicBezTo>
                    <a:pt x="82965" y="38592"/>
                    <a:pt x="79261" y="20745"/>
                    <a:pt x="91721" y="6939"/>
                  </a:cubicBezTo>
                  <a:cubicBezTo>
                    <a:pt x="99802" y="-1143"/>
                    <a:pt x="121690" y="-806"/>
                    <a:pt x="131793" y="1214"/>
                  </a:cubicBezTo>
                  <a:cubicBezTo>
                    <a:pt x="147283" y="4245"/>
                    <a:pt x="163110" y="3571"/>
                    <a:pt x="178600" y="3571"/>
                  </a:cubicBezTo>
                  <a:cubicBezTo>
                    <a:pt x="304541" y="3571"/>
                    <a:pt x="416002" y="11316"/>
                    <a:pt x="410614" y="6939"/>
                  </a:cubicBezTo>
                  <a:cubicBezTo>
                    <a:pt x="419369" y="17378"/>
                    <a:pt x="410277" y="799290"/>
                    <a:pt x="403543" y="800300"/>
                  </a:cubicBezTo>
                  <a:cubicBezTo>
                    <a:pt x="346633" y="801984"/>
                    <a:pt x="312959" y="798953"/>
                    <a:pt x="279622" y="765279"/>
                  </a:cubicBezTo>
                  <a:cubicBezTo>
                    <a:pt x="256050" y="740023"/>
                    <a:pt x="168161" y="659542"/>
                    <a:pt x="162099" y="654491"/>
                  </a:cubicBezTo>
                  <a:close/>
                </a:path>
              </a:pathLst>
            </a:custGeom>
            <a:solidFill>
              <a:srgbClr val="EEC8A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xmlns="" id="{54F7C8AC-906F-43C5-9C58-ABB649FE4CBC}"/>
                </a:ext>
              </a:extLst>
            </p:cNvPr>
            <p:cNvSpPr/>
            <p:nvPr/>
          </p:nvSpPr>
          <p:spPr>
            <a:xfrm>
              <a:off x="7499073" y="3245568"/>
              <a:ext cx="398610" cy="793450"/>
            </a:xfrm>
            <a:custGeom>
              <a:avLst/>
              <a:gdLst>
                <a:gd name="connsiteX0" fmla="*/ 0 w 398610"/>
                <a:gd name="connsiteY0" fmla="*/ 793415 h 793450"/>
                <a:gd name="connsiteX1" fmla="*/ 7071 w 398610"/>
                <a:gd name="connsiteY1" fmla="*/ 54 h 793450"/>
                <a:gd name="connsiteX2" fmla="*/ 279495 w 398610"/>
                <a:gd name="connsiteY2" fmla="*/ 727 h 793450"/>
                <a:gd name="connsiteX3" fmla="*/ 291954 w 398610"/>
                <a:gd name="connsiteY3" fmla="*/ 5105 h 793450"/>
                <a:gd name="connsiteX4" fmla="*/ 324281 w 398610"/>
                <a:gd name="connsiteY4" fmla="*/ 99729 h 793450"/>
                <a:gd name="connsiteX5" fmla="*/ 318220 w 398610"/>
                <a:gd name="connsiteY5" fmla="*/ 243517 h 793450"/>
                <a:gd name="connsiteX6" fmla="*/ 317883 w 398610"/>
                <a:gd name="connsiteY6" fmla="*/ 251936 h 793450"/>
                <a:gd name="connsiteX7" fmla="*/ 325292 w 398610"/>
                <a:gd name="connsiteY7" fmla="*/ 265406 h 793450"/>
                <a:gd name="connsiteX8" fmla="*/ 341118 w 398610"/>
                <a:gd name="connsiteY8" fmla="*/ 256314 h 793450"/>
                <a:gd name="connsiteX9" fmla="*/ 351894 w 398610"/>
                <a:gd name="connsiteY9" fmla="*/ 224660 h 793450"/>
                <a:gd name="connsiteX10" fmla="*/ 364690 w 398610"/>
                <a:gd name="connsiteY10" fmla="*/ 209507 h 793450"/>
                <a:gd name="connsiteX11" fmla="*/ 398364 w 398610"/>
                <a:gd name="connsiteY11" fmla="*/ 243517 h 793450"/>
                <a:gd name="connsiteX12" fmla="*/ 371425 w 398610"/>
                <a:gd name="connsiteY12" fmla="*/ 407510 h 793450"/>
                <a:gd name="connsiteX13" fmla="*/ 346506 w 398610"/>
                <a:gd name="connsiteY13" fmla="*/ 440511 h 793450"/>
                <a:gd name="connsiteX14" fmla="*/ 290607 w 398610"/>
                <a:gd name="connsiteY14" fmla="*/ 554666 h 793450"/>
                <a:gd name="connsiteX15" fmla="*/ 246494 w 398610"/>
                <a:gd name="connsiteY15" fmla="*/ 639862 h 793450"/>
                <a:gd name="connsiteX16" fmla="*/ 143115 w 398610"/>
                <a:gd name="connsiteY16" fmla="*/ 735833 h 793450"/>
                <a:gd name="connsiteX17" fmla="*/ 77787 w 398610"/>
                <a:gd name="connsiteY17" fmla="*/ 783313 h 793450"/>
                <a:gd name="connsiteX18" fmla="*/ 0 w 398610"/>
                <a:gd name="connsiteY18" fmla="*/ 793415 h 79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8610" h="793450">
                  <a:moveTo>
                    <a:pt x="0" y="793415"/>
                  </a:moveTo>
                  <a:cubicBezTo>
                    <a:pt x="0" y="779946"/>
                    <a:pt x="9092" y="37769"/>
                    <a:pt x="7071" y="54"/>
                  </a:cubicBezTo>
                  <a:cubicBezTo>
                    <a:pt x="66338" y="54"/>
                    <a:pt x="251209" y="-283"/>
                    <a:pt x="279495" y="727"/>
                  </a:cubicBezTo>
                  <a:cubicBezTo>
                    <a:pt x="283872" y="727"/>
                    <a:pt x="288250" y="2411"/>
                    <a:pt x="291954" y="5105"/>
                  </a:cubicBezTo>
                  <a:cubicBezTo>
                    <a:pt x="316873" y="31708"/>
                    <a:pt x="322934" y="65382"/>
                    <a:pt x="324281" y="99729"/>
                  </a:cubicBezTo>
                  <a:cubicBezTo>
                    <a:pt x="325965" y="147883"/>
                    <a:pt x="321924" y="195700"/>
                    <a:pt x="318220" y="243517"/>
                  </a:cubicBezTo>
                  <a:cubicBezTo>
                    <a:pt x="317883" y="246211"/>
                    <a:pt x="317883" y="249242"/>
                    <a:pt x="317883" y="251936"/>
                  </a:cubicBezTo>
                  <a:cubicBezTo>
                    <a:pt x="318220" y="257661"/>
                    <a:pt x="317883" y="263722"/>
                    <a:pt x="325292" y="265406"/>
                  </a:cubicBezTo>
                  <a:cubicBezTo>
                    <a:pt x="333037" y="267089"/>
                    <a:pt x="338088" y="263385"/>
                    <a:pt x="341118" y="256314"/>
                  </a:cubicBezTo>
                  <a:cubicBezTo>
                    <a:pt x="345496" y="245875"/>
                    <a:pt x="348527" y="235099"/>
                    <a:pt x="351894" y="224660"/>
                  </a:cubicBezTo>
                  <a:cubicBezTo>
                    <a:pt x="354251" y="217925"/>
                    <a:pt x="355262" y="210180"/>
                    <a:pt x="364690" y="209507"/>
                  </a:cubicBezTo>
                  <a:cubicBezTo>
                    <a:pt x="389609" y="210854"/>
                    <a:pt x="397691" y="218599"/>
                    <a:pt x="398364" y="243517"/>
                  </a:cubicBezTo>
                  <a:cubicBezTo>
                    <a:pt x="400048" y="300090"/>
                    <a:pt x="393313" y="354979"/>
                    <a:pt x="371425" y="407510"/>
                  </a:cubicBezTo>
                  <a:cubicBezTo>
                    <a:pt x="366037" y="420643"/>
                    <a:pt x="357619" y="431419"/>
                    <a:pt x="346506" y="440511"/>
                  </a:cubicBezTo>
                  <a:cubicBezTo>
                    <a:pt x="310138" y="469807"/>
                    <a:pt x="289597" y="506175"/>
                    <a:pt x="290607" y="554666"/>
                  </a:cubicBezTo>
                  <a:cubicBezTo>
                    <a:pt x="291281" y="589687"/>
                    <a:pt x="272087" y="618984"/>
                    <a:pt x="246494" y="639862"/>
                  </a:cubicBezTo>
                  <a:cubicBezTo>
                    <a:pt x="220228" y="661076"/>
                    <a:pt x="154901" y="716638"/>
                    <a:pt x="143115" y="735833"/>
                  </a:cubicBezTo>
                  <a:cubicBezTo>
                    <a:pt x="126951" y="762098"/>
                    <a:pt x="105400" y="772537"/>
                    <a:pt x="77787" y="783313"/>
                  </a:cubicBezTo>
                  <a:cubicBezTo>
                    <a:pt x="55899" y="791732"/>
                    <a:pt x="28286" y="793752"/>
                    <a:pt x="0" y="793415"/>
                  </a:cubicBezTo>
                  <a:close/>
                </a:path>
              </a:pathLst>
            </a:custGeom>
            <a:solidFill>
              <a:srgbClr val="F8CEB2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xmlns="" id="{CBAE5935-E354-4CAD-B271-00CF9C1C129C}"/>
                </a:ext>
              </a:extLst>
            </p:cNvPr>
            <p:cNvSpPr/>
            <p:nvPr/>
          </p:nvSpPr>
          <p:spPr>
            <a:xfrm>
              <a:off x="7216192" y="4017095"/>
              <a:ext cx="540487" cy="373108"/>
            </a:xfrm>
            <a:custGeom>
              <a:avLst/>
              <a:gdLst>
                <a:gd name="connsiteX0" fmla="*/ 155593 w 540487"/>
                <a:gd name="connsiteY0" fmla="*/ 371088 h 373108"/>
                <a:gd name="connsiteX1" fmla="*/ 21907 w 540487"/>
                <a:gd name="connsiteY1" fmla="*/ 125941 h 373108"/>
                <a:gd name="connsiteX2" fmla="*/ 1366 w 540487"/>
                <a:gd name="connsiteY2" fmla="*/ 115502 h 373108"/>
                <a:gd name="connsiteX3" fmla="*/ 5070 w 540487"/>
                <a:gd name="connsiteY3" fmla="*/ 97318 h 373108"/>
                <a:gd name="connsiteX4" fmla="*/ 49856 w 540487"/>
                <a:gd name="connsiteY4" fmla="*/ 0 h 373108"/>
                <a:gd name="connsiteX5" fmla="*/ 258299 w 540487"/>
                <a:gd name="connsiteY5" fmla="*/ 176452 h 373108"/>
                <a:gd name="connsiteX6" fmla="*/ 286922 w 540487"/>
                <a:gd name="connsiteY6" fmla="*/ 177126 h 373108"/>
                <a:gd name="connsiteX7" fmla="*/ 499405 w 540487"/>
                <a:gd name="connsiteY7" fmla="*/ 337 h 373108"/>
                <a:gd name="connsiteX8" fmla="*/ 540488 w 540487"/>
                <a:gd name="connsiteY8" fmla="*/ 116849 h 373108"/>
                <a:gd name="connsiteX9" fmla="*/ 520283 w 540487"/>
                <a:gd name="connsiteY9" fmla="*/ 129308 h 373108"/>
                <a:gd name="connsiteX10" fmla="*/ 442159 w 540487"/>
                <a:gd name="connsiteY10" fmla="*/ 284209 h 373108"/>
                <a:gd name="connsiteX11" fmla="*/ 399057 w 540487"/>
                <a:gd name="connsiteY11" fmla="*/ 372772 h 373108"/>
                <a:gd name="connsiteX12" fmla="*/ 395689 w 540487"/>
                <a:gd name="connsiteY12" fmla="*/ 373109 h 373108"/>
                <a:gd name="connsiteX13" fmla="*/ 285238 w 540487"/>
                <a:gd name="connsiteY13" fmla="*/ 231004 h 373108"/>
                <a:gd name="connsiteX14" fmla="*/ 264023 w 540487"/>
                <a:gd name="connsiteY14" fmla="*/ 230667 h 373108"/>
                <a:gd name="connsiteX15" fmla="*/ 155593 w 540487"/>
                <a:gd name="connsiteY15" fmla="*/ 371088 h 373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0487" h="373108">
                  <a:moveTo>
                    <a:pt x="155593" y="371088"/>
                  </a:moveTo>
                  <a:cubicBezTo>
                    <a:pt x="110470" y="288587"/>
                    <a:pt x="66020" y="207432"/>
                    <a:pt x="21907" y="125941"/>
                  </a:cubicBezTo>
                  <a:cubicBezTo>
                    <a:pt x="16856" y="116512"/>
                    <a:pt x="11805" y="111798"/>
                    <a:pt x="1366" y="115502"/>
                  </a:cubicBezTo>
                  <a:cubicBezTo>
                    <a:pt x="-2339" y="108430"/>
                    <a:pt x="2376" y="103043"/>
                    <a:pt x="5070" y="97318"/>
                  </a:cubicBezTo>
                  <a:cubicBezTo>
                    <a:pt x="19886" y="64991"/>
                    <a:pt x="34703" y="32327"/>
                    <a:pt x="49856" y="0"/>
                  </a:cubicBezTo>
                  <a:cubicBezTo>
                    <a:pt x="69724" y="12123"/>
                    <a:pt x="244492" y="161972"/>
                    <a:pt x="258299" y="176452"/>
                  </a:cubicBezTo>
                  <a:cubicBezTo>
                    <a:pt x="268064" y="186554"/>
                    <a:pt x="276483" y="186554"/>
                    <a:pt x="286922" y="177126"/>
                  </a:cubicBezTo>
                  <a:cubicBezTo>
                    <a:pt x="333392" y="135707"/>
                    <a:pt x="484925" y="3031"/>
                    <a:pt x="499405" y="337"/>
                  </a:cubicBezTo>
                  <a:cubicBezTo>
                    <a:pt x="513212" y="39062"/>
                    <a:pt x="526681" y="78124"/>
                    <a:pt x="540488" y="116849"/>
                  </a:cubicBezTo>
                  <a:cubicBezTo>
                    <a:pt x="526008" y="108767"/>
                    <a:pt x="524324" y="121563"/>
                    <a:pt x="520283" y="129308"/>
                  </a:cubicBezTo>
                  <a:cubicBezTo>
                    <a:pt x="494017" y="180830"/>
                    <a:pt x="468088" y="232351"/>
                    <a:pt x="442159" y="284209"/>
                  </a:cubicBezTo>
                  <a:cubicBezTo>
                    <a:pt x="427343" y="313506"/>
                    <a:pt x="410169" y="341792"/>
                    <a:pt x="399057" y="372772"/>
                  </a:cubicBezTo>
                  <a:cubicBezTo>
                    <a:pt x="399057" y="373109"/>
                    <a:pt x="397036" y="372772"/>
                    <a:pt x="395689" y="373109"/>
                  </a:cubicBezTo>
                  <a:cubicBezTo>
                    <a:pt x="386934" y="373109"/>
                    <a:pt x="302412" y="254913"/>
                    <a:pt x="285238" y="231004"/>
                  </a:cubicBezTo>
                  <a:cubicBezTo>
                    <a:pt x="275473" y="217198"/>
                    <a:pt x="274126" y="217535"/>
                    <a:pt x="264023" y="230667"/>
                  </a:cubicBezTo>
                  <a:cubicBezTo>
                    <a:pt x="250217" y="248515"/>
                    <a:pt x="173440" y="346843"/>
                    <a:pt x="155593" y="37108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xmlns="" id="{93BD939C-B918-4182-8556-B85F6B8D79A7}"/>
                </a:ext>
              </a:extLst>
            </p:cNvPr>
            <p:cNvSpPr/>
            <p:nvPr/>
          </p:nvSpPr>
          <p:spPr>
            <a:xfrm>
              <a:off x="7101731" y="3246632"/>
              <a:ext cx="90667" cy="272678"/>
            </a:xfrm>
            <a:custGeom>
              <a:avLst/>
              <a:gdLst>
                <a:gd name="connsiteX0" fmla="*/ 6049 w 90667"/>
                <a:gd name="connsiteY0" fmla="*/ 59603 h 272678"/>
                <a:gd name="connsiteX1" fmla="*/ 1334 w 90667"/>
                <a:gd name="connsiteY1" fmla="*/ 14817 h 272678"/>
                <a:gd name="connsiteX2" fmla="*/ 5038 w 90667"/>
                <a:gd name="connsiteY2" fmla="*/ 0 h 272678"/>
                <a:gd name="connsiteX3" fmla="*/ 90234 w 90667"/>
                <a:gd name="connsiteY3" fmla="*/ 1010 h 272678"/>
                <a:gd name="connsiteX4" fmla="*/ 70703 w 90667"/>
                <a:gd name="connsiteY4" fmla="*/ 128298 h 272678"/>
                <a:gd name="connsiteX5" fmla="*/ 75754 w 90667"/>
                <a:gd name="connsiteY5" fmla="*/ 256260 h 272678"/>
                <a:gd name="connsiteX6" fmla="*/ 70703 w 90667"/>
                <a:gd name="connsiteY6" fmla="*/ 270740 h 272678"/>
                <a:gd name="connsiteX7" fmla="*/ 41743 w 90667"/>
                <a:gd name="connsiteY7" fmla="*/ 262995 h 272678"/>
                <a:gd name="connsiteX8" fmla="*/ 25580 w 90667"/>
                <a:gd name="connsiteY8" fmla="*/ 215514 h 272678"/>
                <a:gd name="connsiteX9" fmla="*/ 6049 w 90667"/>
                <a:gd name="connsiteY9" fmla="*/ 59603 h 27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67" h="272678">
                  <a:moveTo>
                    <a:pt x="6049" y="59603"/>
                  </a:moveTo>
                  <a:cubicBezTo>
                    <a:pt x="5038" y="37715"/>
                    <a:pt x="661" y="29633"/>
                    <a:pt x="1334" y="14817"/>
                  </a:cubicBezTo>
                  <a:cubicBezTo>
                    <a:pt x="1671" y="6061"/>
                    <a:pt x="-3717" y="337"/>
                    <a:pt x="5038" y="0"/>
                  </a:cubicBezTo>
                  <a:cubicBezTo>
                    <a:pt x="28274" y="0"/>
                    <a:pt x="66999" y="673"/>
                    <a:pt x="90234" y="1010"/>
                  </a:cubicBezTo>
                  <a:cubicBezTo>
                    <a:pt x="94275" y="1010"/>
                    <a:pt x="68682" y="84859"/>
                    <a:pt x="70703" y="128298"/>
                  </a:cubicBezTo>
                  <a:cubicBezTo>
                    <a:pt x="72723" y="170728"/>
                    <a:pt x="74407" y="213494"/>
                    <a:pt x="75754" y="256260"/>
                  </a:cubicBezTo>
                  <a:cubicBezTo>
                    <a:pt x="75754" y="261311"/>
                    <a:pt x="80805" y="271076"/>
                    <a:pt x="70703" y="270740"/>
                  </a:cubicBezTo>
                  <a:cubicBezTo>
                    <a:pt x="60937" y="270403"/>
                    <a:pt x="47468" y="278821"/>
                    <a:pt x="41743" y="262995"/>
                  </a:cubicBezTo>
                  <a:cubicBezTo>
                    <a:pt x="36019" y="247168"/>
                    <a:pt x="30967" y="231341"/>
                    <a:pt x="25580" y="215514"/>
                  </a:cubicBezTo>
                  <a:cubicBezTo>
                    <a:pt x="17835" y="169044"/>
                    <a:pt x="6385" y="65328"/>
                    <a:pt x="6049" y="59603"/>
                  </a:cubicBezTo>
                  <a:close/>
                </a:path>
              </a:pathLst>
            </a:custGeom>
            <a:solidFill>
              <a:srgbClr val="4F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xmlns="" id="{BFDA7CF2-B401-4929-A08D-2A5D856C12D0}"/>
                </a:ext>
              </a:extLst>
            </p:cNvPr>
            <p:cNvSpPr/>
            <p:nvPr/>
          </p:nvSpPr>
          <p:spPr>
            <a:xfrm>
              <a:off x="7791027" y="3247183"/>
              <a:ext cx="93277" cy="268431"/>
            </a:xfrm>
            <a:custGeom>
              <a:avLst/>
              <a:gdLst>
                <a:gd name="connsiteX0" fmla="*/ 0 w 93277"/>
                <a:gd name="connsiteY0" fmla="*/ 459 h 268431"/>
                <a:gd name="connsiteX1" fmla="*/ 64654 w 93277"/>
                <a:gd name="connsiteY1" fmla="*/ 2479 h 268431"/>
                <a:gd name="connsiteX2" fmla="*/ 93277 w 93277"/>
                <a:gd name="connsiteY2" fmla="*/ 2479 h 268431"/>
                <a:gd name="connsiteX3" fmla="*/ 73746 w 93277"/>
                <a:gd name="connsiteY3" fmla="*/ 187687 h 268431"/>
                <a:gd name="connsiteX4" fmla="*/ 73073 w 93277"/>
                <a:gd name="connsiteY4" fmla="*/ 204524 h 268431"/>
                <a:gd name="connsiteX5" fmla="*/ 55562 w 93277"/>
                <a:gd name="connsiteY5" fmla="*/ 256719 h 268431"/>
                <a:gd name="connsiteX6" fmla="*/ 26266 w 93277"/>
                <a:gd name="connsiteY6" fmla="*/ 267158 h 268431"/>
                <a:gd name="connsiteX7" fmla="*/ 19868 w 93277"/>
                <a:gd name="connsiteY7" fmla="*/ 250657 h 268431"/>
                <a:gd name="connsiteX8" fmla="*/ 25592 w 93277"/>
                <a:gd name="connsiteY8" fmla="*/ 114951 h 268431"/>
                <a:gd name="connsiteX9" fmla="*/ 0 w 93277"/>
                <a:gd name="connsiteY9" fmla="*/ 459 h 26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77" h="268431">
                  <a:moveTo>
                    <a:pt x="0" y="459"/>
                  </a:moveTo>
                  <a:cubicBezTo>
                    <a:pt x="24919" y="-1562"/>
                    <a:pt x="42766" y="3826"/>
                    <a:pt x="64654" y="2479"/>
                  </a:cubicBezTo>
                  <a:cubicBezTo>
                    <a:pt x="74083" y="1806"/>
                    <a:pt x="83848" y="2479"/>
                    <a:pt x="93277" y="2479"/>
                  </a:cubicBezTo>
                  <a:cubicBezTo>
                    <a:pt x="91257" y="64776"/>
                    <a:pt x="87889" y="126737"/>
                    <a:pt x="73746" y="187687"/>
                  </a:cubicBezTo>
                  <a:cubicBezTo>
                    <a:pt x="72399" y="193075"/>
                    <a:pt x="73073" y="198799"/>
                    <a:pt x="73073" y="204524"/>
                  </a:cubicBezTo>
                  <a:cubicBezTo>
                    <a:pt x="63981" y="220687"/>
                    <a:pt x="61624" y="239208"/>
                    <a:pt x="55562" y="256719"/>
                  </a:cubicBezTo>
                  <a:cubicBezTo>
                    <a:pt x="49501" y="274229"/>
                    <a:pt x="36368" y="266821"/>
                    <a:pt x="26266" y="267158"/>
                  </a:cubicBezTo>
                  <a:cubicBezTo>
                    <a:pt x="13806" y="267158"/>
                    <a:pt x="19868" y="256045"/>
                    <a:pt x="19868" y="250657"/>
                  </a:cubicBezTo>
                  <a:cubicBezTo>
                    <a:pt x="21215" y="205534"/>
                    <a:pt x="23235" y="160074"/>
                    <a:pt x="25592" y="114951"/>
                  </a:cubicBezTo>
                  <a:cubicBezTo>
                    <a:pt x="27613" y="75552"/>
                    <a:pt x="21215" y="33796"/>
                    <a:pt x="0" y="459"/>
                  </a:cubicBezTo>
                  <a:close/>
                </a:path>
              </a:pathLst>
            </a:custGeom>
            <a:solidFill>
              <a:srgbClr val="4E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xmlns="" id="{82A2FBF6-7B39-4052-9D39-6F64CD932C1E}"/>
                </a:ext>
              </a:extLst>
            </p:cNvPr>
            <p:cNvSpPr/>
            <p:nvPr/>
          </p:nvSpPr>
          <p:spPr>
            <a:xfrm>
              <a:off x="7503435" y="2619681"/>
              <a:ext cx="146970" cy="78970"/>
            </a:xfrm>
            <a:custGeom>
              <a:avLst/>
              <a:gdLst>
                <a:gd name="connsiteX0" fmla="*/ 135385 w 146970"/>
                <a:gd name="connsiteY0" fmla="*/ 21154 h 78970"/>
                <a:gd name="connsiteX1" fmla="*/ 141783 w 146970"/>
                <a:gd name="connsiteY1" fmla="*/ 68298 h 78970"/>
                <a:gd name="connsiteX2" fmla="*/ 13485 w 146970"/>
                <a:gd name="connsiteY2" fmla="*/ 56849 h 78970"/>
                <a:gd name="connsiteX3" fmla="*/ 10117 w 146970"/>
                <a:gd name="connsiteY3" fmla="*/ 12736 h 78970"/>
                <a:gd name="connsiteX4" fmla="*/ 135385 w 146970"/>
                <a:gd name="connsiteY4" fmla="*/ 21154 h 7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970" h="78970">
                  <a:moveTo>
                    <a:pt x="135385" y="21154"/>
                  </a:moveTo>
                  <a:cubicBezTo>
                    <a:pt x="149528" y="44726"/>
                    <a:pt x="149528" y="59206"/>
                    <a:pt x="141783" y="68298"/>
                  </a:cubicBezTo>
                  <a:cubicBezTo>
                    <a:pt x="96997" y="85472"/>
                    <a:pt x="54230" y="82104"/>
                    <a:pt x="13485" y="56849"/>
                  </a:cubicBezTo>
                  <a:cubicBezTo>
                    <a:pt x="-3352" y="46410"/>
                    <a:pt x="-4362" y="24522"/>
                    <a:pt x="10117" y="12736"/>
                  </a:cubicBezTo>
                  <a:cubicBezTo>
                    <a:pt x="34363" y="-6795"/>
                    <a:pt x="117538" y="-3765"/>
                    <a:pt x="135385" y="21154"/>
                  </a:cubicBezTo>
                  <a:close/>
                </a:path>
              </a:pathLst>
            </a:custGeom>
            <a:solidFill>
              <a:srgbClr val="1A2125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xmlns="" id="{48B7B572-7106-4D42-9979-06488770F2B6}"/>
                </a:ext>
              </a:extLst>
            </p:cNvPr>
            <p:cNvSpPr/>
            <p:nvPr/>
          </p:nvSpPr>
          <p:spPr>
            <a:xfrm>
              <a:off x="5723102" y="4558911"/>
              <a:ext cx="1584365" cy="946241"/>
            </a:xfrm>
            <a:custGeom>
              <a:avLst/>
              <a:gdLst>
                <a:gd name="connsiteX0" fmla="*/ 792014 w 1584365"/>
                <a:gd name="connsiteY0" fmla="*/ 337 h 946241"/>
                <a:gd name="connsiteX1" fmla="*/ 1566518 w 1584365"/>
                <a:gd name="connsiteY1" fmla="*/ 0 h 946241"/>
                <a:gd name="connsiteX2" fmla="*/ 1584366 w 1584365"/>
                <a:gd name="connsiteY2" fmla="*/ 17174 h 946241"/>
                <a:gd name="connsiteX3" fmla="*/ 1584366 w 1584365"/>
                <a:gd name="connsiteY3" fmla="*/ 928058 h 946241"/>
                <a:gd name="connsiteX4" fmla="*/ 1567192 w 1584365"/>
                <a:gd name="connsiteY4" fmla="*/ 946242 h 946241"/>
                <a:gd name="connsiteX5" fmla="*/ 23572 w 1584365"/>
                <a:gd name="connsiteY5" fmla="*/ 945905 h 946241"/>
                <a:gd name="connsiteX6" fmla="*/ 337 w 1584365"/>
                <a:gd name="connsiteY6" fmla="*/ 923007 h 946241"/>
                <a:gd name="connsiteX7" fmla="*/ 0 w 1584365"/>
                <a:gd name="connsiteY7" fmla="*/ 20541 h 946241"/>
                <a:gd name="connsiteX8" fmla="*/ 21551 w 1584365"/>
                <a:gd name="connsiteY8" fmla="*/ 0 h 946241"/>
                <a:gd name="connsiteX9" fmla="*/ 792014 w 1584365"/>
                <a:gd name="connsiteY9" fmla="*/ 337 h 946241"/>
                <a:gd name="connsiteX10" fmla="*/ 792014 w 1584365"/>
                <a:gd name="connsiteY10" fmla="*/ 337 h 94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4365" h="946241">
                  <a:moveTo>
                    <a:pt x="792014" y="337"/>
                  </a:moveTo>
                  <a:cubicBezTo>
                    <a:pt x="1050295" y="337"/>
                    <a:pt x="1308238" y="337"/>
                    <a:pt x="1566518" y="0"/>
                  </a:cubicBezTo>
                  <a:cubicBezTo>
                    <a:pt x="1579988" y="0"/>
                    <a:pt x="1584366" y="2357"/>
                    <a:pt x="1584366" y="17174"/>
                  </a:cubicBezTo>
                  <a:cubicBezTo>
                    <a:pt x="1584029" y="320914"/>
                    <a:pt x="1584029" y="624318"/>
                    <a:pt x="1584366" y="928058"/>
                  </a:cubicBezTo>
                  <a:cubicBezTo>
                    <a:pt x="1584366" y="941191"/>
                    <a:pt x="1582008" y="946242"/>
                    <a:pt x="1567192" y="946242"/>
                  </a:cubicBezTo>
                  <a:cubicBezTo>
                    <a:pt x="1052652" y="945905"/>
                    <a:pt x="538112" y="945905"/>
                    <a:pt x="23572" y="945905"/>
                  </a:cubicBezTo>
                  <a:cubicBezTo>
                    <a:pt x="337" y="945905"/>
                    <a:pt x="337" y="945905"/>
                    <a:pt x="337" y="923007"/>
                  </a:cubicBezTo>
                  <a:cubicBezTo>
                    <a:pt x="337" y="622297"/>
                    <a:pt x="673" y="321588"/>
                    <a:pt x="0" y="20541"/>
                  </a:cubicBezTo>
                  <a:cubicBezTo>
                    <a:pt x="0" y="2694"/>
                    <a:pt x="5388" y="0"/>
                    <a:pt x="21551" y="0"/>
                  </a:cubicBezTo>
                  <a:cubicBezTo>
                    <a:pt x="278148" y="337"/>
                    <a:pt x="535081" y="337"/>
                    <a:pt x="792014" y="337"/>
                  </a:cubicBezTo>
                  <a:cubicBezTo>
                    <a:pt x="792014" y="337"/>
                    <a:pt x="792014" y="337"/>
                    <a:pt x="792014" y="337"/>
                  </a:cubicBezTo>
                  <a:close/>
                </a:path>
              </a:pathLst>
            </a:custGeom>
            <a:solidFill>
              <a:srgbClr val="FEFEF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xmlns="" id="{B625B9AC-24D5-46F9-AA1B-665349C0300E}"/>
                </a:ext>
              </a:extLst>
            </p:cNvPr>
            <p:cNvSpPr/>
            <p:nvPr/>
          </p:nvSpPr>
          <p:spPr>
            <a:xfrm>
              <a:off x="7423980" y="4226460"/>
              <a:ext cx="134995" cy="392727"/>
            </a:xfrm>
            <a:custGeom>
              <a:avLst/>
              <a:gdLst>
                <a:gd name="connsiteX0" fmla="*/ 0 w 134995"/>
                <a:gd name="connsiteY0" fmla="*/ 91007 h 392727"/>
                <a:gd name="connsiteX1" fmla="*/ 60613 w 134995"/>
                <a:gd name="connsiteY1" fmla="*/ 4802 h 392727"/>
                <a:gd name="connsiteX2" fmla="*/ 72736 w 134995"/>
                <a:gd name="connsiteY2" fmla="*/ 4802 h 392727"/>
                <a:gd name="connsiteX3" fmla="*/ 133686 w 134995"/>
                <a:gd name="connsiteY3" fmla="*/ 90671 h 392727"/>
                <a:gd name="connsiteX4" fmla="*/ 122910 w 134995"/>
                <a:gd name="connsiteY4" fmla="*/ 123335 h 392727"/>
                <a:gd name="connsiteX5" fmla="*/ 115165 w 134995"/>
                <a:gd name="connsiteY5" fmla="*/ 171152 h 392727"/>
                <a:gd name="connsiteX6" fmla="*/ 132002 w 134995"/>
                <a:gd name="connsiteY6" fmla="*/ 237827 h 392727"/>
                <a:gd name="connsiteX7" fmla="*/ 134023 w 134995"/>
                <a:gd name="connsiteY7" fmla="*/ 269143 h 392727"/>
                <a:gd name="connsiteX8" fmla="*/ 73409 w 134995"/>
                <a:gd name="connsiteY8" fmla="*/ 392727 h 392727"/>
                <a:gd name="connsiteX9" fmla="*/ 20204 w 134995"/>
                <a:gd name="connsiteY9" fmla="*/ 296083 h 392727"/>
                <a:gd name="connsiteX10" fmla="*/ 13133 w 134995"/>
                <a:gd name="connsiteY10" fmla="*/ 197081 h 392727"/>
                <a:gd name="connsiteX11" fmla="*/ 6735 w 134995"/>
                <a:gd name="connsiteY11" fmla="*/ 106161 h 392727"/>
                <a:gd name="connsiteX12" fmla="*/ 0 w 134995"/>
                <a:gd name="connsiteY12" fmla="*/ 91007 h 39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995" h="392727">
                  <a:moveTo>
                    <a:pt x="0" y="91007"/>
                  </a:moveTo>
                  <a:cubicBezTo>
                    <a:pt x="20204" y="62385"/>
                    <a:pt x="40409" y="33762"/>
                    <a:pt x="60613" y="4802"/>
                  </a:cubicBezTo>
                  <a:cubicBezTo>
                    <a:pt x="65328" y="-1933"/>
                    <a:pt x="68358" y="-1259"/>
                    <a:pt x="72736" y="4802"/>
                  </a:cubicBezTo>
                  <a:cubicBezTo>
                    <a:pt x="92940" y="33425"/>
                    <a:pt x="113481" y="62048"/>
                    <a:pt x="133686" y="90671"/>
                  </a:cubicBezTo>
                  <a:cubicBezTo>
                    <a:pt x="136380" y="103467"/>
                    <a:pt x="129645" y="113569"/>
                    <a:pt x="122910" y="123335"/>
                  </a:cubicBezTo>
                  <a:cubicBezTo>
                    <a:pt x="112808" y="138151"/>
                    <a:pt x="110451" y="153641"/>
                    <a:pt x="115165" y="171152"/>
                  </a:cubicBezTo>
                  <a:cubicBezTo>
                    <a:pt x="120890" y="193377"/>
                    <a:pt x="126278" y="215602"/>
                    <a:pt x="132002" y="237827"/>
                  </a:cubicBezTo>
                  <a:cubicBezTo>
                    <a:pt x="134696" y="248265"/>
                    <a:pt x="136043" y="258704"/>
                    <a:pt x="134023" y="269143"/>
                  </a:cubicBezTo>
                  <a:cubicBezTo>
                    <a:pt x="116512" y="310226"/>
                    <a:pt x="94961" y="349288"/>
                    <a:pt x="73409" y="392727"/>
                  </a:cubicBezTo>
                  <a:cubicBezTo>
                    <a:pt x="54552" y="358043"/>
                    <a:pt x="40072" y="325379"/>
                    <a:pt x="20204" y="296083"/>
                  </a:cubicBezTo>
                  <a:cubicBezTo>
                    <a:pt x="-2357" y="263082"/>
                    <a:pt x="-5725" y="231765"/>
                    <a:pt x="13133" y="197081"/>
                  </a:cubicBezTo>
                  <a:cubicBezTo>
                    <a:pt x="30307" y="165764"/>
                    <a:pt x="31317" y="135121"/>
                    <a:pt x="6735" y="106161"/>
                  </a:cubicBezTo>
                  <a:cubicBezTo>
                    <a:pt x="3367" y="102120"/>
                    <a:pt x="2357" y="96059"/>
                    <a:pt x="0" y="91007"/>
                  </a:cubicBezTo>
                  <a:close/>
                </a:path>
              </a:pathLst>
            </a:custGeom>
            <a:solidFill>
              <a:schemeClr val="accent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xmlns="" id="{2B2AC33A-7E30-4AE2-B02B-2E508E9F61B4}"/>
                </a:ext>
              </a:extLst>
            </p:cNvPr>
            <p:cNvSpPr/>
            <p:nvPr/>
          </p:nvSpPr>
          <p:spPr>
            <a:xfrm>
              <a:off x="6738039" y="5135280"/>
              <a:ext cx="256933" cy="312963"/>
            </a:xfrm>
            <a:custGeom>
              <a:avLst/>
              <a:gdLst>
                <a:gd name="connsiteX0" fmla="*/ 256933 w 256933"/>
                <a:gd name="connsiteY0" fmla="*/ 280300 h 312963"/>
                <a:gd name="connsiteX1" fmla="*/ 235045 w 256933"/>
                <a:gd name="connsiteY1" fmla="*/ 272218 h 312963"/>
                <a:gd name="connsiteX2" fmla="*/ 203728 w 256933"/>
                <a:gd name="connsiteY2" fmla="*/ 290065 h 312963"/>
                <a:gd name="connsiteX3" fmla="*/ 199687 w 256933"/>
                <a:gd name="connsiteY3" fmla="*/ 310270 h 312963"/>
                <a:gd name="connsiteX4" fmla="*/ 177126 w 256933"/>
                <a:gd name="connsiteY4" fmla="*/ 266830 h 312963"/>
                <a:gd name="connsiteX5" fmla="*/ 153890 w 256933"/>
                <a:gd name="connsiteY5" fmla="*/ 216656 h 312963"/>
                <a:gd name="connsiteX6" fmla="*/ 125604 w 256933"/>
                <a:gd name="connsiteY6" fmla="*/ 198472 h 312963"/>
                <a:gd name="connsiteX7" fmla="*/ 104726 w 256933"/>
                <a:gd name="connsiteY7" fmla="*/ 212278 h 312963"/>
                <a:gd name="connsiteX8" fmla="*/ 57583 w 256933"/>
                <a:gd name="connsiteY8" fmla="*/ 312964 h 312963"/>
                <a:gd name="connsiteX9" fmla="*/ 49838 w 256933"/>
                <a:gd name="connsiteY9" fmla="*/ 275922 h 312963"/>
                <a:gd name="connsiteX10" fmla="*/ 33001 w 256933"/>
                <a:gd name="connsiteY10" fmla="*/ 267504 h 312963"/>
                <a:gd name="connsiteX11" fmla="*/ 0 w 256933"/>
                <a:gd name="connsiteY11" fmla="*/ 280973 h 312963"/>
                <a:gd name="connsiteX12" fmla="*/ 26603 w 256933"/>
                <a:gd name="connsiteY12" fmla="*/ 223391 h 312963"/>
                <a:gd name="connsiteX13" fmla="*/ 48491 w 256933"/>
                <a:gd name="connsiteY13" fmla="*/ 177931 h 312963"/>
                <a:gd name="connsiteX14" fmla="*/ 46807 w 256933"/>
                <a:gd name="connsiteY14" fmla="*/ 156716 h 312963"/>
                <a:gd name="connsiteX15" fmla="*/ 47144 w 256933"/>
                <a:gd name="connsiteY15" fmla="*/ 41887 h 312963"/>
                <a:gd name="connsiteX16" fmla="*/ 155574 w 256933"/>
                <a:gd name="connsiteY16" fmla="*/ 3499 h 312963"/>
                <a:gd name="connsiteX17" fmla="*/ 212147 w 256933"/>
                <a:gd name="connsiteY17" fmla="*/ 153349 h 312963"/>
                <a:gd name="connsiteX18" fmla="*/ 210126 w 256933"/>
                <a:gd name="connsiteY18" fmla="*/ 181972 h 312963"/>
                <a:gd name="connsiteX19" fmla="*/ 256933 w 256933"/>
                <a:gd name="connsiteY19" fmla="*/ 280300 h 31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6933" h="312963">
                  <a:moveTo>
                    <a:pt x="256933" y="280300"/>
                  </a:moveTo>
                  <a:cubicBezTo>
                    <a:pt x="247168" y="276933"/>
                    <a:pt x="241106" y="274575"/>
                    <a:pt x="235045" y="272218"/>
                  </a:cubicBezTo>
                  <a:cubicBezTo>
                    <a:pt x="208443" y="262116"/>
                    <a:pt x="208443" y="262116"/>
                    <a:pt x="203728" y="290065"/>
                  </a:cubicBezTo>
                  <a:cubicBezTo>
                    <a:pt x="202718" y="296127"/>
                    <a:pt x="201371" y="302188"/>
                    <a:pt x="199687" y="310270"/>
                  </a:cubicBezTo>
                  <a:cubicBezTo>
                    <a:pt x="188575" y="296463"/>
                    <a:pt x="184197" y="280973"/>
                    <a:pt x="177126" y="266830"/>
                  </a:cubicBezTo>
                  <a:cubicBezTo>
                    <a:pt x="168707" y="250330"/>
                    <a:pt x="160289" y="233830"/>
                    <a:pt x="153890" y="216656"/>
                  </a:cubicBezTo>
                  <a:cubicBezTo>
                    <a:pt x="148503" y="202176"/>
                    <a:pt x="141094" y="197462"/>
                    <a:pt x="125604" y="198472"/>
                  </a:cubicBezTo>
                  <a:cubicBezTo>
                    <a:pt x="114155" y="199145"/>
                    <a:pt x="109104" y="202513"/>
                    <a:pt x="104726" y="212278"/>
                  </a:cubicBezTo>
                  <a:cubicBezTo>
                    <a:pt x="89910" y="244605"/>
                    <a:pt x="74420" y="276596"/>
                    <a:pt x="57583" y="312964"/>
                  </a:cubicBezTo>
                  <a:cubicBezTo>
                    <a:pt x="54215" y="297810"/>
                    <a:pt x="50511" y="287035"/>
                    <a:pt x="49838" y="275922"/>
                  </a:cubicBezTo>
                  <a:cubicBezTo>
                    <a:pt x="48827" y="261779"/>
                    <a:pt x="42766" y="262789"/>
                    <a:pt x="33001" y="267504"/>
                  </a:cubicBezTo>
                  <a:cubicBezTo>
                    <a:pt x="23572" y="271881"/>
                    <a:pt x="13470" y="275586"/>
                    <a:pt x="0" y="280973"/>
                  </a:cubicBezTo>
                  <a:cubicBezTo>
                    <a:pt x="9765" y="260096"/>
                    <a:pt x="17847" y="241575"/>
                    <a:pt x="26603" y="223391"/>
                  </a:cubicBezTo>
                  <a:cubicBezTo>
                    <a:pt x="33674" y="208237"/>
                    <a:pt x="40746" y="193084"/>
                    <a:pt x="48491" y="177931"/>
                  </a:cubicBezTo>
                  <a:cubicBezTo>
                    <a:pt x="52531" y="170186"/>
                    <a:pt x="51858" y="164461"/>
                    <a:pt x="46807" y="156716"/>
                  </a:cubicBezTo>
                  <a:cubicBezTo>
                    <a:pt x="22225" y="119675"/>
                    <a:pt x="22898" y="76235"/>
                    <a:pt x="47144" y="41887"/>
                  </a:cubicBezTo>
                  <a:cubicBezTo>
                    <a:pt x="71726" y="7203"/>
                    <a:pt x="112808" y="-7277"/>
                    <a:pt x="155574" y="3499"/>
                  </a:cubicBezTo>
                  <a:cubicBezTo>
                    <a:pt x="219218" y="19326"/>
                    <a:pt x="248515" y="96439"/>
                    <a:pt x="212147" y="153349"/>
                  </a:cubicBezTo>
                  <a:cubicBezTo>
                    <a:pt x="205749" y="163451"/>
                    <a:pt x="204738" y="170859"/>
                    <a:pt x="210126" y="181972"/>
                  </a:cubicBezTo>
                  <a:cubicBezTo>
                    <a:pt x="225953" y="213288"/>
                    <a:pt x="240433" y="245279"/>
                    <a:pt x="256933" y="280300"/>
                  </a:cubicBezTo>
                  <a:close/>
                </a:path>
              </a:pathLst>
            </a:custGeom>
            <a:solidFill>
              <a:schemeClr val="accent4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xmlns="" id="{C7B0D2BE-EBB0-4D8A-A7C5-4EA80F22AFDE}"/>
                </a:ext>
              </a:extLst>
            </p:cNvPr>
            <p:cNvSpPr/>
            <p:nvPr/>
          </p:nvSpPr>
          <p:spPr>
            <a:xfrm>
              <a:off x="5856078" y="4777792"/>
              <a:ext cx="1302230" cy="33674"/>
            </a:xfrm>
            <a:custGeom>
              <a:avLst/>
              <a:gdLst>
                <a:gd name="connsiteX0" fmla="*/ 649273 w 1302230"/>
                <a:gd name="connsiteY0" fmla="*/ 33674 h 33674"/>
                <a:gd name="connsiteX1" fmla="*/ 19904 w 1302230"/>
                <a:gd name="connsiteY1" fmla="*/ 33674 h 33674"/>
                <a:gd name="connsiteX2" fmla="*/ 36 w 1302230"/>
                <a:gd name="connsiteY2" fmla="*/ 17174 h 33674"/>
                <a:gd name="connsiteX3" fmla="*/ 17547 w 1302230"/>
                <a:gd name="connsiteY3" fmla="*/ 0 h 33674"/>
                <a:gd name="connsiteX4" fmla="*/ 325665 w 1302230"/>
                <a:gd name="connsiteY4" fmla="*/ 337 h 33674"/>
                <a:gd name="connsiteX5" fmla="*/ 1281672 w 1302230"/>
                <a:gd name="connsiteY5" fmla="*/ 337 h 33674"/>
                <a:gd name="connsiteX6" fmla="*/ 1302213 w 1302230"/>
                <a:gd name="connsiteY6" fmla="*/ 13806 h 33674"/>
                <a:gd name="connsiteX7" fmla="*/ 1282345 w 1302230"/>
                <a:gd name="connsiteY7" fmla="*/ 33674 h 33674"/>
                <a:gd name="connsiteX8" fmla="*/ 649273 w 1302230"/>
                <a:gd name="connsiteY8" fmla="*/ 33674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230" h="33674">
                  <a:moveTo>
                    <a:pt x="649273" y="33674"/>
                  </a:moveTo>
                  <a:cubicBezTo>
                    <a:pt x="439483" y="33674"/>
                    <a:pt x="229694" y="33674"/>
                    <a:pt x="19904" y="33674"/>
                  </a:cubicBezTo>
                  <a:cubicBezTo>
                    <a:pt x="8118" y="33674"/>
                    <a:pt x="-637" y="33674"/>
                    <a:pt x="36" y="17174"/>
                  </a:cubicBezTo>
                  <a:cubicBezTo>
                    <a:pt x="710" y="4378"/>
                    <a:pt x="3741" y="0"/>
                    <a:pt x="17547" y="0"/>
                  </a:cubicBezTo>
                  <a:cubicBezTo>
                    <a:pt x="120253" y="674"/>
                    <a:pt x="222959" y="337"/>
                    <a:pt x="325665" y="337"/>
                  </a:cubicBezTo>
                  <a:cubicBezTo>
                    <a:pt x="644222" y="337"/>
                    <a:pt x="962778" y="337"/>
                    <a:pt x="1281672" y="337"/>
                  </a:cubicBezTo>
                  <a:cubicBezTo>
                    <a:pt x="1291101" y="337"/>
                    <a:pt x="1301876" y="-3031"/>
                    <a:pt x="1302213" y="13806"/>
                  </a:cubicBezTo>
                  <a:cubicBezTo>
                    <a:pt x="1302550" y="29296"/>
                    <a:pt x="1298172" y="33674"/>
                    <a:pt x="1282345" y="33674"/>
                  </a:cubicBezTo>
                  <a:cubicBezTo>
                    <a:pt x="1071209" y="33674"/>
                    <a:pt x="860409" y="33674"/>
                    <a:pt x="649273" y="33674"/>
                  </a:cubicBezTo>
                  <a:close/>
                </a:path>
              </a:pathLst>
            </a:custGeom>
            <a:solidFill>
              <a:srgbClr val="BCBDC1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xmlns="" id="{AEFA622D-BF55-48F2-BCA9-BE7F542DA97E}"/>
                </a:ext>
              </a:extLst>
            </p:cNvPr>
            <p:cNvSpPr/>
            <p:nvPr/>
          </p:nvSpPr>
          <p:spPr>
            <a:xfrm>
              <a:off x="5856321" y="4846151"/>
              <a:ext cx="1301979" cy="33674"/>
            </a:xfrm>
            <a:custGeom>
              <a:avLst/>
              <a:gdLst>
                <a:gd name="connsiteX0" fmla="*/ 649030 w 1301979"/>
                <a:gd name="connsiteY0" fmla="*/ 33337 h 33674"/>
                <a:gd name="connsiteX1" fmla="*/ 19661 w 1301979"/>
                <a:gd name="connsiteY1" fmla="*/ 33674 h 33674"/>
                <a:gd name="connsiteX2" fmla="*/ 130 w 1301979"/>
                <a:gd name="connsiteY2" fmla="*/ 13806 h 33674"/>
                <a:gd name="connsiteX3" fmla="*/ 14273 w 1301979"/>
                <a:gd name="connsiteY3" fmla="*/ 337 h 33674"/>
                <a:gd name="connsiteX4" fmla="*/ 19324 w 1301979"/>
                <a:gd name="connsiteY4" fmla="*/ 337 h 33674"/>
                <a:gd name="connsiteX5" fmla="*/ 1283113 w 1301979"/>
                <a:gd name="connsiteY5" fmla="*/ 0 h 33674"/>
                <a:gd name="connsiteX6" fmla="*/ 1301970 w 1301979"/>
                <a:gd name="connsiteY6" fmla="*/ 17511 h 33674"/>
                <a:gd name="connsiteX7" fmla="*/ 1281766 w 1301979"/>
                <a:gd name="connsiteY7" fmla="*/ 33674 h 33674"/>
                <a:gd name="connsiteX8" fmla="*/ 649030 w 1301979"/>
                <a:gd name="connsiteY8" fmla="*/ 33337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79" h="33674">
                  <a:moveTo>
                    <a:pt x="649030" y="33337"/>
                  </a:moveTo>
                  <a:cubicBezTo>
                    <a:pt x="439240" y="33337"/>
                    <a:pt x="229451" y="33001"/>
                    <a:pt x="19661" y="33674"/>
                  </a:cubicBezTo>
                  <a:cubicBezTo>
                    <a:pt x="3834" y="33674"/>
                    <a:pt x="-880" y="28623"/>
                    <a:pt x="130" y="13806"/>
                  </a:cubicBezTo>
                  <a:cubicBezTo>
                    <a:pt x="804" y="3704"/>
                    <a:pt x="4171" y="-674"/>
                    <a:pt x="14273" y="337"/>
                  </a:cubicBezTo>
                  <a:cubicBezTo>
                    <a:pt x="15957" y="337"/>
                    <a:pt x="17641" y="337"/>
                    <a:pt x="19324" y="337"/>
                  </a:cubicBezTo>
                  <a:cubicBezTo>
                    <a:pt x="440587" y="337"/>
                    <a:pt x="861850" y="337"/>
                    <a:pt x="1283113" y="0"/>
                  </a:cubicBezTo>
                  <a:cubicBezTo>
                    <a:pt x="1296246" y="0"/>
                    <a:pt x="1301633" y="2694"/>
                    <a:pt x="1301970" y="17511"/>
                  </a:cubicBezTo>
                  <a:cubicBezTo>
                    <a:pt x="1302307" y="34011"/>
                    <a:pt x="1293552" y="33674"/>
                    <a:pt x="1281766" y="33674"/>
                  </a:cubicBezTo>
                  <a:cubicBezTo>
                    <a:pt x="1070966" y="33337"/>
                    <a:pt x="859830" y="33337"/>
                    <a:pt x="649030" y="33337"/>
                  </a:cubicBezTo>
                  <a:close/>
                </a:path>
              </a:pathLst>
            </a:custGeom>
            <a:solidFill>
              <a:srgbClr val="BBBD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xmlns="" id="{4B1F62A3-DCED-484F-90D4-0C8AA5A7E418}"/>
                </a:ext>
              </a:extLst>
            </p:cNvPr>
            <p:cNvSpPr/>
            <p:nvPr/>
          </p:nvSpPr>
          <p:spPr>
            <a:xfrm>
              <a:off x="5856095" y="4986908"/>
              <a:ext cx="1301522" cy="31490"/>
            </a:xfrm>
            <a:custGeom>
              <a:avLst/>
              <a:gdLst>
                <a:gd name="connsiteX0" fmla="*/ 649255 w 1301522"/>
                <a:gd name="connsiteY0" fmla="*/ 31317 h 31490"/>
                <a:gd name="connsiteX1" fmla="*/ 19550 w 1301522"/>
                <a:gd name="connsiteY1" fmla="*/ 31317 h 31490"/>
                <a:gd name="connsiteX2" fmla="*/ 19 w 1301522"/>
                <a:gd name="connsiteY2" fmla="*/ 18184 h 31490"/>
                <a:gd name="connsiteX3" fmla="*/ 17866 w 1301522"/>
                <a:gd name="connsiteY3" fmla="*/ 0 h 31490"/>
                <a:gd name="connsiteX4" fmla="*/ 1283675 w 1301522"/>
                <a:gd name="connsiteY4" fmla="*/ 0 h 31490"/>
                <a:gd name="connsiteX5" fmla="*/ 1301522 w 1301522"/>
                <a:gd name="connsiteY5" fmla="*/ 14817 h 31490"/>
                <a:gd name="connsiteX6" fmla="*/ 1283675 w 1301522"/>
                <a:gd name="connsiteY6" fmla="*/ 31317 h 31490"/>
                <a:gd name="connsiteX7" fmla="*/ 649255 w 1301522"/>
                <a:gd name="connsiteY7" fmla="*/ 31317 h 3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522" h="31490">
                  <a:moveTo>
                    <a:pt x="649255" y="31317"/>
                  </a:moveTo>
                  <a:cubicBezTo>
                    <a:pt x="439466" y="31317"/>
                    <a:pt x="229676" y="31317"/>
                    <a:pt x="19550" y="31317"/>
                  </a:cubicBezTo>
                  <a:cubicBezTo>
                    <a:pt x="10458" y="31317"/>
                    <a:pt x="356" y="34011"/>
                    <a:pt x="19" y="18184"/>
                  </a:cubicBezTo>
                  <a:cubicBezTo>
                    <a:pt x="-318" y="4378"/>
                    <a:pt x="3723" y="0"/>
                    <a:pt x="17866" y="0"/>
                  </a:cubicBezTo>
                  <a:cubicBezTo>
                    <a:pt x="439803" y="337"/>
                    <a:pt x="861739" y="337"/>
                    <a:pt x="1283675" y="0"/>
                  </a:cubicBezTo>
                  <a:cubicBezTo>
                    <a:pt x="1294451" y="0"/>
                    <a:pt x="1301522" y="337"/>
                    <a:pt x="1301522" y="14817"/>
                  </a:cubicBezTo>
                  <a:cubicBezTo>
                    <a:pt x="1301522" y="28960"/>
                    <a:pt x="1295798" y="31317"/>
                    <a:pt x="1283675" y="31317"/>
                  </a:cubicBezTo>
                  <a:cubicBezTo>
                    <a:pt x="1072539" y="30980"/>
                    <a:pt x="860729" y="31317"/>
                    <a:pt x="649255" y="31317"/>
                  </a:cubicBezTo>
                  <a:close/>
                </a:path>
              </a:pathLst>
            </a:custGeom>
            <a:solidFill>
              <a:srgbClr val="BABC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xmlns="" id="{A4B06BE7-3457-455E-A2F2-53D4AF3363E3}"/>
                </a:ext>
              </a:extLst>
            </p:cNvPr>
            <p:cNvSpPr/>
            <p:nvPr/>
          </p:nvSpPr>
          <p:spPr>
            <a:xfrm>
              <a:off x="5856097" y="5057624"/>
              <a:ext cx="1301842" cy="31058"/>
            </a:xfrm>
            <a:custGeom>
              <a:avLst/>
              <a:gdLst>
                <a:gd name="connsiteX0" fmla="*/ 649254 w 1301842"/>
                <a:gd name="connsiteY0" fmla="*/ 30644 h 31058"/>
                <a:gd name="connsiteX1" fmla="*/ 19549 w 1301842"/>
                <a:gd name="connsiteY1" fmla="*/ 30644 h 31058"/>
                <a:gd name="connsiteX2" fmla="*/ 18 w 1301842"/>
                <a:gd name="connsiteY2" fmla="*/ 17847 h 31058"/>
                <a:gd name="connsiteX3" fmla="*/ 18202 w 1301842"/>
                <a:gd name="connsiteY3" fmla="*/ 0 h 31058"/>
                <a:gd name="connsiteX4" fmla="*/ 1282327 w 1301842"/>
                <a:gd name="connsiteY4" fmla="*/ 0 h 31058"/>
                <a:gd name="connsiteX5" fmla="*/ 1301521 w 1301842"/>
                <a:gd name="connsiteY5" fmla="*/ 20204 h 31058"/>
                <a:gd name="connsiteX6" fmla="*/ 1290409 w 1301842"/>
                <a:gd name="connsiteY6" fmla="*/ 30980 h 31058"/>
                <a:gd name="connsiteX7" fmla="*/ 1275255 w 1301842"/>
                <a:gd name="connsiteY7" fmla="*/ 30980 h 31058"/>
                <a:gd name="connsiteX8" fmla="*/ 649254 w 1301842"/>
                <a:gd name="connsiteY8" fmla="*/ 30644 h 31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842" h="31058">
                  <a:moveTo>
                    <a:pt x="649254" y="30644"/>
                  </a:moveTo>
                  <a:cubicBezTo>
                    <a:pt x="439465" y="30644"/>
                    <a:pt x="229675" y="30644"/>
                    <a:pt x="19549" y="30644"/>
                  </a:cubicBezTo>
                  <a:cubicBezTo>
                    <a:pt x="10457" y="30644"/>
                    <a:pt x="355" y="33674"/>
                    <a:pt x="18" y="17847"/>
                  </a:cubicBezTo>
                  <a:cubicBezTo>
                    <a:pt x="-319" y="4041"/>
                    <a:pt x="4059" y="0"/>
                    <a:pt x="18202" y="0"/>
                  </a:cubicBezTo>
                  <a:cubicBezTo>
                    <a:pt x="439465" y="337"/>
                    <a:pt x="861064" y="337"/>
                    <a:pt x="1282327" y="0"/>
                  </a:cubicBezTo>
                  <a:cubicBezTo>
                    <a:pt x="1298490" y="0"/>
                    <a:pt x="1303205" y="5051"/>
                    <a:pt x="1301521" y="20204"/>
                  </a:cubicBezTo>
                  <a:cubicBezTo>
                    <a:pt x="1300848" y="27950"/>
                    <a:pt x="1298490" y="31654"/>
                    <a:pt x="1290409" y="30980"/>
                  </a:cubicBezTo>
                  <a:cubicBezTo>
                    <a:pt x="1285358" y="30644"/>
                    <a:pt x="1280306" y="30980"/>
                    <a:pt x="1275255" y="30980"/>
                  </a:cubicBezTo>
                  <a:cubicBezTo>
                    <a:pt x="1066813" y="30644"/>
                    <a:pt x="858033" y="30644"/>
                    <a:pt x="649254" y="30644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xmlns="" id="{643A29D2-1FBE-44D8-A300-5F78C657070A}"/>
                </a:ext>
              </a:extLst>
            </p:cNvPr>
            <p:cNvSpPr/>
            <p:nvPr/>
          </p:nvSpPr>
          <p:spPr>
            <a:xfrm>
              <a:off x="5856143" y="4919172"/>
              <a:ext cx="1301948" cy="32042"/>
            </a:xfrm>
            <a:custGeom>
              <a:avLst/>
              <a:gdLst>
                <a:gd name="connsiteX0" fmla="*/ 649208 w 1301948"/>
                <a:gd name="connsiteY0" fmla="*/ 31369 h 32042"/>
                <a:gd name="connsiteX1" fmla="*/ 19502 w 1301948"/>
                <a:gd name="connsiteY1" fmla="*/ 31706 h 32042"/>
                <a:gd name="connsiteX2" fmla="*/ 308 w 1301948"/>
                <a:gd name="connsiteY2" fmla="*/ 11838 h 32042"/>
                <a:gd name="connsiteX3" fmla="*/ 11084 w 1301948"/>
                <a:gd name="connsiteY3" fmla="*/ 725 h 32042"/>
                <a:gd name="connsiteX4" fmla="*/ 31288 w 1301948"/>
                <a:gd name="connsiteY4" fmla="*/ 725 h 32042"/>
                <a:gd name="connsiteX5" fmla="*/ 1280597 w 1301948"/>
                <a:gd name="connsiteY5" fmla="*/ 1062 h 32042"/>
                <a:gd name="connsiteX6" fmla="*/ 1301811 w 1301948"/>
                <a:gd name="connsiteY6" fmla="*/ 11838 h 32042"/>
                <a:gd name="connsiteX7" fmla="*/ 1282617 w 1301948"/>
                <a:gd name="connsiteY7" fmla="*/ 32042 h 32042"/>
                <a:gd name="connsiteX8" fmla="*/ 649208 w 1301948"/>
                <a:gd name="connsiteY8" fmla="*/ 31369 h 3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48" h="32042">
                  <a:moveTo>
                    <a:pt x="649208" y="31369"/>
                  </a:moveTo>
                  <a:cubicBezTo>
                    <a:pt x="439418" y="31369"/>
                    <a:pt x="229292" y="31032"/>
                    <a:pt x="19502" y="31706"/>
                  </a:cubicBezTo>
                  <a:cubicBezTo>
                    <a:pt x="3676" y="31706"/>
                    <a:pt x="-1375" y="26991"/>
                    <a:pt x="308" y="11838"/>
                  </a:cubicBezTo>
                  <a:cubicBezTo>
                    <a:pt x="982" y="4430"/>
                    <a:pt x="3002" y="389"/>
                    <a:pt x="11084" y="725"/>
                  </a:cubicBezTo>
                  <a:cubicBezTo>
                    <a:pt x="17819" y="1062"/>
                    <a:pt x="24554" y="725"/>
                    <a:pt x="31288" y="725"/>
                  </a:cubicBezTo>
                  <a:cubicBezTo>
                    <a:pt x="447837" y="725"/>
                    <a:pt x="864048" y="725"/>
                    <a:pt x="1280597" y="1062"/>
                  </a:cubicBezTo>
                  <a:cubicBezTo>
                    <a:pt x="1288342" y="1062"/>
                    <a:pt x="1300465" y="-4999"/>
                    <a:pt x="1301811" y="11838"/>
                  </a:cubicBezTo>
                  <a:cubicBezTo>
                    <a:pt x="1302822" y="26991"/>
                    <a:pt x="1298444" y="32042"/>
                    <a:pt x="1282617" y="32042"/>
                  </a:cubicBezTo>
                  <a:cubicBezTo>
                    <a:pt x="1071481" y="31032"/>
                    <a:pt x="860344" y="31369"/>
                    <a:pt x="649208" y="31369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xmlns="" id="{86EAAE95-A912-4293-9A93-E802CDA134FC}"/>
                </a:ext>
              </a:extLst>
            </p:cNvPr>
            <p:cNvSpPr/>
            <p:nvPr/>
          </p:nvSpPr>
          <p:spPr>
            <a:xfrm>
              <a:off x="7536451" y="2628189"/>
              <a:ext cx="638929" cy="515756"/>
            </a:xfrm>
            <a:custGeom>
              <a:avLst/>
              <a:gdLst>
                <a:gd name="connsiteX0" fmla="*/ 522958 w 638929"/>
                <a:gd name="connsiteY0" fmla="*/ 152730 h 515756"/>
                <a:gd name="connsiteX1" fmla="*/ 496019 w 638929"/>
                <a:gd name="connsiteY1" fmla="*/ 140271 h 515756"/>
                <a:gd name="connsiteX2" fmla="*/ 113818 w 638929"/>
                <a:gd name="connsiteY2" fmla="*/ 59790 h 515756"/>
                <a:gd name="connsiteX3" fmla="*/ 35021 w 638929"/>
                <a:gd name="connsiteY3" fmla="*/ 45983 h 515756"/>
                <a:gd name="connsiteX4" fmla="*/ 0 w 638929"/>
                <a:gd name="connsiteY4" fmla="*/ 20391 h 515756"/>
                <a:gd name="connsiteX5" fmla="*/ 40409 w 638929"/>
                <a:gd name="connsiteY5" fmla="*/ 523 h 515756"/>
                <a:gd name="connsiteX6" fmla="*/ 102369 w 638929"/>
                <a:gd name="connsiteY6" fmla="*/ 12309 h 515756"/>
                <a:gd name="connsiteX7" fmla="*/ 259627 w 638929"/>
                <a:gd name="connsiteY7" fmla="*/ 45310 h 515756"/>
                <a:gd name="connsiteX8" fmla="*/ 493999 w 638929"/>
                <a:gd name="connsiteY8" fmla="*/ 95821 h 515756"/>
                <a:gd name="connsiteX9" fmla="*/ 576500 w 638929"/>
                <a:gd name="connsiteY9" fmla="*/ 154414 h 515756"/>
                <a:gd name="connsiteX10" fmla="*/ 583909 w 638929"/>
                <a:gd name="connsiteY10" fmla="*/ 237252 h 515756"/>
                <a:gd name="connsiteX11" fmla="*/ 590307 w 638929"/>
                <a:gd name="connsiteY11" fmla="*/ 247354 h 515756"/>
                <a:gd name="connsiteX12" fmla="*/ 637450 w 638929"/>
                <a:gd name="connsiteY12" fmla="*/ 323794 h 515756"/>
                <a:gd name="connsiteX13" fmla="*/ 581215 w 638929"/>
                <a:gd name="connsiteY13" fmla="*/ 507992 h 515756"/>
                <a:gd name="connsiteX14" fmla="*/ 558990 w 638929"/>
                <a:gd name="connsiteY14" fmla="*/ 509339 h 515756"/>
                <a:gd name="connsiteX15" fmla="*/ 501070 w 638929"/>
                <a:gd name="connsiteY15" fmla="*/ 397204 h 515756"/>
                <a:gd name="connsiteX16" fmla="*/ 497030 w 638929"/>
                <a:gd name="connsiteY16" fmla="*/ 312345 h 515756"/>
                <a:gd name="connsiteX17" fmla="*/ 523969 w 638929"/>
                <a:gd name="connsiteY17" fmla="*/ 249711 h 515756"/>
                <a:gd name="connsiteX18" fmla="*/ 529693 w 638929"/>
                <a:gd name="connsiteY18" fmla="*/ 247017 h 515756"/>
                <a:gd name="connsiteX19" fmla="*/ 547541 w 638929"/>
                <a:gd name="connsiteY19" fmla="*/ 188425 h 515756"/>
                <a:gd name="connsiteX20" fmla="*/ 522958 w 638929"/>
                <a:gd name="connsiteY20" fmla="*/ 152730 h 51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8929" h="515756">
                  <a:moveTo>
                    <a:pt x="522958" y="152730"/>
                  </a:moveTo>
                  <a:cubicBezTo>
                    <a:pt x="515550" y="145322"/>
                    <a:pt x="505785" y="142291"/>
                    <a:pt x="496019" y="140271"/>
                  </a:cubicBezTo>
                  <a:cubicBezTo>
                    <a:pt x="368731" y="113331"/>
                    <a:pt x="241443" y="84372"/>
                    <a:pt x="113818" y="59790"/>
                  </a:cubicBezTo>
                  <a:cubicBezTo>
                    <a:pt x="69705" y="51371"/>
                    <a:pt x="63981" y="52044"/>
                    <a:pt x="35021" y="45983"/>
                  </a:cubicBezTo>
                  <a:cubicBezTo>
                    <a:pt x="20541" y="42952"/>
                    <a:pt x="0" y="37901"/>
                    <a:pt x="0" y="20391"/>
                  </a:cubicBezTo>
                  <a:cubicBezTo>
                    <a:pt x="0" y="186"/>
                    <a:pt x="25929" y="-1161"/>
                    <a:pt x="40409" y="523"/>
                  </a:cubicBezTo>
                  <a:cubicBezTo>
                    <a:pt x="76104" y="4564"/>
                    <a:pt x="69705" y="7595"/>
                    <a:pt x="102369" y="12309"/>
                  </a:cubicBezTo>
                  <a:cubicBezTo>
                    <a:pt x="154901" y="23422"/>
                    <a:pt x="207096" y="34197"/>
                    <a:pt x="259627" y="45310"/>
                  </a:cubicBezTo>
                  <a:cubicBezTo>
                    <a:pt x="337751" y="62147"/>
                    <a:pt x="415875" y="78984"/>
                    <a:pt x="493999" y="95821"/>
                  </a:cubicBezTo>
                  <a:cubicBezTo>
                    <a:pt x="530030" y="103566"/>
                    <a:pt x="558653" y="121413"/>
                    <a:pt x="576500" y="154414"/>
                  </a:cubicBezTo>
                  <a:cubicBezTo>
                    <a:pt x="581215" y="173945"/>
                    <a:pt x="586266" y="208966"/>
                    <a:pt x="583909" y="237252"/>
                  </a:cubicBezTo>
                  <a:cubicBezTo>
                    <a:pt x="583572" y="241630"/>
                    <a:pt x="585256" y="244660"/>
                    <a:pt x="590307" y="247354"/>
                  </a:cubicBezTo>
                  <a:cubicBezTo>
                    <a:pt x="621287" y="263181"/>
                    <a:pt x="633746" y="291467"/>
                    <a:pt x="637450" y="323794"/>
                  </a:cubicBezTo>
                  <a:cubicBezTo>
                    <a:pt x="645196" y="393163"/>
                    <a:pt x="621960" y="453440"/>
                    <a:pt x="581215" y="507992"/>
                  </a:cubicBezTo>
                  <a:cubicBezTo>
                    <a:pt x="573806" y="517757"/>
                    <a:pt x="567745" y="518431"/>
                    <a:pt x="558990" y="509339"/>
                  </a:cubicBezTo>
                  <a:cubicBezTo>
                    <a:pt x="528346" y="477685"/>
                    <a:pt x="509826" y="440980"/>
                    <a:pt x="501070" y="397204"/>
                  </a:cubicBezTo>
                  <a:cubicBezTo>
                    <a:pt x="495346" y="368581"/>
                    <a:pt x="495009" y="340631"/>
                    <a:pt x="497030" y="312345"/>
                  </a:cubicBezTo>
                  <a:cubicBezTo>
                    <a:pt x="498713" y="289447"/>
                    <a:pt x="503764" y="265538"/>
                    <a:pt x="523969" y="249711"/>
                  </a:cubicBezTo>
                  <a:cubicBezTo>
                    <a:pt x="525653" y="248364"/>
                    <a:pt x="528010" y="247691"/>
                    <a:pt x="529693" y="247017"/>
                  </a:cubicBezTo>
                  <a:cubicBezTo>
                    <a:pt x="547877" y="235568"/>
                    <a:pt x="550235" y="216037"/>
                    <a:pt x="547541" y="188425"/>
                  </a:cubicBezTo>
                  <a:cubicBezTo>
                    <a:pt x="546194" y="182026"/>
                    <a:pt x="542490" y="170241"/>
                    <a:pt x="522958" y="152730"/>
                  </a:cubicBezTo>
                  <a:close/>
                </a:path>
              </a:pathLst>
            </a:custGeom>
            <a:solidFill>
              <a:schemeClr val="accent1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xmlns="" id="{41EBEB10-CF37-4E8F-9578-949DC66A1CAF}"/>
                </a:ext>
              </a:extLst>
            </p:cNvPr>
            <p:cNvSpPr/>
            <p:nvPr/>
          </p:nvSpPr>
          <p:spPr>
            <a:xfrm>
              <a:off x="7274467" y="4971336"/>
              <a:ext cx="735707" cy="470971"/>
            </a:xfrm>
            <a:custGeom>
              <a:avLst/>
              <a:gdLst>
                <a:gd name="connsiteX0" fmla="*/ 75430 w 735707"/>
                <a:gd name="connsiteY0" fmla="*/ 194045 h 470971"/>
                <a:gd name="connsiteX1" fmla="*/ 0 w 735707"/>
                <a:gd name="connsiteY1" fmla="*/ 152289 h 470971"/>
                <a:gd name="connsiteX2" fmla="*/ 86879 w 735707"/>
                <a:gd name="connsiteY2" fmla="*/ 109860 h 470971"/>
                <a:gd name="connsiteX3" fmla="*/ 484570 w 735707"/>
                <a:gd name="connsiteY3" fmla="*/ 114574 h 470971"/>
                <a:gd name="connsiteX4" fmla="*/ 424967 w 735707"/>
                <a:gd name="connsiteY4" fmla="*/ 86288 h 470971"/>
                <a:gd name="connsiteX5" fmla="*/ 372772 w 735707"/>
                <a:gd name="connsiteY5" fmla="*/ 75512 h 470971"/>
                <a:gd name="connsiteX6" fmla="*/ 339435 w 735707"/>
                <a:gd name="connsiteY6" fmla="*/ 14899 h 470971"/>
                <a:gd name="connsiteX7" fmla="*/ 355935 w 735707"/>
                <a:gd name="connsiteY7" fmla="*/ 1092 h 470971"/>
                <a:gd name="connsiteX8" fmla="*/ 502080 w 735707"/>
                <a:gd name="connsiteY8" fmla="*/ 16582 h 470971"/>
                <a:gd name="connsiteX9" fmla="*/ 628695 w 735707"/>
                <a:gd name="connsiteY9" fmla="*/ 75175 h 470971"/>
                <a:gd name="connsiteX10" fmla="*/ 711197 w 735707"/>
                <a:gd name="connsiteY10" fmla="*/ 144207 h 470971"/>
                <a:gd name="connsiteX11" fmla="*/ 734432 w 735707"/>
                <a:gd name="connsiteY11" fmla="*/ 171146 h 470971"/>
                <a:gd name="connsiteX12" fmla="*/ 734432 w 735707"/>
                <a:gd name="connsiteY12" fmla="*/ 283281 h 470971"/>
                <a:gd name="connsiteX13" fmla="*/ 730054 w 735707"/>
                <a:gd name="connsiteY13" fmla="*/ 435825 h 470971"/>
                <a:gd name="connsiteX14" fmla="*/ 706819 w 735707"/>
                <a:gd name="connsiteY14" fmla="*/ 434141 h 470971"/>
                <a:gd name="connsiteX15" fmla="*/ 623644 w 735707"/>
                <a:gd name="connsiteY15" fmla="*/ 453672 h 470971"/>
                <a:gd name="connsiteX16" fmla="*/ 537102 w 735707"/>
                <a:gd name="connsiteY16" fmla="*/ 470509 h 470971"/>
                <a:gd name="connsiteX17" fmla="*/ 389272 w 735707"/>
                <a:gd name="connsiteY17" fmla="*/ 470846 h 470971"/>
                <a:gd name="connsiteX18" fmla="*/ 325965 w 735707"/>
                <a:gd name="connsiteY18" fmla="*/ 463101 h 470971"/>
                <a:gd name="connsiteX19" fmla="*/ 303403 w 735707"/>
                <a:gd name="connsiteY19" fmla="*/ 394742 h 470971"/>
                <a:gd name="connsiteX20" fmla="*/ 239760 w 735707"/>
                <a:gd name="connsiteY20" fmla="*/ 342211 h 470971"/>
                <a:gd name="connsiteX21" fmla="*/ 295658 w 735707"/>
                <a:gd name="connsiteY21" fmla="*/ 291363 h 470971"/>
                <a:gd name="connsiteX22" fmla="*/ 253566 w 735707"/>
                <a:gd name="connsiteY22" fmla="*/ 278903 h 470971"/>
                <a:gd name="connsiteX23" fmla="*/ 229657 w 735707"/>
                <a:gd name="connsiteY23" fmla="*/ 238831 h 470971"/>
                <a:gd name="connsiteX24" fmla="*/ 265015 w 735707"/>
                <a:gd name="connsiteY24" fmla="*/ 208188 h 470971"/>
                <a:gd name="connsiteX25" fmla="*/ 301383 w 735707"/>
                <a:gd name="connsiteY25" fmla="*/ 202127 h 470971"/>
                <a:gd name="connsiteX26" fmla="*/ 286903 w 735707"/>
                <a:gd name="connsiteY26" fmla="*/ 195055 h 470971"/>
                <a:gd name="connsiteX27" fmla="*/ 75430 w 735707"/>
                <a:gd name="connsiteY27" fmla="*/ 194045 h 47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5707" h="470971">
                  <a:moveTo>
                    <a:pt x="75430" y="194045"/>
                  </a:moveTo>
                  <a:cubicBezTo>
                    <a:pt x="24582" y="193708"/>
                    <a:pt x="0" y="176198"/>
                    <a:pt x="0" y="152289"/>
                  </a:cubicBezTo>
                  <a:cubicBezTo>
                    <a:pt x="0" y="126360"/>
                    <a:pt x="21215" y="110196"/>
                    <a:pt x="86879" y="109860"/>
                  </a:cubicBezTo>
                  <a:cubicBezTo>
                    <a:pt x="108767" y="110196"/>
                    <a:pt x="371425" y="112890"/>
                    <a:pt x="484570" y="114574"/>
                  </a:cubicBezTo>
                  <a:cubicBezTo>
                    <a:pt x="466049" y="96390"/>
                    <a:pt x="447529" y="86961"/>
                    <a:pt x="424967" y="86288"/>
                  </a:cubicBezTo>
                  <a:cubicBezTo>
                    <a:pt x="406783" y="85614"/>
                    <a:pt x="389272" y="83257"/>
                    <a:pt x="372772" y="75512"/>
                  </a:cubicBezTo>
                  <a:cubicBezTo>
                    <a:pt x="348863" y="64063"/>
                    <a:pt x="336404" y="40828"/>
                    <a:pt x="339435" y="14899"/>
                  </a:cubicBezTo>
                  <a:cubicBezTo>
                    <a:pt x="340782" y="4797"/>
                    <a:pt x="346506" y="-2949"/>
                    <a:pt x="355935" y="1092"/>
                  </a:cubicBezTo>
                  <a:cubicBezTo>
                    <a:pt x="403079" y="20960"/>
                    <a:pt x="453590" y="9511"/>
                    <a:pt x="502080" y="16582"/>
                  </a:cubicBezTo>
                  <a:cubicBezTo>
                    <a:pt x="550571" y="23654"/>
                    <a:pt x="590307" y="47226"/>
                    <a:pt x="628695" y="75175"/>
                  </a:cubicBezTo>
                  <a:cubicBezTo>
                    <a:pt x="657655" y="96390"/>
                    <a:pt x="684257" y="120299"/>
                    <a:pt x="711197" y="144207"/>
                  </a:cubicBezTo>
                  <a:cubicBezTo>
                    <a:pt x="731401" y="164412"/>
                    <a:pt x="729717" y="159697"/>
                    <a:pt x="734432" y="171146"/>
                  </a:cubicBezTo>
                  <a:cubicBezTo>
                    <a:pt x="737126" y="208525"/>
                    <a:pt x="734769" y="245903"/>
                    <a:pt x="734432" y="283281"/>
                  </a:cubicBezTo>
                  <a:cubicBezTo>
                    <a:pt x="733758" y="334129"/>
                    <a:pt x="731738" y="384977"/>
                    <a:pt x="730054" y="435825"/>
                  </a:cubicBezTo>
                  <a:cubicBezTo>
                    <a:pt x="722309" y="435488"/>
                    <a:pt x="714227" y="435488"/>
                    <a:pt x="706819" y="434141"/>
                  </a:cubicBezTo>
                  <a:cubicBezTo>
                    <a:pt x="676512" y="429763"/>
                    <a:pt x="650583" y="443906"/>
                    <a:pt x="623644" y="453672"/>
                  </a:cubicBezTo>
                  <a:cubicBezTo>
                    <a:pt x="595695" y="463774"/>
                    <a:pt x="566735" y="469836"/>
                    <a:pt x="537102" y="470509"/>
                  </a:cubicBezTo>
                  <a:cubicBezTo>
                    <a:pt x="487938" y="471519"/>
                    <a:pt x="438437" y="470509"/>
                    <a:pt x="389272" y="470846"/>
                  </a:cubicBezTo>
                  <a:cubicBezTo>
                    <a:pt x="367721" y="471183"/>
                    <a:pt x="346843" y="466468"/>
                    <a:pt x="325965" y="463101"/>
                  </a:cubicBezTo>
                  <a:cubicBezTo>
                    <a:pt x="292965" y="457376"/>
                    <a:pt x="282862" y="419324"/>
                    <a:pt x="303403" y="394742"/>
                  </a:cubicBezTo>
                  <a:cubicBezTo>
                    <a:pt x="274444" y="386324"/>
                    <a:pt x="239760" y="383630"/>
                    <a:pt x="239760" y="342211"/>
                  </a:cubicBezTo>
                  <a:cubicBezTo>
                    <a:pt x="239760" y="308874"/>
                    <a:pt x="267709" y="302139"/>
                    <a:pt x="295658" y="291363"/>
                  </a:cubicBezTo>
                  <a:cubicBezTo>
                    <a:pt x="278485" y="289006"/>
                    <a:pt x="265689" y="284965"/>
                    <a:pt x="253566" y="278903"/>
                  </a:cubicBezTo>
                  <a:cubicBezTo>
                    <a:pt x="235045" y="269475"/>
                    <a:pt x="226963" y="254995"/>
                    <a:pt x="229657" y="238831"/>
                  </a:cubicBezTo>
                  <a:cubicBezTo>
                    <a:pt x="232351" y="223005"/>
                    <a:pt x="245484" y="211555"/>
                    <a:pt x="265015" y="208188"/>
                  </a:cubicBezTo>
                  <a:cubicBezTo>
                    <a:pt x="267709" y="207851"/>
                    <a:pt x="292965" y="205494"/>
                    <a:pt x="301383" y="202127"/>
                  </a:cubicBezTo>
                  <a:cubicBezTo>
                    <a:pt x="297679" y="199433"/>
                    <a:pt x="292965" y="196065"/>
                    <a:pt x="286903" y="195055"/>
                  </a:cubicBezTo>
                  <a:cubicBezTo>
                    <a:pt x="216188" y="194382"/>
                    <a:pt x="145809" y="194382"/>
                    <a:pt x="75430" y="19404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xmlns="" id="{C6289A71-32E2-4CA0-8859-00109FE70F1E}"/>
              </a:ext>
            </a:extLst>
          </p:cNvPr>
          <p:cNvGrpSpPr/>
          <p:nvPr/>
        </p:nvGrpSpPr>
        <p:grpSpPr>
          <a:xfrm flipH="1">
            <a:off x="4021631" y="4649826"/>
            <a:ext cx="2119486" cy="1944761"/>
            <a:chOff x="837241" y="2338238"/>
            <a:chExt cx="4340280" cy="3982478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xmlns="" id="{579FDFAD-3701-4823-995C-D0C8DDDB90ED}"/>
                </a:ext>
              </a:extLst>
            </p:cNvPr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4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xmlns="" id="{2DAC0567-681E-4156-A27A-6C8E95586312}"/>
                </a:ext>
              </a:extLst>
            </p:cNvPr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xmlns="" id="{C62C62E3-DD81-4707-BC42-3242AA96B460}"/>
                </a:ext>
              </a:extLst>
            </p:cNvPr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xmlns="" id="{28E2C5A2-7A08-45F5-B438-95B87ACDD11F}"/>
                </a:ext>
              </a:extLst>
            </p:cNvPr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xmlns="" id="{71821914-3D10-4464-857F-3D13573049EA}"/>
                </a:ext>
              </a:extLst>
            </p:cNvPr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xmlns="" id="{C5519ACE-8D7C-4034-912C-DE0AE6F29327}"/>
                </a:ext>
              </a:extLst>
            </p:cNvPr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1" name="Freeform: Shape 330">
            <a:extLst>
              <a:ext uri="{FF2B5EF4-FFF2-40B4-BE49-F238E27FC236}">
                <a16:creationId xmlns:a16="http://schemas.microsoft.com/office/drawing/2014/main" xmlns="" id="{90144218-357A-4E03-8869-FFD3658FCB5E}"/>
              </a:ext>
            </a:extLst>
          </p:cNvPr>
          <p:cNvSpPr/>
          <p:nvPr/>
        </p:nvSpPr>
        <p:spPr>
          <a:xfrm>
            <a:off x="7872042" y="4314612"/>
            <a:ext cx="1509203" cy="2402545"/>
          </a:xfrm>
          <a:custGeom>
            <a:avLst/>
            <a:gdLst>
              <a:gd name="connsiteX0" fmla="*/ 1127628 w 1136356"/>
              <a:gd name="connsiteY0" fmla="*/ 671962 h 1808998"/>
              <a:gd name="connsiteX1" fmla="*/ 1015351 w 1136356"/>
              <a:gd name="connsiteY1" fmla="*/ 617607 h 1808998"/>
              <a:gd name="connsiteX2" fmla="*/ 995308 w 1136356"/>
              <a:gd name="connsiteY2" fmla="*/ 623383 h 1808998"/>
              <a:gd name="connsiteX3" fmla="*/ 953862 w 1136356"/>
              <a:gd name="connsiteY3" fmla="*/ 695573 h 1808998"/>
              <a:gd name="connsiteX4" fmla="*/ 846341 w 1136356"/>
              <a:gd name="connsiteY4" fmla="*/ 882418 h 1808998"/>
              <a:gd name="connsiteX5" fmla="*/ 833093 w 1136356"/>
              <a:gd name="connsiteY5" fmla="*/ 885305 h 1808998"/>
              <a:gd name="connsiteX6" fmla="*/ 778228 w 1136356"/>
              <a:gd name="connsiteY6" fmla="*/ 844029 h 1808998"/>
              <a:gd name="connsiteX7" fmla="*/ 725062 w 1136356"/>
              <a:gd name="connsiteY7" fmla="*/ 830441 h 1808998"/>
              <a:gd name="connsiteX8" fmla="*/ 715041 w 1136356"/>
              <a:gd name="connsiteY8" fmla="*/ 830271 h 1808998"/>
              <a:gd name="connsiteX9" fmla="*/ 698564 w 1136356"/>
              <a:gd name="connsiteY9" fmla="*/ 831120 h 1808998"/>
              <a:gd name="connsiteX10" fmla="*/ 680559 w 1136356"/>
              <a:gd name="connsiteY10" fmla="*/ 834687 h 1808998"/>
              <a:gd name="connsiteX11" fmla="*/ 614654 w 1136356"/>
              <a:gd name="connsiteY11" fmla="*/ 823137 h 1808998"/>
              <a:gd name="connsiteX12" fmla="*/ 606671 w 1136356"/>
              <a:gd name="connsiteY12" fmla="*/ 818551 h 1808998"/>
              <a:gd name="connsiteX13" fmla="*/ 584929 w 1136356"/>
              <a:gd name="connsiteY13" fmla="*/ 808189 h 1808998"/>
              <a:gd name="connsiteX14" fmla="*/ 552146 w 1136356"/>
              <a:gd name="connsiteY14" fmla="*/ 796639 h 1808998"/>
              <a:gd name="connsiteX15" fmla="*/ 545351 w 1136356"/>
              <a:gd name="connsiteY15" fmla="*/ 790524 h 1808998"/>
              <a:gd name="connsiteX16" fmla="*/ 499490 w 1136356"/>
              <a:gd name="connsiteY16" fmla="*/ 772689 h 1808998"/>
              <a:gd name="connsiteX17" fmla="*/ 475709 w 1136356"/>
              <a:gd name="connsiteY17" fmla="*/ 765555 h 1808998"/>
              <a:gd name="connsiteX18" fmla="*/ 449381 w 1136356"/>
              <a:gd name="connsiteY18" fmla="*/ 751796 h 1808998"/>
              <a:gd name="connsiteX19" fmla="*/ 440209 w 1136356"/>
              <a:gd name="connsiteY19" fmla="*/ 741944 h 1808998"/>
              <a:gd name="connsiteX20" fmla="*/ 428319 w 1136356"/>
              <a:gd name="connsiteY20" fmla="*/ 728865 h 1808998"/>
              <a:gd name="connsiteX21" fmla="*/ 418127 w 1136356"/>
              <a:gd name="connsiteY21" fmla="*/ 727846 h 1808998"/>
              <a:gd name="connsiteX22" fmla="*/ 406916 w 1136356"/>
              <a:gd name="connsiteY22" fmla="*/ 710520 h 1808998"/>
              <a:gd name="connsiteX23" fmla="*/ 413541 w 1136356"/>
              <a:gd name="connsiteY23" fmla="*/ 692175 h 1808998"/>
              <a:gd name="connsiteX24" fmla="*/ 421354 w 1136356"/>
              <a:gd name="connsiteY24" fmla="*/ 662620 h 1808998"/>
              <a:gd name="connsiteX25" fmla="*/ 419656 w 1136356"/>
              <a:gd name="connsiteY25" fmla="*/ 616928 h 1808998"/>
              <a:gd name="connsiteX26" fmla="*/ 403349 w 1136356"/>
              <a:gd name="connsiteY26" fmla="*/ 577011 h 1808998"/>
              <a:gd name="connsiteX27" fmla="*/ 389081 w 1136356"/>
              <a:gd name="connsiteY27" fmla="*/ 534376 h 1808998"/>
              <a:gd name="connsiteX28" fmla="*/ 367849 w 1136356"/>
              <a:gd name="connsiteY28" fmla="*/ 467452 h 1808998"/>
              <a:gd name="connsiteX29" fmla="*/ 373794 w 1136356"/>
              <a:gd name="connsiteY29" fmla="*/ 432631 h 1808998"/>
              <a:gd name="connsiteX30" fmla="*/ 376681 w 1136356"/>
              <a:gd name="connsiteY30" fmla="*/ 426516 h 1808998"/>
              <a:gd name="connsiteX31" fmla="*/ 372265 w 1136356"/>
              <a:gd name="connsiteY31" fmla="*/ 406812 h 1808998"/>
              <a:gd name="connsiteX32" fmla="*/ 350693 w 1136356"/>
              <a:gd name="connsiteY32" fmla="*/ 385240 h 1808998"/>
              <a:gd name="connsiteX33" fmla="*/ 351542 w 1136356"/>
              <a:gd name="connsiteY33" fmla="*/ 370123 h 1808998"/>
              <a:gd name="connsiteX34" fmla="*/ 370736 w 1136356"/>
              <a:gd name="connsiteY34" fmla="*/ 368764 h 1808998"/>
              <a:gd name="connsiteX35" fmla="*/ 400292 w 1136356"/>
              <a:gd name="connsiteY35" fmla="*/ 383542 h 1808998"/>
              <a:gd name="connsiteX36" fmla="*/ 430697 w 1136356"/>
              <a:gd name="connsiteY36" fmla="*/ 370972 h 1808998"/>
              <a:gd name="connsiteX37" fmla="*/ 444795 w 1136356"/>
              <a:gd name="connsiteY37" fmla="*/ 357383 h 1808998"/>
              <a:gd name="connsiteX38" fmla="*/ 468915 w 1136356"/>
              <a:gd name="connsiteY38" fmla="*/ 338529 h 1808998"/>
              <a:gd name="connsiteX39" fmla="*/ 470444 w 1136356"/>
              <a:gd name="connsiteY39" fmla="*/ 334622 h 1808998"/>
              <a:gd name="connsiteX40" fmla="*/ 485901 w 1136356"/>
              <a:gd name="connsiteY40" fmla="*/ 322732 h 1808998"/>
              <a:gd name="connsiteX41" fmla="*/ 506114 w 1136356"/>
              <a:gd name="connsiteY41" fmla="*/ 302689 h 1808998"/>
              <a:gd name="connsiteX42" fmla="*/ 503566 w 1136356"/>
              <a:gd name="connsiteY42" fmla="*/ 264640 h 1808998"/>
              <a:gd name="connsiteX43" fmla="*/ 510700 w 1136356"/>
              <a:gd name="connsiteY43" fmla="*/ 231518 h 1808998"/>
              <a:gd name="connsiteX44" fmla="*/ 514607 w 1136356"/>
              <a:gd name="connsiteY44" fmla="*/ 220477 h 1808998"/>
              <a:gd name="connsiteX45" fmla="*/ 518344 w 1136356"/>
              <a:gd name="connsiteY45" fmla="*/ 188543 h 1808998"/>
              <a:gd name="connsiteX46" fmla="*/ 532782 w 1136356"/>
              <a:gd name="connsiteY46" fmla="*/ 141153 h 1808998"/>
              <a:gd name="connsiteX47" fmla="*/ 534480 w 1136356"/>
              <a:gd name="connsiteY47" fmla="*/ 131301 h 1808998"/>
              <a:gd name="connsiteX48" fmla="*/ 527686 w 1136356"/>
              <a:gd name="connsiteY48" fmla="*/ 107860 h 1808998"/>
              <a:gd name="connsiteX49" fmla="*/ 498980 w 1136356"/>
              <a:gd name="connsiteY49" fmla="*/ 61829 h 1808998"/>
              <a:gd name="connsiteX50" fmla="*/ 496772 w 1136356"/>
              <a:gd name="connsiteY50" fmla="*/ 59281 h 1808998"/>
              <a:gd name="connsiteX51" fmla="*/ 471293 w 1136356"/>
              <a:gd name="connsiteY51" fmla="*/ 38728 h 1808998"/>
              <a:gd name="connsiteX52" fmla="*/ 445644 w 1136356"/>
              <a:gd name="connsiteY52" fmla="*/ 18345 h 1808998"/>
              <a:gd name="connsiteX53" fmla="*/ 423223 w 1136356"/>
              <a:gd name="connsiteY53" fmla="*/ 5945 h 1808998"/>
              <a:gd name="connsiteX54" fmla="*/ 381777 w 1136356"/>
              <a:gd name="connsiteY54" fmla="*/ 0 h 1808998"/>
              <a:gd name="connsiteX55" fmla="*/ 373284 w 1136356"/>
              <a:gd name="connsiteY55" fmla="*/ 0 h 1808998"/>
              <a:gd name="connsiteX56" fmla="*/ 344918 w 1136356"/>
              <a:gd name="connsiteY56" fmla="*/ 9852 h 1808998"/>
              <a:gd name="connsiteX57" fmla="*/ 300075 w 1136356"/>
              <a:gd name="connsiteY57" fmla="*/ 35161 h 1808998"/>
              <a:gd name="connsiteX58" fmla="*/ 273407 w 1136356"/>
              <a:gd name="connsiteY58" fmla="*/ 71001 h 1808998"/>
              <a:gd name="connsiteX59" fmla="*/ 251156 w 1136356"/>
              <a:gd name="connsiteY59" fmla="*/ 134358 h 1808998"/>
              <a:gd name="connsiteX60" fmla="*/ 243172 w 1136356"/>
              <a:gd name="connsiteY60" fmla="*/ 183618 h 1808998"/>
              <a:gd name="connsiteX61" fmla="*/ 237907 w 1136356"/>
              <a:gd name="connsiteY61" fmla="*/ 235594 h 1808998"/>
              <a:gd name="connsiteX62" fmla="*/ 227375 w 1136356"/>
              <a:gd name="connsiteY62" fmla="*/ 272794 h 1808998"/>
              <a:gd name="connsiteX63" fmla="*/ 214636 w 1136356"/>
              <a:gd name="connsiteY63" fmla="*/ 276530 h 1808998"/>
              <a:gd name="connsiteX64" fmla="*/ 194423 w 1136356"/>
              <a:gd name="connsiteY64" fmla="*/ 286382 h 1808998"/>
              <a:gd name="connsiteX65" fmla="*/ 167925 w 1136356"/>
              <a:gd name="connsiteY65" fmla="*/ 335641 h 1808998"/>
              <a:gd name="connsiteX66" fmla="*/ 153317 w 1136356"/>
              <a:gd name="connsiteY66" fmla="*/ 353307 h 1808998"/>
              <a:gd name="connsiteX67" fmla="*/ 115948 w 1136356"/>
              <a:gd name="connsiteY67" fmla="*/ 403585 h 1808998"/>
              <a:gd name="connsiteX68" fmla="*/ 59045 w 1136356"/>
              <a:gd name="connsiteY68" fmla="*/ 481550 h 1808998"/>
              <a:gd name="connsiteX69" fmla="*/ 49193 w 1136356"/>
              <a:gd name="connsiteY69" fmla="*/ 495139 h 1808998"/>
              <a:gd name="connsiteX70" fmla="*/ 29320 w 1136356"/>
              <a:gd name="connsiteY70" fmla="*/ 577181 h 1808998"/>
              <a:gd name="connsiteX71" fmla="*/ 29320 w 1136356"/>
              <a:gd name="connsiteY71" fmla="*/ 660752 h 1808998"/>
              <a:gd name="connsiteX72" fmla="*/ 25753 w 1136356"/>
              <a:gd name="connsiteY72" fmla="*/ 670264 h 1808998"/>
              <a:gd name="connsiteX73" fmla="*/ 614 w 1136356"/>
              <a:gd name="connsiteY73" fmla="*/ 734131 h 1808998"/>
              <a:gd name="connsiteX74" fmla="*/ 17600 w 1136356"/>
              <a:gd name="connsiteY74" fmla="*/ 818041 h 1808998"/>
              <a:gd name="connsiteX75" fmla="*/ 34416 w 1136356"/>
              <a:gd name="connsiteY75" fmla="*/ 881059 h 1808998"/>
              <a:gd name="connsiteX76" fmla="*/ 53949 w 1136356"/>
              <a:gd name="connsiteY76" fmla="*/ 945435 h 1808998"/>
              <a:gd name="connsiteX77" fmla="*/ 61763 w 1136356"/>
              <a:gd name="connsiteY77" fmla="*/ 982295 h 1808998"/>
              <a:gd name="connsiteX78" fmla="*/ 59894 w 1136356"/>
              <a:gd name="connsiteY78" fmla="*/ 1014398 h 1808998"/>
              <a:gd name="connsiteX79" fmla="*/ 54289 w 1136356"/>
              <a:gd name="connsiteY79" fmla="*/ 1099837 h 1808998"/>
              <a:gd name="connsiteX80" fmla="*/ 79768 w 1136356"/>
              <a:gd name="connsiteY80" fmla="*/ 1170498 h 1808998"/>
              <a:gd name="connsiteX81" fmla="*/ 97943 w 1136356"/>
              <a:gd name="connsiteY81" fmla="*/ 1188673 h 1808998"/>
              <a:gd name="connsiteX82" fmla="*/ 115269 w 1136356"/>
              <a:gd name="connsiteY82" fmla="*/ 1200903 h 1808998"/>
              <a:gd name="connsiteX83" fmla="*/ 140408 w 1136356"/>
              <a:gd name="connsiteY83" fmla="*/ 1210755 h 1808998"/>
              <a:gd name="connsiteX84" fmla="*/ 196801 w 1136356"/>
              <a:gd name="connsiteY84" fmla="*/ 1222985 h 1808998"/>
              <a:gd name="connsiteX85" fmla="*/ 239945 w 1136356"/>
              <a:gd name="connsiteY85" fmla="*/ 1225872 h 1808998"/>
              <a:gd name="connsiteX86" fmla="*/ 259649 w 1136356"/>
              <a:gd name="connsiteY86" fmla="*/ 1242349 h 1808998"/>
              <a:gd name="connsiteX87" fmla="*/ 270690 w 1136356"/>
              <a:gd name="connsiteY87" fmla="*/ 1256787 h 1808998"/>
              <a:gd name="connsiteX88" fmla="*/ 304661 w 1136356"/>
              <a:gd name="connsiteY88" fmla="*/ 1252031 h 1808998"/>
              <a:gd name="connsiteX89" fmla="*/ 314004 w 1136356"/>
              <a:gd name="connsiteY89" fmla="*/ 1237253 h 1808998"/>
              <a:gd name="connsiteX90" fmla="*/ 327762 w 1136356"/>
              <a:gd name="connsiteY90" fmla="*/ 1223494 h 1808998"/>
              <a:gd name="connsiteX91" fmla="*/ 337954 w 1136356"/>
              <a:gd name="connsiteY91" fmla="*/ 1224174 h 1808998"/>
              <a:gd name="connsiteX92" fmla="*/ 344578 w 1136356"/>
              <a:gd name="connsiteY92" fmla="*/ 1229779 h 1808998"/>
              <a:gd name="connsiteX93" fmla="*/ 359016 w 1136356"/>
              <a:gd name="connsiteY93" fmla="*/ 1241500 h 1808998"/>
              <a:gd name="connsiteX94" fmla="*/ 365811 w 1136356"/>
              <a:gd name="connsiteY94" fmla="*/ 1251861 h 1808998"/>
              <a:gd name="connsiteX95" fmla="*/ 353241 w 1136356"/>
              <a:gd name="connsiteY95" fmla="*/ 1261543 h 1808998"/>
              <a:gd name="connsiteX96" fmla="*/ 347636 w 1136356"/>
              <a:gd name="connsiteY96" fmla="*/ 1266639 h 1808998"/>
              <a:gd name="connsiteX97" fmla="*/ 348315 w 1136356"/>
              <a:gd name="connsiteY97" fmla="*/ 1298742 h 1808998"/>
              <a:gd name="connsiteX98" fmla="*/ 348994 w 1136356"/>
              <a:gd name="connsiteY98" fmla="*/ 1315558 h 1808998"/>
              <a:gd name="connsiteX99" fmla="*/ 349504 w 1136356"/>
              <a:gd name="connsiteY99" fmla="*/ 1334582 h 1808998"/>
              <a:gd name="connsiteX100" fmla="*/ 348994 w 1136356"/>
              <a:gd name="connsiteY100" fmla="*/ 1367365 h 1808998"/>
              <a:gd name="connsiteX101" fmla="*/ 349164 w 1136356"/>
              <a:gd name="connsiteY101" fmla="*/ 1383502 h 1808998"/>
              <a:gd name="connsiteX102" fmla="*/ 347975 w 1136356"/>
              <a:gd name="connsiteY102" fmla="*/ 1410679 h 1808998"/>
              <a:gd name="connsiteX103" fmla="*/ 349164 w 1136356"/>
              <a:gd name="connsiteY103" fmla="*/ 1443802 h 1808998"/>
              <a:gd name="connsiteX104" fmla="*/ 346616 w 1136356"/>
              <a:gd name="connsiteY104" fmla="*/ 1497137 h 1808998"/>
              <a:gd name="connsiteX105" fmla="*/ 336255 w 1136356"/>
              <a:gd name="connsiteY105" fmla="*/ 1503932 h 1808998"/>
              <a:gd name="connsiteX106" fmla="*/ 292431 w 1136356"/>
              <a:gd name="connsiteY106" fmla="*/ 1486096 h 1808998"/>
              <a:gd name="connsiteX107" fmla="*/ 216335 w 1136356"/>
              <a:gd name="connsiteY107" fmla="*/ 1454842 h 1808998"/>
              <a:gd name="connsiteX108" fmla="*/ 193743 w 1136356"/>
              <a:gd name="connsiteY108" fmla="*/ 1467922 h 1808998"/>
              <a:gd name="connsiteX109" fmla="*/ 201387 w 1136356"/>
              <a:gd name="connsiteY109" fmla="*/ 1533147 h 1808998"/>
              <a:gd name="connsiteX110" fmla="*/ 203086 w 1136356"/>
              <a:gd name="connsiteY110" fmla="*/ 1537903 h 1808998"/>
              <a:gd name="connsiteX111" fmla="*/ 208012 w 1136356"/>
              <a:gd name="connsiteY111" fmla="*/ 1545037 h 1808998"/>
              <a:gd name="connsiteX112" fmla="*/ 212598 w 1136356"/>
              <a:gd name="connsiteY112" fmla="*/ 1556078 h 1808998"/>
              <a:gd name="connsiteX113" fmla="*/ 205124 w 1136356"/>
              <a:gd name="connsiteY113" fmla="*/ 1561854 h 1808998"/>
              <a:gd name="connsiteX114" fmla="*/ 138369 w 1136356"/>
              <a:gd name="connsiteY114" fmla="*/ 1577650 h 1808998"/>
              <a:gd name="connsiteX115" fmla="*/ 73653 w 1136356"/>
              <a:gd name="connsiteY115" fmla="*/ 1591579 h 1808998"/>
              <a:gd name="connsiteX116" fmla="*/ 54119 w 1136356"/>
              <a:gd name="connsiteY116" fmla="*/ 1608055 h 1808998"/>
              <a:gd name="connsiteX117" fmla="*/ 66009 w 1136356"/>
              <a:gd name="connsiteY117" fmla="*/ 1685001 h 1808998"/>
              <a:gd name="connsiteX118" fmla="*/ 81467 w 1136356"/>
              <a:gd name="connsiteY118" fmla="*/ 1699949 h 1808998"/>
              <a:gd name="connsiteX119" fmla="*/ 115608 w 1136356"/>
              <a:gd name="connsiteY119" fmla="*/ 1695193 h 1808998"/>
              <a:gd name="connsiteX120" fmla="*/ 134123 w 1136356"/>
              <a:gd name="connsiteY120" fmla="*/ 1651199 h 1808998"/>
              <a:gd name="connsiteX121" fmla="*/ 131235 w 1136356"/>
              <a:gd name="connsiteY121" fmla="*/ 1640668 h 1808998"/>
              <a:gd name="connsiteX122" fmla="*/ 137860 w 1136356"/>
              <a:gd name="connsiteY122" fmla="*/ 1626400 h 1808998"/>
              <a:gd name="connsiteX123" fmla="*/ 239775 w 1136356"/>
              <a:gd name="connsiteY123" fmla="*/ 1615529 h 1808998"/>
              <a:gd name="connsiteX124" fmla="*/ 245550 w 1136356"/>
              <a:gd name="connsiteY124" fmla="*/ 1614680 h 1808998"/>
              <a:gd name="connsiteX125" fmla="*/ 265933 w 1136356"/>
              <a:gd name="connsiteY125" fmla="*/ 1608395 h 1808998"/>
              <a:gd name="connsiteX126" fmla="*/ 316042 w 1136356"/>
              <a:gd name="connsiteY126" fmla="*/ 1599902 h 1808998"/>
              <a:gd name="connsiteX127" fmla="*/ 348994 w 1136356"/>
              <a:gd name="connsiteY127" fmla="*/ 1599053 h 1808998"/>
              <a:gd name="connsiteX128" fmla="*/ 364112 w 1136356"/>
              <a:gd name="connsiteY128" fmla="*/ 1612132 h 1808998"/>
              <a:gd name="connsiteX129" fmla="*/ 368528 w 1136356"/>
              <a:gd name="connsiteY129" fmla="*/ 1668015 h 1808998"/>
              <a:gd name="connsiteX130" fmla="*/ 353750 w 1136356"/>
              <a:gd name="connsiteY130" fmla="*/ 1679906 h 1808998"/>
              <a:gd name="connsiteX131" fmla="*/ 345427 w 1136356"/>
              <a:gd name="connsiteY131" fmla="*/ 1685171 h 1808998"/>
              <a:gd name="connsiteX132" fmla="*/ 344578 w 1136356"/>
              <a:gd name="connsiteY132" fmla="*/ 1694513 h 1808998"/>
              <a:gd name="connsiteX133" fmla="*/ 361394 w 1136356"/>
              <a:gd name="connsiteY133" fmla="*/ 1786067 h 1808998"/>
              <a:gd name="connsiteX134" fmla="*/ 372435 w 1136356"/>
              <a:gd name="connsiteY134" fmla="*/ 1798297 h 1808998"/>
              <a:gd name="connsiteX135" fmla="*/ 419995 w 1136356"/>
              <a:gd name="connsiteY135" fmla="*/ 1808998 h 1808998"/>
              <a:gd name="connsiteX136" fmla="*/ 435453 w 1136356"/>
              <a:gd name="connsiteY136" fmla="*/ 1803223 h 1808998"/>
              <a:gd name="connsiteX137" fmla="*/ 456006 w 1136356"/>
              <a:gd name="connsiteY137" fmla="*/ 1753624 h 1808998"/>
              <a:gd name="connsiteX138" fmla="*/ 441568 w 1136356"/>
              <a:gd name="connsiteY138" fmla="*/ 1732562 h 1808998"/>
              <a:gd name="connsiteX139" fmla="*/ 432056 w 1136356"/>
              <a:gd name="connsiteY139" fmla="*/ 1729165 h 1808998"/>
              <a:gd name="connsiteX140" fmla="*/ 417108 w 1136356"/>
              <a:gd name="connsiteY140" fmla="*/ 1711499 h 1808998"/>
              <a:gd name="connsiteX141" fmla="*/ 410653 w 1136356"/>
              <a:gd name="connsiteY141" fmla="*/ 1615869 h 1808998"/>
              <a:gd name="connsiteX142" fmla="*/ 425771 w 1136356"/>
              <a:gd name="connsiteY142" fmla="*/ 1597694 h 1808998"/>
              <a:gd name="connsiteX143" fmla="*/ 475709 w 1136356"/>
              <a:gd name="connsiteY143" fmla="*/ 1599053 h 1808998"/>
              <a:gd name="connsiteX144" fmla="*/ 555713 w 1136356"/>
              <a:gd name="connsiteY144" fmla="*/ 1608395 h 1808998"/>
              <a:gd name="connsiteX145" fmla="*/ 662894 w 1136356"/>
              <a:gd name="connsiteY145" fmla="*/ 1618926 h 1808998"/>
              <a:gd name="connsiteX146" fmla="*/ 671726 w 1136356"/>
              <a:gd name="connsiteY146" fmla="*/ 1630477 h 1808998"/>
              <a:gd name="connsiteX147" fmla="*/ 680389 w 1136356"/>
              <a:gd name="connsiteY147" fmla="*/ 1677188 h 1808998"/>
              <a:gd name="connsiteX148" fmla="*/ 694488 w 1136356"/>
              <a:gd name="connsiteY148" fmla="*/ 1714896 h 1808998"/>
              <a:gd name="connsiteX149" fmla="*/ 733725 w 1136356"/>
              <a:gd name="connsiteY149" fmla="*/ 1752945 h 1808998"/>
              <a:gd name="connsiteX150" fmla="*/ 800140 w 1136356"/>
              <a:gd name="connsiteY150" fmla="*/ 1760758 h 1808998"/>
              <a:gd name="connsiteX151" fmla="*/ 808463 w 1136356"/>
              <a:gd name="connsiteY151" fmla="*/ 1759739 h 1808998"/>
              <a:gd name="connsiteX152" fmla="*/ 825449 w 1136356"/>
              <a:gd name="connsiteY152" fmla="*/ 1757022 h 1808998"/>
              <a:gd name="connsiteX153" fmla="*/ 875217 w 1136356"/>
              <a:gd name="connsiteY153" fmla="*/ 1766873 h 1808998"/>
              <a:gd name="connsiteX154" fmla="*/ 972207 w 1136356"/>
              <a:gd name="connsiteY154" fmla="*/ 1778594 h 1808998"/>
              <a:gd name="connsiteX155" fmla="*/ 1054589 w 1136356"/>
              <a:gd name="connsiteY155" fmla="*/ 1768572 h 1808998"/>
              <a:gd name="connsiteX156" fmla="*/ 1096204 w 1136356"/>
              <a:gd name="connsiteY156" fmla="*/ 1747339 h 1808998"/>
              <a:gd name="connsiteX157" fmla="*/ 1099771 w 1136356"/>
              <a:gd name="connsiteY157" fmla="*/ 1719483 h 1808998"/>
              <a:gd name="connsiteX158" fmla="*/ 1043038 w 1136356"/>
              <a:gd name="connsiteY158" fmla="*/ 1684662 h 1808998"/>
              <a:gd name="connsiteX159" fmla="*/ 1022145 w 1136356"/>
              <a:gd name="connsiteY159" fmla="*/ 1682623 h 1808998"/>
              <a:gd name="connsiteX160" fmla="*/ 1001253 w 1136356"/>
              <a:gd name="connsiteY160" fmla="*/ 1681434 h 1808998"/>
              <a:gd name="connsiteX161" fmla="*/ 995308 w 1136356"/>
              <a:gd name="connsiteY161" fmla="*/ 1680755 h 1808998"/>
              <a:gd name="connsiteX162" fmla="*/ 980870 w 1136356"/>
              <a:gd name="connsiteY162" fmla="*/ 1671243 h 1808998"/>
              <a:gd name="connsiteX163" fmla="*/ 948257 w 1136356"/>
              <a:gd name="connsiteY163" fmla="*/ 1655616 h 1808998"/>
              <a:gd name="connsiteX164" fmla="*/ 945539 w 1136356"/>
              <a:gd name="connsiteY164" fmla="*/ 1651879 h 1808998"/>
              <a:gd name="connsiteX165" fmla="*/ 950295 w 1136356"/>
              <a:gd name="connsiteY165" fmla="*/ 1649331 h 1808998"/>
              <a:gd name="connsiteX166" fmla="*/ 964733 w 1136356"/>
              <a:gd name="connsiteY166" fmla="*/ 1648991 h 1808998"/>
              <a:gd name="connsiteX167" fmla="*/ 1037773 w 1136356"/>
              <a:gd name="connsiteY167" fmla="*/ 1646783 h 1808998"/>
              <a:gd name="connsiteX168" fmla="*/ 1088560 w 1136356"/>
              <a:gd name="connsiteY168" fmla="*/ 1626740 h 1808998"/>
              <a:gd name="connsiteX169" fmla="*/ 1092467 w 1136356"/>
              <a:gd name="connsiteY169" fmla="*/ 1607206 h 1808998"/>
              <a:gd name="connsiteX170" fmla="*/ 1071235 w 1136356"/>
              <a:gd name="connsiteY170" fmla="*/ 1587842 h 1808998"/>
              <a:gd name="connsiteX171" fmla="*/ 1058326 w 1136356"/>
              <a:gd name="connsiteY171" fmla="*/ 1584105 h 1808998"/>
              <a:gd name="connsiteX172" fmla="*/ 1055947 w 1136356"/>
              <a:gd name="connsiteY172" fmla="*/ 1584615 h 1808998"/>
              <a:gd name="connsiteX173" fmla="*/ 1044737 w 1136356"/>
              <a:gd name="connsiteY173" fmla="*/ 1587332 h 1808998"/>
              <a:gd name="connsiteX174" fmla="*/ 1029959 w 1136356"/>
              <a:gd name="connsiteY174" fmla="*/ 1581387 h 1808998"/>
              <a:gd name="connsiteX175" fmla="*/ 1003461 w 1136356"/>
              <a:gd name="connsiteY175" fmla="*/ 1570347 h 1808998"/>
              <a:gd name="connsiteX176" fmla="*/ 994968 w 1136356"/>
              <a:gd name="connsiteY176" fmla="*/ 1561514 h 1808998"/>
              <a:gd name="connsiteX177" fmla="*/ 995987 w 1136356"/>
              <a:gd name="connsiteY177" fmla="*/ 1489324 h 1808998"/>
              <a:gd name="connsiteX178" fmla="*/ 1001253 w 1136356"/>
              <a:gd name="connsiteY178" fmla="*/ 1482360 h 1808998"/>
              <a:gd name="connsiteX179" fmla="*/ 1008047 w 1136356"/>
              <a:gd name="connsiteY179" fmla="*/ 1468941 h 1808998"/>
              <a:gd name="connsiteX180" fmla="*/ 1006519 w 1136356"/>
              <a:gd name="connsiteY180" fmla="*/ 1457220 h 1808998"/>
              <a:gd name="connsiteX181" fmla="*/ 1002442 w 1136356"/>
              <a:gd name="connsiteY181" fmla="*/ 1390296 h 1808998"/>
              <a:gd name="connsiteX182" fmla="*/ 1006519 w 1136356"/>
              <a:gd name="connsiteY182" fmla="*/ 1229439 h 1808998"/>
              <a:gd name="connsiteX183" fmla="*/ 1015691 w 1136356"/>
              <a:gd name="connsiteY183" fmla="*/ 1100856 h 1808998"/>
              <a:gd name="connsiteX184" fmla="*/ 999724 w 1136356"/>
              <a:gd name="connsiteY184" fmla="*/ 1050238 h 1808998"/>
              <a:gd name="connsiteX185" fmla="*/ 992760 w 1136356"/>
              <a:gd name="connsiteY185" fmla="*/ 1032403 h 1808998"/>
              <a:gd name="connsiteX186" fmla="*/ 983248 w 1136356"/>
              <a:gd name="connsiteY186" fmla="*/ 1004037 h 1808998"/>
              <a:gd name="connsiteX187" fmla="*/ 981719 w 1136356"/>
              <a:gd name="connsiteY187" fmla="*/ 990957 h 1808998"/>
              <a:gd name="connsiteX188" fmla="*/ 1133403 w 1136356"/>
              <a:gd name="connsiteY188" fmla="*/ 687759 h 1808998"/>
              <a:gd name="connsiteX189" fmla="*/ 1137819 w 1136356"/>
              <a:gd name="connsiteY189" fmla="*/ 680795 h 1808998"/>
              <a:gd name="connsiteX190" fmla="*/ 1137819 w 1136356"/>
              <a:gd name="connsiteY190" fmla="*/ 679096 h 1808998"/>
              <a:gd name="connsiteX191" fmla="*/ 1127628 w 1136356"/>
              <a:gd name="connsiteY191" fmla="*/ 671962 h 1808998"/>
              <a:gd name="connsiteX192" fmla="*/ 187798 w 1136356"/>
              <a:gd name="connsiteY192" fmla="*/ 1154022 h 1808998"/>
              <a:gd name="connsiteX193" fmla="*/ 143125 w 1136356"/>
              <a:gd name="connsiteY193" fmla="*/ 1155891 h 1808998"/>
              <a:gd name="connsiteX194" fmla="*/ 125630 w 1136356"/>
              <a:gd name="connsiteY194" fmla="*/ 1144000 h 1808998"/>
              <a:gd name="connsiteX195" fmla="*/ 103548 w 1136356"/>
              <a:gd name="connsiteY195" fmla="*/ 1086079 h 1808998"/>
              <a:gd name="connsiteX196" fmla="*/ 103548 w 1136356"/>
              <a:gd name="connsiteY196" fmla="*/ 1069942 h 1808998"/>
              <a:gd name="connsiteX197" fmla="*/ 107795 w 1136356"/>
              <a:gd name="connsiteY197" fmla="*/ 997242 h 1808998"/>
              <a:gd name="connsiteX198" fmla="*/ 120364 w 1136356"/>
              <a:gd name="connsiteY198" fmla="*/ 987051 h 1808998"/>
              <a:gd name="connsiteX199" fmla="*/ 128687 w 1136356"/>
              <a:gd name="connsiteY199" fmla="*/ 997072 h 1808998"/>
              <a:gd name="connsiteX200" fmla="*/ 152128 w 1136356"/>
              <a:gd name="connsiteY200" fmla="*/ 1027817 h 1808998"/>
              <a:gd name="connsiteX201" fmla="*/ 176078 w 1136356"/>
              <a:gd name="connsiteY201" fmla="*/ 1063317 h 1808998"/>
              <a:gd name="connsiteX202" fmla="*/ 176758 w 1136356"/>
              <a:gd name="connsiteY202" fmla="*/ 1066545 h 1808998"/>
              <a:gd name="connsiteX203" fmla="*/ 192215 w 1136356"/>
              <a:gd name="connsiteY203" fmla="*/ 1124636 h 1808998"/>
              <a:gd name="connsiteX204" fmla="*/ 187798 w 1136356"/>
              <a:gd name="connsiteY204" fmla="*/ 1154022 h 1808998"/>
              <a:gd name="connsiteX205" fmla="*/ 795724 w 1136356"/>
              <a:gd name="connsiteY205" fmla="*/ 1195638 h 1808998"/>
              <a:gd name="connsiteX206" fmla="*/ 783663 w 1136356"/>
              <a:gd name="connsiteY206" fmla="*/ 1278699 h 1808998"/>
              <a:gd name="connsiteX207" fmla="*/ 782305 w 1136356"/>
              <a:gd name="connsiteY207" fmla="*/ 1330506 h 1808998"/>
              <a:gd name="connsiteX208" fmla="*/ 772962 w 1136356"/>
              <a:gd name="connsiteY208" fmla="*/ 1370422 h 1808998"/>
              <a:gd name="connsiteX209" fmla="*/ 750201 w 1136356"/>
              <a:gd name="connsiteY209" fmla="*/ 1462486 h 1808998"/>
              <a:gd name="connsiteX210" fmla="*/ 721495 w 1136356"/>
              <a:gd name="connsiteY210" fmla="*/ 1605337 h 1808998"/>
              <a:gd name="connsiteX211" fmla="*/ 720306 w 1136356"/>
              <a:gd name="connsiteY211" fmla="*/ 1606526 h 1808998"/>
              <a:gd name="connsiteX212" fmla="*/ 715041 w 1136356"/>
              <a:gd name="connsiteY212" fmla="*/ 1586313 h 1808998"/>
              <a:gd name="connsiteX213" fmla="*/ 702981 w 1136356"/>
              <a:gd name="connsiteY213" fmla="*/ 1577820 h 1808998"/>
              <a:gd name="connsiteX214" fmla="*/ 615673 w 1136356"/>
              <a:gd name="connsiteY214" fmla="*/ 1561174 h 1808998"/>
              <a:gd name="connsiteX215" fmla="*/ 590024 w 1136356"/>
              <a:gd name="connsiteY215" fmla="*/ 1555739 h 1808998"/>
              <a:gd name="connsiteX216" fmla="*/ 585778 w 1136356"/>
              <a:gd name="connsiteY216" fmla="*/ 1550643 h 1808998"/>
              <a:gd name="connsiteX217" fmla="*/ 589515 w 1136356"/>
              <a:gd name="connsiteY217" fmla="*/ 1516671 h 1808998"/>
              <a:gd name="connsiteX218" fmla="*/ 585608 w 1136356"/>
              <a:gd name="connsiteY218" fmla="*/ 1479302 h 1808998"/>
              <a:gd name="connsiteX219" fmla="*/ 579493 w 1136356"/>
              <a:gd name="connsiteY219" fmla="*/ 1475395 h 1808998"/>
              <a:gd name="connsiteX220" fmla="*/ 569471 w 1136356"/>
              <a:gd name="connsiteY220" fmla="*/ 1463675 h 1808998"/>
              <a:gd name="connsiteX221" fmla="*/ 553335 w 1136356"/>
              <a:gd name="connsiteY221" fmla="*/ 1443292 h 1808998"/>
              <a:gd name="connsiteX222" fmla="*/ 541275 w 1136356"/>
              <a:gd name="connsiteY222" fmla="*/ 1444481 h 1808998"/>
              <a:gd name="connsiteX223" fmla="*/ 442077 w 1136356"/>
              <a:gd name="connsiteY223" fmla="*/ 1492381 h 1808998"/>
              <a:gd name="connsiteX224" fmla="*/ 424072 w 1136356"/>
              <a:gd name="connsiteY224" fmla="*/ 1481340 h 1808998"/>
              <a:gd name="connsiteX225" fmla="*/ 423053 w 1136356"/>
              <a:gd name="connsiteY225" fmla="*/ 1308933 h 1808998"/>
              <a:gd name="connsiteX226" fmla="*/ 423393 w 1136356"/>
              <a:gd name="connsiteY226" fmla="*/ 1264261 h 1808998"/>
              <a:gd name="connsiteX227" fmla="*/ 419486 w 1136356"/>
              <a:gd name="connsiteY227" fmla="*/ 1258485 h 1808998"/>
              <a:gd name="connsiteX228" fmla="*/ 409294 w 1136356"/>
              <a:gd name="connsiteY228" fmla="*/ 1254239 h 1808998"/>
              <a:gd name="connsiteX229" fmla="*/ 404708 w 1136356"/>
              <a:gd name="connsiteY229" fmla="*/ 1251012 h 1808998"/>
              <a:gd name="connsiteX230" fmla="*/ 408275 w 1136356"/>
              <a:gd name="connsiteY230" fmla="*/ 1246086 h 1808998"/>
              <a:gd name="connsiteX231" fmla="*/ 413371 w 1136356"/>
              <a:gd name="connsiteY231" fmla="*/ 1241669 h 1808998"/>
              <a:gd name="connsiteX232" fmla="*/ 440039 w 1136356"/>
              <a:gd name="connsiteY232" fmla="*/ 1229439 h 1808998"/>
              <a:gd name="connsiteX233" fmla="*/ 585268 w 1136356"/>
              <a:gd name="connsiteY233" fmla="*/ 1229100 h 1808998"/>
              <a:gd name="connsiteX234" fmla="*/ 658987 w 1136356"/>
              <a:gd name="connsiteY234" fmla="*/ 1213133 h 1808998"/>
              <a:gd name="connsiteX235" fmla="*/ 680559 w 1136356"/>
              <a:gd name="connsiteY235" fmla="*/ 1196996 h 1808998"/>
              <a:gd name="connsiteX236" fmla="*/ 690241 w 1136356"/>
              <a:gd name="connsiteY236" fmla="*/ 1192580 h 1808998"/>
              <a:gd name="connsiteX237" fmla="*/ 788589 w 1136356"/>
              <a:gd name="connsiteY237" fmla="*/ 1186805 h 1808998"/>
              <a:gd name="connsiteX238" fmla="*/ 795724 w 1136356"/>
              <a:gd name="connsiteY238" fmla="*/ 1195638 h 180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</a:cxnLst>
            <a:rect l="l" t="t" r="r" b="b"/>
            <a:pathLst>
              <a:path w="1136356" h="1808998">
                <a:moveTo>
                  <a:pt x="1127628" y="671962"/>
                </a:moveTo>
                <a:cubicBezTo>
                  <a:pt x="1090089" y="653957"/>
                  <a:pt x="1052720" y="635612"/>
                  <a:pt x="1015351" y="617607"/>
                </a:cubicBezTo>
                <a:cubicBezTo>
                  <a:pt x="1003121" y="611662"/>
                  <a:pt x="1001932" y="611832"/>
                  <a:pt x="995308" y="623383"/>
                </a:cubicBezTo>
                <a:cubicBezTo>
                  <a:pt x="981549" y="647503"/>
                  <a:pt x="967621" y="671453"/>
                  <a:pt x="953862" y="695573"/>
                </a:cubicBezTo>
                <a:cubicBezTo>
                  <a:pt x="918022" y="757911"/>
                  <a:pt x="882182" y="820079"/>
                  <a:pt x="846341" y="882418"/>
                </a:cubicBezTo>
                <a:cubicBezTo>
                  <a:pt x="841416" y="891080"/>
                  <a:pt x="840906" y="891080"/>
                  <a:pt x="833093" y="885305"/>
                </a:cubicBezTo>
                <a:cubicBezTo>
                  <a:pt x="814748" y="871547"/>
                  <a:pt x="796063" y="858128"/>
                  <a:pt x="778228" y="844029"/>
                </a:cubicBezTo>
                <a:cubicBezTo>
                  <a:pt x="762261" y="831460"/>
                  <a:pt x="744766" y="827043"/>
                  <a:pt x="725062" y="830441"/>
                </a:cubicBezTo>
                <a:cubicBezTo>
                  <a:pt x="721665" y="830950"/>
                  <a:pt x="718268" y="831630"/>
                  <a:pt x="715041" y="830271"/>
                </a:cubicBezTo>
                <a:cubicBezTo>
                  <a:pt x="709435" y="827893"/>
                  <a:pt x="704000" y="828912"/>
                  <a:pt x="698564" y="831120"/>
                </a:cubicBezTo>
                <a:cubicBezTo>
                  <a:pt x="692789" y="833328"/>
                  <a:pt x="687014" y="835536"/>
                  <a:pt x="680559" y="834687"/>
                </a:cubicBezTo>
                <a:cubicBezTo>
                  <a:pt x="658308" y="831969"/>
                  <a:pt x="636736" y="826194"/>
                  <a:pt x="614654" y="823137"/>
                </a:cubicBezTo>
                <a:cubicBezTo>
                  <a:pt x="611427" y="822627"/>
                  <a:pt x="608879" y="820929"/>
                  <a:pt x="606671" y="818551"/>
                </a:cubicBezTo>
                <a:cubicBezTo>
                  <a:pt x="600895" y="812096"/>
                  <a:pt x="593422" y="809208"/>
                  <a:pt x="584929" y="808189"/>
                </a:cubicBezTo>
                <a:cubicBezTo>
                  <a:pt x="573208" y="806830"/>
                  <a:pt x="563017" y="800715"/>
                  <a:pt x="552146" y="796639"/>
                </a:cubicBezTo>
                <a:cubicBezTo>
                  <a:pt x="549258" y="795620"/>
                  <a:pt x="546710" y="793411"/>
                  <a:pt x="545351" y="790524"/>
                </a:cubicBezTo>
                <a:cubicBezTo>
                  <a:pt x="535500" y="770990"/>
                  <a:pt x="516306" y="772349"/>
                  <a:pt x="499490" y="772689"/>
                </a:cubicBezTo>
                <a:cubicBezTo>
                  <a:pt x="489977" y="772858"/>
                  <a:pt x="482164" y="772519"/>
                  <a:pt x="475709" y="765555"/>
                </a:cubicBezTo>
                <a:cubicBezTo>
                  <a:pt x="468405" y="757571"/>
                  <a:pt x="459912" y="752815"/>
                  <a:pt x="449381" y="751796"/>
                </a:cubicBezTo>
                <a:cubicBezTo>
                  <a:pt x="443606" y="751286"/>
                  <a:pt x="439869" y="748399"/>
                  <a:pt x="440209" y="741944"/>
                </a:cubicBezTo>
                <a:cubicBezTo>
                  <a:pt x="440548" y="733961"/>
                  <a:pt x="435623" y="730394"/>
                  <a:pt x="428319" y="728865"/>
                </a:cubicBezTo>
                <a:cubicBezTo>
                  <a:pt x="424921" y="728186"/>
                  <a:pt x="421524" y="728016"/>
                  <a:pt x="418127" y="727846"/>
                </a:cubicBezTo>
                <a:cubicBezTo>
                  <a:pt x="407426" y="727336"/>
                  <a:pt x="402840" y="720542"/>
                  <a:pt x="406916" y="710520"/>
                </a:cubicBezTo>
                <a:cubicBezTo>
                  <a:pt x="409464" y="704405"/>
                  <a:pt x="411333" y="698290"/>
                  <a:pt x="413541" y="692175"/>
                </a:cubicBezTo>
                <a:cubicBezTo>
                  <a:pt x="417278" y="682663"/>
                  <a:pt x="417108" y="672132"/>
                  <a:pt x="421354" y="662620"/>
                </a:cubicBezTo>
                <a:cubicBezTo>
                  <a:pt x="428319" y="646993"/>
                  <a:pt x="427469" y="632045"/>
                  <a:pt x="419656" y="616928"/>
                </a:cubicBezTo>
                <a:cubicBezTo>
                  <a:pt x="413031" y="604189"/>
                  <a:pt x="406747" y="591109"/>
                  <a:pt x="403349" y="577011"/>
                </a:cubicBezTo>
                <a:cubicBezTo>
                  <a:pt x="399782" y="562403"/>
                  <a:pt x="394177" y="548475"/>
                  <a:pt x="389081" y="534376"/>
                </a:cubicBezTo>
                <a:cubicBezTo>
                  <a:pt x="381098" y="512295"/>
                  <a:pt x="370567" y="491062"/>
                  <a:pt x="367849" y="467452"/>
                </a:cubicBezTo>
                <a:cubicBezTo>
                  <a:pt x="366490" y="455392"/>
                  <a:pt x="364791" y="443162"/>
                  <a:pt x="373794" y="432631"/>
                </a:cubicBezTo>
                <a:cubicBezTo>
                  <a:pt x="375323" y="430932"/>
                  <a:pt x="375832" y="428554"/>
                  <a:pt x="376681" y="426516"/>
                </a:cubicBezTo>
                <a:cubicBezTo>
                  <a:pt x="379739" y="418872"/>
                  <a:pt x="379060" y="412588"/>
                  <a:pt x="372265" y="406812"/>
                </a:cubicBezTo>
                <a:cubicBezTo>
                  <a:pt x="364452" y="400188"/>
                  <a:pt x="357487" y="392884"/>
                  <a:pt x="350693" y="385240"/>
                </a:cubicBezTo>
                <a:cubicBezTo>
                  <a:pt x="345258" y="379125"/>
                  <a:pt x="345597" y="375558"/>
                  <a:pt x="351542" y="370123"/>
                </a:cubicBezTo>
                <a:cubicBezTo>
                  <a:pt x="357657" y="364517"/>
                  <a:pt x="362753" y="363838"/>
                  <a:pt x="370736" y="368764"/>
                </a:cubicBezTo>
                <a:cubicBezTo>
                  <a:pt x="380249" y="374539"/>
                  <a:pt x="389931" y="379635"/>
                  <a:pt x="400292" y="383542"/>
                </a:cubicBezTo>
                <a:cubicBezTo>
                  <a:pt x="414900" y="388977"/>
                  <a:pt x="424752" y="384901"/>
                  <a:pt x="430697" y="370972"/>
                </a:cubicBezTo>
                <a:cubicBezTo>
                  <a:pt x="433584" y="364178"/>
                  <a:pt x="438001" y="360101"/>
                  <a:pt x="444795" y="357383"/>
                </a:cubicBezTo>
                <a:cubicBezTo>
                  <a:pt x="454647" y="353646"/>
                  <a:pt x="459403" y="342945"/>
                  <a:pt x="468915" y="338529"/>
                </a:cubicBezTo>
                <a:cubicBezTo>
                  <a:pt x="469934" y="338019"/>
                  <a:pt x="470104" y="335981"/>
                  <a:pt x="470444" y="334622"/>
                </a:cubicBezTo>
                <a:cubicBezTo>
                  <a:pt x="474011" y="323921"/>
                  <a:pt x="475200" y="322902"/>
                  <a:pt x="485901" y="322732"/>
                </a:cubicBezTo>
                <a:cubicBezTo>
                  <a:pt x="500509" y="322392"/>
                  <a:pt x="505435" y="317466"/>
                  <a:pt x="506114" y="302689"/>
                </a:cubicBezTo>
                <a:cubicBezTo>
                  <a:pt x="506624" y="289949"/>
                  <a:pt x="505265" y="277210"/>
                  <a:pt x="503566" y="264640"/>
                </a:cubicBezTo>
                <a:cubicBezTo>
                  <a:pt x="501868" y="252580"/>
                  <a:pt x="503906" y="241539"/>
                  <a:pt x="510700" y="231518"/>
                </a:cubicBezTo>
                <a:cubicBezTo>
                  <a:pt x="512908" y="228121"/>
                  <a:pt x="514267" y="224554"/>
                  <a:pt x="514607" y="220477"/>
                </a:cubicBezTo>
                <a:cubicBezTo>
                  <a:pt x="515626" y="209776"/>
                  <a:pt x="516475" y="199075"/>
                  <a:pt x="518344" y="188543"/>
                </a:cubicBezTo>
                <a:cubicBezTo>
                  <a:pt x="521231" y="172237"/>
                  <a:pt x="522081" y="155251"/>
                  <a:pt x="532782" y="141153"/>
                </a:cubicBezTo>
                <a:cubicBezTo>
                  <a:pt x="534820" y="138435"/>
                  <a:pt x="535500" y="134698"/>
                  <a:pt x="534480" y="131301"/>
                </a:cubicBezTo>
                <a:cubicBezTo>
                  <a:pt x="531933" y="123487"/>
                  <a:pt x="531593" y="114655"/>
                  <a:pt x="527686" y="107860"/>
                </a:cubicBezTo>
                <a:cubicBezTo>
                  <a:pt x="518853" y="92233"/>
                  <a:pt x="514607" y="73379"/>
                  <a:pt x="498980" y="61829"/>
                </a:cubicBezTo>
                <a:cubicBezTo>
                  <a:pt x="498131" y="61149"/>
                  <a:pt x="497451" y="60130"/>
                  <a:pt x="496772" y="59281"/>
                </a:cubicBezTo>
                <a:cubicBezTo>
                  <a:pt x="490147" y="50108"/>
                  <a:pt x="481145" y="43484"/>
                  <a:pt x="471293" y="38728"/>
                </a:cubicBezTo>
                <a:cubicBezTo>
                  <a:pt x="461101" y="33802"/>
                  <a:pt x="452439" y="27008"/>
                  <a:pt x="445644" y="18345"/>
                </a:cubicBezTo>
                <a:cubicBezTo>
                  <a:pt x="439699" y="10871"/>
                  <a:pt x="432056" y="7983"/>
                  <a:pt x="423223" y="5945"/>
                </a:cubicBezTo>
                <a:cubicBezTo>
                  <a:pt x="409634" y="3397"/>
                  <a:pt x="395706" y="1868"/>
                  <a:pt x="381777" y="0"/>
                </a:cubicBezTo>
                <a:cubicBezTo>
                  <a:pt x="378890" y="0"/>
                  <a:pt x="376172" y="0"/>
                  <a:pt x="373284" y="0"/>
                </a:cubicBezTo>
                <a:cubicBezTo>
                  <a:pt x="363772" y="3227"/>
                  <a:pt x="354430" y="6964"/>
                  <a:pt x="344918" y="9852"/>
                </a:cubicBezTo>
                <a:cubicBezTo>
                  <a:pt x="327932" y="14778"/>
                  <a:pt x="313154" y="23780"/>
                  <a:pt x="300075" y="35161"/>
                </a:cubicBezTo>
                <a:cubicBezTo>
                  <a:pt x="288695" y="45013"/>
                  <a:pt x="280202" y="57412"/>
                  <a:pt x="273407" y="71001"/>
                </a:cubicBezTo>
                <a:cubicBezTo>
                  <a:pt x="263216" y="91214"/>
                  <a:pt x="253194" y="111088"/>
                  <a:pt x="251156" y="134358"/>
                </a:cubicBezTo>
                <a:cubicBezTo>
                  <a:pt x="249797" y="150835"/>
                  <a:pt x="246909" y="167311"/>
                  <a:pt x="243172" y="183618"/>
                </a:cubicBezTo>
                <a:cubicBezTo>
                  <a:pt x="239435" y="200603"/>
                  <a:pt x="234510" y="217929"/>
                  <a:pt x="237907" y="235594"/>
                </a:cubicBezTo>
                <a:cubicBezTo>
                  <a:pt x="240794" y="250202"/>
                  <a:pt x="234510" y="261583"/>
                  <a:pt x="227375" y="272794"/>
                </a:cubicBezTo>
                <a:cubicBezTo>
                  <a:pt x="224488" y="277380"/>
                  <a:pt x="221091" y="279758"/>
                  <a:pt x="214636" y="276530"/>
                </a:cubicBezTo>
                <a:cubicBezTo>
                  <a:pt x="205124" y="271605"/>
                  <a:pt x="196801" y="275681"/>
                  <a:pt x="194423" y="286382"/>
                </a:cubicBezTo>
                <a:cubicBezTo>
                  <a:pt x="190007" y="305237"/>
                  <a:pt x="181514" y="321713"/>
                  <a:pt x="167925" y="335641"/>
                </a:cubicBezTo>
                <a:cubicBezTo>
                  <a:pt x="162659" y="341077"/>
                  <a:pt x="157903" y="347192"/>
                  <a:pt x="153317" y="353307"/>
                </a:cubicBezTo>
                <a:cubicBezTo>
                  <a:pt x="140747" y="370123"/>
                  <a:pt x="126309" y="385240"/>
                  <a:pt x="115948" y="403585"/>
                </a:cubicBezTo>
                <a:cubicBezTo>
                  <a:pt x="99811" y="431612"/>
                  <a:pt x="81976" y="458449"/>
                  <a:pt x="59045" y="481550"/>
                </a:cubicBezTo>
                <a:cubicBezTo>
                  <a:pt x="55138" y="485627"/>
                  <a:pt x="51062" y="489703"/>
                  <a:pt x="49193" y="495139"/>
                </a:cubicBezTo>
                <a:cubicBezTo>
                  <a:pt x="39681" y="521807"/>
                  <a:pt x="33057" y="549494"/>
                  <a:pt x="29320" y="577181"/>
                </a:cubicBezTo>
                <a:cubicBezTo>
                  <a:pt x="25753" y="604698"/>
                  <a:pt x="23035" y="632895"/>
                  <a:pt x="29320" y="660752"/>
                </a:cubicBezTo>
                <a:cubicBezTo>
                  <a:pt x="30169" y="664658"/>
                  <a:pt x="29320" y="667546"/>
                  <a:pt x="25753" y="670264"/>
                </a:cubicBezTo>
                <a:cubicBezTo>
                  <a:pt x="3841" y="686230"/>
                  <a:pt x="-2104" y="709331"/>
                  <a:pt x="614" y="734131"/>
                </a:cubicBezTo>
                <a:cubicBezTo>
                  <a:pt x="3501" y="762497"/>
                  <a:pt x="10126" y="790354"/>
                  <a:pt x="17600" y="818041"/>
                </a:cubicBezTo>
                <a:cubicBezTo>
                  <a:pt x="23375" y="838934"/>
                  <a:pt x="30509" y="859656"/>
                  <a:pt x="34416" y="881059"/>
                </a:cubicBezTo>
                <a:cubicBezTo>
                  <a:pt x="38492" y="903480"/>
                  <a:pt x="44098" y="925052"/>
                  <a:pt x="53949" y="945435"/>
                </a:cubicBezTo>
                <a:cubicBezTo>
                  <a:pt x="59725" y="957325"/>
                  <a:pt x="61763" y="969555"/>
                  <a:pt x="61763" y="982295"/>
                </a:cubicBezTo>
                <a:cubicBezTo>
                  <a:pt x="61763" y="992996"/>
                  <a:pt x="60574" y="1003697"/>
                  <a:pt x="59894" y="1014398"/>
                </a:cubicBezTo>
                <a:cubicBezTo>
                  <a:pt x="57856" y="1042934"/>
                  <a:pt x="53440" y="1071131"/>
                  <a:pt x="54289" y="1099837"/>
                </a:cubicBezTo>
                <a:cubicBezTo>
                  <a:pt x="55138" y="1126335"/>
                  <a:pt x="63801" y="1149436"/>
                  <a:pt x="79768" y="1170498"/>
                </a:cubicBezTo>
                <a:cubicBezTo>
                  <a:pt x="85204" y="1177632"/>
                  <a:pt x="92847" y="1181709"/>
                  <a:pt x="97943" y="1188673"/>
                </a:cubicBezTo>
                <a:cubicBezTo>
                  <a:pt x="102189" y="1194449"/>
                  <a:pt x="108814" y="1197676"/>
                  <a:pt x="115269" y="1200903"/>
                </a:cubicBezTo>
                <a:cubicBezTo>
                  <a:pt x="123252" y="1205150"/>
                  <a:pt x="131575" y="1208377"/>
                  <a:pt x="140408" y="1210755"/>
                </a:cubicBezTo>
                <a:cubicBezTo>
                  <a:pt x="158922" y="1215851"/>
                  <a:pt x="177267" y="1221966"/>
                  <a:pt x="196801" y="1222985"/>
                </a:cubicBezTo>
                <a:cubicBezTo>
                  <a:pt x="211239" y="1223834"/>
                  <a:pt x="225677" y="1224514"/>
                  <a:pt x="239945" y="1225872"/>
                </a:cubicBezTo>
                <a:cubicBezTo>
                  <a:pt x="255402" y="1227401"/>
                  <a:pt x="255232" y="1227741"/>
                  <a:pt x="259649" y="1242349"/>
                </a:cubicBezTo>
                <a:cubicBezTo>
                  <a:pt x="261517" y="1248294"/>
                  <a:pt x="262536" y="1255428"/>
                  <a:pt x="270690" y="1256787"/>
                </a:cubicBezTo>
                <a:cubicBezTo>
                  <a:pt x="282410" y="1258655"/>
                  <a:pt x="293790" y="1257126"/>
                  <a:pt x="304661" y="1252031"/>
                </a:cubicBezTo>
                <a:cubicBezTo>
                  <a:pt x="310946" y="1249143"/>
                  <a:pt x="313834" y="1244387"/>
                  <a:pt x="314004" y="1237253"/>
                </a:cubicBezTo>
                <a:cubicBezTo>
                  <a:pt x="314004" y="1223834"/>
                  <a:pt x="314683" y="1223494"/>
                  <a:pt x="327762" y="1223494"/>
                </a:cubicBezTo>
                <a:cubicBezTo>
                  <a:pt x="331159" y="1223494"/>
                  <a:pt x="334556" y="1223834"/>
                  <a:pt x="337954" y="1224174"/>
                </a:cubicBezTo>
                <a:cubicBezTo>
                  <a:pt x="341351" y="1224514"/>
                  <a:pt x="344578" y="1226212"/>
                  <a:pt x="344578" y="1229779"/>
                </a:cubicBezTo>
                <a:cubicBezTo>
                  <a:pt x="344408" y="1240141"/>
                  <a:pt x="351203" y="1241160"/>
                  <a:pt x="359016" y="1241500"/>
                </a:cubicBezTo>
                <a:cubicBezTo>
                  <a:pt x="365980" y="1241839"/>
                  <a:pt x="367509" y="1245576"/>
                  <a:pt x="365811" y="1251861"/>
                </a:cubicBezTo>
                <a:cubicBezTo>
                  <a:pt x="364112" y="1258485"/>
                  <a:pt x="358846" y="1260184"/>
                  <a:pt x="353241" y="1261543"/>
                </a:cubicBezTo>
                <a:cubicBezTo>
                  <a:pt x="350693" y="1262222"/>
                  <a:pt x="346447" y="1261883"/>
                  <a:pt x="347636" y="1266639"/>
                </a:cubicBezTo>
                <a:cubicBezTo>
                  <a:pt x="350014" y="1277340"/>
                  <a:pt x="348655" y="1288041"/>
                  <a:pt x="348315" y="1298742"/>
                </a:cubicBezTo>
                <a:cubicBezTo>
                  <a:pt x="348145" y="1304347"/>
                  <a:pt x="346447" y="1310462"/>
                  <a:pt x="348994" y="1315558"/>
                </a:cubicBezTo>
                <a:cubicBezTo>
                  <a:pt x="352222" y="1322013"/>
                  <a:pt x="350014" y="1328807"/>
                  <a:pt x="349504" y="1334582"/>
                </a:cubicBezTo>
                <a:cubicBezTo>
                  <a:pt x="348485" y="1345623"/>
                  <a:pt x="347975" y="1356324"/>
                  <a:pt x="348994" y="1367365"/>
                </a:cubicBezTo>
                <a:cubicBezTo>
                  <a:pt x="349504" y="1372801"/>
                  <a:pt x="349504" y="1378236"/>
                  <a:pt x="349164" y="1383502"/>
                </a:cubicBezTo>
                <a:cubicBezTo>
                  <a:pt x="348825" y="1392504"/>
                  <a:pt x="346616" y="1401846"/>
                  <a:pt x="347975" y="1410679"/>
                </a:cubicBezTo>
                <a:cubicBezTo>
                  <a:pt x="349844" y="1421720"/>
                  <a:pt x="349674" y="1433100"/>
                  <a:pt x="349164" y="1443802"/>
                </a:cubicBezTo>
                <a:cubicBezTo>
                  <a:pt x="348145" y="1461637"/>
                  <a:pt x="348485" y="1479472"/>
                  <a:pt x="346616" y="1497137"/>
                </a:cubicBezTo>
                <a:cubicBezTo>
                  <a:pt x="345767" y="1505291"/>
                  <a:pt x="343559" y="1506989"/>
                  <a:pt x="336255" y="1503932"/>
                </a:cubicBezTo>
                <a:cubicBezTo>
                  <a:pt x="321647" y="1497987"/>
                  <a:pt x="306700" y="1493061"/>
                  <a:pt x="292431" y="1486096"/>
                </a:cubicBezTo>
                <a:cubicBezTo>
                  <a:pt x="267802" y="1474206"/>
                  <a:pt x="242323" y="1463845"/>
                  <a:pt x="216335" y="1454842"/>
                </a:cubicBezTo>
                <a:cubicBezTo>
                  <a:pt x="203425" y="1450426"/>
                  <a:pt x="194593" y="1454333"/>
                  <a:pt x="193743" y="1467922"/>
                </a:cubicBezTo>
                <a:cubicBezTo>
                  <a:pt x="192384" y="1489833"/>
                  <a:pt x="184911" y="1513104"/>
                  <a:pt x="201387" y="1533147"/>
                </a:cubicBezTo>
                <a:cubicBezTo>
                  <a:pt x="202406" y="1534336"/>
                  <a:pt x="202916" y="1536205"/>
                  <a:pt x="203086" y="1537903"/>
                </a:cubicBezTo>
                <a:cubicBezTo>
                  <a:pt x="203255" y="1541301"/>
                  <a:pt x="204614" y="1543509"/>
                  <a:pt x="208012" y="1545037"/>
                </a:cubicBezTo>
                <a:cubicBezTo>
                  <a:pt x="212598" y="1547076"/>
                  <a:pt x="212937" y="1551662"/>
                  <a:pt x="212598" y="1556078"/>
                </a:cubicBezTo>
                <a:cubicBezTo>
                  <a:pt x="212258" y="1560665"/>
                  <a:pt x="208181" y="1560834"/>
                  <a:pt x="205124" y="1561854"/>
                </a:cubicBezTo>
                <a:cubicBezTo>
                  <a:pt x="183212" y="1568478"/>
                  <a:pt x="160791" y="1572894"/>
                  <a:pt x="138369" y="1577650"/>
                </a:cubicBezTo>
                <a:cubicBezTo>
                  <a:pt x="116797" y="1582237"/>
                  <a:pt x="95225" y="1586653"/>
                  <a:pt x="73653" y="1591579"/>
                </a:cubicBezTo>
                <a:cubicBezTo>
                  <a:pt x="64651" y="1593617"/>
                  <a:pt x="55818" y="1597524"/>
                  <a:pt x="54119" y="1608055"/>
                </a:cubicBezTo>
                <a:cubicBezTo>
                  <a:pt x="49873" y="1634893"/>
                  <a:pt x="44098" y="1662070"/>
                  <a:pt x="66009" y="1685001"/>
                </a:cubicBezTo>
                <a:cubicBezTo>
                  <a:pt x="66009" y="1695363"/>
                  <a:pt x="74502" y="1696722"/>
                  <a:pt x="81467" y="1699949"/>
                </a:cubicBezTo>
                <a:cubicBezTo>
                  <a:pt x="91658" y="1704535"/>
                  <a:pt x="107625" y="1703006"/>
                  <a:pt x="115608" y="1695193"/>
                </a:cubicBezTo>
                <a:cubicBezTo>
                  <a:pt x="127838" y="1683303"/>
                  <a:pt x="134802" y="1668695"/>
                  <a:pt x="134123" y="1651199"/>
                </a:cubicBezTo>
                <a:cubicBezTo>
                  <a:pt x="133953" y="1647463"/>
                  <a:pt x="133274" y="1644065"/>
                  <a:pt x="131235" y="1640668"/>
                </a:cubicBezTo>
                <a:cubicBezTo>
                  <a:pt x="125290" y="1631156"/>
                  <a:pt x="126819" y="1627759"/>
                  <a:pt x="137860" y="1626400"/>
                </a:cubicBezTo>
                <a:cubicBezTo>
                  <a:pt x="171832" y="1621984"/>
                  <a:pt x="205634" y="1616548"/>
                  <a:pt x="239775" y="1615529"/>
                </a:cubicBezTo>
                <a:cubicBezTo>
                  <a:pt x="241813" y="1615529"/>
                  <a:pt x="244531" y="1615699"/>
                  <a:pt x="245550" y="1614680"/>
                </a:cubicBezTo>
                <a:cubicBezTo>
                  <a:pt x="250986" y="1608055"/>
                  <a:pt x="258969" y="1609754"/>
                  <a:pt x="265933" y="1608395"/>
                </a:cubicBezTo>
                <a:cubicBezTo>
                  <a:pt x="282580" y="1605337"/>
                  <a:pt x="299396" y="1602790"/>
                  <a:pt x="316042" y="1599902"/>
                </a:cubicBezTo>
                <a:cubicBezTo>
                  <a:pt x="327083" y="1598033"/>
                  <a:pt x="338124" y="1597694"/>
                  <a:pt x="348994" y="1599053"/>
                </a:cubicBezTo>
                <a:cubicBezTo>
                  <a:pt x="356468" y="1600072"/>
                  <a:pt x="363432" y="1602790"/>
                  <a:pt x="364112" y="1612132"/>
                </a:cubicBezTo>
                <a:cubicBezTo>
                  <a:pt x="365471" y="1630816"/>
                  <a:pt x="368698" y="1649161"/>
                  <a:pt x="368528" y="1668015"/>
                </a:cubicBezTo>
                <a:cubicBezTo>
                  <a:pt x="368358" y="1680585"/>
                  <a:pt x="366150" y="1682453"/>
                  <a:pt x="353750" y="1679906"/>
                </a:cubicBezTo>
                <a:cubicBezTo>
                  <a:pt x="348655" y="1678886"/>
                  <a:pt x="346107" y="1680075"/>
                  <a:pt x="345427" y="1685171"/>
                </a:cubicBezTo>
                <a:cubicBezTo>
                  <a:pt x="345088" y="1688229"/>
                  <a:pt x="344578" y="1691286"/>
                  <a:pt x="344578" y="1694513"/>
                </a:cubicBezTo>
                <a:cubicBezTo>
                  <a:pt x="344748" y="1726107"/>
                  <a:pt x="348825" y="1756852"/>
                  <a:pt x="361394" y="1786067"/>
                </a:cubicBezTo>
                <a:cubicBezTo>
                  <a:pt x="363772" y="1791503"/>
                  <a:pt x="367000" y="1796259"/>
                  <a:pt x="372435" y="1798297"/>
                </a:cubicBezTo>
                <a:cubicBezTo>
                  <a:pt x="387722" y="1804072"/>
                  <a:pt x="403349" y="1808829"/>
                  <a:pt x="419995" y="1808998"/>
                </a:cubicBezTo>
                <a:cubicBezTo>
                  <a:pt x="425771" y="1809168"/>
                  <a:pt x="431376" y="1807639"/>
                  <a:pt x="435453" y="1803223"/>
                </a:cubicBezTo>
                <a:cubicBezTo>
                  <a:pt x="448532" y="1789295"/>
                  <a:pt x="456006" y="1772988"/>
                  <a:pt x="456006" y="1753624"/>
                </a:cubicBezTo>
                <a:cubicBezTo>
                  <a:pt x="456006" y="1743263"/>
                  <a:pt x="450570" y="1736639"/>
                  <a:pt x="441568" y="1732562"/>
                </a:cubicBezTo>
                <a:cubicBezTo>
                  <a:pt x="438510" y="1731203"/>
                  <a:pt x="435283" y="1729844"/>
                  <a:pt x="432056" y="1729165"/>
                </a:cubicBezTo>
                <a:cubicBezTo>
                  <a:pt x="422374" y="1727126"/>
                  <a:pt x="418297" y="1721181"/>
                  <a:pt x="417108" y="1711499"/>
                </a:cubicBezTo>
                <a:cubicBezTo>
                  <a:pt x="413371" y="1679736"/>
                  <a:pt x="412692" y="1647632"/>
                  <a:pt x="410653" y="1615869"/>
                </a:cubicBezTo>
                <a:cubicBezTo>
                  <a:pt x="409804" y="1603299"/>
                  <a:pt x="413201" y="1599562"/>
                  <a:pt x="425771" y="1597694"/>
                </a:cubicBezTo>
                <a:cubicBezTo>
                  <a:pt x="442417" y="1595316"/>
                  <a:pt x="459063" y="1597524"/>
                  <a:pt x="475709" y="1599053"/>
                </a:cubicBezTo>
                <a:cubicBezTo>
                  <a:pt x="502377" y="1601770"/>
                  <a:pt x="529045" y="1605847"/>
                  <a:pt x="555713" y="1608395"/>
                </a:cubicBezTo>
                <a:cubicBezTo>
                  <a:pt x="591553" y="1611792"/>
                  <a:pt x="627223" y="1614850"/>
                  <a:pt x="662894" y="1618926"/>
                </a:cubicBezTo>
                <a:cubicBezTo>
                  <a:pt x="670537" y="1619775"/>
                  <a:pt x="674105" y="1623173"/>
                  <a:pt x="671726" y="1630477"/>
                </a:cubicBezTo>
                <a:cubicBezTo>
                  <a:pt x="665951" y="1647802"/>
                  <a:pt x="672916" y="1663259"/>
                  <a:pt x="680389" y="1677188"/>
                </a:cubicBezTo>
                <a:cubicBezTo>
                  <a:pt x="686844" y="1689418"/>
                  <a:pt x="691770" y="1701478"/>
                  <a:pt x="694488" y="1714896"/>
                </a:cubicBezTo>
                <a:cubicBezTo>
                  <a:pt x="698904" y="1736299"/>
                  <a:pt x="712493" y="1748019"/>
                  <a:pt x="733725" y="1752945"/>
                </a:cubicBezTo>
                <a:cubicBezTo>
                  <a:pt x="755637" y="1758041"/>
                  <a:pt x="777888" y="1758890"/>
                  <a:pt x="800140" y="1760758"/>
                </a:cubicBezTo>
                <a:cubicBezTo>
                  <a:pt x="802858" y="1760928"/>
                  <a:pt x="805915" y="1761438"/>
                  <a:pt x="808463" y="1759739"/>
                </a:cubicBezTo>
                <a:cubicBezTo>
                  <a:pt x="813729" y="1755832"/>
                  <a:pt x="819504" y="1756512"/>
                  <a:pt x="825449" y="1757022"/>
                </a:cubicBezTo>
                <a:cubicBezTo>
                  <a:pt x="842605" y="1758041"/>
                  <a:pt x="858911" y="1762117"/>
                  <a:pt x="875217" y="1766873"/>
                </a:cubicBezTo>
                <a:cubicBezTo>
                  <a:pt x="906981" y="1776386"/>
                  <a:pt x="939084" y="1781651"/>
                  <a:pt x="972207" y="1778594"/>
                </a:cubicBezTo>
                <a:cubicBezTo>
                  <a:pt x="999724" y="1776046"/>
                  <a:pt x="1027411" y="1773498"/>
                  <a:pt x="1054589" y="1768572"/>
                </a:cubicBezTo>
                <a:cubicBezTo>
                  <a:pt x="1070725" y="1765684"/>
                  <a:pt x="1085673" y="1761608"/>
                  <a:pt x="1096204" y="1747339"/>
                </a:cubicBezTo>
                <a:cubicBezTo>
                  <a:pt x="1101979" y="1739526"/>
                  <a:pt x="1104527" y="1727806"/>
                  <a:pt x="1099771" y="1719483"/>
                </a:cubicBezTo>
                <a:cubicBezTo>
                  <a:pt x="1087371" y="1697401"/>
                  <a:pt x="1068857" y="1685171"/>
                  <a:pt x="1043038" y="1684662"/>
                </a:cubicBezTo>
                <a:cubicBezTo>
                  <a:pt x="1036074" y="1684492"/>
                  <a:pt x="1028430" y="1685851"/>
                  <a:pt x="1022145" y="1682623"/>
                </a:cubicBezTo>
                <a:cubicBezTo>
                  <a:pt x="1015011" y="1678886"/>
                  <a:pt x="1008387" y="1677867"/>
                  <a:pt x="1001253" y="1681434"/>
                </a:cubicBezTo>
                <a:cubicBezTo>
                  <a:pt x="999215" y="1682453"/>
                  <a:pt x="995987" y="1683473"/>
                  <a:pt x="995308" y="1680755"/>
                </a:cubicBezTo>
                <a:cubicBezTo>
                  <a:pt x="993609" y="1672432"/>
                  <a:pt x="986305" y="1673111"/>
                  <a:pt x="980870" y="1671243"/>
                </a:cubicBezTo>
                <a:cubicBezTo>
                  <a:pt x="969319" y="1667336"/>
                  <a:pt x="957769" y="1663939"/>
                  <a:pt x="948257" y="1655616"/>
                </a:cubicBezTo>
                <a:cubicBezTo>
                  <a:pt x="947068" y="1654597"/>
                  <a:pt x="945029" y="1653917"/>
                  <a:pt x="945539" y="1651879"/>
                </a:cubicBezTo>
                <a:cubicBezTo>
                  <a:pt x="946049" y="1649501"/>
                  <a:pt x="948427" y="1649331"/>
                  <a:pt x="950295" y="1649331"/>
                </a:cubicBezTo>
                <a:cubicBezTo>
                  <a:pt x="955051" y="1649161"/>
                  <a:pt x="959977" y="1648991"/>
                  <a:pt x="964733" y="1648991"/>
                </a:cubicBezTo>
                <a:cubicBezTo>
                  <a:pt x="989023" y="1648991"/>
                  <a:pt x="1013483" y="1649840"/>
                  <a:pt x="1037773" y="1646783"/>
                </a:cubicBezTo>
                <a:cubicBezTo>
                  <a:pt x="1055947" y="1644575"/>
                  <a:pt x="1075821" y="1645084"/>
                  <a:pt x="1088560" y="1626740"/>
                </a:cubicBezTo>
                <a:cubicBezTo>
                  <a:pt x="1093147" y="1619945"/>
                  <a:pt x="1097053" y="1614510"/>
                  <a:pt x="1092467" y="1607206"/>
                </a:cubicBezTo>
                <a:cubicBezTo>
                  <a:pt x="1087202" y="1598883"/>
                  <a:pt x="1084144" y="1588182"/>
                  <a:pt x="1071235" y="1587842"/>
                </a:cubicBezTo>
                <a:cubicBezTo>
                  <a:pt x="1066819" y="1587842"/>
                  <a:pt x="1061383" y="1589880"/>
                  <a:pt x="1058326" y="1584105"/>
                </a:cubicBezTo>
                <a:cubicBezTo>
                  <a:pt x="1057646" y="1582916"/>
                  <a:pt x="1056627" y="1583426"/>
                  <a:pt x="1055947" y="1584615"/>
                </a:cubicBezTo>
                <a:cubicBezTo>
                  <a:pt x="1053230" y="1589880"/>
                  <a:pt x="1048474" y="1588012"/>
                  <a:pt x="1044737" y="1587332"/>
                </a:cubicBezTo>
                <a:cubicBezTo>
                  <a:pt x="1039471" y="1586483"/>
                  <a:pt x="1034715" y="1583595"/>
                  <a:pt x="1029959" y="1581387"/>
                </a:cubicBezTo>
                <a:cubicBezTo>
                  <a:pt x="1021296" y="1577650"/>
                  <a:pt x="1014332" y="1569667"/>
                  <a:pt x="1003461" y="1570347"/>
                </a:cubicBezTo>
                <a:cubicBezTo>
                  <a:pt x="998195" y="1570686"/>
                  <a:pt x="994968" y="1566610"/>
                  <a:pt x="994968" y="1561514"/>
                </a:cubicBezTo>
                <a:cubicBezTo>
                  <a:pt x="994459" y="1537394"/>
                  <a:pt x="994119" y="1513444"/>
                  <a:pt x="995987" y="1489324"/>
                </a:cubicBezTo>
                <a:cubicBezTo>
                  <a:pt x="996327" y="1485757"/>
                  <a:pt x="998026" y="1483209"/>
                  <a:pt x="1001253" y="1482360"/>
                </a:cubicBezTo>
                <a:cubicBezTo>
                  <a:pt x="1008727" y="1480321"/>
                  <a:pt x="1008727" y="1474886"/>
                  <a:pt x="1008047" y="1468941"/>
                </a:cubicBezTo>
                <a:cubicBezTo>
                  <a:pt x="1007538" y="1465034"/>
                  <a:pt x="1006688" y="1461127"/>
                  <a:pt x="1006519" y="1457220"/>
                </a:cubicBezTo>
                <a:cubicBezTo>
                  <a:pt x="1005160" y="1434969"/>
                  <a:pt x="1005329" y="1412378"/>
                  <a:pt x="1002442" y="1390296"/>
                </a:cubicBezTo>
                <a:cubicBezTo>
                  <a:pt x="995648" y="1336451"/>
                  <a:pt x="1001593" y="1282775"/>
                  <a:pt x="1006519" y="1229439"/>
                </a:cubicBezTo>
                <a:cubicBezTo>
                  <a:pt x="1010425" y="1186635"/>
                  <a:pt x="1016370" y="1144170"/>
                  <a:pt x="1015691" y="1100856"/>
                </a:cubicBezTo>
                <a:cubicBezTo>
                  <a:pt x="1015351" y="1081832"/>
                  <a:pt x="1010595" y="1065356"/>
                  <a:pt x="999724" y="1050238"/>
                </a:cubicBezTo>
                <a:cubicBezTo>
                  <a:pt x="995817" y="1044803"/>
                  <a:pt x="993609" y="1039028"/>
                  <a:pt x="992760" y="1032403"/>
                </a:cubicBezTo>
                <a:cubicBezTo>
                  <a:pt x="991231" y="1022381"/>
                  <a:pt x="990042" y="1011850"/>
                  <a:pt x="983248" y="1004037"/>
                </a:cubicBezTo>
                <a:cubicBezTo>
                  <a:pt x="979001" y="999111"/>
                  <a:pt x="979171" y="996053"/>
                  <a:pt x="981719" y="990957"/>
                </a:cubicBezTo>
                <a:cubicBezTo>
                  <a:pt x="1032337" y="889891"/>
                  <a:pt x="1082785" y="788825"/>
                  <a:pt x="1133403" y="687759"/>
                </a:cubicBezTo>
                <a:cubicBezTo>
                  <a:pt x="1134592" y="685381"/>
                  <a:pt x="1135102" y="682324"/>
                  <a:pt x="1137819" y="680795"/>
                </a:cubicBezTo>
                <a:cubicBezTo>
                  <a:pt x="1137819" y="680285"/>
                  <a:pt x="1137819" y="679606"/>
                  <a:pt x="1137819" y="679096"/>
                </a:cubicBezTo>
                <a:cubicBezTo>
                  <a:pt x="1135442" y="675359"/>
                  <a:pt x="1131365" y="673831"/>
                  <a:pt x="1127628" y="671962"/>
                </a:cubicBezTo>
                <a:close/>
                <a:moveTo>
                  <a:pt x="187798" y="1154022"/>
                </a:moveTo>
                <a:cubicBezTo>
                  <a:pt x="172851" y="1168800"/>
                  <a:pt x="159432" y="1169479"/>
                  <a:pt x="143125" y="1155891"/>
                </a:cubicBezTo>
                <a:cubicBezTo>
                  <a:pt x="137690" y="1151304"/>
                  <a:pt x="130896" y="1148926"/>
                  <a:pt x="125630" y="1144000"/>
                </a:cubicBezTo>
                <a:cubicBezTo>
                  <a:pt x="108984" y="1128204"/>
                  <a:pt x="105417" y="1107481"/>
                  <a:pt x="103548" y="1086079"/>
                </a:cubicBezTo>
                <a:cubicBezTo>
                  <a:pt x="103039" y="1080813"/>
                  <a:pt x="103548" y="1075377"/>
                  <a:pt x="103548" y="1069942"/>
                </a:cubicBezTo>
                <a:cubicBezTo>
                  <a:pt x="104228" y="1045652"/>
                  <a:pt x="107455" y="1021532"/>
                  <a:pt x="107795" y="997242"/>
                </a:cubicBezTo>
                <a:cubicBezTo>
                  <a:pt x="107965" y="989938"/>
                  <a:pt x="113740" y="985012"/>
                  <a:pt x="120364" y="987051"/>
                </a:cubicBezTo>
                <a:cubicBezTo>
                  <a:pt x="125120" y="988410"/>
                  <a:pt x="126989" y="993335"/>
                  <a:pt x="128687" y="997072"/>
                </a:cubicBezTo>
                <a:cubicBezTo>
                  <a:pt x="134463" y="1008962"/>
                  <a:pt x="143125" y="1018135"/>
                  <a:pt x="152128" y="1027817"/>
                </a:cubicBezTo>
                <a:cubicBezTo>
                  <a:pt x="161810" y="1038178"/>
                  <a:pt x="168265" y="1051427"/>
                  <a:pt x="176078" y="1063317"/>
                </a:cubicBezTo>
                <a:cubicBezTo>
                  <a:pt x="176588" y="1064167"/>
                  <a:pt x="177097" y="1065695"/>
                  <a:pt x="176758" y="1066545"/>
                </a:cubicBezTo>
                <a:cubicBezTo>
                  <a:pt x="170643" y="1088796"/>
                  <a:pt x="183892" y="1106292"/>
                  <a:pt x="192215" y="1124636"/>
                </a:cubicBezTo>
                <a:cubicBezTo>
                  <a:pt x="199858" y="1141453"/>
                  <a:pt x="201047" y="1140943"/>
                  <a:pt x="187798" y="1154022"/>
                </a:cubicBezTo>
                <a:close/>
                <a:moveTo>
                  <a:pt x="795724" y="1195638"/>
                </a:moveTo>
                <a:cubicBezTo>
                  <a:pt x="790458" y="1223155"/>
                  <a:pt x="786211" y="1250842"/>
                  <a:pt x="783663" y="1278699"/>
                </a:cubicBezTo>
                <a:cubicBezTo>
                  <a:pt x="782135" y="1295854"/>
                  <a:pt x="782305" y="1313180"/>
                  <a:pt x="782305" y="1330506"/>
                </a:cubicBezTo>
                <a:cubicBezTo>
                  <a:pt x="782305" y="1344604"/>
                  <a:pt x="780436" y="1358362"/>
                  <a:pt x="772962" y="1370422"/>
                </a:cubicBezTo>
                <a:cubicBezTo>
                  <a:pt x="755467" y="1398789"/>
                  <a:pt x="753599" y="1430553"/>
                  <a:pt x="750201" y="1462486"/>
                </a:cubicBezTo>
                <a:cubicBezTo>
                  <a:pt x="744936" y="1510896"/>
                  <a:pt x="732706" y="1558117"/>
                  <a:pt x="721495" y="1605337"/>
                </a:cubicBezTo>
                <a:cubicBezTo>
                  <a:pt x="721325" y="1605677"/>
                  <a:pt x="720816" y="1606017"/>
                  <a:pt x="720306" y="1606526"/>
                </a:cubicBezTo>
                <a:cubicBezTo>
                  <a:pt x="717418" y="1600242"/>
                  <a:pt x="720306" y="1592598"/>
                  <a:pt x="715041" y="1586313"/>
                </a:cubicBezTo>
                <a:cubicBezTo>
                  <a:pt x="711473" y="1582237"/>
                  <a:pt x="708076" y="1579179"/>
                  <a:pt x="702981" y="1577820"/>
                </a:cubicBezTo>
                <a:cubicBezTo>
                  <a:pt x="674274" y="1569837"/>
                  <a:pt x="644719" y="1567119"/>
                  <a:pt x="615673" y="1561174"/>
                </a:cubicBezTo>
                <a:cubicBezTo>
                  <a:pt x="607180" y="1559475"/>
                  <a:pt x="598517" y="1557437"/>
                  <a:pt x="590024" y="1555739"/>
                </a:cubicBezTo>
                <a:cubicBezTo>
                  <a:pt x="586967" y="1555229"/>
                  <a:pt x="585778" y="1553700"/>
                  <a:pt x="585778" y="1550643"/>
                </a:cubicBezTo>
                <a:cubicBezTo>
                  <a:pt x="585268" y="1539092"/>
                  <a:pt x="584419" y="1528221"/>
                  <a:pt x="589515" y="1516671"/>
                </a:cubicBezTo>
                <a:cubicBezTo>
                  <a:pt x="594950" y="1504611"/>
                  <a:pt x="593082" y="1491192"/>
                  <a:pt x="585608" y="1479302"/>
                </a:cubicBezTo>
                <a:cubicBezTo>
                  <a:pt x="584079" y="1476924"/>
                  <a:pt x="582041" y="1475225"/>
                  <a:pt x="579493" y="1475395"/>
                </a:cubicBezTo>
                <a:cubicBezTo>
                  <a:pt x="571170" y="1475565"/>
                  <a:pt x="569981" y="1470639"/>
                  <a:pt x="569471" y="1463675"/>
                </a:cubicBezTo>
                <a:cubicBezTo>
                  <a:pt x="568792" y="1453484"/>
                  <a:pt x="564036" y="1446349"/>
                  <a:pt x="553335" y="1443292"/>
                </a:cubicBezTo>
                <a:cubicBezTo>
                  <a:pt x="548749" y="1441933"/>
                  <a:pt x="545182" y="1442443"/>
                  <a:pt x="541275" y="1444481"/>
                </a:cubicBezTo>
                <a:cubicBezTo>
                  <a:pt x="508322" y="1460618"/>
                  <a:pt x="475200" y="1476584"/>
                  <a:pt x="442077" y="1492381"/>
                </a:cubicBezTo>
                <a:cubicBezTo>
                  <a:pt x="426110" y="1500025"/>
                  <a:pt x="424921" y="1499006"/>
                  <a:pt x="424072" y="1481340"/>
                </a:cubicBezTo>
                <a:cubicBezTo>
                  <a:pt x="421015" y="1423928"/>
                  <a:pt x="421864" y="1366346"/>
                  <a:pt x="423053" y="1308933"/>
                </a:cubicBezTo>
                <a:cubicBezTo>
                  <a:pt x="423393" y="1293986"/>
                  <a:pt x="421185" y="1279038"/>
                  <a:pt x="423393" y="1264261"/>
                </a:cubicBezTo>
                <a:cubicBezTo>
                  <a:pt x="423902" y="1261033"/>
                  <a:pt x="421864" y="1259505"/>
                  <a:pt x="419486" y="1258485"/>
                </a:cubicBezTo>
                <a:cubicBezTo>
                  <a:pt x="416259" y="1256957"/>
                  <a:pt x="412692" y="1255768"/>
                  <a:pt x="409294" y="1254239"/>
                </a:cubicBezTo>
                <a:cubicBezTo>
                  <a:pt x="407426" y="1253559"/>
                  <a:pt x="405218" y="1253220"/>
                  <a:pt x="404708" y="1251012"/>
                </a:cubicBezTo>
                <a:cubicBezTo>
                  <a:pt x="404199" y="1248294"/>
                  <a:pt x="406407" y="1247275"/>
                  <a:pt x="408275" y="1246086"/>
                </a:cubicBezTo>
                <a:cubicBezTo>
                  <a:pt x="410144" y="1244897"/>
                  <a:pt x="412522" y="1243538"/>
                  <a:pt x="413371" y="1241669"/>
                </a:cubicBezTo>
                <a:cubicBezTo>
                  <a:pt x="418807" y="1229609"/>
                  <a:pt x="428828" y="1229439"/>
                  <a:pt x="440039" y="1229439"/>
                </a:cubicBezTo>
                <a:cubicBezTo>
                  <a:pt x="488449" y="1229779"/>
                  <a:pt x="536859" y="1230459"/>
                  <a:pt x="585268" y="1229100"/>
                </a:cubicBezTo>
                <a:cubicBezTo>
                  <a:pt x="610577" y="1228420"/>
                  <a:pt x="635886" y="1224683"/>
                  <a:pt x="658987" y="1213133"/>
                </a:cubicBezTo>
                <a:cubicBezTo>
                  <a:pt x="667140" y="1209056"/>
                  <a:pt x="673935" y="1203111"/>
                  <a:pt x="680559" y="1196996"/>
                </a:cubicBezTo>
                <a:cubicBezTo>
                  <a:pt x="683447" y="1194449"/>
                  <a:pt x="686164" y="1192750"/>
                  <a:pt x="690241" y="1192580"/>
                </a:cubicBezTo>
                <a:cubicBezTo>
                  <a:pt x="723024" y="1190881"/>
                  <a:pt x="755807" y="1189183"/>
                  <a:pt x="788589" y="1186805"/>
                </a:cubicBezTo>
                <a:cubicBezTo>
                  <a:pt x="796743" y="1186295"/>
                  <a:pt x="797082" y="1189183"/>
                  <a:pt x="795724" y="1195638"/>
                </a:cubicBezTo>
                <a:close/>
              </a:path>
            </a:pathLst>
          </a:custGeom>
          <a:solidFill>
            <a:schemeClr val="accent3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2" name="Freeform: Shape 331">
            <a:extLst>
              <a:ext uri="{FF2B5EF4-FFF2-40B4-BE49-F238E27FC236}">
                <a16:creationId xmlns:a16="http://schemas.microsoft.com/office/drawing/2014/main" xmlns="" id="{3180F223-CB46-48CA-9D09-8FDB69620375}"/>
              </a:ext>
            </a:extLst>
          </p:cNvPr>
          <p:cNvSpPr/>
          <p:nvPr/>
        </p:nvSpPr>
        <p:spPr>
          <a:xfrm>
            <a:off x="6390716" y="4323636"/>
            <a:ext cx="1342267" cy="2393521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2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PNG</a:t>
            </a:r>
          </a:p>
        </p:txBody>
      </p:sp>
      <p:pic>
        <p:nvPicPr>
          <p:cNvPr id="30" name="그림 1">
            <a:extLst>
              <a:ext uri="{FF2B5EF4-FFF2-40B4-BE49-F238E27FC236}">
                <a16:creationId xmlns:a16="http://schemas.microsoft.com/office/drawing/2014/main" xmlns="" id="{43812FAD-DD87-4D37-9BE8-9642698F66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1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xmlns="" id="{926307B9-E15D-436F-B599-7A051BFF88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4" name="Group 83">
            <a:extLst>
              <a:ext uri="{FF2B5EF4-FFF2-40B4-BE49-F238E27FC236}">
                <a16:creationId xmlns:a16="http://schemas.microsoft.com/office/drawing/2014/main" xmlns="" id="{93CE7D33-36E7-4666-9F7A-B3B94E0F80FF}"/>
              </a:ext>
            </a:extLst>
          </p:cNvPr>
          <p:cNvGrpSpPr/>
          <p:nvPr/>
        </p:nvGrpSpPr>
        <p:grpSpPr>
          <a:xfrm>
            <a:off x="442750" y="3298752"/>
            <a:ext cx="2890811" cy="2268655"/>
            <a:chOff x="668085" y="2077401"/>
            <a:chExt cx="4701308" cy="3689499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7EB36038-A30A-4DC9-961B-5930EFE4F124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xmlns="" id="{FE90C4B2-513C-458B-A35A-49C59120BB9F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xmlns="" id="{386E604C-6167-45FB-B6A9-B8409D9D13D7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5" name="Freeform 15">
                  <a:extLst>
                    <a:ext uri="{FF2B5EF4-FFF2-40B4-BE49-F238E27FC236}">
                      <a16:creationId xmlns:a16="http://schemas.microsoft.com/office/drawing/2014/main" xmlns="" id="{BF816798-D5F9-4248-95B5-F24052B787C4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06" name="Rectangle 22">
                  <a:extLst>
                    <a:ext uri="{FF2B5EF4-FFF2-40B4-BE49-F238E27FC236}">
                      <a16:creationId xmlns:a16="http://schemas.microsoft.com/office/drawing/2014/main" xmlns="" id="{57595703-CFC5-46CA-BC8F-E855E400A46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xmlns="" id="{1FDF4715-E514-40F7-93AB-41BAC649492F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3" name="Freeform 18">
                  <a:extLst>
                    <a:ext uri="{FF2B5EF4-FFF2-40B4-BE49-F238E27FC236}">
                      <a16:creationId xmlns:a16="http://schemas.microsoft.com/office/drawing/2014/main" xmlns="" id="{4BB7E423-1BE8-4804-985B-54D7056AC2F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4" name="Freeform 19">
                  <a:extLst>
                    <a:ext uri="{FF2B5EF4-FFF2-40B4-BE49-F238E27FC236}">
                      <a16:creationId xmlns:a16="http://schemas.microsoft.com/office/drawing/2014/main" xmlns="" id="{13C93367-0BA3-42FE-8517-224783001A95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xmlns="" id="{6FCB807C-EB44-4FAB-8365-BFF8AD57B42C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1" name="Freeform 21">
                  <a:extLst>
                    <a:ext uri="{FF2B5EF4-FFF2-40B4-BE49-F238E27FC236}">
                      <a16:creationId xmlns:a16="http://schemas.microsoft.com/office/drawing/2014/main" xmlns="" id="{95925450-85D8-4851-82EA-B75FE5437D4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02" name="Rectangle 22">
                  <a:extLst>
                    <a:ext uri="{FF2B5EF4-FFF2-40B4-BE49-F238E27FC236}">
                      <a16:creationId xmlns:a16="http://schemas.microsoft.com/office/drawing/2014/main" xmlns="" id="{41C68168-E365-4E38-895C-38BC71DCA08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xmlns="" id="{6F8246F2-9CFA-4CD9-9F29-F690056DB7CA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9" name="Freeform 24">
                  <a:extLst>
                    <a:ext uri="{FF2B5EF4-FFF2-40B4-BE49-F238E27FC236}">
                      <a16:creationId xmlns:a16="http://schemas.microsoft.com/office/drawing/2014/main" xmlns="" id="{05AB3B7A-FF4C-43C0-8700-F05F8E6A07B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00" name="Rectangle 22">
                  <a:extLst>
                    <a:ext uri="{FF2B5EF4-FFF2-40B4-BE49-F238E27FC236}">
                      <a16:creationId xmlns:a16="http://schemas.microsoft.com/office/drawing/2014/main" xmlns="" id="{816C38D2-D0D6-4D97-B882-B14944441BB3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xmlns="" id="{E993F32A-4B25-4F76-B788-DF5667511C1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7" name="Freeform 27">
                  <a:extLst>
                    <a:ext uri="{FF2B5EF4-FFF2-40B4-BE49-F238E27FC236}">
                      <a16:creationId xmlns:a16="http://schemas.microsoft.com/office/drawing/2014/main" xmlns="" id="{497179C8-8A81-48DD-A399-A2B1AA41B2A6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8" name="Freeform 28">
                  <a:extLst>
                    <a:ext uri="{FF2B5EF4-FFF2-40B4-BE49-F238E27FC236}">
                      <a16:creationId xmlns:a16="http://schemas.microsoft.com/office/drawing/2014/main" xmlns="" id="{5C7B3601-8D81-4EB1-AF3C-E6BF4C40A474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D733DAF1-59DE-41E9-A34D-8A48F16835B1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20AC4DBD-2DC0-4A94-8DE5-AA668BC1B223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0EA97573-6364-4525-AF94-806862AF06ED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B2E2C83E-0298-47A9-B6DD-EDCF9901721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4691E703-8C15-4261-AC49-321CBD1646A0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xmlns="" id="{5081D6D2-7AD2-47D6-A9B7-CCCDCF5AAB8F}"/>
              </a:ext>
            </a:extLst>
          </p:cNvPr>
          <p:cNvGrpSpPr/>
          <p:nvPr/>
        </p:nvGrpSpPr>
        <p:grpSpPr>
          <a:xfrm>
            <a:off x="3819623" y="3491261"/>
            <a:ext cx="1253778" cy="2341336"/>
            <a:chOff x="5358511" y="2127877"/>
            <a:chExt cx="1207481" cy="2254879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xmlns="" id="{80955EDE-93CF-474D-A7BD-4FD713680E5F}"/>
                </a:ext>
              </a:extLst>
            </p:cNvPr>
            <p:cNvGrpSpPr/>
            <p:nvPr/>
          </p:nvGrpSpPr>
          <p:grpSpPr>
            <a:xfrm>
              <a:off x="5671878" y="2127877"/>
              <a:ext cx="894114" cy="1668796"/>
              <a:chOff x="3501573" y="3178068"/>
              <a:chExt cx="1340594" cy="2737840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xmlns="" id="{1AE9494A-BF81-4768-BBB3-7218B9496CED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xmlns="" id="{9C5C5C2D-82FE-4B8A-82D5-CF5F41B413C3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xmlns="" id="{BEC7E336-1F8D-4A86-BB31-D3DFC64D150A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xmlns="" id="{FFEAC174-A946-4D05-8E3D-216319F07F99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xmlns="" id="{FAA9E3A4-1011-4519-8681-0117F02270E1}"/>
                  </a:ext>
                </a:extLst>
              </p:cNvPr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xmlns="" id="{9E89899E-F2E7-4A95-AA5A-7C00C7D1A41D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xmlns="" id="{3D88E8B9-9957-4340-9C6E-3538AB9C43B7}"/>
                  </a:ext>
                </a:extLst>
              </p:cNvPr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121" name="Oval 120">
                  <a:extLst>
                    <a:ext uri="{FF2B5EF4-FFF2-40B4-BE49-F238E27FC236}">
                      <a16:creationId xmlns:a16="http://schemas.microsoft.com/office/drawing/2014/main" xmlns="" id="{EAE8E365-3A8E-4C32-8BCF-6F6B2CB21CD3}"/>
                    </a:ext>
                  </a:extLst>
                </p:cNvPr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xmlns="" id="{F7367FB2-27FD-40ED-B651-9325DC13B7A4}"/>
                    </a:ext>
                  </a:extLst>
                </p:cNvPr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xmlns="" id="{92F2F4D6-948B-481F-AFE9-C8C29C3A2912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xmlns="" id="{2B223DC5-A869-4745-9350-7B5975034E9E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xmlns="" id="{2DE65961-B9B2-42FF-9960-3663C60DA15D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9" name="Freeform 62">
              <a:extLst>
                <a:ext uri="{FF2B5EF4-FFF2-40B4-BE49-F238E27FC236}">
                  <a16:creationId xmlns:a16="http://schemas.microsoft.com/office/drawing/2014/main" xmlns="" id="{9C197127-8A0C-4A15-98AD-763B1FAA0F7D}"/>
                </a:ext>
              </a:extLst>
            </p:cNvPr>
            <p:cNvSpPr/>
            <p:nvPr/>
          </p:nvSpPr>
          <p:spPr>
            <a:xfrm rot="1176569" flipH="1">
              <a:off x="5358511" y="3050258"/>
              <a:ext cx="968974" cy="1332498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xmlns="" id="{7EC9DFD8-D3B6-456C-A954-1D9C390D8312}"/>
                </a:ext>
              </a:extLst>
            </p:cNvPr>
            <p:cNvSpPr/>
            <p:nvPr/>
          </p:nvSpPr>
          <p:spPr>
            <a:xfrm>
              <a:off x="5972306" y="2661668"/>
              <a:ext cx="299619" cy="298686"/>
            </a:xfrm>
            <a:custGeom>
              <a:avLst/>
              <a:gdLst/>
              <a:ahLst/>
              <a:cxnLst/>
              <a:rect l="l" t="t" r="r" b="b"/>
              <a:pathLst>
                <a:path w="170460" h="169929">
                  <a:moveTo>
                    <a:pt x="83154" y="51960"/>
                  </a:moveTo>
                  <a:cubicBezTo>
                    <a:pt x="78087" y="51960"/>
                    <a:pt x="73404" y="53918"/>
                    <a:pt x="69103" y="57836"/>
                  </a:cubicBezTo>
                  <a:cubicBezTo>
                    <a:pt x="64803" y="61754"/>
                    <a:pt x="61563" y="67335"/>
                    <a:pt x="59383" y="74582"/>
                  </a:cubicBezTo>
                  <a:cubicBezTo>
                    <a:pt x="57203" y="81828"/>
                    <a:pt x="56113" y="88249"/>
                    <a:pt x="56113" y="93845"/>
                  </a:cubicBezTo>
                  <a:cubicBezTo>
                    <a:pt x="56113" y="101327"/>
                    <a:pt x="57630" y="106835"/>
                    <a:pt x="60664" y="110370"/>
                  </a:cubicBezTo>
                  <a:cubicBezTo>
                    <a:pt x="63698" y="113905"/>
                    <a:pt x="67454" y="115672"/>
                    <a:pt x="71931" y="115672"/>
                  </a:cubicBezTo>
                  <a:cubicBezTo>
                    <a:pt x="75289" y="115672"/>
                    <a:pt x="78441" y="114847"/>
                    <a:pt x="81386" y="113198"/>
                  </a:cubicBezTo>
                  <a:cubicBezTo>
                    <a:pt x="83625" y="112020"/>
                    <a:pt x="85834" y="110164"/>
                    <a:pt x="88014" y="107631"/>
                  </a:cubicBezTo>
                  <a:cubicBezTo>
                    <a:pt x="91136" y="104037"/>
                    <a:pt x="93831" y="98794"/>
                    <a:pt x="96099" y="91901"/>
                  </a:cubicBezTo>
                  <a:cubicBezTo>
                    <a:pt x="98367" y="85009"/>
                    <a:pt x="99501" y="78587"/>
                    <a:pt x="99501" y="72637"/>
                  </a:cubicBezTo>
                  <a:cubicBezTo>
                    <a:pt x="99501" y="65980"/>
                    <a:pt x="97955" y="60870"/>
                    <a:pt x="94862" y="57306"/>
                  </a:cubicBezTo>
                  <a:cubicBezTo>
                    <a:pt x="91769" y="53742"/>
                    <a:pt x="87866" y="51960"/>
                    <a:pt x="83154" y="51960"/>
                  </a:cubicBezTo>
                  <a:close/>
                  <a:moveTo>
                    <a:pt x="90576" y="0"/>
                  </a:moveTo>
                  <a:cubicBezTo>
                    <a:pt x="105422" y="0"/>
                    <a:pt x="118618" y="2887"/>
                    <a:pt x="130165" y="8660"/>
                  </a:cubicBezTo>
                  <a:cubicBezTo>
                    <a:pt x="141711" y="14433"/>
                    <a:pt x="150533" y="22637"/>
                    <a:pt x="156630" y="33270"/>
                  </a:cubicBezTo>
                  <a:cubicBezTo>
                    <a:pt x="162728" y="43904"/>
                    <a:pt x="165776" y="55524"/>
                    <a:pt x="165776" y="68131"/>
                  </a:cubicBezTo>
                  <a:cubicBezTo>
                    <a:pt x="165776" y="83153"/>
                    <a:pt x="161152" y="96732"/>
                    <a:pt x="151903" y="108868"/>
                  </a:cubicBezTo>
                  <a:cubicBezTo>
                    <a:pt x="140297" y="124185"/>
                    <a:pt x="125422" y="131843"/>
                    <a:pt x="107278" y="131843"/>
                  </a:cubicBezTo>
                  <a:cubicBezTo>
                    <a:pt x="102388" y="131843"/>
                    <a:pt x="98706" y="130989"/>
                    <a:pt x="96232" y="129280"/>
                  </a:cubicBezTo>
                  <a:cubicBezTo>
                    <a:pt x="93758" y="127572"/>
                    <a:pt x="92108" y="125068"/>
                    <a:pt x="91283" y="121769"/>
                  </a:cubicBezTo>
                  <a:cubicBezTo>
                    <a:pt x="84332" y="128485"/>
                    <a:pt x="76320" y="131843"/>
                    <a:pt x="67248" y="131843"/>
                  </a:cubicBezTo>
                  <a:cubicBezTo>
                    <a:pt x="57468" y="131843"/>
                    <a:pt x="49353" y="128470"/>
                    <a:pt x="42903" y="121725"/>
                  </a:cubicBezTo>
                  <a:cubicBezTo>
                    <a:pt x="36452" y="114980"/>
                    <a:pt x="33227" y="106011"/>
                    <a:pt x="33227" y="94817"/>
                  </a:cubicBezTo>
                  <a:cubicBezTo>
                    <a:pt x="33227" y="80973"/>
                    <a:pt x="37115" y="68337"/>
                    <a:pt x="44891" y="56908"/>
                  </a:cubicBezTo>
                  <a:cubicBezTo>
                    <a:pt x="54317" y="43005"/>
                    <a:pt x="66393" y="36054"/>
                    <a:pt x="81121" y="36054"/>
                  </a:cubicBezTo>
                  <a:cubicBezTo>
                    <a:pt x="91607" y="36054"/>
                    <a:pt x="99354" y="40060"/>
                    <a:pt x="104362" y="48072"/>
                  </a:cubicBezTo>
                  <a:lnTo>
                    <a:pt x="106571" y="38263"/>
                  </a:lnTo>
                  <a:lnTo>
                    <a:pt x="129900" y="38263"/>
                  </a:lnTo>
                  <a:lnTo>
                    <a:pt x="116556" y="101622"/>
                  </a:lnTo>
                  <a:cubicBezTo>
                    <a:pt x="115732" y="105628"/>
                    <a:pt x="115319" y="108220"/>
                    <a:pt x="115319" y="109398"/>
                  </a:cubicBezTo>
                  <a:cubicBezTo>
                    <a:pt x="115319" y="110871"/>
                    <a:pt x="115658" y="111975"/>
                    <a:pt x="116335" y="112712"/>
                  </a:cubicBezTo>
                  <a:cubicBezTo>
                    <a:pt x="117013" y="113448"/>
                    <a:pt x="117823" y="113816"/>
                    <a:pt x="118765" y="113816"/>
                  </a:cubicBezTo>
                  <a:cubicBezTo>
                    <a:pt x="121593" y="113816"/>
                    <a:pt x="125246" y="112108"/>
                    <a:pt x="129723" y="108691"/>
                  </a:cubicBezTo>
                  <a:cubicBezTo>
                    <a:pt x="135732" y="104214"/>
                    <a:pt x="140592" y="98205"/>
                    <a:pt x="144303" y="90664"/>
                  </a:cubicBezTo>
                  <a:cubicBezTo>
                    <a:pt x="148015" y="83124"/>
                    <a:pt x="149870" y="75318"/>
                    <a:pt x="149870" y="67247"/>
                  </a:cubicBezTo>
                  <a:cubicBezTo>
                    <a:pt x="149870" y="52755"/>
                    <a:pt x="144627" y="40634"/>
                    <a:pt x="134141" y="30884"/>
                  </a:cubicBezTo>
                  <a:cubicBezTo>
                    <a:pt x="123655" y="21134"/>
                    <a:pt x="109016" y="16259"/>
                    <a:pt x="90223" y="16259"/>
                  </a:cubicBezTo>
                  <a:cubicBezTo>
                    <a:pt x="74258" y="16259"/>
                    <a:pt x="60723" y="19514"/>
                    <a:pt x="49618" y="26024"/>
                  </a:cubicBezTo>
                  <a:cubicBezTo>
                    <a:pt x="38514" y="32534"/>
                    <a:pt x="30148" y="41694"/>
                    <a:pt x="24522" y="53506"/>
                  </a:cubicBezTo>
                  <a:cubicBezTo>
                    <a:pt x="18896" y="65318"/>
                    <a:pt x="16083" y="77615"/>
                    <a:pt x="16083" y="90399"/>
                  </a:cubicBezTo>
                  <a:cubicBezTo>
                    <a:pt x="16083" y="102829"/>
                    <a:pt x="19220" y="114140"/>
                    <a:pt x="25494" y="124332"/>
                  </a:cubicBezTo>
                  <a:cubicBezTo>
                    <a:pt x="31768" y="134524"/>
                    <a:pt x="40576" y="141961"/>
                    <a:pt x="51916" y="146645"/>
                  </a:cubicBezTo>
                  <a:cubicBezTo>
                    <a:pt x="63256" y="151328"/>
                    <a:pt x="76232" y="153670"/>
                    <a:pt x="90841" y="153670"/>
                  </a:cubicBezTo>
                  <a:cubicBezTo>
                    <a:pt x="104921" y="153670"/>
                    <a:pt x="117028" y="151711"/>
                    <a:pt x="127160" y="147793"/>
                  </a:cubicBezTo>
                  <a:cubicBezTo>
                    <a:pt x="137293" y="143876"/>
                    <a:pt x="145452" y="137999"/>
                    <a:pt x="151638" y="130164"/>
                  </a:cubicBezTo>
                  <a:lnTo>
                    <a:pt x="170460" y="130164"/>
                  </a:lnTo>
                  <a:cubicBezTo>
                    <a:pt x="164569" y="142123"/>
                    <a:pt x="155526" y="151490"/>
                    <a:pt x="143331" y="158265"/>
                  </a:cubicBezTo>
                  <a:cubicBezTo>
                    <a:pt x="129369" y="166041"/>
                    <a:pt x="112344" y="169929"/>
                    <a:pt x="92255" y="169929"/>
                  </a:cubicBezTo>
                  <a:cubicBezTo>
                    <a:pt x="72815" y="169929"/>
                    <a:pt x="56025" y="166645"/>
                    <a:pt x="41886" y="160076"/>
                  </a:cubicBezTo>
                  <a:cubicBezTo>
                    <a:pt x="27748" y="153508"/>
                    <a:pt x="17232" y="143817"/>
                    <a:pt x="10339" y="131004"/>
                  </a:cubicBezTo>
                  <a:cubicBezTo>
                    <a:pt x="3447" y="118190"/>
                    <a:pt x="0" y="104243"/>
                    <a:pt x="0" y="89162"/>
                  </a:cubicBezTo>
                  <a:cubicBezTo>
                    <a:pt x="0" y="72608"/>
                    <a:pt x="3918" y="57188"/>
                    <a:pt x="11753" y="42902"/>
                  </a:cubicBezTo>
                  <a:cubicBezTo>
                    <a:pt x="19589" y="28616"/>
                    <a:pt x="30310" y="17894"/>
                    <a:pt x="43919" y="10737"/>
                  </a:cubicBezTo>
                  <a:cubicBezTo>
                    <a:pt x="57527" y="3579"/>
                    <a:pt x="73080" y="0"/>
                    <a:pt x="9057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" name="Graphic 14">
            <a:extLst>
              <a:ext uri="{FF2B5EF4-FFF2-40B4-BE49-F238E27FC236}">
                <a16:creationId xmlns:a16="http://schemas.microsoft.com/office/drawing/2014/main" xmlns="" id="{D2AD6829-C066-4A27-AA7F-CF30CFB19011}"/>
              </a:ext>
            </a:extLst>
          </p:cNvPr>
          <p:cNvGrpSpPr/>
          <p:nvPr/>
        </p:nvGrpSpPr>
        <p:grpSpPr>
          <a:xfrm>
            <a:off x="5732106" y="1384376"/>
            <a:ext cx="2696478" cy="2120824"/>
            <a:chOff x="2444748" y="555045"/>
            <a:chExt cx="7282048" cy="5727454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xmlns="" id="{8B270E60-F317-4260-887E-2C3B72CF13B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xmlns="" id="{2597E288-AFB0-4DC0-B15C-9A38D4C857E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xmlns="" id="{06788462-CF69-4BC0-BADE-A79207550CA6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xmlns="" id="{CDA7E767-8A30-4B53-BCFE-4754E751C3F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xmlns="" id="{997AFB54-400E-4F75-9354-759CCD213E5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xmlns="" id="{D4B78180-9CAE-4BD9-B3D2-1480F6B2AFC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xmlns="" id="{28A00681-9826-4FCF-B5A7-70A5B90879A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xmlns="" id="{0CE92C5E-C106-47BE-BF74-8421FCEC6E6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xmlns="" id="{1849E57D-57BC-475B-BFAD-35F6031CD7E2}"/>
              </a:ext>
            </a:extLst>
          </p:cNvPr>
          <p:cNvGrpSpPr/>
          <p:nvPr/>
        </p:nvGrpSpPr>
        <p:grpSpPr>
          <a:xfrm>
            <a:off x="3851410" y="1161767"/>
            <a:ext cx="1587528" cy="2175414"/>
            <a:chOff x="149043" y="399678"/>
            <a:chExt cx="1877570" cy="2572864"/>
          </a:xfrm>
        </p:grpSpPr>
        <p:sp>
          <p:nvSpPr>
            <p:cNvPr id="133" name="Rounded Rectangle 39">
              <a:extLst>
                <a:ext uri="{FF2B5EF4-FFF2-40B4-BE49-F238E27FC236}">
                  <a16:creationId xmlns:a16="http://schemas.microsoft.com/office/drawing/2014/main" xmlns="" id="{A8144392-CEEA-456A-A027-E7A58F219C61}"/>
                </a:ext>
              </a:extLst>
            </p:cNvPr>
            <p:cNvSpPr/>
            <p:nvPr/>
          </p:nvSpPr>
          <p:spPr>
            <a:xfrm rot="2483232">
              <a:off x="149043" y="70395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xmlns="" id="{292921D8-0AE6-4B2B-B44E-D7EF2320ABD4}"/>
                </a:ext>
              </a:extLst>
            </p:cNvPr>
            <p:cNvGrpSpPr/>
            <p:nvPr/>
          </p:nvGrpSpPr>
          <p:grpSpPr>
            <a:xfrm>
              <a:off x="664860" y="399678"/>
              <a:ext cx="1074221" cy="1717693"/>
              <a:chOff x="664860" y="399678"/>
              <a:chExt cx="1074221" cy="1717693"/>
            </a:xfrm>
          </p:grpSpPr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xmlns="" id="{DCA2EE70-9C9E-4024-BFBE-2CFB2CE24C7E}"/>
                  </a:ext>
                </a:extLst>
              </p:cNvPr>
              <p:cNvGrpSpPr/>
              <p:nvPr/>
            </p:nvGrpSpPr>
            <p:grpSpPr>
              <a:xfrm rot="20671139">
                <a:off x="664860" y="399678"/>
                <a:ext cx="920312" cy="1717693"/>
                <a:chOff x="3501573" y="3178068"/>
                <a:chExt cx="1340594" cy="2737840"/>
              </a:xfrm>
            </p:grpSpPr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xmlns="" id="{E531B0F6-CB51-42B0-BB51-5AEDBFBB101B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xmlns="" id="{7767A66E-7951-4029-9043-67D4850DED65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xmlns="" id="{4D1651E9-6C26-4932-807B-E059C5266A51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xmlns="" id="{44AEFC72-202F-41FA-98A2-21B7544CE26E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xmlns="" id="{886FD50A-AC8D-40E5-A4D0-DD4B1AE6E23D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xmlns="" id="{43A34EE4-E4D2-4853-BBAE-7DC93F3DB1AA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xmlns="" id="{B28645D2-8312-47A1-8847-28E7A3BB8D44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149" name="Oval 148">
                    <a:extLst>
                      <a:ext uri="{FF2B5EF4-FFF2-40B4-BE49-F238E27FC236}">
                        <a16:creationId xmlns:a16="http://schemas.microsoft.com/office/drawing/2014/main" xmlns="" id="{E5B2BF22-3380-4A22-808D-5BCCACDE49D6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0" name="Oval 149">
                    <a:extLst>
                      <a:ext uri="{FF2B5EF4-FFF2-40B4-BE49-F238E27FC236}">
                        <a16:creationId xmlns:a16="http://schemas.microsoft.com/office/drawing/2014/main" xmlns="" id="{873B9236-48C4-4AC4-9771-005CAE993D68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xmlns="" id="{F5BE60BB-29C9-4C1D-A42A-CB8C8558984D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7" name="Rectangle: Rounded Corners 146">
                  <a:extLst>
                    <a:ext uri="{FF2B5EF4-FFF2-40B4-BE49-F238E27FC236}">
                      <a16:creationId xmlns:a16="http://schemas.microsoft.com/office/drawing/2014/main" xmlns="" id="{F8CB1DA4-B849-46DD-8B7C-B40A55B3E12E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xmlns="" id="{58D83604-2BF3-41E7-96D6-A580CCB296E1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6" name="Rounded Rectangle 51">
                <a:extLst>
                  <a:ext uri="{FF2B5EF4-FFF2-40B4-BE49-F238E27FC236}">
                    <a16:creationId xmlns:a16="http://schemas.microsoft.com/office/drawing/2014/main" xmlns="" id="{4600245F-7174-4F2C-BC31-2A8106CBE81C}"/>
                  </a:ext>
                </a:extLst>
              </p:cNvPr>
              <p:cNvSpPr/>
              <p:nvPr/>
            </p:nvSpPr>
            <p:spPr>
              <a:xfrm rot="3148397">
                <a:off x="1443651" y="1047331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Rounded Rectangle 52">
                <a:extLst>
                  <a:ext uri="{FF2B5EF4-FFF2-40B4-BE49-F238E27FC236}">
                    <a16:creationId xmlns:a16="http://schemas.microsoft.com/office/drawing/2014/main" xmlns="" id="{B65B5FD7-F55C-4637-820A-F9D2C6101188}"/>
                  </a:ext>
                </a:extLst>
              </p:cNvPr>
              <p:cNvSpPr/>
              <p:nvPr/>
            </p:nvSpPr>
            <p:spPr>
              <a:xfrm rot="3148397">
                <a:off x="1463592" y="1265972"/>
                <a:ext cx="227781" cy="304797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8" name="Rounded Rectangle 53">
                <a:extLst>
                  <a:ext uri="{FF2B5EF4-FFF2-40B4-BE49-F238E27FC236}">
                    <a16:creationId xmlns:a16="http://schemas.microsoft.com/office/drawing/2014/main" xmlns="" id="{00DC7F99-FE02-4C53-8F7C-26D989DD6007}"/>
                  </a:ext>
                </a:extLst>
              </p:cNvPr>
              <p:cNvSpPr/>
              <p:nvPr/>
            </p:nvSpPr>
            <p:spPr>
              <a:xfrm rot="3148397">
                <a:off x="1500837" y="1488593"/>
                <a:ext cx="215985" cy="260502"/>
              </a:xfrm>
              <a:prstGeom prst="roundRect">
                <a:avLst>
                  <a:gd name="adj" fmla="val 50000"/>
                </a:avLst>
              </a:pr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xmlns="" id="{F835269D-5E33-49BF-B5EB-476663DD79E2}"/>
              </a:ext>
            </a:extLst>
          </p:cNvPr>
          <p:cNvGrpSpPr/>
          <p:nvPr/>
        </p:nvGrpSpPr>
        <p:grpSpPr>
          <a:xfrm>
            <a:off x="5477470" y="4082657"/>
            <a:ext cx="3108548" cy="1707936"/>
            <a:chOff x="-548507" y="477868"/>
            <a:chExt cx="11570449" cy="6357177"/>
          </a:xfrm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xmlns="" id="{E9C20682-4626-4255-AEA2-6067094D5CF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8EECC447-250C-4210-A14D-F594EA36B85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xmlns="" id="{95C8F641-2D40-4BFF-BF3E-C3437B61978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xmlns="" id="{014BACA0-D034-4D16-8138-338E0323B98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xmlns="" id="{8162FC41-29CA-4518-864C-AA199096427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xmlns="" id="{40679084-F589-4CD9-AE6C-9679FD9960D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xmlns="" id="{B7415BD3-BC6B-4C87-998D-8D8BE17B523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xmlns="" id="{DB507329-BB17-4752-BF8A-63817740A4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xmlns="" id="{09BBA067-5C68-419B-8D19-40AC7D7A7D1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xmlns="" id="{058B5C51-B02B-45A9-8F9A-E81DEDAEED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xmlns="" id="{F93130AF-28C7-480C-98E1-185F1A4219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xmlns="" id="{BC1BAF4A-B6F6-465E-B6D8-620ED30E61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xmlns="" id="{1B42EE30-A42B-4866-B20F-9706DE4579FF}"/>
              </a:ext>
            </a:extLst>
          </p:cNvPr>
          <p:cNvGrpSpPr/>
          <p:nvPr/>
        </p:nvGrpSpPr>
        <p:grpSpPr>
          <a:xfrm>
            <a:off x="164361" y="1497618"/>
            <a:ext cx="3220608" cy="1548961"/>
            <a:chOff x="2591472" y="4529905"/>
            <a:chExt cx="2892231" cy="1391027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xmlns="" id="{09D6BE70-5A82-4002-A5DA-6275E505B8FE}"/>
                </a:ext>
              </a:extLst>
            </p:cNvPr>
            <p:cNvGrpSpPr/>
            <p:nvPr userDrawn="1"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xmlns="" id="{41781102-5FDF-466D-9E31-D3FF6DDFB2EF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xmlns="" id="{B2063203-E479-4FBB-94B9-1E8B17D57272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179" name="Group 178">
                  <a:extLst>
                    <a:ext uri="{FF2B5EF4-FFF2-40B4-BE49-F238E27FC236}">
                      <a16:creationId xmlns:a16="http://schemas.microsoft.com/office/drawing/2014/main" xmlns="" id="{CADF692C-AD65-4349-A87E-184DEA887D64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181" name="Rounded Rectangle 3">
                    <a:extLst>
                      <a:ext uri="{FF2B5EF4-FFF2-40B4-BE49-F238E27FC236}">
                        <a16:creationId xmlns:a16="http://schemas.microsoft.com/office/drawing/2014/main" xmlns="" id="{1FEDC43C-C2A1-4A02-AB55-28E6752D828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182" name="Rectangle 181">
                    <a:extLst>
                      <a:ext uri="{FF2B5EF4-FFF2-40B4-BE49-F238E27FC236}">
                        <a16:creationId xmlns:a16="http://schemas.microsoft.com/office/drawing/2014/main" xmlns="" id="{5B122836-F252-41F9-BF46-002961EAFF5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183" name="Trapezoid 182">
                    <a:extLst>
                      <a:ext uri="{FF2B5EF4-FFF2-40B4-BE49-F238E27FC236}">
                        <a16:creationId xmlns:a16="http://schemas.microsoft.com/office/drawing/2014/main" xmlns="" id="{941EDD9A-22C7-496E-96E5-8C9C9553B2DB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180" name="Rectangle 179">
                  <a:extLst>
                    <a:ext uri="{FF2B5EF4-FFF2-40B4-BE49-F238E27FC236}">
                      <a16:creationId xmlns:a16="http://schemas.microsoft.com/office/drawing/2014/main" xmlns="" id="{D3685D6D-AE86-403C-9FF2-5DA25DA7CFF6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xmlns="" id="{D04C87E3-7B45-4327-B569-14DD46157C79}"/>
                </a:ext>
              </a:extLst>
            </p:cNvPr>
            <p:cNvGrpSpPr/>
            <p:nvPr userDrawn="1"/>
          </p:nvGrpSpPr>
          <p:grpSpPr>
            <a:xfrm>
              <a:off x="4346521" y="4706362"/>
              <a:ext cx="981407" cy="1214570"/>
              <a:chOff x="-1940789" y="4697306"/>
              <a:chExt cx="981407" cy="1214570"/>
            </a:xfrm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xmlns="" id="{5D7F0DC5-A911-47D1-93BD-581A9D3F55E0}"/>
                  </a:ext>
                </a:extLst>
              </p:cNvPr>
              <p:cNvSpPr/>
              <p:nvPr userDrawn="1"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xmlns="" id="{DB53258C-7212-45AE-A0B7-DB064C038105}"/>
                  </a:ext>
                </a:extLst>
              </p:cNvPr>
              <p:cNvGrpSpPr/>
              <p:nvPr userDrawn="1"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175" name="Rounded Rectangle 1">
                  <a:extLst>
                    <a:ext uri="{FF2B5EF4-FFF2-40B4-BE49-F238E27FC236}">
                      <a16:creationId xmlns:a16="http://schemas.microsoft.com/office/drawing/2014/main" xmlns="" id="{1148B585-5C26-4701-928B-D6DD3B946408}"/>
                    </a:ext>
                  </a:extLst>
                </p:cNvPr>
                <p:cNvSpPr/>
                <p:nvPr userDrawn="1"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76" name="Oval 175">
                  <a:extLst>
                    <a:ext uri="{FF2B5EF4-FFF2-40B4-BE49-F238E27FC236}">
                      <a16:creationId xmlns:a16="http://schemas.microsoft.com/office/drawing/2014/main" xmlns="" id="{0157348D-45B6-4EC4-8D8E-90B621B93150}"/>
                    </a:ext>
                  </a:extLst>
                </p:cNvPr>
                <p:cNvSpPr/>
                <p:nvPr userDrawn="1"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xmlns="" id="{3FA68188-B570-4236-83AF-D3FD137B7E93}"/>
                </a:ext>
              </a:extLst>
            </p:cNvPr>
            <p:cNvGrpSpPr/>
            <p:nvPr userDrawn="1"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xmlns="" id="{6F920538-250B-4820-A2B8-0A8E801788CF}"/>
                  </a:ext>
                </a:extLst>
              </p:cNvPr>
              <p:cNvSpPr/>
              <p:nvPr userDrawn="1"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xmlns="" id="{3C94430A-3DA7-4133-B47A-066B6E7187A4}"/>
                  </a:ext>
                </a:extLst>
              </p:cNvPr>
              <p:cNvGrpSpPr/>
              <p:nvPr userDrawn="1"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170" name="Freeform 6">
                  <a:extLst>
                    <a:ext uri="{FF2B5EF4-FFF2-40B4-BE49-F238E27FC236}">
                      <a16:creationId xmlns:a16="http://schemas.microsoft.com/office/drawing/2014/main" xmlns="" id="{249CBDFF-A63E-44D6-AE1C-DD165802B66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317" y="1844824"/>
                  <a:ext cx="2371375" cy="3948112"/>
                </a:xfrm>
                <a:custGeom>
                  <a:avLst/>
                  <a:gdLst>
                    <a:gd name="T0" fmla="*/ 530 w 566"/>
                    <a:gd name="T1" fmla="*/ 0 h 1053"/>
                    <a:gd name="T2" fmla="*/ 36 w 566"/>
                    <a:gd name="T3" fmla="*/ 0 h 1053"/>
                    <a:gd name="T4" fmla="*/ 0 w 566"/>
                    <a:gd name="T5" fmla="*/ 36 h 1053"/>
                    <a:gd name="T6" fmla="*/ 0 w 566"/>
                    <a:gd name="T7" fmla="*/ 1017 h 1053"/>
                    <a:gd name="T8" fmla="*/ 36 w 566"/>
                    <a:gd name="T9" fmla="*/ 1053 h 1053"/>
                    <a:gd name="T10" fmla="*/ 530 w 566"/>
                    <a:gd name="T11" fmla="*/ 1053 h 1053"/>
                    <a:gd name="T12" fmla="*/ 566 w 566"/>
                    <a:gd name="T13" fmla="*/ 1017 h 1053"/>
                    <a:gd name="T14" fmla="*/ 566 w 566"/>
                    <a:gd name="T15" fmla="*/ 36 h 1053"/>
                    <a:gd name="T16" fmla="*/ 530 w 566"/>
                    <a:gd name="T17" fmla="*/ 0 h 1053"/>
                    <a:gd name="T18" fmla="*/ 520 w 566"/>
                    <a:gd name="T19" fmla="*/ 911 h 1053"/>
                    <a:gd name="T20" fmla="*/ 48 w 566"/>
                    <a:gd name="T21" fmla="*/ 911 h 1053"/>
                    <a:gd name="T22" fmla="*/ 48 w 566"/>
                    <a:gd name="T23" fmla="*/ 108 h 1053"/>
                    <a:gd name="T24" fmla="*/ 520 w 566"/>
                    <a:gd name="T25" fmla="*/ 108 h 1053"/>
                    <a:gd name="T26" fmla="*/ 520 w 566"/>
                    <a:gd name="T27" fmla="*/ 911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66" h="1053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71" name="Rounded Rectangle 60">
                  <a:extLst>
                    <a:ext uri="{FF2B5EF4-FFF2-40B4-BE49-F238E27FC236}">
                      <a16:creationId xmlns:a16="http://schemas.microsoft.com/office/drawing/2014/main" xmlns="" id="{EE4CFA5F-3854-4FF2-954A-1A3867CD32AF}"/>
                    </a:ext>
                  </a:extLst>
                </p:cNvPr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xmlns="" id="{AC670D83-B775-4B8B-966C-3DCAAC5A1813}"/>
                    </a:ext>
                  </a:extLst>
                </p:cNvPr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26382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 Icon</a:t>
            </a:r>
            <a:endParaRPr lang="en-US" sz="4000" dirty="0">
              <a:solidFill>
                <a:srgbClr val="454545"/>
              </a:solidFill>
            </a:endParaRP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4359470" y="158359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3520716" y="165412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4361556" y="461164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7833135" y="374599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3514426" y="473334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5992810" y="373394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9311101" y="369200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5198224" y="161015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5985084" y="161015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5057327" y="471042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9285858" y="261920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6772758" y="156205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7655951" y="151574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5953146" y="469239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2665896" y="556062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6784263" y="363657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7558463" y="263537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5214342" y="367871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2607623" y="157230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6781602" y="260742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8426994" y="371489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3571616" y="262968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6105616" y="261894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4506152" y="265861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5401898" y="264346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4167345" y="562677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2658773" y="256307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4384936" y="372564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3435620" y="557738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5864442" y="56702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8408022" y="56702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6716395" y="56733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9259976" y="566686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7562208" y="56733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3573098" y="361159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648574" y="363668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5226428" y="556792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2623635" y="470485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8349820" y="264554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8374092" y="163078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9180220" y="163085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610873" y="46694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735831" y="46694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485915" y="46694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9360956" y="46694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-54919" y="-102428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Editable </a:t>
            </a:r>
            <a:endParaRPr lang="en-US" dirty="0"/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4268030" y="12635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3429276" y="13340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4270116" y="42916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7741695" y="34259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3422986" y="44133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5901370" y="34139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9219661" y="33719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5106784" y="12901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5893644" y="12901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4965887" y="43903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9194418" y="22991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6681318" y="12420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7564511" y="11957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5861706" y="43723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2574456" y="52405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6692823" y="33165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7467023" y="23153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5122902" y="33586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2516183" y="12522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6690162" y="22873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8335554" y="33948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3480176" y="23096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6014176" y="22989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4414712" y="23385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5310458" y="23234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4075905" y="53067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2567333" y="22430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4293496" y="34056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3344180" y="52573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5773002" y="53502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8316582" y="53502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6624955" y="53532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9168536" y="53468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7470768" y="53532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3481658" y="32915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557134" y="33166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5134988" y="52478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2532195" y="43848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8258380" y="23255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8282652" y="13107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9088780" y="13108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519433" y="43494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644391" y="43494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394475" y="43494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9269516" y="43494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8913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Editable </a:t>
            </a:r>
            <a:r>
              <a:rPr lang="en-US" dirty="0"/>
              <a:t>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632540" y="134960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479682" y="139389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197112" y="137905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317667" y="139081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6042436" y="241418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762488" y="138319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479109" y="147882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6104490" y="137128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7661982" y="137230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9382215" y="142499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909174" y="236814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820362" y="236814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4331647" y="235577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5168988" y="236811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3493661" y="235577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2672732" y="238586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469326" y="236814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711290" y="351004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259654" y="236814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510042" y="351004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6048224" y="352753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5183728" y="356523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4333738" y="352830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6840739" y="352888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501296" y="456102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358066" y="351004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640401" y="351004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479470" y="351004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500281" y="461400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6911989" y="459835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5179616" y="473721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9263340" y="463913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7644416" y="556726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6096763" y="467702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640401" y="474415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498502" y="461400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679020" y="461400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3484956" y="557379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2637947" y="557379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5172932" y="557379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322942" y="557379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6038317" y="556324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6827782" y="559973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290660" y="556324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8560875" y="556431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22758" y="122732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6104094" y="43816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6667700" y="44609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2591468" y="34057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7707294" y="33799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8337100" y="45189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8484431" y="34132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9230377" y="54241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9205099" y="24122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7686245" y="54255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8441070" y="13063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2478461" y="44375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6998518" y="34120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3396900" y="44803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6548615" y="13201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7489791" y="12870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9356800" y="12434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4325940" y="45230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3369232" y="35220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4276554" y="35220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5183876" y="35220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6091196" y="35220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9289853" y="34618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4005764" y="23160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4965608" y="23155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5668477" y="12804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8534120" y="54564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2474490" y="55113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6897190" y="54561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4195334" y="54878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5171766" y="54247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3437142" y="54702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6036190" y="54208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2687890" y="12216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3275053" y="12186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3924053" y="13113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4800562" y="12732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5792870" y="23759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3313957" y="23748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6643165" y="23748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8363099" y="23711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9191328" y="45171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2655460" y="22399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7441460" y="23982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284260" y="44848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7540068" y="44521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4C1FC98A-7B2D-4369-BE0E-3DC2C283A0E0}"/>
              </a:ext>
            </a:extLst>
          </p:cNvPr>
          <p:cNvGrpSpPr/>
          <p:nvPr/>
        </p:nvGrpSpPr>
        <p:grpSpPr>
          <a:xfrm>
            <a:off x="8135385" y="819142"/>
            <a:ext cx="2968685" cy="923330"/>
            <a:chOff x="3017859" y="4283314"/>
            <a:chExt cx="2579765" cy="923329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B3C86448-D2FC-424C-B51A-6241BECE9AEC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F3669D6A-C0BA-4170-A95C-5ADED6B3A86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xmlns="" id="{3CEA9586-67CE-417C-A1F7-9A71B0E26045}"/>
              </a:ext>
            </a:extLst>
          </p:cNvPr>
          <p:cNvGrpSpPr/>
          <p:nvPr/>
        </p:nvGrpSpPr>
        <p:grpSpPr>
          <a:xfrm>
            <a:off x="1510156" y="902882"/>
            <a:ext cx="2968685" cy="923330"/>
            <a:chOff x="3017859" y="4283314"/>
            <a:chExt cx="2579765" cy="92332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xmlns="" id="{AF91D073-E2F7-40C8-B1C2-22F8A94AD0FB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81C42820-AD5C-4D83-A164-79FEC6437A0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xmlns="" id="{BB8E527C-EA0A-4287-B12D-E0988BEF2A26}"/>
              </a:ext>
            </a:extLst>
          </p:cNvPr>
          <p:cNvGrpSpPr/>
          <p:nvPr/>
        </p:nvGrpSpPr>
        <p:grpSpPr>
          <a:xfrm>
            <a:off x="8969394" y="5039714"/>
            <a:ext cx="2968685" cy="923330"/>
            <a:chOff x="3017859" y="4283314"/>
            <a:chExt cx="2579765" cy="923329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4E3864B-80BE-45A4-9174-56554A9D2D7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E3D07816-B54F-4C52-A420-B8A08E99C03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xmlns="" id="{051DF4C9-B68B-47C2-8B16-BA1FA5C1E019}"/>
              </a:ext>
            </a:extLst>
          </p:cNvPr>
          <p:cNvGrpSpPr/>
          <p:nvPr/>
        </p:nvGrpSpPr>
        <p:grpSpPr>
          <a:xfrm>
            <a:off x="784442" y="5092020"/>
            <a:ext cx="2968685" cy="923330"/>
            <a:chOff x="3017859" y="4283314"/>
            <a:chExt cx="2579765" cy="923329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xmlns="" id="{C0A4E9EA-111B-4E0E-A344-F9705CBDE1B9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27223765-ED79-4C8E-85AE-E6B1B901592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4" name="Text Placeholder 93">
            <a:extLst>
              <a:ext uri="{FF2B5EF4-FFF2-40B4-BE49-F238E27FC236}">
                <a16:creationId xmlns:a16="http://schemas.microsoft.com/office/drawing/2014/main" xmlns="" id="{42B914B6-8267-471E-9E56-DD7F4CC1F29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454545"/>
                </a:solidFill>
              </a:rPr>
              <a:t>Infographic</a:t>
            </a:r>
            <a:r>
              <a:rPr lang="en-US" dirty="0">
                <a:solidFill>
                  <a:schemeClr val="accent1"/>
                </a:solidFill>
              </a:rPr>
              <a:t>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39E06874-5BF4-42C0-9585-4D92B033E71B}"/>
              </a:ext>
            </a:extLst>
          </p:cNvPr>
          <p:cNvGrpSpPr/>
          <p:nvPr/>
        </p:nvGrpSpPr>
        <p:grpSpPr>
          <a:xfrm>
            <a:off x="5042845" y="3122907"/>
            <a:ext cx="2724256" cy="2722860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6D67BF62-A8A4-4841-BFB0-AF9D616162BD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184C2095-99E3-4871-ADB7-E32129C7C2DB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8" name="Graphic 29">
            <a:extLst>
              <a:ext uri="{FF2B5EF4-FFF2-40B4-BE49-F238E27FC236}">
                <a16:creationId xmlns:a16="http://schemas.microsoft.com/office/drawing/2014/main" xmlns="" id="{20AA5538-38A7-4712-B484-A872F250C80B}"/>
              </a:ext>
            </a:extLst>
          </p:cNvPr>
          <p:cNvGrpSpPr/>
          <p:nvPr/>
        </p:nvGrpSpPr>
        <p:grpSpPr>
          <a:xfrm>
            <a:off x="3190997" y="1384697"/>
            <a:ext cx="6429129" cy="3078654"/>
            <a:chOff x="3496565" y="2353154"/>
            <a:chExt cx="5206119" cy="2493004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BCC85C12-5B30-432A-888D-6C286BD23C80}"/>
                </a:ext>
              </a:extLst>
            </p:cNvPr>
            <p:cNvSpPr/>
            <p:nvPr/>
          </p:nvSpPr>
          <p:spPr>
            <a:xfrm>
              <a:off x="4342675" y="2353632"/>
              <a:ext cx="1649799" cy="1468918"/>
            </a:xfrm>
            <a:custGeom>
              <a:avLst/>
              <a:gdLst>
                <a:gd name="connsiteX0" fmla="*/ 1399506 w 1649799"/>
                <a:gd name="connsiteY0" fmla="*/ 17705 h 1468918"/>
                <a:gd name="connsiteX1" fmla="*/ 1545929 w 1649799"/>
                <a:gd name="connsiteY1" fmla="*/ 3350 h 1468918"/>
                <a:gd name="connsiteX2" fmla="*/ 1638758 w 1649799"/>
                <a:gd name="connsiteY2" fmla="*/ 0 h 1468918"/>
                <a:gd name="connsiteX3" fmla="*/ 1649764 w 1649799"/>
                <a:gd name="connsiteY3" fmla="*/ 12441 h 1468918"/>
                <a:gd name="connsiteX4" fmla="*/ 1649764 w 1649799"/>
                <a:gd name="connsiteY4" fmla="*/ 38759 h 1468918"/>
                <a:gd name="connsiteX5" fmla="*/ 1649764 w 1649799"/>
                <a:gd name="connsiteY5" fmla="*/ 1083811 h 1468918"/>
                <a:gd name="connsiteX6" fmla="*/ 1615312 w 1649799"/>
                <a:gd name="connsiteY6" fmla="*/ 1120177 h 1468918"/>
                <a:gd name="connsiteX7" fmla="*/ 1452620 w 1649799"/>
                <a:gd name="connsiteY7" fmla="*/ 1145538 h 1468918"/>
                <a:gd name="connsiteX8" fmla="*/ 1325338 w 1649799"/>
                <a:gd name="connsiteY8" fmla="*/ 1177119 h 1468918"/>
                <a:gd name="connsiteX9" fmla="*/ 1183223 w 1649799"/>
                <a:gd name="connsiteY9" fmla="*/ 1227362 h 1468918"/>
                <a:gd name="connsiteX10" fmla="*/ 953541 w 1649799"/>
                <a:gd name="connsiteY10" fmla="*/ 1348902 h 1468918"/>
                <a:gd name="connsiteX11" fmla="*/ 801855 w 1649799"/>
                <a:gd name="connsiteY11" fmla="*/ 1460872 h 1468918"/>
                <a:gd name="connsiteX12" fmla="*/ 768360 w 1649799"/>
                <a:gd name="connsiteY12" fmla="*/ 1458958 h 1468918"/>
                <a:gd name="connsiteX13" fmla="*/ 273109 w 1649799"/>
                <a:gd name="connsiteY13" fmla="*/ 963706 h 1468918"/>
                <a:gd name="connsiteX14" fmla="*/ 9932 w 1649799"/>
                <a:gd name="connsiteY14" fmla="*/ 700529 h 1468918"/>
                <a:gd name="connsiteX15" fmla="*/ 10889 w 1649799"/>
                <a:gd name="connsiteY15" fmla="*/ 667991 h 1468918"/>
                <a:gd name="connsiteX16" fmla="*/ 128601 w 1649799"/>
                <a:gd name="connsiteY16" fmla="*/ 568941 h 1468918"/>
                <a:gd name="connsiteX17" fmla="*/ 141999 w 1649799"/>
                <a:gd name="connsiteY17" fmla="*/ 553150 h 1468918"/>
                <a:gd name="connsiteX18" fmla="*/ 174537 w 1649799"/>
                <a:gd name="connsiteY18" fmla="*/ 522047 h 1468918"/>
                <a:gd name="connsiteX19" fmla="*/ 497527 w 1649799"/>
                <a:gd name="connsiteY19" fmla="*/ 311506 h 1468918"/>
                <a:gd name="connsiteX20" fmla="*/ 620981 w 1649799"/>
                <a:gd name="connsiteY20" fmla="*/ 249779 h 1468918"/>
                <a:gd name="connsiteX21" fmla="*/ 797070 w 1649799"/>
                <a:gd name="connsiteY21" fmla="*/ 170347 h 1468918"/>
                <a:gd name="connsiteX22" fmla="*/ 829130 w 1649799"/>
                <a:gd name="connsiteY22" fmla="*/ 158863 h 1468918"/>
                <a:gd name="connsiteX23" fmla="*/ 1016704 w 1649799"/>
                <a:gd name="connsiteY23" fmla="*/ 94744 h 1468918"/>
                <a:gd name="connsiteX24" fmla="*/ 1367447 w 1649799"/>
                <a:gd name="connsiteY24" fmla="*/ 17226 h 1468918"/>
                <a:gd name="connsiteX25" fmla="*/ 1399506 w 1649799"/>
                <a:gd name="connsiteY25" fmla="*/ 17705 h 146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9799" h="1468918">
                  <a:moveTo>
                    <a:pt x="1399506" y="17705"/>
                  </a:moveTo>
                  <a:cubicBezTo>
                    <a:pt x="1448314" y="12920"/>
                    <a:pt x="1497121" y="7178"/>
                    <a:pt x="1545929" y="3350"/>
                  </a:cubicBezTo>
                  <a:cubicBezTo>
                    <a:pt x="1577031" y="957"/>
                    <a:pt x="1608134" y="479"/>
                    <a:pt x="1638758" y="0"/>
                  </a:cubicBezTo>
                  <a:cubicBezTo>
                    <a:pt x="1645936" y="0"/>
                    <a:pt x="1650242" y="4307"/>
                    <a:pt x="1649764" y="12441"/>
                  </a:cubicBezTo>
                  <a:cubicBezTo>
                    <a:pt x="1649285" y="21054"/>
                    <a:pt x="1649764" y="30146"/>
                    <a:pt x="1649764" y="38759"/>
                  </a:cubicBezTo>
                  <a:cubicBezTo>
                    <a:pt x="1649764" y="387109"/>
                    <a:pt x="1649764" y="735460"/>
                    <a:pt x="1649764" y="1083811"/>
                  </a:cubicBezTo>
                  <a:cubicBezTo>
                    <a:pt x="1649764" y="1117785"/>
                    <a:pt x="1648807" y="1117306"/>
                    <a:pt x="1615312" y="1120177"/>
                  </a:cubicBezTo>
                  <a:cubicBezTo>
                    <a:pt x="1560762" y="1124962"/>
                    <a:pt x="1506213" y="1134054"/>
                    <a:pt x="1452620" y="1145538"/>
                  </a:cubicBezTo>
                  <a:cubicBezTo>
                    <a:pt x="1409555" y="1154629"/>
                    <a:pt x="1367447" y="1165156"/>
                    <a:pt x="1325338" y="1177119"/>
                  </a:cubicBezTo>
                  <a:cubicBezTo>
                    <a:pt x="1277010" y="1190996"/>
                    <a:pt x="1229159" y="1207743"/>
                    <a:pt x="1183223" y="1227362"/>
                  </a:cubicBezTo>
                  <a:cubicBezTo>
                    <a:pt x="1103313" y="1261814"/>
                    <a:pt x="1026274" y="1301530"/>
                    <a:pt x="953541" y="1348902"/>
                  </a:cubicBezTo>
                  <a:cubicBezTo>
                    <a:pt x="900427" y="1382876"/>
                    <a:pt x="850663" y="1421156"/>
                    <a:pt x="801855" y="1460872"/>
                  </a:cubicBezTo>
                  <a:cubicBezTo>
                    <a:pt x="787979" y="1472356"/>
                    <a:pt x="780801" y="1471399"/>
                    <a:pt x="768360" y="1458958"/>
                  </a:cubicBezTo>
                  <a:cubicBezTo>
                    <a:pt x="603755" y="1293395"/>
                    <a:pt x="438193" y="1128790"/>
                    <a:pt x="273109" y="963706"/>
                  </a:cubicBezTo>
                  <a:cubicBezTo>
                    <a:pt x="185543" y="876140"/>
                    <a:pt x="97977" y="787617"/>
                    <a:pt x="9932" y="700529"/>
                  </a:cubicBezTo>
                  <a:cubicBezTo>
                    <a:pt x="-3466" y="687610"/>
                    <a:pt x="-3466" y="681389"/>
                    <a:pt x="10889" y="667991"/>
                  </a:cubicBezTo>
                  <a:cubicBezTo>
                    <a:pt x="48691" y="633060"/>
                    <a:pt x="86971" y="599565"/>
                    <a:pt x="128601" y="568941"/>
                  </a:cubicBezTo>
                  <a:cubicBezTo>
                    <a:pt x="133864" y="565113"/>
                    <a:pt x="140563" y="560806"/>
                    <a:pt x="141999" y="553150"/>
                  </a:cubicBezTo>
                  <a:cubicBezTo>
                    <a:pt x="150612" y="540709"/>
                    <a:pt x="162575" y="531139"/>
                    <a:pt x="174537" y="522047"/>
                  </a:cubicBezTo>
                  <a:cubicBezTo>
                    <a:pt x="277416" y="444530"/>
                    <a:pt x="384600" y="373711"/>
                    <a:pt x="497527" y="311506"/>
                  </a:cubicBezTo>
                  <a:cubicBezTo>
                    <a:pt x="538200" y="289973"/>
                    <a:pt x="577916" y="266527"/>
                    <a:pt x="620981" y="249779"/>
                  </a:cubicBezTo>
                  <a:cubicBezTo>
                    <a:pt x="678402" y="220112"/>
                    <a:pt x="735822" y="190923"/>
                    <a:pt x="797070" y="170347"/>
                  </a:cubicBezTo>
                  <a:cubicBezTo>
                    <a:pt x="807598" y="166519"/>
                    <a:pt x="821953" y="171783"/>
                    <a:pt x="829130" y="158863"/>
                  </a:cubicBezTo>
                  <a:cubicBezTo>
                    <a:pt x="890379" y="133981"/>
                    <a:pt x="953541" y="113884"/>
                    <a:pt x="1016704" y="94744"/>
                  </a:cubicBezTo>
                  <a:cubicBezTo>
                    <a:pt x="1132023" y="61248"/>
                    <a:pt x="1248778" y="34931"/>
                    <a:pt x="1367447" y="17226"/>
                  </a:cubicBezTo>
                  <a:cubicBezTo>
                    <a:pt x="1377974" y="14834"/>
                    <a:pt x="1388979" y="11484"/>
                    <a:pt x="1399506" y="17705"/>
                  </a:cubicBezTo>
                  <a:close/>
                </a:path>
              </a:pathLst>
            </a:custGeom>
            <a:solidFill>
              <a:schemeClr val="accent2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4D330C05-BE98-4B4C-AA05-3336FD9D3943}"/>
                </a:ext>
              </a:extLst>
            </p:cNvPr>
            <p:cNvSpPr/>
            <p:nvPr/>
          </p:nvSpPr>
          <p:spPr>
            <a:xfrm>
              <a:off x="6205373" y="2353600"/>
              <a:ext cx="1647498" cy="1471438"/>
            </a:xfrm>
            <a:custGeom>
              <a:avLst/>
              <a:gdLst>
                <a:gd name="connsiteX0" fmla="*/ 1511593 w 1647498"/>
                <a:gd name="connsiteY0" fmla="*/ 560838 h 1471438"/>
                <a:gd name="connsiteX1" fmla="*/ 1635047 w 1647498"/>
                <a:gd name="connsiteY1" fmla="*/ 666109 h 1471438"/>
                <a:gd name="connsiteX2" fmla="*/ 1635526 w 1647498"/>
                <a:gd name="connsiteY2" fmla="*/ 705825 h 1471438"/>
                <a:gd name="connsiteX3" fmla="*/ 961792 w 1647498"/>
                <a:gd name="connsiteY3" fmla="*/ 1378601 h 1471438"/>
                <a:gd name="connsiteX4" fmla="*/ 880447 w 1647498"/>
                <a:gd name="connsiteY4" fmla="*/ 1460904 h 1471438"/>
                <a:gd name="connsiteX5" fmla="*/ 847430 w 1647498"/>
                <a:gd name="connsiteY5" fmla="*/ 1463775 h 1471438"/>
                <a:gd name="connsiteX6" fmla="*/ 589995 w 1647498"/>
                <a:gd name="connsiteY6" fmla="*/ 1287685 h 1471438"/>
                <a:gd name="connsiteX7" fmla="*/ 373711 w 1647498"/>
                <a:gd name="connsiteY7" fmla="*/ 1194377 h 1471438"/>
                <a:gd name="connsiteX8" fmla="*/ 180396 w 1647498"/>
                <a:gd name="connsiteY8" fmla="*/ 1141263 h 1471438"/>
                <a:gd name="connsiteX9" fmla="*/ 24882 w 1647498"/>
                <a:gd name="connsiteY9" fmla="*/ 1120209 h 1471438"/>
                <a:gd name="connsiteX10" fmla="*/ 0 w 1647498"/>
                <a:gd name="connsiteY10" fmla="*/ 1093891 h 1471438"/>
                <a:gd name="connsiteX11" fmla="*/ 479 w 1647498"/>
                <a:gd name="connsiteY11" fmla="*/ 261773 h 1471438"/>
                <a:gd name="connsiteX12" fmla="*/ 0 w 1647498"/>
                <a:gd name="connsiteY12" fmla="*/ 22522 h 1471438"/>
                <a:gd name="connsiteX13" fmla="*/ 22968 w 1647498"/>
                <a:gd name="connsiteY13" fmla="*/ 32 h 1471438"/>
                <a:gd name="connsiteX14" fmla="*/ 267005 w 1647498"/>
                <a:gd name="connsiteY14" fmla="*/ 22522 h 1471438"/>
                <a:gd name="connsiteX15" fmla="*/ 344044 w 1647498"/>
                <a:gd name="connsiteY15" fmla="*/ 34484 h 1471438"/>
                <a:gd name="connsiteX16" fmla="*/ 427782 w 1647498"/>
                <a:gd name="connsiteY16" fmla="*/ 44054 h 1471438"/>
                <a:gd name="connsiteX17" fmla="*/ 690959 w 1647498"/>
                <a:gd name="connsiteY17" fmla="*/ 113437 h 1471438"/>
                <a:gd name="connsiteX18" fmla="*/ 1119698 w 1647498"/>
                <a:gd name="connsiteY18" fmla="*/ 295269 h 1471438"/>
                <a:gd name="connsiteX19" fmla="*/ 1492453 w 1647498"/>
                <a:gd name="connsiteY19" fmla="*/ 536913 h 1471438"/>
                <a:gd name="connsiteX20" fmla="*/ 1511593 w 1647498"/>
                <a:gd name="connsiteY20" fmla="*/ 560838 h 14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7498" h="1471438">
                  <a:moveTo>
                    <a:pt x="1511593" y="560838"/>
                  </a:moveTo>
                  <a:cubicBezTo>
                    <a:pt x="1552744" y="595769"/>
                    <a:pt x="1593417" y="631657"/>
                    <a:pt x="1635047" y="666109"/>
                  </a:cubicBezTo>
                  <a:cubicBezTo>
                    <a:pt x="1652752" y="680464"/>
                    <a:pt x="1650359" y="690991"/>
                    <a:pt x="1635526" y="705825"/>
                  </a:cubicBezTo>
                  <a:cubicBezTo>
                    <a:pt x="1410629" y="929764"/>
                    <a:pt x="1186211" y="1154183"/>
                    <a:pt x="961792" y="1378601"/>
                  </a:cubicBezTo>
                  <a:cubicBezTo>
                    <a:pt x="934518" y="1405876"/>
                    <a:pt x="906764" y="1432672"/>
                    <a:pt x="880447" y="1460904"/>
                  </a:cubicBezTo>
                  <a:cubicBezTo>
                    <a:pt x="869441" y="1472866"/>
                    <a:pt x="860828" y="1475737"/>
                    <a:pt x="847430" y="1463775"/>
                  </a:cubicBezTo>
                  <a:cubicBezTo>
                    <a:pt x="768955" y="1393913"/>
                    <a:pt x="682346" y="1336493"/>
                    <a:pt x="589995" y="1287685"/>
                  </a:cubicBezTo>
                  <a:cubicBezTo>
                    <a:pt x="520612" y="1250840"/>
                    <a:pt x="448837" y="1219259"/>
                    <a:pt x="373711" y="1194377"/>
                  </a:cubicBezTo>
                  <a:cubicBezTo>
                    <a:pt x="310071" y="1173323"/>
                    <a:pt x="245951" y="1154661"/>
                    <a:pt x="180396" y="1141263"/>
                  </a:cubicBezTo>
                  <a:cubicBezTo>
                    <a:pt x="129196" y="1131215"/>
                    <a:pt x="77518" y="1121645"/>
                    <a:pt x="24882" y="1120209"/>
                  </a:cubicBezTo>
                  <a:cubicBezTo>
                    <a:pt x="4785" y="1119731"/>
                    <a:pt x="0" y="1113031"/>
                    <a:pt x="0" y="1093891"/>
                  </a:cubicBezTo>
                  <a:cubicBezTo>
                    <a:pt x="479" y="816359"/>
                    <a:pt x="479" y="538827"/>
                    <a:pt x="479" y="261773"/>
                  </a:cubicBezTo>
                  <a:cubicBezTo>
                    <a:pt x="479" y="181863"/>
                    <a:pt x="957" y="102432"/>
                    <a:pt x="0" y="22522"/>
                  </a:cubicBezTo>
                  <a:cubicBezTo>
                    <a:pt x="0" y="4338"/>
                    <a:pt x="5742" y="-447"/>
                    <a:pt x="22968" y="32"/>
                  </a:cubicBezTo>
                  <a:cubicBezTo>
                    <a:pt x="104792" y="989"/>
                    <a:pt x="186138" y="12951"/>
                    <a:pt x="267005" y="22522"/>
                  </a:cubicBezTo>
                  <a:cubicBezTo>
                    <a:pt x="292366" y="25393"/>
                    <a:pt x="319162" y="26828"/>
                    <a:pt x="344044" y="34484"/>
                  </a:cubicBezTo>
                  <a:cubicBezTo>
                    <a:pt x="373233" y="23479"/>
                    <a:pt x="400508" y="38791"/>
                    <a:pt x="427782" y="44054"/>
                  </a:cubicBezTo>
                  <a:cubicBezTo>
                    <a:pt x="516784" y="61280"/>
                    <a:pt x="604829" y="85684"/>
                    <a:pt x="690959" y="113437"/>
                  </a:cubicBezTo>
                  <a:cubicBezTo>
                    <a:pt x="839295" y="161288"/>
                    <a:pt x="982368" y="221579"/>
                    <a:pt x="1119698" y="295269"/>
                  </a:cubicBezTo>
                  <a:cubicBezTo>
                    <a:pt x="1250809" y="365130"/>
                    <a:pt x="1375219" y="445519"/>
                    <a:pt x="1492453" y="536913"/>
                  </a:cubicBezTo>
                  <a:cubicBezTo>
                    <a:pt x="1501545" y="543612"/>
                    <a:pt x="1507286" y="551268"/>
                    <a:pt x="1511593" y="560838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6096667A-546D-41E3-B5E2-BFB15EB8354F}"/>
                </a:ext>
              </a:extLst>
            </p:cNvPr>
            <p:cNvSpPr/>
            <p:nvPr/>
          </p:nvSpPr>
          <p:spPr>
            <a:xfrm>
              <a:off x="3496316" y="3196558"/>
              <a:ext cx="1473807" cy="1646427"/>
            </a:xfrm>
            <a:custGeom>
              <a:avLst/>
              <a:gdLst>
                <a:gd name="connsiteX0" fmla="*/ 477795 w 1473807"/>
                <a:gd name="connsiteY0" fmla="*/ 210261 h 1646427"/>
                <a:gd name="connsiteX1" fmla="*/ 526602 w 1473807"/>
                <a:gd name="connsiteY1" fmla="*/ 184900 h 1646427"/>
                <a:gd name="connsiteX2" fmla="*/ 669675 w 1473807"/>
                <a:gd name="connsiteY2" fmla="*/ 11682 h 1646427"/>
                <a:gd name="connsiteX3" fmla="*/ 706041 w 1473807"/>
                <a:gd name="connsiteY3" fmla="*/ 10246 h 1646427"/>
                <a:gd name="connsiteX4" fmla="*/ 1455856 w 1473807"/>
                <a:gd name="connsiteY4" fmla="*/ 760540 h 1646427"/>
                <a:gd name="connsiteX5" fmla="*/ 1457292 w 1473807"/>
                <a:gd name="connsiteY5" fmla="*/ 811740 h 1646427"/>
                <a:gd name="connsiteX6" fmla="*/ 1348671 w 1473807"/>
                <a:gd name="connsiteY6" fmla="*/ 960555 h 1646427"/>
                <a:gd name="connsiteX7" fmla="*/ 1219954 w 1473807"/>
                <a:gd name="connsiteY7" fmla="*/ 1209855 h 1646427"/>
                <a:gd name="connsiteX8" fmla="*/ 1166840 w 1473807"/>
                <a:gd name="connsiteY8" fmla="*/ 1375417 h 1646427"/>
                <a:gd name="connsiteX9" fmla="*/ 1121382 w 1473807"/>
                <a:gd name="connsiteY9" fmla="*/ 1631417 h 1646427"/>
                <a:gd name="connsiteX10" fmla="*/ 1104634 w 1473807"/>
                <a:gd name="connsiteY10" fmla="*/ 1646250 h 1646427"/>
                <a:gd name="connsiteX11" fmla="*/ 1056784 w 1473807"/>
                <a:gd name="connsiteY11" fmla="*/ 1646250 h 1646427"/>
                <a:gd name="connsiteX12" fmla="*/ 40442 w 1473807"/>
                <a:gd name="connsiteY12" fmla="*/ 1646250 h 1646427"/>
                <a:gd name="connsiteX13" fmla="*/ 1684 w 1473807"/>
                <a:gd name="connsiteY13" fmla="*/ 1604621 h 1646427"/>
                <a:gd name="connsiteX14" fmla="*/ 19388 w 1473807"/>
                <a:gd name="connsiteY14" fmla="*/ 1415133 h 1646427"/>
                <a:gd name="connsiteX15" fmla="*/ 16517 w 1473807"/>
                <a:gd name="connsiteY15" fmla="*/ 1392165 h 1646427"/>
                <a:gd name="connsiteX16" fmla="*/ 156240 w 1473807"/>
                <a:gd name="connsiteY16" fmla="*/ 839493 h 1646427"/>
                <a:gd name="connsiteX17" fmla="*/ 367260 w 1473807"/>
                <a:gd name="connsiteY17" fmla="*/ 403098 h 1646427"/>
                <a:gd name="connsiteX18" fmla="*/ 471574 w 1473807"/>
                <a:gd name="connsiteY18" fmla="*/ 245670 h 1646427"/>
                <a:gd name="connsiteX19" fmla="*/ 477795 w 1473807"/>
                <a:gd name="connsiteY19" fmla="*/ 210261 h 164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73807" h="1646427">
                  <a:moveTo>
                    <a:pt x="477795" y="210261"/>
                  </a:moveTo>
                  <a:cubicBezTo>
                    <a:pt x="500284" y="214089"/>
                    <a:pt x="514161" y="201648"/>
                    <a:pt x="526602" y="184900"/>
                  </a:cubicBezTo>
                  <a:cubicBezTo>
                    <a:pt x="571103" y="124609"/>
                    <a:pt x="618953" y="67188"/>
                    <a:pt x="669675" y="11682"/>
                  </a:cubicBezTo>
                  <a:cubicBezTo>
                    <a:pt x="683073" y="-3152"/>
                    <a:pt x="691686" y="-4109"/>
                    <a:pt x="706041" y="10246"/>
                  </a:cubicBezTo>
                  <a:cubicBezTo>
                    <a:pt x="955820" y="260504"/>
                    <a:pt x="1206077" y="510283"/>
                    <a:pt x="1455856" y="760540"/>
                  </a:cubicBezTo>
                  <a:cubicBezTo>
                    <a:pt x="1479303" y="783987"/>
                    <a:pt x="1479781" y="784465"/>
                    <a:pt x="1457292" y="811740"/>
                  </a:cubicBezTo>
                  <a:cubicBezTo>
                    <a:pt x="1418533" y="859112"/>
                    <a:pt x="1382645" y="908876"/>
                    <a:pt x="1348671" y="960555"/>
                  </a:cubicBezTo>
                  <a:cubicBezTo>
                    <a:pt x="1296993" y="1039508"/>
                    <a:pt x="1255842" y="1123724"/>
                    <a:pt x="1219954" y="1209855"/>
                  </a:cubicBezTo>
                  <a:cubicBezTo>
                    <a:pt x="1197943" y="1262969"/>
                    <a:pt x="1182631" y="1319432"/>
                    <a:pt x="1166840" y="1375417"/>
                  </a:cubicBezTo>
                  <a:cubicBezTo>
                    <a:pt x="1143872" y="1459634"/>
                    <a:pt x="1133345" y="1545765"/>
                    <a:pt x="1121382" y="1631417"/>
                  </a:cubicBezTo>
                  <a:cubicBezTo>
                    <a:pt x="1119947" y="1642901"/>
                    <a:pt x="1115161" y="1646250"/>
                    <a:pt x="1104634" y="1646250"/>
                  </a:cubicBezTo>
                  <a:cubicBezTo>
                    <a:pt x="1088844" y="1645772"/>
                    <a:pt x="1072575" y="1646250"/>
                    <a:pt x="1056784" y="1646250"/>
                  </a:cubicBezTo>
                  <a:cubicBezTo>
                    <a:pt x="718003" y="1646250"/>
                    <a:pt x="379223" y="1646250"/>
                    <a:pt x="40442" y="1646250"/>
                  </a:cubicBezTo>
                  <a:cubicBezTo>
                    <a:pt x="-4537" y="1646250"/>
                    <a:pt x="-1666" y="1651514"/>
                    <a:pt x="1684" y="1604621"/>
                  </a:cubicBezTo>
                  <a:cubicBezTo>
                    <a:pt x="5990" y="1541458"/>
                    <a:pt x="13646" y="1478296"/>
                    <a:pt x="19388" y="1415133"/>
                  </a:cubicBezTo>
                  <a:cubicBezTo>
                    <a:pt x="13168" y="1407956"/>
                    <a:pt x="15560" y="1399821"/>
                    <a:pt x="16517" y="1392165"/>
                  </a:cubicBezTo>
                  <a:cubicBezTo>
                    <a:pt x="41399" y="1202678"/>
                    <a:pt x="89728" y="1018932"/>
                    <a:pt x="156240" y="839493"/>
                  </a:cubicBezTo>
                  <a:cubicBezTo>
                    <a:pt x="212704" y="687329"/>
                    <a:pt x="284001" y="542343"/>
                    <a:pt x="367260" y="403098"/>
                  </a:cubicBezTo>
                  <a:cubicBezTo>
                    <a:pt x="399320" y="349027"/>
                    <a:pt x="435686" y="297349"/>
                    <a:pt x="471574" y="245670"/>
                  </a:cubicBezTo>
                  <a:cubicBezTo>
                    <a:pt x="479709" y="234665"/>
                    <a:pt x="483058" y="223659"/>
                    <a:pt x="477795" y="210261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77F111DB-0E4F-41BF-A742-A7113FF8B2FF}"/>
                </a:ext>
              </a:extLst>
            </p:cNvPr>
            <p:cNvSpPr/>
            <p:nvPr/>
          </p:nvSpPr>
          <p:spPr>
            <a:xfrm>
              <a:off x="7229488" y="3197036"/>
              <a:ext cx="1472874" cy="1646250"/>
            </a:xfrm>
            <a:custGeom>
              <a:avLst/>
              <a:gdLst>
                <a:gd name="connsiteX0" fmla="*/ 344884 w 1472874"/>
                <a:gd name="connsiteY0" fmla="*/ 1586916 h 1646250"/>
                <a:gd name="connsiteX1" fmla="*/ 324787 w 1472874"/>
                <a:gd name="connsiteY1" fmla="*/ 1453413 h 1646250"/>
                <a:gd name="connsiteX2" fmla="*/ 315695 w 1472874"/>
                <a:gd name="connsiteY2" fmla="*/ 1414655 h 1646250"/>
                <a:gd name="connsiteX3" fmla="*/ 264974 w 1472874"/>
                <a:gd name="connsiteY3" fmla="*/ 1243829 h 1646250"/>
                <a:gd name="connsiteX4" fmla="*/ 134343 w 1472874"/>
                <a:gd name="connsiteY4" fmla="*/ 976824 h 1646250"/>
                <a:gd name="connsiteX5" fmla="*/ 11845 w 1472874"/>
                <a:gd name="connsiteY5" fmla="*/ 808869 h 1646250"/>
                <a:gd name="connsiteX6" fmla="*/ 13281 w 1472874"/>
                <a:gd name="connsiteY6" fmla="*/ 762454 h 1646250"/>
                <a:gd name="connsiteX7" fmla="*/ 766446 w 1472874"/>
                <a:gd name="connsiteY7" fmla="*/ 10246 h 1646250"/>
                <a:gd name="connsiteX8" fmla="*/ 803769 w 1472874"/>
                <a:gd name="connsiteY8" fmla="*/ 11682 h 1646250"/>
                <a:gd name="connsiteX9" fmla="*/ 965982 w 1472874"/>
                <a:gd name="connsiteY9" fmla="*/ 208825 h 1646250"/>
                <a:gd name="connsiteX10" fmla="*/ 990385 w 1472874"/>
                <a:gd name="connsiteY10" fmla="*/ 230837 h 1646250"/>
                <a:gd name="connsiteX11" fmla="*/ 1222460 w 1472874"/>
                <a:gd name="connsiteY11" fmla="*/ 621774 h 1646250"/>
                <a:gd name="connsiteX12" fmla="*/ 1283708 w 1472874"/>
                <a:gd name="connsiteY12" fmla="*/ 761497 h 1646250"/>
                <a:gd name="connsiteX13" fmla="*/ 1304284 w 1472874"/>
                <a:gd name="connsiteY13" fmla="*/ 807912 h 1646250"/>
                <a:gd name="connsiteX14" fmla="*/ 1435872 w 1472874"/>
                <a:gd name="connsiteY14" fmla="*/ 1269190 h 1646250"/>
                <a:gd name="connsiteX15" fmla="*/ 1460276 w 1472874"/>
                <a:gd name="connsiteY15" fmla="*/ 1412741 h 1646250"/>
                <a:gd name="connsiteX16" fmla="*/ 1461711 w 1472874"/>
                <a:gd name="connsiteY16" fmla="*/ 1453413 h 1646250"/>
                <a:gd name="connsiteX17" fmla="*/ 1463147 w 1472874"/>
                <a:gd name="connsiteY17" fmla="*/ 1529017 h 1646250"/>
                <a:gd name="connsiteX18" fmla="*/ 1470803 w 1472874"/>
                <a:gd name="connsiteY18" fmla="*/ 1616583 h 1646250"/>
                <a:gd name="connsiteX19" fmla="*/ 1444007 w 1472874"/>
                <a:gd name="connsiteY19" fmla="*/ 1646251 h 1646250"/>
                <a:gd name="connsiteX20" fmla="*/ 975073 w 1472874"/>
                <a:gd name="connsiteY20" fmla="*/ 1646251 h 1646250"/>
                <a:gd name="connsiteX21" fmla="*/ 379336 w 1472874"/>
                <a:gd name="connsiteY21" fmla="*/ 1646251 h 1646250"/>
                <a:gd name="connsiteX22" fmla="*/ 353497 w 1472874"/>
                <a:gd name="connsiteY22" fmla="*/ 1644336 h 1646250"/>
                <a:gd name="connsiteX23" fmla="*/ 344884 w 1472874"/>
                <a:gd name="connsiteY23" fmla="*/ 1586916 h 164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2874" h="1646250">
                  <a:moveTo>
                    <a:pt x="344884" y="1586916"/>
                  </a:moveTo>
                  <a:cubicBezTo>
                    <a:pt x="343927" y="1541458"/>
                    <a:pt x="331007" y="1497914"/>
                    <a:pt x="324787" y="1453413"/>
                  </a:cubicBezTo>
                  <a:cubicBezTo>
                    <a:pt x="316652" y="1441929"/>
                    <a:pt x="323351" y="1426617"/>
                    <a:pt x="315695" y="1414655"/>
                  </a:cubicBezTo>
                  <a:cubicBezTo>
                    <a:pt x="302297" y="1356756"/>
                    <a:pt x="286028" y="1299814"/>
                    <a:pt x="264974" y="1243829"/>
                  </a:cubicBezTo>
                  <a:cubicBezTo>
                    <a:pt x="230043" y="1150999"/>
                    <a:pt x="186978" y="1061519"/>
                    <a:pt x="134343" y="976824"/>
                  </a:cubicBezTo>
                  <a:cubicBezTo>
                    <a:pt x="97498" y="917968"/>
                    <a:pt x="58739" y="860069"/>
                    <a:pt x="11845" y="808869"/>
                  </a:cubicBezTo>
                  <a:cubicBezTo>
                    <a:pt x="-3945" y="791643"/>
                    <a:pt x="-4424" y="780637"/>
                    <a:pt x="13281" y="762454"/>
                  </a:cubicBezTo>
                  <a:cubicBezTo>
                    <a:pt x="265452" y="512675"/>
                    <a:pt x="516188" y="261461"/>
                    <a:pt x="766446" y="10246"/>
                  </a:cubicBezTo>
                  <a:cubicBezTo>
                    <a:pt x="780801" y="-4109"/>
                    <a:pt x="790371" y="-3152"/>
                    <a:pt x="803769" y="11682"/>
                  </a:cubicBezTo>
                  <a:cubicBezTo>
                    <a:pt x="860233" y="75323"/>
                    <a:pt x="913346" y="141835"/>
                    <a:pt x="965982" y="208825"/>
                  </a:cubicBezTo>
                  <a:cubicBezTo>
                    <a:pt x="975073" y="215046"/>
                    <a:pt x="984165" y="221267"/>
                    <a:pt x="990385" y="230837"/>
                  </a:cubicBezTo>
                  <a:cubicBezTo>
                    <a:pt x="1077952" y="355248"/>
                    <a:pt x="1156426" y="484922"/>
                    <a:pt x="1222460" y="621774"/>
                  </a:cubicBezTo>
                  <a:cubicBezTo>
                    <a:pt x="1244471" y="667710"/>
                    <a:pt x="1266003" y="713647"/>
                    <a:pt x="1283708" y="761497"/>
                  </a:cubicBezTo>
                  <a:cubicBezTo>
                    <a:pt x="1290886" y="776809"/>
                    <a:pt x="1296149" y="793078"/>
                    <a:pt x="1304284" y="807912"/>
                  </a:cubicBezTo>
                  <a:cubicBezTo>
                    <a:pt x="1360747" y="958162"/>
                    <a:pt x="1408119" y="1110805"/>
                    <a:pt x="1435872" y="1269190"/>
                  </a:cubicBezTo>
                  <a:cubicBezTo>
                    <a:pt x="1444485" y="1317040"/>
                    <a:pt x="1450227" y="1365369"/>
                    <a:pt x="1460276" y="1412741"/>
                  </a:cubicBezTo>
                  <a:cubicBezTo>
                    <a:pt x="1463147" y="1426139"/>
                    <a:pt x="1464104" y="1440015"/>
                    <a:pt x="1461711" y="1453413"/>
                  </a:cubicBezTo>
                  <a:cubicBezTo>
                    <a:pt x="1457405" y="1478774"/>
                    <a:pt x="1458362" y="1504135"/>
                    <a:pt x="1463147" y="1529017"/>
                  </a:cubicBezTo>
                  <a:cubicBezTo>
                    <a:pt x="1466018" y="1558206"/>
                    <a:pt x="1465061" y="1587395"/>
                    <a:pt x="1470803" y="1616583"/>
                  </a:cubicBezTo>
                  <a:cubicBezTo>
                    <a:pt x="1476066" y="1644336"/>
                    <a:pt x="1472717" y="1646251"/>
                    <a:pt x="1444007" y="1646251"/>
                  </a:cubicBezTo>
                  <a:cubicBezTo>
                    <a:pt x="1287536" y="1646251"/>
                    <a:pt x="1131544" y="1646251"/>
                    <a:pt x="975073" y="1646251"/>
                  </a:cubicBezTo>
                  <a:cubicBezTo>
                    <a:pt x="776494" y="1646251"/>
                    <a:pt x="577915" y="1646251"/>
                    <a:pt x="379336" y="1646251"/>
                  </a:cubicBezTo>
                  <a:cubicBezTo>
                    <a:pt x="370723" y="1646251"/>
                    <a:pt x="362110" y="1644815"/>
                    <a:pt x="353497" y="1644336"/>
                  </a:cubicBezTo>
                  <a:cubicBezTo>
                    <a:pt x="342970" y="1626632"/>
                    <a:pt x="354454" y="1605099"/>
                    <a:pt x="344884" y="1586916"/>
                  </a:cubicBezTo>
                  <a:close/>
                </a:path>
              </a:pathLst>
            </a:custGeom>
            <a:solidFill>
              <a:schemeClr val="accent4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376" y="2356976"/>
            <a:ext cx="1046250" cy="2418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3613" y="2244706"/>
            <a:ext cx="1428750" cy="23962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050" y="4856739"/>
            <a:ext cx="630000" cy="18787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0532" y="5024930"/>
            <a:ext cx="1448163" cy="171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87207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xmlns="" id="{5FB91B80-9011-453D-A115-78BA400A6D83}"/>
              </a:ext>
            </a:extLst>
          </p:cNvPr>
          <p:cNvSpPr/>
          <p:nvPr/>
        </p:nvSpPr>
        <p:spPr>
          <a:xfrm>
            <a:off x="6183923" y="1883120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xmlns="" id="{A56274B4-2BA8-4E38-8AB1-655EFF18FA6E}"/>
              </a:ext>
            </a:extLst>
          </p:cNvPr>
          <p:cNvSpPr/>
          <p:nvPr/>
        </p:nvSpPr>
        <p:spPr>
          <a:xfrm>
            <a:off x="6183923" y="2377736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xmlns="" id="{C74B41EE-3F20-4379-97E4-C6CAD47D82C0}"/>
              </a:ext>
            </a:extLst>
          </p:cNvPr>
          <p:cNvSpPr/>
          <p:nvPr/>
        </p:nvSpPr>
        <p:spPr>
          <a:xfrm>
            <a:off x="6183923" y="2872352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xmlns="" id="{0F7574D0-B304-4C2D-A4AC-F86578B976A3}"/>
              </a:ext>
            </a:extLst>
          </p:cNvPr>
          <p:cNvSpPr/>
          <p:nvPr/>
        </p:nvSpPr>
        <p:spPr>
          <a:xfrm>
            <a:off x="6183923" y="3366969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FAB79797-DA5A-4C26-B77F-3BA37128790D}"/>
              </a:ext>
            </a:extLst>
          </p:cNvPr>
          <p:cNvSpPr txBox="1"/>
          <p:nvPr/>
        </p:nvSpPr>
        <p:spPr>
          <a:xfrm>
            <a:off x="6362995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47C4D0B4-AB7C-4C23-8B94-C9040B20AB43}"/>
              </a:ext>
            </a:extLst>
          </p:cNvPr>
          <p:cNvSpPr txBox="1"/>
          <p:nvPr/>
        </p:nvSpPr>
        <p:spPr>
          <a:xfrm>
            <a:off x="6362995" y="232581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94651572-5066-4E10-8E7C-54B23D3BA4A6}"/>
              </a:ext>
            </a:extLst>
          </p:cNvPr>
          <p:cNvSpPr txBox="1"/>
          <p:nvPr/>
        </p:nvSpPr>
        <p:spPr>
          <a:xfrm>
            <a:off x="6362995" y="282042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1ED137DE-A845-4EB4-81BC-295C93332302}"/>
              </a:ext>
            </a:extLst>
          </p:cNvPr>
          <p:cNvSpPr txBox="1"/>
          <p:nvPr/>
        </p:nvSpPr>
        <p:spPr>
          <a:xfrm>
            <a:off x="6362995" y="3315046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10D60E49-43EE-4B8E-9016-2A50B1554C53}"/>
              </a:ext>
            </a:extLst>
          </p:cNvPr>
          <p:cNvSpPr txBox="1"/>
          <p:nvPr/>
        </p:nvSpPr>
        <p:spPr>
          <a:xfrm>
            <a:off x="6177512" y="3900633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411E6A43-FB7D-4475-A4BF-C5378C28EE2A}"/>
              </a:ext>
            </a:extLst>
          </p:cNvPr>
          <p:cNvSpPr txBox="1"/>
          <p:nvPr/>
        </p:nvSpPr>
        <p:spPr>
          <a:xfrm>
            <a:off x="6289361" y="4670074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450D3EBE-50CC-4F9C-89F0-5D5745849822}"/>
              </a:ext>
            </a:extLst>
          </p:cNvPr>
          <p:cNvSpPr txBox="1"/>
          <p:nvPr/>
        </p:nvSpPr>
        <p:spPr>
          <a:xfrm>
            <a:off x="7542999" y="3746838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B312C8BB-970F-4D35-B049-E3C83B15C3EF}"/>
              </a:ext>
            </a:extLst>
          </p:cNvPr>
          <p:cNvSpPr txBox="1"/>
          <p:nvPr/>
        </p:nvSpPr>
        <p:spPr>
          <a:xfrm>
            <a:off x="6458844" y="562418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36" name="그룹 2">
            <a:extLst>
              <a:ext uri="{FF2B5EF4-FFF2-40B4-BE49-F238E27FC236}">
                <a16:creationId xmlns:a16="http://schemas.microsoft.com/office/drawing/2014/main" xmlns="" id="{086D6623-9AE7-47D6-B29A-D9CC31F27EE7}"/>
              </a:ext>
            </a:extLst>
          </p:cNvPr>
          <p:cNvGrpSpPr/>
          <p:nvPr/>
        </p:nvGrpSpPr>
        <p:grpSpPr>
          <a:xfrm>
            <a:off x="9002396" y="5484896"/>
            <a:ext cx="1336251" cy="740235"/>
            <a:chOff x="4063676" y="4678833"/>
            <a:chExt cx="1336251" cy="740235"/>
          </a:xfrm>
        </p:grpSpPr>
        <p:sp>
          <p:nvSpPr>
            <p:cNvPr id="137" name="Round Same Side Corner Rectangle 20">
              <a:extLst>
                <a:ext uri="{FF2B5EF4-FFF2-40B4-BE49-F238E27FC236}">
                  <a16:creationId xmlns:a16="http://schemas.microsoft.com/office/drawing/2014/main" xmlns="" id="{4558BD11-E7C2-49BF-B0A6-0931A4B70207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xmlns="" id="{6E5BE241-422D-4076-AEC3-AC9084C28EE2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xmlns="" id="{45029C28-D882-4EBA-A300-779D2B09A142}"/>
              </a:ext>
            </a:extLst>
          </p:cNvPr>
          <p:cNvSpPr txBox="1"/>
          <p:nvPr/>
        </p:nvSpPr>
        <p:spPr>
          <a:xfrm>
            <a:off x="7373645" y="543951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B48F6CD1-68E1-45B8-ACC1-17F3E568693E}"/>
              </a:ext>
            </a:extLst>
          </p:cNvPr>
          <p:cNvSpPr txBox="1"/>
          <p:nvPr/>
        </p:nvSpPr>
        <p:spPr>
          <a:xfrm>
            <a:off x="10237407" y="543951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3758" y="5484896"/>
            <a:ext cx="896891" cy="84197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327" y="5544792"/>
            <a:ext cx="1174571" cy="87667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02" y="2459910"/>
            <a:ext cx="5201257" cy="400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7E56168-ABA9-4CA8-BFA4-75D55D3B462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90963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Mind </a:t>
            </a:r>
            <a:r>
              <a:rPr lang="en-US" dirty="0">
                <a:solidFill>
                  <a:schemeClr val="bg1"/>
                </a:solidFill>
              </a:rPr>
              <a:t>Infographic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13F4CDB-1D72-4C20-8F6D-BDF5E630EF6D}"/>
              </a:ext>
            </a:extLst>
          </p:cNvPr>
          <p:cNvSpPr/>
          <p:nvPr/>
        </p:nvSpPr>
        <p:spPr>
          <a:xfrm>
            <a:off x="0" y="2462553"/>
            <a:ext cx="6943464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ECE74BE-5E6A-430F-930D-1608D38B7CC8}"/>
              </a:ext>
            </a:extLst>
          </p:cNvPr>
          <p:cNvSpPr txBox="1"/>
          <p:nvPr/>
        </p:nvSpPr>
        <p:spPr>
          <a:xfrm>
            <a:off x="713380" y="2527279"/>
            <a:ext cx="620231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090F515-375C-43E7-B657-9F85FD44CD5D}"/>
              </a:ext>
            </a:extLst>
          </p:cNvPr>
          <p:cNvSpPr txBox="1"/>
          <p:nvPr/>
        </p:nvSpPr>
        <p:spPr>
          <a:xfrm>
            <a:off x="713378" y="3085100"/>
            <a:ext cx="62023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F220EE16-5B1A-4D23-9600-7E49802339E4}"/>
              </a:ext>
            </a:extLst>
          </p:cNvPr>
          <p:cNvGrpSpPr/>
          <p:nvPr/>
        </p:nvGrpSpPr>
        <p:grpSpPr>
          <a:xfrm>
            <a:off x="713378" y="1788840"/>
            <a:ext cx="3131919" cy="567656"/>
            <a:chOff x="6324699" y="2356411"/>
            <a:chExt cx="2736305" cy="56765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01B5DD6-5EB1-431B-B831-D6D58095F564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CD1B123D-283B-40A4-BA35-8C64526ABD5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58" name="Imagen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652" y="5193102"/>
            <a:ext cx="2985274" cy="136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46475" y="893217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xmlns="" id="{2FF71FFE-A0FF-4F0E-81EC-1BE3DAC319D5}"/>
              </a:ext>
            </a:extLst>
          </p:cNvPr>
          <p:cNvGrpSpPr/>
          <p:nvPr/>
        </p:nvGrpSpPr>
        <p:grpSpPr>
          <a:xfrm flipH="1">
            <a:off x="1350410" y="1885913"/>
            <a:ext cx="4652509" cy="4435733"/>
            <a:chOff x="6682151" y="1760821"/>
            <a:chExt cx="4652509" cy="4435733"/>
          </a:xfrm>
        </p:grpSpPr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xmlns="" id="{18E1324F-45E6-4905-81D1-199B39D03BB9}"/>
                </a:ext>
              </a:extLst>
            </p:cNvPr>
            <p:cNvCxnSpPr/>
            <p:nvPr/>
          </p:nvCxnSpPr>
          <p:spPr>
            <a:xfrm>
              <a:off x="7372198" y="2994879"/>
              <a:ext cx="1080000" cy="4210"/>
            </a:xfrm>
            <a:prstGeom prst="straightConnector1">
              <a:avLst/>
            </a:prstGeom>
            <a:ln w="38100">
              <a:solidFill>
                <a:schemeClr val="bg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xmlns="" id="{4F309F68-9ADA-4B10-9CFB-F2EA8688D998}"/>
                </a:ext>
              </a:extLst>
            </p:cNvPr>
            <p:cNvCxnSpPr/>
            <p:nvPr/>
          </p:nvCxnSpPr>
          <p:spPr>
            <a:xfrm>
              <a:off x="7727782" y="3977705"/>
              <a:ext cx="108000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xmlns="" id="{46210D13-3BF5-452C-8E6F-E7E444E751A6}"/>
                </a:ext>
              </a:extLst>
            </p:cNvPr>
            <p:cNvCxnSpPr/>
            <p:nvPr/>
          </p:nvCxnSpPr>
          <p:spPr>
            <a:xfrm>
              <a:off x="7372198" y="4956322"/>
              <a:ext cx="1080000" cy="0"/>
            </a:xfrm>
            <a:prstGeom prst="straightConnector1">
              <a:avLst/>
            </a:prstGeom>
            <a:ln w="38100">
              <a:solidFill>
                <a:schemeClr val="bg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xmlns="" id="{2B6FFEBA-E7AD-429B-9DE4-13A022DCC0A7}"/>
                </a:ext>
              </a:extLst>
            </p:cNvPr>
            <p:cNvCxnSpPr/>
            <p:nvPr/>
          </p:nvCxnSpPr>
          <p:spPr>
            <a:xfrm>
              <a:off x="6682151" y="5934939"/>
              <a:ext cx="1080000" cy="0"/>
            </a:xfrm>
            <a:prstGeom prst="straightConnector1">
              <a:avLst/>
            </a:prstGeom>
            <a:ln w="38100">
              <a:solidFill>
                <a:schemeClr val="accent5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xmlns="" id="{2EB9E3E8-C3DF-4A3A-B6ED-B45A23FD2601}"/>
                </a:ext>
              </a:extLst>
            </p:cNvPr>
            <p:cNvCxnSpPr/>
            <p:nvPr/>
          </p:nvCxnSpPr>
          <p:spPr>
            <a:xfrm>
              <a:off x="6682151" y="2016261"/>
              <a:ext cx="1080000" cy="0"/>
            </a:xfrm>
            <a:prstGeom prst="straightConnector1">
              <a:avLst/>
            </a:prstGeom>
            <a:ln w="38100">
              <a:solidFill>
                <a:schemeClr val="accent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그룹 12">
              <a:extLst>
                <a:ext uri="{FF2B5EF4-FFF2-40B4-BE49-F238E27FC236}">
                  <a16:creationId xmlns:a16="http://schemas.microsoft.com/office/drawing/2014/main" xmlns="" id="{49DCA51C-70E0-4BC3-98EC-47C345CBFA27}"/>
                </a:ext>
              </a:extLst>
            </p:cNvPr>
            <p:cNvGrpSpPr/>
            <p:nvPr/>
          </p:nvGrpSpPr>
          <p:grpSpPr>
            <a:xfrm>
              <a:off x="7923064" y="1760821"/>
              <a:ext cx="2435648" cy="523220"/>
              <a:chOff x="8899011" y="1711124"/>
              <a:chExt cx="2435648" cy="523220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xmlns="" id="{10AEC43E-4FE2-4FEF-A0A6-2B218670B9DC}"/>
                  </a:ext>
                </a:extLst>
              </p:cNvPr>
              <p:cNvSpPr txBox="1"/>
              <p:nvPr/>
            </p:nvSpPr>
            <p:spPr>
              <a:xfrm>
                <a:off x="8899011" y="1711124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/>
                    </a:solidFill>
                    <a:cs typeface="Arial" pitchFamily="34" charset="0"/>
                  </a:rPr>
                  <a:t>85</a:t>
                </a:r>
                <a:r>
                  <a:rPr lang="en-US" altLang="ko-KR" b="1" dirty="0">
                    <a:solidFill>
                      <a:schemeClr val="accent1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71" name="Text Placeholder 12">
                <a:extLst>
                  <a:ext uri="{FF2B5EF4-FFF2-40B4-BE49-F238E27FC236}">
                    <a16:creationId xmlns:a16="http://schemas.microsoft.com/office/drawing/2014/main" xmlns="" id="{40F574C4-9ED7-40D2-901F-9617AAD8F0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1733300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2" name="그룹 11">
              <a:extLst>
                <a:ext uri="{FF2B5EF4-FFF2-40B4-BE49-F238E27FC236}">
                  <a16:creationId xmlns:a16="http://schemas.microsoft.com/office/drawing/2014/main" xmlns="" id="{A86EF06A-6D5F-44C5-A776-A0A45FC66EAF}"/>
                </a:ext>
              </a:extLst>
            </p:cNvPr>
            <p:cNvGrpSpPr/>
            <p:nvPr/>
          </p:nvGrpSpPr>
          <p:grpSpPr>
            <a:xfrm>
              <a:off x="8584145" y="2734324"/>
              <a:ext cx="2433995" cy="523220"/>
              <a:chOff x="8900664" y="2587912"/>
              <a:chExt cx="2433995" cy="523220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xmlns="" id="{EC47686F-38DB-4886-AE94-E44B92DDFD9E}"/>
                  </a:ext>
                </a:extLst>
              </p:cNvPr>
              <p:cNvSpPr txBox="1"/>
              <p:nvPr/>
            </p:nvSpPr>
            <p:spPr>
              <a:xfrm>
                <a:off x="8900664" y="2587912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itchFamily="34" charset="0"/>
                  </a:rPr>
                  <a:t>70</a:t>
                </a:r>
                <a:r>
                  <a:rPr lang="en-US" altLang="ko-KR" b="1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4" name="Text Placeholder 12">
                <a:extLst>
                  <a:ext uri="{FF2B5EF4-FFF2-40B4-BE49-F238E27FC236}">
                    <a16:creationId xmlns:a16="http://schemas.microsoft.com/office/drawing/2014/main" xmlns="" id="{CD0DBFD6-97BF-40C4-AE99-F9C5E1A5BE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2616255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5" name="그룹 10">
              <a:extLst>
                <a:ext uri="{FF2B5EF4-FFF2-40B4-BE49-F238E27FC236}">
                  <a16:creationId xmlns:a16="http://schemas.microsoft.com/office/drawing/2014/main" xmlns="" id="{8B3FB423-F109-4637-A7E3-F5A012F68D68}"/>
                </a:ext>
              </a:extLst>
            </p:cNvPr>
            <p:cNvGrpSpPr/>
            <p:nvPr/>
          </p:nvGrpSpPr>
          <p:grpSpPr>
            <a:xfrm>
              <a:off x="8900665" y="3713994"/>
              <a:ext cx="2433995" cy="523220"/>
              <a:chOff x="8900664" y="3470867"/>
              <a:chExt cx="2433995" cy="523220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xmlns="" id="{884B1795-6A9A-4B5C-A77B-4BD4A2767ABE}"/>
                  </a:ext>
                </a:extLst>
              </p:cNvPr>
              <p:cNvSpPr txBox="1"/>
              <p:nvPr/>
            </p:nvSpPr>
            <p:spPr>
              <a:xfrm>
                <a:off x="8900664" y="3470867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3"/>
                    </a:solidFill>
                    <a:cs typeface="Arial" pitchFamily="34" charset="0"/>
                  </a:rPr>
                  <a:t>65</a:t>
                </a:r>
                <a:r>
                  <a:rPr lang="en-US" altLang="ko-KR" b="1" dirty="0">
                    <a:solidFill>
                      <a:schemeClr val="accent3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77" name="Text Placeholder 12">
                <a:extLst>
                  <a:ext uri="{FF2B5EF4-FFF2-40B4-BE49-F238E27FC236}">
                    <a16:creationId xmlns:a16="http://schemas.microsoft.com/office/drawing/2014/main" xmlns="" id="{B69B85F4-AF01-4169-AAFB-FD620993B4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3499210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8" name="그룹 3">
              <a:extLst>
                <a:ext uri="{FF2B5EF4-FFF2-40B4-BE49-F238E27FC236}">
                  <a16:creationId xmlns:a16="http://schemas.microsoft.com/office/drawing/2014/main" xmlns="" id="{C4124B7A-3C82-4763-8D9D-F9381BF72164}"/>
                </a:ext>
              </a:extLst>
            </p:cNvPr>
            <p:cNvGrpSpPr/>
            <p:nvPr/>
          </p:nvGrpSpPr>
          <p:grpSpPr>
            <a:xfrm>
              <a:off x="7924717" y="5673334"/>
              <a:ext cx="2433995" cy="523220"/>
              <a:chOff x="8900664" y="5236778"/>
              <a:chExt cx="2433995" cy="523220"/>
            </a:xfrm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xmlns="" id="{FA7421B6-7B68-403D-8B52-A08B4A365F87}"/>
                  </a:ext>
                </a:extLst>
              </p:cNvPr>
              <p:cNvSpPr txBox="1"/>
              <p:nvPr/>
            </p:nvSpPr>
            <p:spPr>
              <a:xfrm>
                <a:off x="8900664" y="5236778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5"/>
                    </a:solidFill>
                    <a:cs typeface="Arial" pitchFamily="34" charset="0"/>
                  </a:rPr>
                  <a:t>40</a:t>
                </a:r>
                <a:r>
                  <a:rPr lang="en-US" altLang="ko-KR" b="1" dirty="0">
                    <a:solidFill>
                      <a:schemeClr val="accent5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80" name="Text Placeholder 12">
                <a:extLst>
                  <a:ext uri="{FF2B5EF4-FFF2-40B4-BE49-F238E27FC236}">
                    <a16:creationId xmlns:a16="http://schemas.microsoft.com/office/drawing/2014/main" xmlns="" id="{1904E8FE-5764-4AD2-920D-B4A9E21C61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5265121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1" name="그룹 9">
              <a:extLst>
                <a:ext uri="{FF2B5EF4-FFF2-40B4-BE49-F238E27FC236}">
                  <a16:creationId xmlns:a16="http://schemas.microsoft.com/office/drawing/2014/main" xmlns="" id="{AF40FD4D-4477-48C5-B8FB-04E2DD0053D3}"/>
                </a:ext>
              </a:extLst>
            </p:cNvPr>
            <p:cNvGrpSpPr/>
            <p:nvPr/>
          </p:nvGrpSpPr>
          <p:grpSpPr>
            <a:xfrm>
              <a:off x="8584145" y="4693665"/>
              <a:ext cx="2433995" cy="523220"/>
              <a:chOff x="8900664" y="4353822"/>
              <a:chExt cx="2433995" cy="52322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xmlns="" id="{48A82199-5FF7-464B-B69B-D3967B6AD3C6}"/>
                  </a:ext>
                </a:extLst>
              </p:cNvPr>
              <p:cNvSpPr txBox="1"/>
              <p:nvPr/>
            </p:nvSpPr>
            <p:spPr>
              <a:xfrm>
                <a:off x="8900664" y="4353822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itchFamily="34" charset="0"/>
                  </a:rPr>
                  <a:t>55</a:t>
                </a:r>
                <a:r>
                  <a:rPr lang="en-US" altLang="ko-KR" b="1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3" name="Text Placeholder 12">
                <a:extLst>
                  <a:ext uri="{FF2B5EF4-FFF2-40B4-BE49-F238E27FC236}">
                    <a16:creationId xmlns:a16="http://schemas.microsoft.com/office/drawing/2014/main" xmlns="" id="{B99C659C-D087-43C1-AE7C-B6EBFA8CB8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4382165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014" y="1450598"/>
            <a:ext cx="3457862" cy="501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2181</TotalTime>
  <Words>4615</Words>
  <Application>Microsoft Office PowerPoint</Application>
  <PresentationFormat>Panorámica</PresentationFormat>
  <Paragraphs>586</Paragraphs>
  <Slides>55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55</vt:i4>
      </vt:variant>
    </vt:vector>
  </HeadingPairs>
  <TitlesOfParts>
    <vt:vector size="63" baseType="lpstr">
      <vt:lpstr>Arial Unicode MS</vt:lpstr>
      <vt:lpstr>FZShuTi</vt:lpstr>
      <vt:lpstr>Arial</vt:lpstr>
      <vt:lpstr>Calibri</vt:lpstr>
      <vt:lpstr>HY견명조</vt:lpstr>
      <vt:lpstr>Wingdings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141</cp:revision>
  <dcterms:created xsi:type="dcterms:W3CDTF">2020-01-20T05:08:25Z</dcterms:created>
  <dcterms:modified xsi:type="dcterms:W3CDTF">2021-09-06T20:07:20Z</dcterms:modified>
</cp:coreProperties>
</file>