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9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10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4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4"/>
    <p:sldMasterId id="2147483746" r:id="rId5"/>
    <p:sldMasterId id="2147483754" r:id="rId6"/>
    <p:sldMasterId id="2147483766" r:id="rId7"/>
    <p:sldMasterId id="2147483773" r:id="rId8"/>
    <p:sldMasterId id="2147483693" r:id="rId9"/>
    <p:sldMasterId id="2147483697" r:id="rId10"/>
    <p:sldMasterId id="2147483711" r:id="rId11"/>
    <p:sldMasterId id="2147483720" r:id="rId12"/>
    <p:sldMasterId id="2147483729" r:id="rId13"/>
    <p:sldMasterId id="2147483798" r:id="rId14"/>
    <p:sldMasterId id="2147483808" r:id="rId15"/>
    <p:sldMasterId id="2147483818" r:id="rId16"/>
    <p:sldMasterId id="2147483826" r:id="rId17"/>
    <p:sldMasterId id="2147483840" r:id="rId18"/>
  </p:sldMasterIdLst>
  <p:notesMasterIdLst>
    <p:notesMasterId r:id="rId45"/>
  </p:notesMasterIdLst>
  <p:handoutMasterIdLst>
    <p:handoutMasterId r:id="rId46"/>
  </p:handoutMasterIdLst>
  <p:sldIdLst>
    <p:sldId id="1250" r:id="rId19"/>
    <p:sldId id="1251" r:id="rId20"/>
    <p:sldId id="1252" r:id="rId21"/>
    <p:sldId id="1341" r:id="rId22"/>
    <p:sldId id="1342" r:id="rId23"/>
    <p:sldId id="1256" r:id="rId24"/>
    <p:sldId id="1269" r:id="rId25"/>
    <p:sldId id="1287" r:id="rId26"/>
    <p:sldId id="1257" r:id="rId27"/>
    <p:sldId id="1289" r:id="rId28"/>
    <p:sldId id="1290" r:id="rId29"/>
    <p:sldId id="1258" r:id="rId30"/>
    <p:sldId id="1231" r:id="rId31"/>
    <p:sldId id="1272" r:id="rId32"/>
    <p:sldId id="1273" r:id="rId33"/>
    <p:sldId id="1274" r:id="rId34"/>
    <p:sldId id="1232" r:id="rId35"/>
    <p:sldId id="1275" r:id="rId36"/>
    <p:sldId id="1276" r:id="rId37"/>
    <p:sldId id="1277" r:id="rId38"/>
    <p:sldId id="1233" r:id="rId39"/>
    <p:sldId id="1262" r:id="rId40"/>
    <p:sldId id="1235" r:id="rId41"/>
    <p:sldId id="1291" r:id="rId42"/>
    <p:sldId id="1282" r:id="rId43"/>
    <p:sldId id="1278" r:id="rId44"/>
  </p:sldIdLst>
  <p:sldSz cx="9144000" cy="6858000" type="screen4x3"/>
  <p:notesSz cx="6735763" cy="9866313"/>
  <p:embeddedFontLst>
    <p:embeddedFont>
      <p:font typeface="Bahnschrift SemiBold" panose="020B0502040204020203" pitchFamily="34" charset="0"/>
      <p:bold r:id="rId47"/>
    </p:embeddedFont>
    <p:embeddedFont>
      <p:font typeface="Dosis" pitchFamily="2" charset="0"/>
      <p:regular r:id="rId48"/>
      <p:bold r:id="rId49"/>
    </p:embeddedFont>
    <p:embeddedFont>
      <p:font typeface="Dosis ExtraBold" pitchFamily="2" charset="0"/>
      <p:bold r:id="rId50"/>
    </p:embeddedFont>
    <p:embeddedFont>
      <p:font typeface="Dosis Medium" pitchFamily="2" charset="0"/>
      <p:regular r:id="rId51"/>
      <p:bold r:id="rId52"/>
    </p:embeddedFont>
    <p:embeddedFont>
      <p:font typeface="Dosis SemiBold" pitchFamily="2" charset="0"/>
      <p:regular r:id="rId53"/>
      <p:bold r:id="rId54"/>
    </p:embeddedFont>
    <p:embeddedFont>
      <p:font typeface="Mistral" panose="03090702030407020403" pitchFamily="66" charset="0"/>
      <p:regular r:id="rId5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EBE6EC"/>
    <a:srgbClr val="D9D9D9"/>
    <a:srgbClr val="AFABAB"/>
    <a:srgbClr val="EAF8FE"/>
    <a:srgbClr val="9EE0F4"/>
    <a:srgbClr val="A1A6BC"/>
    <a:srgbClr val="565F88"/>
    <a:srgbClr val="4B5377"/>
    <a:srgbClr val="219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12" autoAdjust="0"/>
    <p:restoredTop sz="95363" autoAdjust="0"/>
  </p:normalViewPr>
  <p:slideViewPr>
    <p:cSldViewPr snapToGrid="0">
      <p:cViewPr varScale="1">
        <p:scale>
          <a:sx n="77" d="100"/>
          <a:sy n="77" d="100"/>
        </p:scale>
        <p:origin x="579" y="45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44" d="100"/>
          <a:sy n="44" d="100"/>
        </p:scale>
        <p:origin x="3036" y="3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slide" Target="slides/slide24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2.xml"/><Relationship Id="rId29" Type="http://schemas.openxmlformats.org/officeDocument/2006/relationships/slide" Target="slides/slide11.xml"/><Relationship Id="rId41" Type="http://schemas.openxmlformats.org/officeDocument/2006/relationships/slide" Target="slides/slide23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slide" Target="slides/slide22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font" Target="fonts/font3.fntdata"/><Relationship Id="rId57" Type="http://schemas.openxmlformats.org/officeDocument/2006/relationships/viewProps" Target="viewProps.xml"/><Relationship Id="rId61" Type="http://schemas.microsoft.com/office/2018/10/relationships/authors" Target="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font" Target="fonts/font6.fntdata"/><Relationship Id="rId6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font" Target="fonts/font2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handoutMaster" Target="handoutMasters/handoutMaster1.xml"/><Relationship Id="rId5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IAE BEZZAZ" userId="f9bc3cc0-8e1c-4944-afa8-b4b36bbf20e1" providerId="ADAL" clId="{D120C862-0564-4698-8284-A07D2CEFEC22}"/>
    <pc:docChg chg="undo custSel addSld delSld modSld">
      <pc:chgData name="LAMIAE BEZZAZ" userId="f9bc3cc0-8e1c-4944-afa8-b4b36bbf20e1" providerId="ADAL" clId="{D120C862-0564-4698-8284-A07D2CEFEC22}" dt="2026-04-16T13:20:04.967" v="507" actId="1076"/>
      <pc:docMkLst>
        <pc:docMk/>
      </pc:docMkLst>
      <pc:sldChg chg="add del">
        <pc:chgData name="LAMIAE BEZZAZ" userId="f9bc3cc0-8e1c-4944-afa8-b4b36bbf20e1" providerId="ADAL" clId="{D120C862-0564-4698-8284-A07D2CEFEC22}" dt="2026-04-16T12:37:37.821" v="2" actId="47"/>
        <pc:sldMkLst>
          <pc:docMk/>
          <pc:sldMk cId="4292751221" sldId="1117"/>
        </pc:sldMkLst>
      </pc:sldChg>
      <pc:sldChg chg="addSp delSp modSp add del">
        <pc:chgData name="LAMIAE BEZZAZ" userId="f9bc3cc0-8e1c-4944-afa8-b4b36bbf20e1" providerId="ADAL" clId="{D120C862-0564-4698-8284-A07D2CEFEC22}" dt="2026-04-16T13:20:04.967" v="507" actId="1076"/>
        <pc:sldMkLst>
          <pc:docMk/>
          <pc:sldMk cId="2448685570" sldId="1231"/>
        </pc:sldMkLst>
        <pc:spChg chg="mod">
          <ac:chgData name="LAMIAE BEZZAZ" userId="f9bc3cc0-8e1c-4944-afa8-b4b36bbf20e1" providerId="ADAL" clId="{D120C862-0564-4698-8284-A07D2CEFEC22}" dt="2026-04-16T12:37:52.973" v="13"/>
          <ac:spMkLst>
            <pc:docMk/>
            <pc:sldMk cId="2448685570" sldId="1231"/>
            <ac:spMk id="16" creationId="{5AE8B19C-F9BD-C41B-5519-216C3062AD85}"/>
          </ac:spMkLst>
        </pc:spChg>
        <pc:picChg chg="add mod">
          <ac:chgData name="LAMIAE BEZZAZ" userId="f9bc3cc0-8e1c-4944-afa8-b4b36bbf20e1" providerId="ADAL" clId="{D120C862-0564-4698-8284-A07D2CEFEC22}" dt="2026-04-16T13:19:42.774" v="502" actId="1076"/>
          <ac:picMkLst>
            <pc:docMk/>
            <pc:sldMk cId="2448685570" sldId="1231"/>
            <ac:picMk id="12" creationId="{EB53EFBC-C37D-4E64-A737-5B2E5DA78DFE}"/>
          </ac:picMkLst>
        </pc:picChg>
        <pc:picChg chg="del">
          <ac:chgData name="LAMIAE BEZZAZ" userId="f9bc3cc0-8e1c-4944-afa8-b4b36bbf20e1" providerId="ADAL" clId="{D120C862-0564-4698-8284-A07D2CEFEC22}" dt="2026-04-16T12:40:37.139" v="24" actId="478"/>
          <ac:picMkLst>
            <pc:docMk/>
            <pc:sldMk cId="2448685570" sldId="1231"/>
            <ac:picMk id="17" creationId="{50B7F0DE-DE23-4FEC-830F-D8EA2B5B1D8E}"/>
          </ac:picMkLst>
        </pc:picChg>
        <pc:picChg chg="del">
          <ac:chgData name="LAMIAE BEZZAZ" userId="f9bc3cc0-8e1c-4944-afa8-b4b36bbf20e1" providerId="ADAL" clId="{D120C862-0564-4698-8284-A07D2CEFEC22}" dt="2026-04-16T12:40:28.692" v="19" actId="478"/>
          <ac:picMkLst>
            <pc:docMk/>
            <pc:sldMk cId="2448685570" sldId="1231"/>
            <ac:picMk id="18" creationId="{67ABE1F4-ED87-4A8E-AE7D-8029130A78D6}"/>
          </ac:picMkLst>
        </pc:picChg>
        <pc:picChg chg="del">
          <ac:chgData name="LAMIAE BEZZAZ" userId="f9bc3cc0-8e1c-4944-afa8-b4b36bbf20e1" providerId="ADAL" clId="{D120C862-0564-4698-8284-A07D2CEFEC22}" dt="2026-04-16T12:40:37.139" v="24" actId="478"/>
          <ac:picMkLst>
            <pc:docMk/>
            <pc:sldMk cId="2448685570" sldId="1231"/>
            <ac:picMk id="19" creationId="{AC836EDF-1921-47F9-9698-85C2C9870B04}"/>
          </ac:picMkLst>
        </pc:picChg>
        <pc:picChg chg="del">
          <ac:chgData name="LAMIAE BEZZAZ" userId="f9bc3cc0-8e1c-4944-afa8-b4b36bbf20e1" providerId="ADAL" clId="{D120C862-0564-4698-8284-A07D2CEFEC22}" dt="2026-04-16T12:40:37.139" v="24" actId="478"/>
          <ac:picMkLst>
            <pc:docMk/>
            <pc:sldMk cId="2448685570" sldId="1231"/>
            <ac:picMk id="20" creationId="{1BBC28CE-3FA1-48A4-8363-70091BAC4707}"/>
          </ac:picMkLst>
        </pc:picChg>
        <pc:picChg chg="del">
          <ac:chgData name="LAMIAE BEZZAZ" userId="f9bc3cc0-8e1c-4944-afa8-b4b36bbf20e1" providerId="ADAL" clId="{D120C862-0564-4698-8284-A07D2CEFEC22}" dt="2026-04-16T12:40:34.447" v="23" actId="478"/>
          <ac:picMkLst>
            <pc:docMk/>
            <pc:sldMk cId="2448685570" sldId="1231"/>
            <ac:picMk id="21" creationId="{103C3FAB-FE56-4836-BAF0-A8C311065EF5}"/>
          </ac:picMkLst>
        </pc:picChg>
        <pc:picChg chg="add del mod">
          <ac:chgData name="LAMIAE BEZZAZ" userId="f9bc3cc0-8e1c-4944-afa8-b4b36bbf20e1" providerId="ADAL" clId="{D120C862-0564-4698-8284-A07D2CEFEC22}" dt="2026-04-16T12:40:34.447" v="23" actId="478"/>
          <ac:picMkLst>
            <pc:docMk/>
            <pc:sldMk cId="2448685570" sldId="1231"/>
            <ac:picMk id="22" creationId="{E37F72C7-A146-4AA8-98D3-5913ABF390E2}"/>
          </ac:picMkLst>
        </pc:picChg>
        <pc:picChg chg="add del mod">
          <ac:chgData name="LAMIAE BEZZAZ" userId="f9bc3cc0-8e1c-4944-afa8-b4b36bbf20e1" providerId="ADAL" clId="{D120C862-0564-4698-8284-A07D2CEFEC22}" dt="2026-04-16T12:40:34.447" v="23" actId="478"/>
          <ac:picMkLst>
            <pc:docMk/>
            <pc:sldMk cId="2448685570" sldId="1231"/>
            <ac:picMk id="23" creationId="{46C534C3-F712-4B73-B6DE-35CF5F569130}"/>
          </ac:picMkLst>
        </pc:picChg>
        <pc:picChg chg="add del mod">
          <ac:chgData name="LAMIAE BEZZAZ" userId="f9bc3cc0-8e1c-4944-afa8-b4b36bbf20e1" providerId="ADAL" clId="{D120C862-0564-4698-8284-A07D2CEFEC22}" dt="2026-04-16T12:40:34.447" v="23" actId="478"/>
          <ac:picMkLst>
            <pc:docMk/>
            <pc:sldMk cId="2448685570" sldId="1231"/>
            <ac:picMk id="24" creationId="{496CF97C-D5F4-4E2B-8436-D438F80E2F56}"/>
          </ac:picMkLst>
        </pc:picChg>
        <pc:picChg chg="add mod">
          <ac:chgData name="LAMIAE BEZZAZ" userId="f9bc3cc0-8e1c-4944-afa8-b4b36bbf20e1" providerId="ADAL" clId="{D120C862-0564-4698-8284-A07D2CEFEC22}" dt="2026-04-16T13:19:40.677" v="501" actId="1076"/>
          <ac:picMkLst>
            <pc:docMk/>
            <pc:sldMk cId="2448685570" sldId="1231"/>
            <ac:picMk id="25" creationId="{76FB66A7-58F7-4737-AFDC-96AC0AD8EEDD}"/>
          </ac:picMkLst>
        </pc:picChg>
        <pc:picChg chg="add mod">
          <ac:chgData name="LAMIAE BEZZAZ" userId="f9bc3cc0-8e1c-4944-afa8-b4b36bbf20e1" providerId="ADAL" clId="{D120C862-0564-4698-8284-A07D2CEFEC22}" dt="2026-04-16T13:19:59.333" v="506" actId="14100"/>
          <ac:picMkLst>
            <pc:docMk/>
            <pc:sldMk cId="2448685570" sldId="1231"/>
            <ac:picMk id="27" creationId="{482072FD-9AC2-4AF2-AAB4-A680544196CA}"/>
          </ac:picMkLst>
        </pc:picChg>
        <pc:picChg chg="add mod">
          <ac:chgData name="LAMIAE BEZZAZ" userId="f9bc3cc0-8e1c-4944-afa8-b4b36bbf20e1" providerId="ADAL" clId="{D120C862-0564-4698-8284-A07D2CEFEC22}" dt="2026-04-16T13:20:04.967" v="507" actId="1076"/>
          <ac:picMkLst>
            <pc:docMk/>
            <pc:sldMk cId="2448685570" sldId="1231"/>
            <ac:picMk id="28" creationId="{CB9E58F7-5624-4949-BEF5-7F835E362EEC}"/>
          </ac:picMkLst>
        </pc:picChg>
        <pc:picChg chg="add mod">
          <ac:chgData name="LAMIAE BEZZAZ" userId="f9bc3cc0-8e1c-4944-afa8-b4b36bbf20e1" providerId="ADAL" clId="{D120C862-0564-4698-8284-A07D2CEFEC22}" dt="2026-04-16T13:19:31.257" v="499" actId="14100"/>
          <ac:picMkLst>
            <pc:docMk/>
            <pc:sldMk cId="2448685570" sldId="1231"/>
            <ac:picMk id="29" creationId="{C1AF2E52-85E1-48B4-A01A-0938D06A4320}"/>
          </ac:picMkLst>
        </pc:picChg>
      </pc:sldChg>
      <pc:sldChg chg="addSp delSp modSp add del">
        <pc:chgData name="LAMIAE BEZZAZ" userId="f9bc3cc0-8e1c-4944-afa8-b4b36bbf20e1" providerId="ADAL" clId="{D120C862-0564-4698-8284-A07D2CEFEC22}" dt="2026-04-16T13:14:22.857" v="339" actId="1076"/>
        <pc:sldMkLst>
          <pc:docMk/>
          <pc:sldMk cId="155981778" sldId="1232"/>
        </pc:sldMkLst>
        <pc:spChg chg="mod">
          <ac:chgData name="LAMIAE BEZZAZ" userId="f9bc3cc0-8e1c-4944-afa8-b4b36bbf20e1" providerId="ADAL" clId="{D120C862-0564-4698-8284-A07D2CEFEC22}" dt="2026-04-16T12:37:52.973" v="13"/>
          <ac:spMkLst>
            <pc:docMk/>
            <pc:sldMk cId="155981778" sldId="1232"/>
            <ac:spMk id="16" creationId="{5AE8B19C-F9BD-C41B-5519-216C3062AD85}"/>
          </ac:spMkLst>
        </pc:spChg>
        <pc:picChg chg="del">
          <ac:chgData name="LAMIAE BEZZAZ" userId="f9bc3cc0-8e1c-4944-afa8-b4b36bbf20e1" providerId="ADAL" clId="{D120C862-0564-4698-8284-A07D2CEFEC22}" dt="2026-04-16T12:41:57.439" v="32" actId="478"/>
          <ac:picMkLst>
            <pc:docMk/>
            <pc:sldMk cId="155981778" sldId="1232"/>
            <ac:picMk id="12" creationId="{5FD27CD4-5275-418C-9493-162508B82C8A}"/>
          </ac:picMkLst>
        </pc:picChg>
        <pc:picChg chg="del">
          <ac:chgData name="LAMIAE BEZZAZ" userId="f9bc3cc0-8e1c-4944-afa8-b4b36bbf20e1" providerId="ADAL" clId="{D120C862-0564-4698-8284-A07D2CEFEC22}" dt="2026-04-16T12:41:54.617" v="29" actId="478"/>
          <ac:picMkLst>
            <pc:docMk/>
            <pc:sldMk cId="155981778" sldId="1232"/>
            <ac:picMk id="13" creationId="{BC9993F0-B4A1-454F-B5A8-5328DC464E87}"/>
          </ac:picMkLst>
        </pc:picChg>
        <pc:picChg chg="mod">
          <ac:chgData name="LAMIAE BEZZAZ" userId="f9bc3cc0-8e1c-4944-afa8-b4b36bbf20e1" providerId="ADAL" clId="{D120C862-0564-4698-8284-A07D2CEFEC22}" dt="2026-04-16T13:14:00.937" v="334" actId="1076"/>
          <ac:picMkLst>
            <pc:docMk/>
            <pc:sldMk cId="155981778" sldId="1232"/>
            <ac:picMk id="15" creationId="{0DD8C49C-806A-4256-948D-AB7BDF0C7F19}"/>
          </ac:picMkLst>
        </pc:picChg>
        <pc:picChg chg="del">
          <ac:chgData name="LAMIAE BEZZAZ" userId="f9bc3cc0-8e1c-4944-afa8-b4b36bbf20e1" providerId="ADAL" clId="{D120C862-0564-4698-8284-A07D2CEFEC22}" dt="2026-04-16T12:41:55.965" v="30" actId="478"/>
          <ac:picMkLst>
            <pc:docMk/>
            <pc:sldMk cId="155981778" sldId="1232"/>
            <ac:picMk id="17" creationId="{05EF7900-9E64-4C33-8375-D6EC1D976C8D}"/>
          </ac:picMkLst>
        </pc:picChg>
        <pc:picChg chg="del">
          <ac:chgData name="LAMIAE BEZZAZ" userId="f9bc3cc0-8e1c-4944-afa8-b4b36bbf20e1" providerId="ADAL" clId="{D120C862-0564-4698-8284-A07D2CEFEC22}" dt="2026-04-16T12:41:56.766" v="31" actId="478"/>
          <ac:picMkLst>
            <pc:docMk/>
            <pc:sldMk cId="155981778" sldId="1232"/>
            <ac:picMk id="18" creationId="{5366B573-A209-40B1-92AB-064C7B4E8E7C}"/>
          </ac:picMkLst>
        </pc:picChg>
        <pc:picChg chg="add mod">
          <ac:chgData name="LAMIAE BEZZAZ" userId="f9bc3cc0-8e1c-4944-afa8-b4b36bbf20e1" providerId="ADAL" clId="{D120C862-0564-4698-8284-A07D2CEFEC22}" dt="2026-04-16T13:14:07.369" v="336" actId="1076"/>
          <ac:picMkLst>
            <pc:docMk/>
            <pc:sldMk cId="155981778" sldId="1232"/>
            <ac:picMk id="19" creationId="{F525C402-7164-4B86-9210-F443814915C8}"/>
          </ac:picMkLst>
        </pc:picChg>
        <pc:picChg chg="add mod">
          <ac:chgData name="LAMIAE BEZZAZ" userId="f9bc3cc0-8e1c-4944-afa8-b4b36bbf20e1" providerId="ADAL" clId="{D120C862-0564-4698-8284-A07D2CEFEC22}" dt="2026-04-16T13:14:14.477" v="338" actId="1076"/>
          <ac:picMkLst>
            <pc:docMk/>
            <pc:sldMk cId="155981778" sldId="1232"/>
            <ac:picMk id="20" creationId="{8671F853-A2A3-43B8-9C26-B50CDDA9BCBD}"/>
          </ac:picMkLst>
        </pc:picChg>
        <pc:picChg chg="add mod">
          <ac:chgData name="LAMIAE BEZZAZ" userId="f9bc3cc0-8e1c-4944-afa8-b4b36bbf20e1" providerId="ADAL" clId="{D120C862-0564-4698-8284-A07D2CEFEC22}" dt="2026-04-16T13:14:04.689" v="335" actId="1076"/>
          <ac:picMkLst>
            <pc:docMk/>
            <pc:sldMk cId="155981778" sldId="1232"/>
            <ac:picMk id="21" creationId="{97A2AA34-8717-4168-BD0B-093640B2EDE8}"/>
          </ac:picMkLst>
        </pc:picChg>
        <pc:picChg chg="add mod">
          <ac:chgData name="LAMIAE BEZZAZ" userId="f9bc3cc0-8e1c-4944-afa8-b4b36bbf20e1" providerId="ADAL" clId="{D120C862-0564-4698-8284-A07D2CEFEC22}" dt="2026-04-16T13:14:22.857" v="339" actId="1076"/>
          <ac:picMkLst>
            <pc:docMk/>
            <pc:sldMk cId="155981778" sldId="1232"/>
            <ac:picMk id="22" creationId="{72D51636-8100-4F39-BC29-6C41AEE23EED}"/>
          </ac:picMkLst>
        </pc:picChg>
      </pc:sldChg>
      <pc:sldChg chg="modSp add del">
        <pc:chgData name="LAMIAE BEZZAZ" userId="f9bc3cc0-8e1c-4944-afa8-b4b36bbf20e1" providerId="ADAL" clId="{D120C862-0564-4698-8284-A07D2CEFEC22}" dt="2026-04-16T12:37:52.973" v="13"/>
        <pc:sldMkLst>
          <pc:docMk/>
          <pc:sldMk cId="1336974588" sldId="1233"/>
        </pc:sldMkLst>
        <pc:spChg chg="mod">
          <ac:chgData name="LAMIAE BEZZAZ" userId="f9bc3cc0-8e1c-4944-afa8-b4b36bbf20e1" providerId="ADAL" clId="{D120C862-0564-4698-8284-A07D2CEFEC22}" dt="2026-04-16T12:37:52.973" v="13"/>
          <ac:spMkLst>
            <pc:docMk/>
            <pc:sldMk cId="1336974588" sldId="1233"/>
            <ac:spMk id="16" creationId="{5AE8B19C-F9BD-C41B-5519-216C3062AD85}"/>
          </ac:spMkLst>
        </pc:spChg>
      </pc:sldChg>
      <pc:sldChg chg="modSp add del">
        <pc:chgData name="LAMIAE BEZZAZ" userId="f9bc3cc0-8e1c-4944-afa8-b4b36bbf20e1" providerId="ADAL" clId="{D120C862-0564-4698-8284-A07D2CEFEC22}" dt="2026-04-16T13:17:05.470" v="389" actId="20577"/>
        <pc:sldMkLst>
          <pc:docMk/>
          <pc:sldMk cId="4011736690" sldId="1235"/>
        </pc:sldMkLst>
        <pc:spChg chg="mod">
          <ac:chgData name="LAMIAE BEZZAZ" userId="f9bc3cc0-8e1c-4944-afa8-b4b36bbf20e1" providerId="ADAL" clId="{D120C862-0564-4698-8284-A07D2CEFEC22}" dt="2026-04-16T12:37:52.973" v="13"/>
          <ac:spMkLst>
            <pc:docMk/>
            <pc:sldMk cId="4011736690" sldId="1235"/>
            <ac:spMk id="2" creationId="{6656CA4A-9F26-CDC0-40B5-A7DFF0D791AC}"/>
          </ac:spMkLst>
        </pc:spChg>
        <pc:spChg chg="mod">
          <ac:chgData name="LAMIAE BEZZAZ" userId="f9bc3cc0-8e1c-4944-afa8-b4b36bbf20e1" providerId="ADAL" clId="{D120C862-0564-4698-8284-A07D2CEFEC22}" dt="2026-04-16T13:15:23.346" v="371" actId="20577"/>
          <ac:spMkLst>
            <pc:docMk/>
            <pc:sldMk cId="4011736690" sldId="1235"/>
            <ac:spMk id="4" creationId="{CE8506C9-7DE4-5B26-01EB-FDD6121FC0A7}"/>
          </ac:spMkLst>
        </pc:spChg>
        <pc:spChg chg="mod">
          <ac:chgData name="LAMIAE BEZZAZ" userId="f9bc3cc0-8e1c-4944-afa8-b4b36bbf20e1" providerId="ADAL" clId="{D120C862-0564-4698-8284-A07D2CEFEC22}" dt="2026-04-16T13:17:05.470" v="389" actId="20577"/>
          <ac:spMkLst>
            <pc:docMk/>
            <pc:sldMk cId="4011736690" sldId="1235"/>
            <ac:spMk id="11" creationId="{3A5ADF8C-768A-C2A3-6C0E-A018A5076886}"/>
          </ac:spMkLst>
        </pc:spChg>
        <pc:graphicFrameChg chg="modGraphic">
          <ac:chgData name="LAMIAE BEZZAZ" userId="f9bc3cc0-8e1c-4944-afa8-b4b36bbf20e1" providerId="ADAL" clId="{D120C862-0564-4698-8284-A07D2CEFEC22}" dt="2026-04-16T13:15:47.626" v="379" actId="20577"/>
          <ac:graphicFrameMkLst>
            <pc:docMk/>
            <pc:sldMk cId="4011736690" sldId="1235"/>
            <ac:graphicFrameMk id="9" creationId="{E16C654B-A151-A52F-C88F-47F9052ACE59}"/>
          </ac:graphicFrameMkLst>
        </pc:graphicFrameChg>
      </pc:sldChg>
      <pc:sldChg chg="addSp delSp modSp add del">
        <pc:chgData name="LAMIAE BEZZAZ" userId="f9bc3cc0-8e1c-4944-afa8-b4b36bbf20e1" providerId="ADAL" clId="{D120C862-0564-4698-8284-A07D2CEFEC22}" dt="2026-04-16T12:38:27.911" v="17" actId="14100"/>
        <pc:sldMkLst>
          <pc:docMk/>
          <pc:sldMk cId="2939260061" sldId="1250"/>
        </pc:sldMkLst>
        <pc:picChg chg="del">
          <ac:chgData name="LAMIAE BEZZAZ" userId="f9bc3cc0-8e1c-4944-afa8-b4b36bbf20e1" providerId="ADAL" clId="{D120C862-0564-4698-8284-A07D2CEFEC22}" dt="2026-04-16T12:37:41.615" v="3"/>
          <ac:picMkLst>
            <pc:docMk/>
            <pc:sldMk cId="2939260061" sldId="1250"/>
            <ac:picMk id="3" creationId="{658A3786-1684-4EF3-B434-38269B880CC7}"/>
          </ac:picMkLst>
        </pc:picChg>
        <pc:picChg chg="del">
          <ac:chgData name="LAMIAE BEZZAZ" userId="f9bc3cc0-8e1c-4944-afa8-b4b36bbf20e1" providerId="ADAL" clId="{D120C862-0564-4698-8284-A07D2CEFEC22}" dt="2026-04-16T12:37:59.334" v="14" actId="478"/>
          <ac:picMkLst>
            <pc:docMk/>
            <pc:sldMk cId="2939260061" sldId="1250"/>
            <ac:picMk id="3" creationId="{C66287B6-E235-400A-8707-B7444E08D6A4}"/>
          </ac:picMkLst>
        </pc:picChg>
        <pc:picChg chg="add mod">
          <ac:chgData name="LAMIAE BEZZAZ" userId="f9bc3cc0-8e1c-4944-afa8-b4b36bbf20e1" providerId="ADAL" clId="{D120C862-0564-4698-8284-A07D2CEFEC22}" dt="2026-04-16T12:38:27.911" v="17" actId="14100"/>
          <ac:picMkLst>
            <pc:docMk/>
            <pc:sldMk cId="2939260061" sldId="1250"/>
            <ac:picMk id="4" creationId="{3B6A505C-F9E8-4BD7-9129-1FEF355C75F1}"/>
          </ac:picMkLst>
        </pc:picChg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1546392751" sldId="1251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1401462802" sldId="1252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2382207662" sldId="1256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902392552" sldId="1257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1446148879" sldId="1258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2932386494" sldId="1262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1350923796" sldId="1269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1013298960" sldId="1272"/>
        </pc:sldMkLst>
      </pc:sldChg>
      <pc:sldChg chg="addSp delSp modSp add del">
        <pc:chgData name="LAMIAE BEZZAZ" userId="f9bc3cc0-8e1c-4944-afa8-b4b36bbf20e1" providerId="ADAL" clId="{D120C862-0564-4698-8284-A07D2CEFEC22}" dt="2026-04-16T13:13:22.407" v="272" actId="14100"/>
        <pc:sldMkLst>
          <pc:docMk/>
          <pc:sldMk cId="1932069011" sldId="1273"/>
        </pc:sldMkLst>
        <pc:spChg chg="mod">
          <ac:chgData name="LAMIAE BEZZAZ" userId="f9bc3cc0-8e1c-4944-afa8-b4b36bbf20e1" providerId="ADAL" clId="{D120C862-0564-4698-8284-A07D2CEFEC22}" dt="2026-04-16T13:11:40.197" v="180" actId="20577"/>
          <ac:spMkLst>
            <pc:docMk/>
            <pc:sldMk cId="1932069011" sldId="1273"/>
            <ac:spMk id="16" creationId="{5AE8B19C-F9BD-C41B-5519-216C3062AD85}"/>
          </ac:spMkLst>
        </pc:spChg>
        <pc:picChg chg="del">
          <ac:chgData name="LAMIAE BEZZAZ" userId="f9bc3cc0-8e1c-4944-afa8-b4b36bbf20e1" providerId="ADAL" clId="{D120C862-0564-4698-8284-A07D2CEFEC22}" dt="2026-04-16T12:44:52.067" v="37" actId="478"/>
          <ac:picMkLst>
            <pc:docMk/>
            <pc:sldMk cId="1932069011" sldId="1273"/>
            <ac:picMk id="3" creationId="{97A27056-12F0-462A-ADF3-EDBF601D6C74}"/>
          </ac:picMkLst>
        </pc:picChg>
        <pc:picChg chg="add del mod modCrop">
          <ac:chgData name="LAMIAE BEZZAZ" userId="f9bc3cc0-8e1c-4944-afa8-b4b36bbf20e1" providerId="ADAL" clId="{D120C862-0564-4698-8284-A07D2CEFEC22}" dt="2026-04-16T13:10:17.947" v="70" actId="478"/>
          <ac:picMkLst>
            <pc:docMk/>
            <pc:sldMk cId="1932069011" sldId="1273"/>
            <ac:picMk id="4" creationId="{45BCDC78-448B-48EA-8E12-2CB75DA6363C}"/>
          </ac:picMkLst>
        </pc:picChg>
        <pc:picChg chg="add del mod">
          <ac:chgData name="LAMIAE BEZZAZ" userId="f9bc3cc0-8e1c-4944-afa8-b4b36bbf20e1" providerId="ADAL" clId="{D120C862-0564-4698-8284-A07D2CEFEC22}" dt="2026-04-16T13:09:57.886" v="62" actId="478"/>
          <ac:picMkLst>
            <pc:docMk/>
            <pc:sldMk cId="1932069011" sldId="1273"/>
            <ac:picMk id="6" creationId="{5D9C7910-609E-48C8-90F2-F625D4F06353}"/>
          </ac:picMkLst>
        </pc:picChg>
        <pc:picChg chg="add mod">
          <ac:chgData name="LAMIAE BEZZAZ" userId="f9bc3cc0-8e1c-4944-afa8-b4b36bbf20e1" providerId="ADAL" clId="{D120C862-0564-4698-8284-A07D2CEFEC22}" dt="2026-04-16T13:13:17.097" v="270" actId="14100"/>
          <ac:picMkLst>
            <pc:docMk/>
            <pc:sldMk cId="1932069011" sldId="1273"/>
            <ac:picMk id="8" creationId="{FF42E83F-AC4F-408C-8FE1-01EF2FBA10BE}"/>
          </ac:picMkLst>
        </pc:picChg>
        <pc:picChg chg="add del mod">
          <ac:chgData name="LAMIAE BEZZAZ" userId="f9bc3cc0-8e1c-4944-afa8-b4b36bbf20e1" providerId="ADAL" clId="{D120C862-0564-4698-8284-A07D2CEFEC22}" dt="2026-04-16T13:06:51.785" v="42" actId="478"/>
          <ac:picMkLst>
            <pc:docMk/>
            <pc:sldMk cId="1932069011" sldId="1273"/>
            <ac:picMk id="10" creationId="{1C832FBC-960E-44A1-AF67-595568F97EDD}"/>
          </ac:picMkLst>
        </pc:picChg>
        <pc:picChg chg="add mod">
          <ac:chgData name="LAMIAE BEZZAZ" userId="f9bc3cc0-8e1c-4944-afa8-b4b36bbf20e1" providerId="ADAL" clId="{D120C862-0564-4698-8284-A07D2CEFEC22}" dt="2026-04-16T13:13:22.407" v="272" actId="14100"/>
          <ac:picMkLst>
            <pc:docMk/>
            <pc:sldMk cId="1932069011" sldId="1273"/>
            <ac:picMk id="12" creationId="{997BB960-5C71-415B-B686-9EE4FD5BB5CC}"/>
          </ac:picMkLst>
        </pc:picChg>
        <pc:picChg chg="add del mod">
          <ac:chgData name="LAMIAE BEZZAZ" userId="f9bc3cc0-8e1c-4944-afa8-b4b36bbf20e1" providerId="ADAL" clId="{D120C862-0564-4698-8284-A07D2CEFEC22}" dt="2026-04-16T13:08:52.347" v="58" actId="478"/>
          <ac:picMkLst>
            <pc:docMk/>
            <pc:sldMk cId="1932069011" sldId="1273"/>
            <ac:picMk id="18" creationId="{F04D7974-86E9-4B56-BCB0-0D28047E568A}"/>
          </ac:picMkLst>
        </pc:picChg>
        <pc:picChg chg="add mod">
          <ac:chgData name="LAMIAE BEZZAZ" userId="f9bc3cc0-8e1c-4944-afa8-b4b36bbf20e1" providerId="ADAL" clId="{D120C862-0564-4698-8284-A07D2CEFEC22}" dt="2026-04-16T13:12:38.901" v="259" actId="1076"/>
          <ac:picMkLst>
            <pc:docMk/>
            <pc:sldMk cId="1932069011" sldId="1273"/>
            <ac:picMk id="20" creationId="{6CE61CC5-3674-4DC5-9F48-BD3AE5CABFC9}"/>
          </ac:picMkLst>
        </pc:picChg>
        <pc:picChg chg="add mod">
          <ac:chgData name="LAMIAE BEZZAZ" userId="f9bc3cc0-8e1c-4944-afa8-b4b36bbf20e1" providerId="ADAL" clId="{D120C862-0564-4698-8284-A07D2CEFEC22}" dt="2026-04-16T13:12:48.417" v="262" actId="14100"/>
          <ac:picMkLst>
            <pc:docMk/>
            <pc:sldMk cId="1932069011" sldId="1273"/>
            <ac:picMk id="22" creationId="{E0DE639B-972F-4460-B452-516E6735316D}"/>
          </ac:picMkLst>
        </pc:picChg>
        <pc:picChg chg="add mod">
          <ac:chgData name="LAMIAE BEZZAZ" userId="f9bc3cc0-8e1c-4944-afa8-b4b36bbf20e1" providerId="ADAL" clId="{D120C862-0564-4698-8284-A07D2CEFEC22}" dt="2026-04-16T13:12:43.037" v="260" actId="1076"/>
          <ac:picMkLst>
            <pc:docMk/>
            <pc:sldMk cId="1932069011" sldId="1273"/>
            <ac:picMk id="24" creationId="{BDB6EEEC-2EF2-4784-97DA-69D790A69F5B}"/>
          </ac:picMkLst>
        </pc:picChg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1160430289" sldId="1274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568285701" sldId="1275"/>
        </pc:sldMkLst>
      </pc:sldChg>
      <pc:sldChg chg="modSp add del">
        <pc:chgData name="LAMIAE BEZZAZ" userId="f9bc3cc0-8e1c-4944-afa8-b4b36bbf20e1" providerId="ADAL" clId="{D120C862-0564-4698-8284-A07D2CEFEC22}" dt="2026-04-16T13:14:41.040" v="341" actId="20578"/>
        <pc:sldMkLst>
          <pc:docMk/>
          <pc:sldMk cId="3051769598" sldId="1276"/>
        </pc:sldMkLst>
        <pc:spChg chg="mod">
          <ac:chgData name="LAMIAE BEZZAZ" userId="f9bc3cc0-8e1c-4944-afa8-b4b36bbf20e1" providerId="ADAL" clId="{D120C862-0564-4698-8284-A07D2CEFEC22}" dt="2026-04-16T12:37:52.973" v="13"/>
          <ac:spMkLst>
            <pc:docMk/>
            <pc:sldMk cId="3051769598" sldId="1276"/>
            <ac:spMk id="19" creationId="{9F166FCF-DD94-85AD-98E1-52C417BBBBCF}"/>
          </ac:spMkLst>
        </pc:spChg>
        <pc:spChg chg="mod">
          <ac:chgData name="LAMIAE BEZZAZ" userId="f9bc3cc0-8e1c-4944-afa8-b4b36bbf20e1" providerId="ADAL" clId="{D120C862-0564-4698-8284-A07D2CEFEC22}" dt="2026-04-16T13:14:41.040" v="341" actId="20578"/>
          <ac:spMkLst>
            <pc:docMk/>
            <pc:sldMk cId="3051769598" sldId="1276"/>
            <ac:spMk id="23" creationId="{8ED6E5E3-C4F1-19B3-0CA3-D422FF67D944}"/>
          </ac:spMkLst>
        </pc:spChg>
      </pc:sldChg>
      <pc:sldChg chg="modSp add del">
        <pc:chgData name="LAMIAE BEZZAZ" userId="f9bc3cc0-8e1c-4944-afa8-b4b36bbf20e1" providerId="ADAL" clId="{D120C862-0564-4698-8284-A07D2CEFEC22}" dt="2026-04-16T13:15:04.756" v="365" actId="20577"/>
        <pc:sldMkLst>
          <pc:docMk/>
          <pc:sldMk cId="3899481728" sldId="1277"/>
        </pc:sldMkLst>
        <pc:spChg chg="mod">
          <ac:chgData name="LAMIAE BEZZAZ" userId="f9bc3cc0-8e1c-4944-afa8-b4b36bbf20e1" providerId="ADAL" clId="{D120C862-0564-4698-8284-A07D2CEFEC22}" dt="2026-04-16T13:15:04.756" v="365" actId="20577"/>
          <ac:spMkLst>
            <pc:docMk/>
            <pc:sldMk cId="3899481728" sldId="1277"/>
            <ac:spMk id="7" creationId="{0E5055A1-EBA9-EF76-516E-5BDFBAFBC6C7}"/>
          </ac:spMkLst>
        </pc:spChg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3889836279" sldId="1278"/>
        </pc:sldMkLst>
      </pc:sldChg>
      <pc:sldChg chg="modSp add del">
        <pc:chgData name="LAMIAE BEZZAZ" userId="f9bc3cc0-8e1c-4944-afa8-b4b36bbf20e1" providerId="ADAL" clId="{D120C862-0564-4698-8284-A07D2CEFEC22}" dt="2026-04-16T13:18:26.496" v="445" actId="20577"/>
        <pc:sldMkLst>
          <pc:docMk/>
          <pc:sldMk cId="2485555159" sldId="1282"/>
        </pc:sldMkLst>
        <pc:spChg chg="mod">
          <ac:chgData name="LAMIAE BEZZAZ" userId="f9bc3cc0-8e1c-4944-afa8-b4b36bbf20e1" providerId="ADAL" clId="{D120C862-0564-4698-8284-A07D2CEFEC22}" dt="2026-04-16T12:37:52.973" v="13"/>
          <ac:spMkLst>
            <pc:docMk/>
            <pc:sldMk cId="2485555159" sldId="1282"/>
            <ac:spMk id="19" creationId="{9F166FCF-DD94-85AD-98E1-52C417BBBBCF}"/>
          </ac:spMkLst>
        </pc:spChg>
        <pc:spChg chg="mod">
          <ac:chgData name="LAMIAE BEZZAZ" userId="f9bc3cc0-8e1c-4944-afa8-b4b36bbf20e1" providerId="ADAL" clId="{D120C862-0564-4698-8284-A07D2CEFEC22}" dt="2026-04-16T13:18:26.496" v="445" actId="20577"/>
          <ac:spMkLst>
            <pc:docMk/>
            <pc:sldMk cId="2485555159" sldId="1282"/>
            <ac:spMk id="23" creationId="{8ED6E5E3-C4F1-19B3-0CA3-D422FF67D944}"/>
          </ac:spMkLst>
        </pc:spChg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941468883" sldId="1287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2978975811" sldId="1289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1433455725" sldId="1290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300145597" sldId="1291"/>
        </pc:sldMkLst>
      </pc:sldChg>
      <pc:sldChg chg="add del">
        <pc:chgData name="LAMIAE BEZZAZ" userId="f9bc3cc0-8e1c-4944-afa8-b4b36bbf20e1" providerId="ADAL" clId="{D120C862-0564-4698-8284-A07D2CEFEC22}" dt="2026-04-16T12:37:37.821" v="2" actId="47"/>
        <pc:sldMkLst>
          <pc:docMk/>
          <pc:sldMk cId="300145597" sldId="1296"/>
        </pc:sldMkLst>
      </pc:sldChg>
      <pc:sldChg chg="add del">
        <pc:chgData name="LAMIAE BEZZAZ" userId="f9bc3cc0-8e1c-4944-afa8-b4b36bbf20e1" providerId="ADAL" clId="{D120C862-0564-4698-8284-A07D2CEFEC22}" dt="2026-04-16T12:38:46.505" v="18" actId="47"/>
        <pc:sldMkLst>
          <pc:docMk/>
          <pc:sldMk cId="379146290" sldId="1338"/>
        </pc:sldMkLst>
      </pc:sldChg>
      <pc:sldChg chg="add del">
        <pc:chgData name="LAMIAE BEZZAZ" userId="f9bc3cc0-8e1c-4944-afa8-b4b36bbf20e1" providerId="ADAL" clId="{D120C862-0564-4698-8284-A07D2CEFEC22}" dt="2026-04-16T12:37:37.821" v="2" actId="47"/>
        <pc:sldMkLst>
          <pc:docMk/>
          <pc:sldMk cId="2382207662" sldId="1339"/>
        </pc:sldMkLst>
      </pc:sldChg>
      <pc:sldChg chg="add del">
        <pc:chgData name="LAMIAE BEZZAZ" userId="f9bc3cc0-8e1c-4944-afa8-b4b36bbf20e1" providerId="ADAL" clId="{D120C862-0564-4698-8284-A07D2CEFEC22}" dt="2026-04-16T12:37:37.821" v="2" actId="47"/>
        <pc:sldMkLst>
          <pc:docMk/>
          <pc:sldMk cId="941468883" sldId="1340"/>
        </pc:sldMkLst>
      </pc:sldChg>
      <pc:sldChg chg="add del">
        <pc:chgData name="LAMIAE BEZZAZ" userId="f9bc3cc0-8e1c-4944-afa8-b4b36bbf20e1" providerId="ADAL" clId="{D120C862-0564-4698-8284-A07D2CEFEC22}" dt="2026-04-16T12:37:52.973" v="13"/>
        <pc:sldMkLst>
          <pc:docMk/>
          <pc:sldMk cId="250396956" sldId="1341"/>
        </pc:sldMkLst>
      </pc:sldChg>
      <pc:sldMasterChg chg="addSldLayout delSldLayout">
        <pc:chgData name="LAMIAE BEZZAZ" userId="f9bc3cc0-8e1c-4944-afa8-b4b36bbf20e1" providerId="ADAL" clId="{D120C862-0564-4698-8284-A07D2CEFEC22}" dt="2026-04-16T12:37:48.366" v="4" actId="47"/>
        <pc:sldMasterMkLst>
          <pc:docMk/>
          <pc:sldMasterMk cId="2842799826" sldId="2147483831"/>
        </pc:sldMasterMkLst>
        <pc:sldLayoutChg chg="add del">
          <pc:chgData name="LAMIAE BEZZAZ" userId="f9bc3cc0-8e1c-4944-afa8-b4b36bbf20e1" providerId="ADAL" clId="{D120C862-0564-4698-8284-A07D2CEFEC22}" dt="2026-04-16T12:37:48.366" v="4" actId="47"/>
          <pc:sldLayoutMkLst>
            <pc:docMk/>
            <pc:sldMasterMk cId="2842799826" sldId="2147483831"/>
            <pc:sldLayoutMk cId="2295605111" sldId="214748384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96E7F836-438A-677A-5298-7CF6A86B21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58B5AEF-52A9-C779-B799-EDE45FFFF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5440-4F8A-4B1D-86B8-C49FE8339CD0}" type="datetimeFigureOut">
              <a:rPr lang="fr-MA" smtClean="0"/>
              <a:t>24/04/2026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FCA7378-9767-02EF-C821-C3A50075AFC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887C5D6-8DF9-C296-8B06-B647C4F68A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C00D81-0138-4B3C-9599-565AE39D2E51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67219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24/04/2026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DB43-C08F-5A9F-58AA-CD49FF461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5F0882B-9291-AB2A-801A-817F5A60DE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49BBDB7-6031-443D-FEF6-E72DA1437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21CF19-702B-68EC-982E-5BC14DBED5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17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10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3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3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633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9468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219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98661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553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473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72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446E-CF94-41C8-8416-A422A7E8EBB5}" type="datetimeFigureOut">
              <a:rPr lang="fr-MA" smtClean="0"/>
              <a:t>24/04/2026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0EA70C-D858-421F-9F61-000EB1465D64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240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27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Présentation du vocabulaire 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Exploitation du vocabulaire</a:t>
            </a:r>
          </a:p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Activités de vocabulaire sur livret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229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Présentation du vocabulaire </a:t>
            </a:r>
          </a:p>
          <a:p>
            <a:pPr lvl="0"/>
            <a:r>
              <a:rPr lang="fr-FR" dirty="0"/>
              <a:t>Exploitation du vocabulaire</a:t>
            </a:r>
          </a:p>
          <a:p>
            <a:pPr lvl="0"/>
            <a:r>
              <a:rPr lang="fr-FR" dirty="0"/>
              <a:t>Activités de vocabulaire sur livret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58242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7815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1849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867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3643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18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7" y="5126699"/>
            <a:ext cx="35402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849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226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Activité 2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3571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Activités de vocabulaire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140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Activité 1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4650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227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203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249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85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2584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7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7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84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4.jp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9.jpg"/><Relationship Id="rId5" Type="http://schemas.openxmlformats.org/officeDocument/2006/relationships/theme" Target="../theme/theme14.xml"/><Relationship Id="rId4" Type="http://schemas.openxmlformats.org/officeDocument/2006/relationships/slideLayout" Target="../slideLayouts/slideLayout99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104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.jpg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0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9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8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86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0297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784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Relationship Id="rId9" Type="http://schemas.openxmlformats.org/officeDocument/2006/relationships/image" Target="../media/image3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8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3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32.png"/><Relationship Id="rId7" Type="http://schemas.openxmlformats.org/officeDocument/2006/relationships/image" Target="../media/image46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33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0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2.mp4"/><Relationship Id="rId7" Type="http://schemas.openxmlformats.org/officeDocument/2006/relationships/image" Target="../media/image5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2.png"/><Relationship Id="rId5" Type="http://schemas.openxmlformats.org/officeDocument/2006/relationships/slideLayout" Target="../slideLayouts/slideLayout24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B6A505C-F9E8-4BD7-9129-1FEF355C7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600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E2D82-588D-EFD8-8EE8-66880EFE8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DF388C9-95D7-6E35-500D-4E391D2B7C6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ED7A6F9-8F6D-E92A-9FFB-BD3564C1E0E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99254B4-1179-09E2-3963-E2197E18697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2AAA314B-76E1-DBFF-E27F-D8C13E1CF6EF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26954AF-F1E1-39EA-0347-22DD6224C88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80714" y="2821848"/>
            <a:ext cx="367051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L’enseignant demande aux élèves de prendre le livret à la page 103 et faire les activités 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 SemiBold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99712EF5-E34E-4707-BA39-FB1D17B38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96" y="1215844"/>
            <a:ext cx="3502337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9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76A4C6-0615-4F6F-AB64-975F8AC4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Bonjour cher élève. Nous allons faire quelques activités d’évaluation.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D6B75884-FDA7-3C30-D664-B0E9FFEE8DE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EA0C3709-4680-5424-D4BD-97BFC2F14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B51DB144-9999-2761-71C6-6FD60EF25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E4E50BF3-91A0-9251-A61F-775418AE5C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063"/>
          <a:stretch>
            <a:fillRect/>
          </a:stretch>
        </p:blipFill>
        <p:spPr>
          <a:xfrm>
            <a:off x="2687662" y="2198689"/>
            <a:ext cx="3768675" cy="246062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5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Comprendre, à l’oral, des mots de vocabulaire.</a:t>
            </a:r>
            <a:endParaRPr kumimoji="0" lang="fr-MA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614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les images. Je vais te dire des mots et tu vas me montrer les images qui correspondent.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B53EFBC-C37D-4E64-A737-5B2E5DA78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917" y="1750415"/>
            <a:ext cx="1744071" cy="19080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76FB66A7-58F7-4737-AFDC-96AC0AD8EE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226" y="1750415"/>
            <a:ext cx="1751650" cy="19080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82072FD-9AC2-4AF2-AAB4-A680544196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649" y="3963865"/>
            <a:ext cx="1751650" cy="1837845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CB9E58F7-5624-4949-BEF5-7F835E362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65" y="3963865"/>
            <a:ext cx="1744071" cy="1908000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C1AF2E52-85E1-48B4-A01A-0938D06A4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114" y="1750415"/>
            <a:ext cx="1744071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68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</p:txBody>
      </p:sp>
    </p:spTree>
    <p:extLst>
      <p:ext uri="{BB962C8B-B14F-4D97-AF65-F5344CB8AC3E}">
        <p14:creationId xmlns:p14="http://schemas.microsoft.com/office/powerpoint/2010/main" val="10132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7" y="755999"/>
            <a:ext cx="7145206" cy="61200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Regarde la scène. Je vais te dire des phrases et tu vas me montrer les images qui correspondent :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1) Le matin, je me lave. 2) Je prends mon dîner. 3) Le matin, je prépare mon cartable. 4 ) Le soir, je mets mon pyjama. 5) Après l’école, je regarde des dessins animés.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4F9DF2C-BC35-41B0-A89F-20435BD89CE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7DA8F569-70ED-4E8A-B976-7309007BF0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1B2F4C-A6F1-4748-BBFE-85EB4F1430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6" name="TextBox 6">
            <a:extLst>
              <a:ext uri="{FF2B5EF4-FFF2-40B4-BE49-F238E27FC236}">
                <a16:creationId xmlns:a16="http://schemas.microsoft.com/office/drawing/2014/main" id="{BE9F4498-9E4F-4D73-B435-009301C9E0E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F42E83F-AC4F-408C-8FE1-01EF2FBA10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71430"/>
            <a:ext cx="3442415" cy="19604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97BB960-5C71-415B-B686-9EE4FD5BB5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35" y="4071431"/>
            <a:ext cx="3629397" cy="19604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E61CC5-3674-4DC5-9F48-BD3AE5CABF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786" y="1723705"/>
            <a:ext cx="2268000" cy="226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0DE639B-972F-4460-B452-516E67353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27" y="1723705"/>
            <a:ext cx="2378272" cy="2268000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BDB6EEEC-2EF2-4784-97DA-69D790A69F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636" y="1723705"/>
            <a:ext cx="226800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06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6B990-9E96-4265-EAEA-24139A257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36D694B-0251-B019-3D0F-1D60E57EAB0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578C0E4-6FBC-E5CE-2306-50551BBDE0F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36FC6D0-C015-09B3-6913-FE94842F8B67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120C2F-F77C-9E38-2CB7-6D74C8195DCC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B04E4D8-CED8-1B25-158A-7E9BCB967BD4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191760" y="3069811"/>
            <a:ext cx="94120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PO1. 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</p:txBody>
      </p:sp>
    </p:spTree>
    <p:extLst>
      <p:ext uri="{BB962C8B-B14F-4D97-AF65-F5344CB8AC3E}">
        <p14:creationId xmlns:p14="http://schemas.microsoft.com/office/powerpoint/2010/main" val="11604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Mets ton doigt sur chaque image et dis-moi le mot en français.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DD8C49C-806A-4256-948D-AB7BDF0C7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087" y="1827000"/>
            <a:ext cx="1744071" cy="190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525C402-7164-4B86-9210-F443814915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595" y="1827000"/>
            <a:ext cx="1744071" cy="190800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671F853-A2A3-43B8-9C26-B50CDDA9BC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499" y="4002157"/>
            <a:ext cx="1744071" cy="190800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97A2AA34-8717-4168-BD0B-093640B2E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79" y="1827000"/>
            <a:ext cx="1744071" cy="19080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72D51636-8100-4F39-BC29-6C41AEE23E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70" y="4002157"/>
            <a:ext cx="1744230" cy="19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8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653358"/>
            <a:ext cx="7788166" cy="10926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Participer à un dialogue en mobilisant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les actes de parole étudiés.</a:t>
            </a:r>
          </a:p>
        </p:txBody>
      </p:sp>
    </p:spTree>
    <p:extLst>
      <p:ext uri="{BB962C8B-B14F-4D97-AF65-F5344CB8AC3E}">
        <p14:creationId xmlns:p14="http://schemas.microsoft.com/office/powerpoint/2010/main" val="56828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864350" y="6177315"/>
            <a:ext cx="5518602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poser des questions et tu dois répondre correctement. 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496223" y="1873525"/>
            <a:ext cx="6598905" cy="31109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 ça va ?</a:t>
            </a:r>
          </a:p>
          <a:p>
            <a:pPr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Qu’est-ce que tu fais le soir ?</a:t>
            </a:r>
          </a:p>
          <a:p>
            <a:pPr defTabSz="914400">
              <a:lnSpc>
                <a:spcPct val="150000"/>
              </a:lnSpc>
              <a:defRPr/>
            </a:pPr>
            <a:r>
              <a:rPr lang="fr-FR" sz="2400" b="1" dirty="0">
                <a:ln w="0"/>
                <a:solidFill>
                  <a:srgbClr val="424D7B"/>
                </a:solidFill>
                <a:latin typeface="Dosis SemiBold" pitchFamily="2" charset="0"/>
              </a:rPr>
              <a:t>Qu’est-ce que tu aimes faire à l’école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le matin 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que tu fais après l’école ?</a:t>
            </a:r>
          </a:p>
        </p:txBody>
      </p:sp>
    </p:spTree>
    <p:extLst>
      <p:ext uri="{BB962C8B-B14F-4D97-AF65-F5344CB8AC3E}">
        <p14:creationId xmlns:p14="http://schemas.microsoft.com/office/powerpoint/2010/main" val="305176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15463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8599E5-2E76-1A99-F177-3A17D329E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40A6E950-5B09-DCE6-73CC-1FD7B7F465E6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E136519-9BE8-F951-0EE8-8B540CDDCFD3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E1D604E-E9BC-57CC-154E-853656901840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63E33C0-2372-342F-3301-0395E3948414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E5055A1-EBA9-EF76-516E-5BDFBAFBC6C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Prendre la parole pour parler de ma journée et de mes activités.</a:t>
            </a:r>
          </a:p>
        </p:txBody>
      </p:sp>
    </p:spTree>
    <p:extLst>
      <p:ext uri="{BB962C8B-B14F-4D97-AF65-F5344CB8AC3E}">
        <p14:creationId xmlns:p14="http://schemas.microsoft.com/office/powerpoint/2010/main" val="389948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re 1">
            <a:extLst>
              <a:ext uri="{FF2B5EF4-FFF2-40B4-BE49-F238E27FC236}">
                <a16:creationId xmlns:a16="http://schemas.microsoft.com/office/drawing/2014/main" id="{5AE8B19C-F9BD-C41B-5519-216C3062A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Présente-toi, parle de ta journée et de tes activités. </a:t>
            </a:r>
            <a:b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Tu dois dire 5 phrases.   </a:t>
            </a:r>
            <a:r>
              <a:rPr lang="fr-FR" sz="14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L’enseignant explique la consigne dans la langue de l’apprenant.  </a:t>
            </a:r>
            <a:endParaRPr lang="fr-MA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F76A08-A932-AEFE-503F-9A994D31F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500" y="2398539"/>
            <a:ext cx="1865935" cy="27989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E84284-4EA4-6D37-4CF3-54E84DAC600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94" y="1656183"/>
            <a:ext cx="1219370" cy="13622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190EB5EC-33CF-4C7D-B2C9-9648C60380B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42BCEB7-516A-4AEC-AE16-46F4E94D25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3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A0C6666B-7B8E-4578-B4CE-7E1A0CB3E8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0" name="TextBox 6">
            <a:extLst>
              <a:ext uri="{FF2B5EF4-FFF2-40B4-BE49-F238E27FC236}">
                <a16:creationId xmlns:a16="http://schemas.microsoft.com/office/drawing/2014/main" id="{B4114D76-E8CB-4AEA-8A03-F4969FC4970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16386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réponse correcte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4D4595B-35F0-4EBC-B4F1-ED5A2CB566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435" y="1930359"/>
            <a:ext cx="56007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97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ACF15-EC87-ECA5-C5A2-139223BE33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6B506F7-29E3-66D0-EF6D-14F13D5E960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D69A319-C191-E72A-A3A9-B057CE8A551C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295976E-7B56-3FFF-FF8F-559448C4A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F5B20F50-F7A1-6B82-68A6-5CEAD326ED43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77E1BA6-C696-F4C6-EF56-C4461C09651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998113"/>
            <a:ext cx="7788166" cy="15234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. Identifier et lire des lettres, des syllabes et des mots contenant les lettres étudiées.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238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48D5D-B49A-9C62-DF72-BFE0D3528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56CA4A-9F26-CDC0-40B5-A7DFF0D79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Je vais te montrer des lettres, des syllabes et des mots que  tu dois lire.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L’enseignant guide l’élève dans sa lecture.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E8506C9-7DE4-5B26-01EB-FDD6121FC0A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71902" y="1270334"/>
            <a:ext cx="8134466" cy="1506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D 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  <a:ea typeface="Calibri" panose="020F0502020204030204" pitchFamily="34" charset="0"/>
                <a:cs typeface="Arial" panose="020B0604020202020204" pitchFamily="34" charset="0"/>
              </a:rPr>
              <a:t>ch 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ou         n</a:t>
            </a:r>
            <a:endParaRPr kumimoji="0" lang="it-IT" sz="54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8ACE7F27-B8F6-1DF0-A182-A6B9DD8C3E3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5142" y="6049307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lettre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0,5 point (2 pts)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syllabe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1 point (4 pts)             1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mot 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2 points (4pts)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99A5752-C111-4CC4-9602-DAC414FC8EC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FACED1A1-267D-483A-B76E-BB942A2D3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CC928A60-161E-4CD3-8A9B-ACC4ED52E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B628AFF1-13C3-4B54-6AA2-044254D662E1}"/>
              </a:ext>
            </a:extLst>
          </p:cNvPr>
          <p:cNvGraphicFramePr>
            <a:graphicFrameLocks noGrp="1"/>
          </p:cNvGraphicFramePr>
          <p:nvPr/>
        </p:nvGraphicFramePr>
        <p:xfrm>
          <a:off x="1240142" y="2990510"/>
          <a:ext cx="1898277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98277">
                  <a:extLst>
                    <a:ext uri="{9D8B030D-6E8A-4147-A177-3AD203B41FA5}">
                      <a16:colId xmlns:a16="http://schemas.microsoft.com/office/drawing/2014/main" val="2780603077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algn="ctr"/>
                      <a:endParaRPr kumimoji="0" lang="fr-FR" sz="5400" b="1" i="0" u="none" strike="noStrike" kern="1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Dosis" pitchFamily="2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679932"/>
                  </a:ext>
                </a:extLst>
              </a:tr>
            </a:tbl>
          </a:graphicData>
        </a:graphic>
      </p:graphicFrame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E16C654B-A151-A52F-C88F-47F9052ACE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574279"/>
              </p:ext>
            </p:extLst>
          </p:nvPr>
        </p:nvGraphicFramePr>
        <p:xfrm>
          <a:off x="1046602" y="2963414"/>
          <a:ext cx="6991528" cy="13043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95764">
                  <a:extLst>
                    <a:ext uri="{9D8B030D-6E8A-4147-A177-3AD203B41FA5}">
                      <a16:colId xmlns:a16="http://schemas.microsoft.com/office/drawing/2014/main" val="3258839349"/>
                    </a:ext>
                  </a:extLst>
                </a:gridCol>
                <a:gridCol w="3495764">
                  <a:extLst>
                    <a:ext uri="{9D8B030D-6E8A-4147-A177-3AD203B41FA5}">
                      <a16:colId xmlns:a16="http://schemas.microsoft.com/office/drawing/2014/main" val="2734644631"/>
                    </a:ext>
                  </a:extLst>
                </a:gridCol>
              </a:tblGrid>
              <a:tr h="1304365">
                <a:tc>
                  <a:txBody>
                    <a:bodyPr/>
                    <a:lstStyle/>
                    <a:p>
                      <a:pPr marL="0" marR="0" lvl="0" indent="0" algn="ctr" defTabSz="5143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du        mou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fr-FR" sz="5400" b="1" i="0" u="none" strike="noStrike" kern="100" cap="none" spc="0" normalizeH="0" baseline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Dosis" pitchFamily="2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 chi        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11581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3A5ADF8C-768A-C2A3-6C0E-A018A5076886}"/>
              </a:ext>
            </a:extLst>
          </p:cNvPr>
          <p:cNvSpPr txBox="1"/>
          <p:nvPr/>
        </p:nvSpPr>
        <p:spPr>
          <a:xfrm>
            <a:off x="1525545" y="4121538"/>
            <a:ext cx="6412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kern="100" dirty="0">
                <a:solidFill>
                  <a:prstClr val="black"/>
                </a:solidFill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kumimoji="0" lang="pt-B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oute</a:t>
            </a:r>
            <a:r>
              <a:rPr kumimoji="0" lang="pt-B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kumimoji="0" lang="ar-MA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kumimoji="0" lang="fr-FR" sz="54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Arial" panose="020B0604020202020204" pitchFamily="34" charset="0"/>
              </a:rPr>
              <a:t>machine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899D49B-7E0B-C70E-D707-F42643AE3A5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0" y="6130876"/>
            <a:ext cx="8511226" cy="21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70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7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4BD0F-C1DA-EE8C-886B-6236F428B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9C84C5C0-8A85-F16C-49FF-E1171A806C73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F566EF3-30CC-D22E-6483-0BBF49616AA4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6415DF-0DA2-EDA0-CBE7-05EBE35CC0D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AA780E1C-80E8-3A56-F3EA-3232764F7305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EA2CF0B-6D87-6921-5C20-DF525D6F168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6042" y="2498491"/>
            <a:ext cx="778816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 </a:t>
            </a: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3001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2FBD7F59-4D4F-2F9C-2373-E248555710C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341E3D9-CA0F-6388-C0CB-C762B4755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1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145DB04F-1BEF-EA61-36BC-6F6BCBE12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51413284-CB60-3C56-DCD4-C2B0096F478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715353" y="5441038"/>
            <a:ext cx="5518602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Fluidité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2 points ( 1 point  par phrase)</a:t>
            </a: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Correction </a:t>
            </a: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=  8 points ( 1  point par mot )</a:t>
            </a:r>
          </a:p>
        </p:txBody>
      </p:sp>
      <p:sp>
        <p:nvSpPr>
          <p:cNvPr id="19" name="Titre 1">
            <a:extLst>
              <a:ext uri="{FF2B5EF4-FFF2-40B4-BE49-F238E27FC236}">
                <a16:creationId xmlns:a16="http://schemas.microsoft.com/office/drawing/2014/main" id="{9F166FCF-DD94-85AD-98E1-52C417BBB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 vas lire ces phrases correctement et avec fluidité.</a:t>
            </a:r>
            <a:endParaRPr lang="fr-FR" i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ACD7BA4-C95F-BDDA-DD17-FE6B4A36127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95B8AEFB-80DB-1152-92A6-450ACFE44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22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id="{20C168F7-A80B-F3A1-F28F-7E849DF8B5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8ED6E5E3-C4F1-19B3-0CA3-D422FF67D944}"/>
              </a:ext>
            </a:extLst>
          </p:cNvPr>
          <p:cNvSpPr txBox="1">
            <a:spLocks/>
          </p:cNvSpPr>
          <p:nvPr/>
        </p:nvSpPr>
        <p:spPr>
          <a:xfrm>
            <a:off x="1119478" y="1964267"/>
            <a:ext cx="7516346" cy="23706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Rami a une souris.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Nada achète des choux.</a:t>
            </a:r>
          </a:p>
        </p:txBody>
      </p:sp>
    </p:spTree>
    <p:extLst>
      <p:ext uri="{BB962C8B-B14F-4D97-AF65-F5344CB8AC3E}">
        <p14:creationId xmlns:p14="http://schemas.microsoft.com/office/powerpoint/2010/main" val="248555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L’évaluation est terminée.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366B4315-512B-95B5-C6C5-0BE4BCB92E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A7E9F1CB-EA6C-1B6A-6840-2B76C6198EE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3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 : coins arrondis 29">
            <a:extLst>
              <a:ext uri="{FF2B5EF4-FFF2-40B4-BE49-F238E27FC236}">
                <a16:creationId xmlns:a16="http://schemas.microsoft.com/office/drawing/2014/main" id="{A4634621-90A1-9097-64FE-7E7C31F05198}"/>
              </a:ext>
            </a:extLst>
          </p:cNvPr>
          <p:cNvSpPr/>
          <p:nvPr/>
        </p:nvSpPr>
        <p:spPr>
          <a:xfrm>
            <a:off x="4870382" y="2369548"/>
            <a:ext cx="3732659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B7D7D3B8-245B-822C-D89F-57F16AFB6C1C}"/>
              </a:ext>
            </a:extLst>
          </p:cNvPr>
          <p:cNvSpPr/>
          <p:nvPr/>
        </p:nvSpPr>
        <p:spPr>
          <a:xfrm>
            <a:off x="413887" y="2387067"/>
            <a:ext cx="4129238" cy="59742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D3080D14-66A9-CA0D-439E-A1B3E6C783A7}"/>
              </a:ext>
            </a:extLst>
          </p:cNvPr>
          <p:cNvSpPr/>
          <p:nvPr/>
        </p:nvSpPr>
        <p:spPr>
          <a:xfrm>
            <a:off x="4870383" y="3091197"/>
            <a:ext cx="3804812" cy="2405146"/>
          </a:xfrm>
          <a:prstGeom prst="roundRect">
            <a:avLst>
              <a:gd name="adj" fmla="val 7549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0614691-22DC-9AA0-152D-DA42CC19D203}"/>
              </a:ext>
            </a:extLst>
          </p:cNvPr>
          <p:cNvSpPr/>
          <p:nvPr/>
        </p:nvSpPr>
        <p:spPr>
          <a:xfrm>
            <a:off x="413886" y="3062321"/>
            <a:ext cx="4177364" cy="2405146"/>
          </a:xfrm>
          <a:prstGeom prst="roundRect">
            <a:avLst>
              <a:gd name="adj" fmla="val 8768"/>
            </a:avLst>
          </a:prstGeom>
          <a:solidFill>
            <a:schemeClr val="bg1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775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00ACA4"/>
                </a:solidFill>
              </a:rPr>
              <a:t>Pictogrammes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D7F8747-B10C-6688-D210-416D6A40C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576" y="3078508"/>
            <a:ext cx="1486736" cy="1384473"/>
          </a:xfrm>
          <a:prstGeom prst="rect">
            <a:avLst/>
          </a:prstGeom>
        </p:spPr>
      </p:pic>
      <p:pic>
        <p:nvPicPr>
          <p:cNvPr id="13" name="Espace réservé pour une image  15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576EB041-A14E-90C1-A5C4-7A06A89AD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5" b="15661"/>
          <a:stretch>
            <a:fillRect/>
          </a:stretch>
        </p:blipFill>
        <p:spPr>
          <a:xfrm>
            <a:off x="5200940" y="3286180"/>
            <a:ext cx="1577821" cy="104631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C47101B-F13B-CD1D-3895-14656856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810222" y="3216327"/>
            <a:ext cx="1393969" cy="1256076"/>
          </a:xfrm>
          <a:prstGeom prst="ellipse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31ABA83-526D-4C40-5DE7-2F8664623E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4521" y="3436723"/>
            <a:ext cx="1060039" cy="622773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ABAB9CF9-583C-D22B-6FBC-E36FC04EFCAA}"/>
              </a:ext>
            </a:extLst>
          </p:cNvPr>
          <p:cNvSpPr txBox="1"/>
          <p:nvPr/>
        </p:nvSpPr>
        <p:spPr>
          <a:xfrm>
            <a:off x="1538878" y="2479140"/>
            <a:ext cx="2143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parle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EEDC8D4-2152-B186-D017-39DEE08AF553}"/>
              </a:ext>
            </a:extLst>
          </p:cNvPr>
          <p:cNvSpPr txBox="1"/>
          <p:nvPr/>
        </p:nvSpPr>
        <p:spPr>
          <a:xfrm>
            <a:off x="5593605" y="2445506"/>
            <a:ext cx="23198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Diffusion d’un média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F59506D7-037B-F526-4725-21B6D96C861C}"/>
              </a:ext>
            </a:extLst>
          </p:cNvPr>
          <p:cNvSpPr txBox="1"/>
          <p:nvPr/>
        </p:nvSpPr>
        <p:spPr>
          <a:xfrm>
            <a:off x="701736" y="4673649"/>
            <a:ext cx="1906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Expliquer, donner une consigne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5717ABA6-30A3-FAAD-8DCF-BAB1B7E96E98}"/>
              </a:ext>
            </a:extLst>
          </p:cNvPr>
          <p:cNvSpPr txBox="1"/>
          <p:nvPr/>
        </p:nvSpPr>
        <p:spPr>
          <a:xfrm>
            <a:off x="5068728" y="4558145"/>
            <a:ext cx="182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Média en cours de diffusion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1339EE9-67AA-00E9-E9C0-BC51E26AF252}"/>
              </a:ext>
            </a:extLst>
          </p:cNvPr>
          <p:cNvSpPr txBox="1"/>
          <p:nvPr/>
        </p:nvSpPr>
        <p:spPr>
          <a:xfrm>
            <a:off x="3085923" y="4692898"/>
            <a:ext cx="107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Désigner un élève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1B8BBA3-D7E9-F5F2-CBC2-8C40C40505DA}"/>
              </a:ext>
            </a:extLst>
          </p:cNvPr>
          <p:cNvSpPr txBox="1"/>
          <p:nvPr/>
        </p:nvSpPr>
        <p:spPr>
          <a:xfrm>
            <a:off x="6882099" y="4435623"/>
            <a:ext cx="1822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 du média. Passer au slide suivant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B844839-3AA5-297E-59E2-1EB658425B9D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B135D9E-2FAB-347F-3571-811EEE99CC19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66D98C7-2DB6-372A-8B32-B3318DC23819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3A63E897-CFDB-F535-82EA-814C1B4ABA90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23D50F-7CCD-D5E8-7AEF-7A166F1D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34B80-2CF9-AC4E-219D-0333FBFCE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334" y="1366599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C9DFD4E1-4E0E-1962-4D6A-CAA194C79384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8768EAC-AAE5-5AAF-67A5-EE315A59F0D0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5C71E94-B8BD-4CD4-8E1B-35F71F26F07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itre 53">
              <a:extLst>
                <a:ext uri="{FF2B5EF4-FFF2-40B4-BE49-F238E27FC236}">
                  <a16:creationId xmlns:a16="http://schemas.microsoft.com/office/drawing/2014/main" id="{DF1F6A5D-DBB2-615B-46CB-C38EB8ED173D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3C58671-8BAF-40E3-BDAA-6CA716692D28}"/>
              </a:ext>
            </a:extLst>
          </p:cNvPr>
          <p:cNvGrpSpPr/>
          <p:nvPr/>
        </p:nvGrpSpPr>
        <p:grpSpPr>
          <a:xfrm>
            <a:off x="4572000" y="2368764"/>
            <a:ext cx="4215600" cy="3600000"/>
            <a:chOff x="1759481" y="182880"/>
            <a:chExt cx="8896742" cy="685800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033BBE3-6187-48DC-9E46-2A7B7FEAC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5155" y="182880"/>
              <a:ext cx="4471068" cy="6858000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B2962F37-6E0D-4F6D-98BF-5A24BC433B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9481" y="182880"/>
              <a:ext cx="4471068" cy="6858000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B649C772-C6C4-48BE-B44D-ECED966C00B7}"/>
              </a:ext>
            </a:extLst>
          </p:cNvPr>
          <p:cNvGrpSpPr/>
          <p:nvPr/>
        </p:nvGrpSpPr>
        <p:grpSpPr>
          <a:xfrm>
            <a:off x="311084" y="2368764"/>
            <a:ext cx="4215600" cy="3600000"/>
            <a:chOff x="-2210763" y="0"/>
            <a:chExt cx="8896742" cy="6858000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F3BC6BCD-82A2-4C7F-8741-522119507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210763" y="0"/>
              <a:ext cx="4471068" cy="6858000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1B52E3ED-81C8-4265-9BBB-AF2F6960B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4911" y="0"/>
              <a:ext cx="4471068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3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839143" y="3473069"/>
            <a:ext cx="3780000" cy="1080000"/>
          </a:xfrm>
          <a:prstGeom prst="roundRect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5055143" y="3221069"/>
            <a:ext cx="1260000" cy="360000"/>
          </a:xfrm>
          <a:prstGeom prst="flowChartTerminator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89520A0F-6357-5518-6C05-8C7A31290014}"/>
              </a:ext>
            </a:extLst>
          </p:cNvPr>
          <p:cNvSpPr/>
          <p:nvPr/>
        </p:nvSpPr>
        <p:spPr>
          <a:xfrm>
            <a:off x="473267" y="349794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rganigramme : Terminateur 38">
            <a:extLst>
              <a:ext uri="{FF2B5EF4-FFF2-40B4-BE49-F238E27FC236}">
                <a16:creationId xmlns:a16="http://schemas.microsoft.com/office/drawing/2014/main" id="{6841D22E-7F63-0123-DE78-6B7D3949BFF3}"/>
              </a:ext>
            </a:extLst>
          </p:cNvPr>
          <p:cNvSpPr/>
          <p:nvPr/>
        </p:nvSpPr>
        <p:spPr>
          <a:xfrm>
            <a:off x="689267" y="324594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43" name="Espace réservé du texte 5">
            <a:extLst>
              <a:ext uri="{FF2B5EF4-FFF2-40B4-BE49-F238E27FC236}">
                <a16:creationId xmlns:a16="http://schemas.microsoft.com/office/drawing/2014/main" id="{C38A13D4-E9E5-6277-73ED-BAC95D25BA9D}"/>
              </a:ext>
            </a:extLst>
          </p:cNvPr>
          <p:cNvSpPr txBox="1">
            <a:spLocks/>
          </p:cNvSpPr>
          <p:nvPr/>
        </p:nvSpPr>
        <p:spPr>
          <a:xfrm>
            <a:off x="653267" y="372675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orales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8" name="Titre 30">
            <a:extLst>
              <a:ext uri="{FF2B5EF4-FFF2-40B4-BE49-F238E27FC236}">
                <a16:creationId xmlns:a16="http://schemas.microsoft.com/office/drawing/2014/main" id="{E7505BF1-9FB3-A3D9-F1AE-40542186D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443" y="875187"/>
            <a:ext cx="7886700" cy="720000"/>
          </a:xfrm>
        </p:spPr>
        <p:txBody>
          <a:bodyPr/>
          <a:lstStyle/>
          <a:p>
            <a:r>
              <a:rPr lang="fr-MA" sz="2400" dirty="0"/>
              <a:t>Organisation de la semaine 5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397D6792-77EF-964B-8655-3B3059F55CA8}"/>
              </a:ext>
            </a:extLst>
          </p:cNvPr>
          <p:cNvSpPr/>
          <p:nvPr/>
        </p:nvSpPr>
        <p:spPr>
          <a:xfrm>
            <a:off x="4839143" y="2000011"/>
            <a:ext cx="3780000" cy="1080000"/>
          </a:xfrm>
          <a:prstGeom prst="roundRect">
            <a:avLst/>
          </a:prstGeom>
          <a:solidFill>
            <a:srgbClr val="BFBFBF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rganigramme : Terminateur 2">
            <a:extLst>
              <a:ext uri="{FF2B5EF4-FFF2-40B4-BE49-F238E27FC236}">
                <a16:creationId xmlns:a16="http://schemas.microsoft.com/office/drawing/2014/main" id="{5658D257-978F-A594-EEA1-56A5EF90062C}"/>
              </a:ext>
            </a:extLst>
          </p:cNvPr>
          <p:cNvSpPr/>
          <p:nvPr/>
        </p:nvSpPr>
        <p:spPr>
          <a:xfrm>
            <a:off x="5055143" y="1748011"/>
            <a:ext cx="1260000" cy="360000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42" name="Espace réservé du texte 5">
            <a:extLst>
              <a:ext uri="{FF2B5EF4-FFF2-40B4-BE49-F238E27FC236}">
                <a16:creationId xmlns:a16="http://schemas.microsoft.com/office/drawing/2014/main" id="{F17D042A-9C0B-3691-ABA9-FFC53DBA5F5E}"/>
              </a:ext>
            </a:extLst>
          </p:cNvPr>
          <p:cNvSpPr txBox="1">
            <a:spLocks/>
          </p:cNvSpPr>
          <p:nvPr/>
        </p:nvSpPr>
        <p:spPr>
          <a:xfrm>
            <a:off x="5019143" y="2199299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d’écriture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A5E18E04-36C4-DDBA-D36A-2F6CAF012C20}"/>
              </a:ext>
            </a:extLst>
          </p:cNvPr>
          <p:cNvSpPr txBox="1">
            <a:spLocks/>
          </p:cNvSpPr>
          <p:nvPr/>
        </p:nvSpPr>
        <p:spPr>
          <a:xfrm>
            <a:off x="5086338" y="3666180"/>
            <a:ext cx="3420000" cy="792000"/>
          </a:xfrm>
          <a:prstGeom prst="roundRect">
            <a:avLst/>
          </a:prstGeom>
          <a:solidFill>
            <a:srgbClr val="F4F4F4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A2A74291-E7E7-13E4-B65A-C8356CD292FE}"/>
              </a:ext>
            </a:extLst>
          </p:cNvPr>
          <p:cNvSpPr/>
          <p:nvPr/>
        </p:nvSpPr>
        <p:spPr>
          <a:xfrm>
            <a:off x="552443" y="5077372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rganigramme : Terminateur 10">
            <a:extLst>
              <a:ext uri="{FF2B5EF4-FFF2-40B4-BE49-F238E27FC236}">
                <a16:creationId xmlns:a16="http://schemas.microsoft.com/office/drawing/2014/main" id="{CFC503CC-4FA1-9F10-684E-6C928131AD4B}"/>
              </a:ext>
            </a:extLst>
          </p:cNvPr>
          <p:cNvSpPr/>
          <p:nvPr/>
        </p:nvSpPr>
        <p:spPr>
          <a:xfrm>
            <a:off x="768443" y="4825372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E2007DED-A7A4-1496-C6CA-3C0B3D55903F}"/>
              </a:ext>
            </a:extLst>
          </p:cNvPr>
          <p:cNvSpPr/>
          <p:nvPr/>
        </p:nvSpPr>
        <p:spPr>
          <a:xfrm>
            <a:off x="4839143" y="5013293"/>
            <a:ext cx="3780000" cy="1080000"/>
          </a:xfrm>
          <a:prstGeom prst="roundRect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rganigramme : Terminateur 12">
            <a:extLst>
              <a:ext uri="{FF2B5EF4-FFF2-40B4-BE49-F238E27FC236}">
                <a16:creationId xmlns:a16="http://schemas.microsoft.com/office/drawing/2014/main" id="{2CC04B81-2F68-9145-2BD8-E6E9F41E90B1}"/>
              </a:ext>
            </a:extLst>
          </p:cNvPr>
          <p:cNvSpPr/>
          <p:nvPr/>
        </p:nvSpPr>
        <p:spPr>
          <a:xfrm>
            <a:off x="5055143" y="4761293"/>
            <a:ext cx="1260000" cy="360000"/>
          </a:xfrm>
          <a:prstGeom prst="flowChartTerminator">
            <a:avLst/>
          </a:prstGeom>
          <a:solidFill>
            <a:srgbClr val="9EE0F4"/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AF0CA50C-2275-E5C0-2D7C-487CAD1753CB}"/>
              </a:ext>
            </a:extLst>
          </p:cNvPr>
          <p:cNvSpPr txBox="1">
            <a:spLocks/>
          </p:cNvSpPr>
          <p:nvPr/>
        </p:nvSpPr>
        <p:spPr>
          <a:xfrm>
            <a:off x="5019143" y="5242106"/>
            <a:ext cx="3420000" cy="792000"/>
          </a:xfrm>
          <a:prstGeom prst="roundRect">
            <a:avLst/>
          </a:prstGeom>
          <a:solidFill>
            <a:srgbClr val="EAF8FE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ECE942AC-D1E4-7C1A-AB4A-F1F11950B0CE}"/>
              </a:ext>
            </a:extLst>
          </p:cNvPr>
          <p:cNvSpPr txBox="1">
            <a:spLocks/>
          </p:cNvSpPr>
          <p:nvPr/>
        </p:nvSpPr>
        <p:spPr>
          <a:xfrm>
            <a:off x="776489" y="5270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lecture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39D31A72-611D-446E-B446-FF58D03DBE5B}"/>
              </a:ext>
            </a:extLst>
          </p:cNvPr>
          <p:cNvSpPr/>
          <p:nvPr/>
        </p:nvSpPr>
        <p:spPr>
          <a:xfrm>
            <a:off x="493821" y="2042629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rganigramme : Terminateur 25">
            <a:extLst>
              <a:ext uri="{FF2B5EF4-FFF2-40B4-BE49-F238E27FC236}">
                <a16:creationId xmlns:a16="http://schemas.microsoft.com/office/drawing/2014/main" id="{8BBE6DEC-3848-436A-83A2-EADA96FC705B}"/>
              </a:ext>
            </a:extLst>
          </p:cNvPr>
          <p:cNvSpPr/>
          <p:nvPr/>
        </p:nvSpPr>
        <p:spPr>
          <a:xfrm>
            <a:off x="709821" y="1790629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27" name="Espace réservé du texte 5">
            <a:extLst>
              <a:ext uri="{FF2B5EF4-FFF2-40B4-BE49-F238E27FC236}">
                <a16:creationId xmlns:a16="http://schemas.microsoft.com/office/drawing/2014/main" id="{65F778D7-3076-4B43-AC2C-7A1EB4282903}"/>
              </a:ext>
            </a:extLst>
          </p:cNvPr>
          <p:cNvSpPr txBox="1">
            <a:spLocks/>
          </p:cNvSpPr>
          <p:nvPr/>
        </p:nvSpPr>
        <p:spPr>
          <a:xfrm>
            <a:off x="673821" y="2271442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Activités de vocabulaire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Évaluation  </a:t>
            </a:r>
          </a:p>
        </p:txBody>
      </p:sp>
    </p:spTree>
    <p:extLst>
      <p:ext uri="{BB962C8B-B14F-4D97-AF65-F5344CB8AC3E}">
        <p14:creationId xmlns:p14="http://schemas.microsoft.com/office/powerpoint/2010/main" val="293487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FE98D44-242C-B857-A26E-6C7163C42EFF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88F2D0-04BB-A251-DD36-D1B8EDEBD6A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C9464FC-2A84-044F-BACA-8005915C7C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76D3DCA5-D411-2F51-DEC5-EBA796C6E078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55" name="TextBox 10">
            <a:extLst>
              <a:ext uri="{FF2B5EF4-FFF2-40B4-BE49-F238E27FC236}">
                <a16:creationId xmlns:a16="http://schemas.microsoft.com/office/drawing/2014/main" id="{B761553D-2FE4-9121-D8B8-6D3E8CDA1A5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688794" y="3211919"/>
            <a:ext cx="7766412" cy="434161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Évaluer les acquis de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période 4</a:t>
            </a:r>
          </a:p>
        </p:txBody>
      </p:sp>
    </p:spTree>
    <p:extLst>
      <p:ext uri="{BB962C8B-B14F-4D97-AF65-F5344CB8AC3E}">
        <p14:creationId xmlns:p14="http://schemas.microsoft.com/office/powerpoint/2010/main" val="23822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649E62-5D54-DEB1-59B4-B137DB6394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F984329C-9080-CCA8-8A31-B0D53E4130A1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95B853A-E9BC-33AE-1774-4B1AE38649B0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7D1827-0DD5-22F7-C028-D10A701CBBB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F92A7BD9-9E88-218E-B1C9-6A2F1CF6CA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2" name="TextBox 10">
            <a:extLst>
              <a:ext uri="{FF2B5EF4-FFF2-40B4-BE49-F238E27FC236}">
                <a16:creationId xmlns:a16="http://schemas.microsoft.com/office/drawing/2014/main" id="{CC832EE0-6DF7-A0E0-F06E-7C9F081354B1}"/>
              </a:ext>
            </a:extLst>
          </p:cNvPr>
          <p:cNvSpPr txBox="1"/>
          <p:nvPr/>
        </p:nvSpPr>
        <p:spPr>
          <a:xfrm>
            <a:off x="901599" y="1191108"/>
            <a:ext cx="7001441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904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compétences évaluées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A48854FD-AAD0-BC61-5DB6-723DDF2B8418}"/>
              </a:ext>
            </a:extLst>
          </p:cNvPr>
          <p:cNvSpPr txBox="1"/>
          <p:nvPr/>
        </p:nvSpPr>
        <p:spPr>
          <a:xfrm>
            <a:off x="597222" y="1863192"/>
            <a:ext cx="781590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mots de vocabulaire.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Comprendre à l’oral des phrases et des textes.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Produire, à l’oral, des mots de vocabulaire.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PO2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Participer à un dialogue en mobilisant les actes de paroles étudiés.</a:t>
            </a:r>
          </a:p>
          <a:p>
            <a:pPr marL="1165225" marR="0" lvl="0" indent="-1165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PO3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Prendre la parole pour parler de ma journée et de mes activités.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LF1 :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Identifier et lire les lettres, des syllabes et des mots contenant les lettres étudiées.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LF2 :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Calibri" panose="020F0502020204030204" pitchFamily="34" charset="0"/>
                <a:cs typeface="Calibri" panose="020F0502020204030204" pitchFamily="34" charset="0"/>
              </a:rPr>
              <a:t>Lire des phrases simples contenant les lettres étudiées.</a:t>
            </a:r>
          </a:p>
        </p:txBody>
      </p:sp>
    </p:spTree>
    <p:extLst>
      <p:ext uri="{BB962C8B-B14F-4D97-AF65-F5344CB8AC3E}">
        <p14:creationId xmlns:p14="http://schemas.microsoft.com/office/powerpoint/2010/main" val="135092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0B710-8693-6626-47B9-5AF0530F3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432F1CFE-E3AC-6F75-1987-E1F4A7B5C13E}"/>
              </a:ext>
            </a:extLst>
          </p:cNvPr>
          <p:cNvGrpSpPr/>
          <p:nvPr/>
        </p:nvGrpSpPr>
        <p:grpSpPr>
          <a:xfrm>
            <a:off x="3072140" y="0"/>
            <a:ext cx="2812683" cy="1084434"/>
            <a:chOff x="3072140" y="0"/>
            <a:chExt cx="2812683" cy="108443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78E7BD-4095-31C6-AA06-A2C2C542E6B4}"/>
                </a:ext>
              </a:extLst>
            </p:cNvPr>
            <p:cNvSpPr/>
            <p:nvPr/>
          </p:nvSpPr>
          <p:spPr>
            <a:xfrm>
              <a:off x="3224463" y="365760"/>
              <a:ext cx="2660360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A1367DD-BD09-B726-FA8B-50C67B47FACF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itre 53">
              <a:extLst>
                <a:ext uri="{FF2B5EF4-FFF2-40B4-BE49-F238E27FC236}">
                  <a16:creationId xmlns:a16="http://schemas.microsoft.com/office/drawing/2014/main" id="{8276346E-44C5-6BF7-0930-0969AB426842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616E3DE1-2996-B97A-6A3F-40D60F3E458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03990" y="1710825"/>
            <a:ext cx="594137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Cette </a:t>
            </a:r>
            <a:r>
              <a:rPr lang="fr-FR" sz="1600" b="1" dirty="0">
                <a:solidFill>
                  <a:srgbClr val="424D7B"/>
                </a:solidFill>
                <a:latin typeface="Dosis" pitchFamily="2" charset="0"/>
                <a:cs typeface="Arial" panose="020B0604020202020204" pitchFamily="34" charset="0"/>
              </a:rPr>
              <a:t>séance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est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consacrée à l’évaluation des compétences suivantes  :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CO1 – C02 – PO1 – PO2 – PO3 - LF1 – LF2 .</a:t>
            </a: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La passation se fait de manière </a:t>
            </a:r>
            <a:r>
              <a:rPr kumimoji="0" lang="fr-FR" sz="1600" b="1" i="0" u="sng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individuelle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: l’enseignant évalue chaque élève en l’ invitant à son bureau.</a:t>
            </a:r>
          </a:p>
          <a:p>
            <a:pPr marL="457247" marR="0" lvl="1" indent="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est guidé par le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ppt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 affiché sur son ordinateur qui ne doit pas être projeté sur l’écran de la classe  (l’ordinateur doit être débranché du </a:t>
            </a:r>
            <a:r>
              <a:rPr kumimoji="0" lang="fr-FR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Datashow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Pendant que l’enseignant évalue de manière individuelle les élèves, le reste de la classe réalise des activités pour assurer le calme : lecture, coloriage, copie, dessin.</a:t>
            </a:r>
          </a:p>
          <a:p>
            <a:pPr marL="885872" marR="0" lvl="1" indent="-428625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" pitchFamily="2" charset="0"/>
              <a:ea typeface="+mn-ea"/>
              <a:cs typeface="Arial" panose="020B0604020202020204" pitchFamily="34" charset="0"/>
            </a:endParaRPr>
          </a:p>
          <a:p>
            <a:pPr marL="800147" marR="0" lvl="1" indent="-342900" algn="just" defTabSz="10287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L’enseignant note immédiatement chaque compétence évaluée et renseigne la grille de compilation (0 -10 ) en s’appuyant sur les indications de compilation en dessous de chaque slide d’item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" pitchFamily="2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1898AD3F-CCD0-0B01-51CF-ADECC9DFE9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3"/>
          <a:stretch>
            <a:fillRect/>
          </a:stretch>
        </p:blipFill>
        <p:spPr>
          <a:xfrm>
            <a:off x="472249" y="2831015"/>
            <a:ext cx="1831741" cy="11959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4146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7764-08FC-69EE-EEE6-D97AFAB6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B8B0A13-9A13-F51E-DEB1-123E69C1D82C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44AFA64-CD37-ABC3-0DC7-9CD206D254E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69D769C-2C66-2685-49C5-F24D42E0BC5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4003A084-5A78-80D2-4631-6850D4EEDB81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8" name="TextBox 6">
            <a:extLst>
              <a:ext uri="{FF2B5EF4-FFF2-40B4-BE49-F238E27FC236}">
                <a16:creationId xmlns:a16="http://schemas.microsoft.com/office/drawing/2014/main" id="{84957AE1-DE25-9011-99A9-624716E700F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8400" y="2479102"/>
            <a:ext cx="7951694" cy="16312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Avant de commencer les évaluations individuelles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1 -  Garder à portée de main la grille de compilation </a:t>
            </a:r>
          </a:p>
          <a:p>
            <a:pPr marL="442913" marR="0" lvl="0" indent="-442913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2- Donner une activité à réaliser au reste de la classe</a:t>
            </a:r>
          </a:p>
        </p:txBody>
      </p:sp>
    </p:spTree>
    <p:extLst>
      <p:ext uri="{BB962C8B-B14F-4D97-AF65-F5344CB8AC3E}">
        <p14:creationId xmlns:p14="http://schemas.microsoft.com/office/powerpoint/2010/main" val="90239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4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E1CA3E4EEE7E478F0E6E453AD473F7" ma:contentTypeVersion="15" ma:contentTypeDescription="Crée un document." ma:contentTypeScope="" ma:versionID="88e595329b58a341247e0709eeaa7ee9">
  <xsd:schema xmlns:xsd="http://www.w3.org/2001/XMLSchema" xmlns:xs="http://www.w3.org/2001/XMLSchema" xmlns:p="http://schemas.microsoft.com/office/2006/metadata/properties" xmlns:ns3="202b3bc9-e036-45c7-aea0-06aec8cd7a40" xmlns:ns4="f0534ec5-868f-4ce6-85c7-99f0612daa52" targetNamespace="http://schemas.microsoft.com/office/2006/metadata/properties" ma:root="true" ma:fieldsID="bec1963433db02a35e86c45a6d6fd5bd" ns3:_="" ns4:_="">
    <xsd:import namespace="202b3bc9-e036-45c7-aea0-06aec8cd7a40"/>
    <xsd:import namespace="f0534ec5-868f-4ce6-85c7-99f0612daa5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2b3bc9-e036-45c7-aea0-06aec8cd7a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534ec5-868f-4ce6-85c7-99f0612daa5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Partage du hachage d’indicateu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FD3FAE-2136-4DD8-B397-E52F55A3D2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2b3bc9-e036-45c7-aea0-06aec8cd7a40"/>
    <ds:schemaRef ds:uri="f0534ec5-868f-4ce6-85c7-99f0612daa5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5B195F7-641D-4167-80D4-1B9CF897B5C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880F8CA-9E32-43B4-9801-C91788857021}">
  <ds:schemaRefs>
    <ds:schemaRef ds:uri="http://schemas.microsoft.com/office/2006/documentManagement/types"/>
    <ds:schemaRef ds:uri="202b3bc9-e036-45c7-aea0-06aec8cd7a40"/>
    <ds:schemaRef ds:uri="http://purl.org/dc/elements/1.1/"/>
    <ds:schemaRef ds:uri="http://schemas.microsoft.com/office/2006/metadata/properties"/>
    <ds:schemaRef ds:uri="f0534ec5-868f-4ce6-85c7-99f0612daa52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8457</TotalTime>
  <Words>874</Words>
  <PresentationFormat>Affichage à l'écran (4:3)</PresentationFormat>
  <Paragraphs>103</Paragraphs>
  <Slides>26</Slides>
  <Notes>2</Notes>
  <HiddenSlides>0</HiddenSlides>
  <MMClips>2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15</vt:i4>
      </vt:variant>
      <vt:variant>
        <vt:lpstr>Titres des diapositives</vt:lpstr>
      </vt:variant>
      <vt:variant>
        <vt:i4>26</vt:i4>
      </vt:variant>
    </vt:vector>
  </HeadingPairs>
  <TitlesOfParts>
    <vt:vector size="51" baseType="lpstr">
      <vt:lpstr>Dosis</vt:lpstr>
      <vt:lpstr>Dosis SemiBold</vt:lpstr>
      <vt:lpstr>Bahnschrift SemiBold</vt:lpstr>
      <vt:lpstr>Dosis ExtraBold</vt:lpstr>
      <vt:lpstr>Aptos</vt:lpstr>
      <vt:lpstr>Mistral</vt:lpstr>
      <vt:lpstr>Wingdings</vt:lpstr>
      <vt:lpstr>Dosis Medium</vt:lpstr>
      <vt:lpstr>Calibri</vt:lpstr>
      <vt:lpstr>Arial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1_Env-Enseignant</vt:lpstr>
      <vt:lpstr>3_Lecture</vt:lpstr>
      <vt:lpstr>2_Env-Enseignant</vt:lpstr>
      <vt:lpstr>5_New Voc_01-Livret</vt:lpstr>
      <vt:lpstr>4_Env-Enseignant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 5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Bonjour cher élève. Nous allons faire quelques activités d’évaluation.</vt:lpstr>
      <vt:lpstr>Présentation PowerPoint</vt:lpstr>
      <vt:lpstr>Regarde les images. Je vais te dire des mots et tu vas me montrer les images qui correspondent.</vt:lpstr>
      <vt:lpstr>Présentation PowerPoint</vt:lpstr>
      <vt:lpstr>Regarde la scène. Je vais te dire des phrases et tu vas me montrer les images qui correspondent :  1) Le matin, je me lave. 2) Je prends mon dîner. 3) Le matin, je prépare mon cartable. 4 ) Le soir, je mets mon pyjama. 5) Après l’école, je regarde des dessins animés.</vt:lpstr>
      <vt:lpstr>Présentation PowerPoint</vt:lpstr>
      <vt:lpstr>Mets ton doigt sur chaque image et dis-moi le mot en français.</vt:lpstr>
      <vt:lpstr>Présentation PowerPoint</vt:lpstr>
      <vt:lpstr>Je vais te poser des questions et tu dois répondre correctement. </vt:lpstr>
      <vt:lpstr>Présentation PowerPoint</vt:lpstr>
      <vt:lpstr>Présente-toi, parle de ta journée et de tes activités.  Tu dois dire 5 phrases.   L’enseignant explique la consigne dans la langue de l’apprenant.  </vt:lpstr>
      <vt:lpstr>Présentation PowerPoint</vt:lpstr>
      <vt:lpstr>Je vais te montrer des lettres, des syllabes et des mots que  tu dois lire. L’enseignant guide l’élève dans sa lecture. </vt:lpstr>
      <vt:lpstr>Présentation PowerPoint</vt:lpstr>
      <vt:lpstr>Tu vas lire ces phrases correctement et avec fluidité.</vt:lpstr>
      <vt:lpstr>L’évaluation est terminée.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2026-04-24T17:48:51Z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0x0101003BE1CA3E4EEE7E478F0E6E453AD473F7</vt:lpwstr>
  </property>
</Properties>
</file>