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13716000" cx="24387025"/>
  <p:notesSz cx="13716000" cy="24387025"/>
  <p:embeddedFontLst>
    <p:embeddedFont>
      <p:font typeface="Poppins"/>
      <p:bold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H/eqnCeXb5DqJEzz8431+tFU4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font" Target="fonts/Poppins-boldItalic.fntdata"/><Relationship Id="rId34" Type="http://schemas.openxmlformats.org/officeDocument/2006/relationships/font" Target="fonts/Poppins-bold.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2c5a22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2c5a22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2c5a22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65f2c5a220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65f2c5a220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265f2c5a220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5f2c5a220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65f2c5a220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65f2c5a220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65f2c5a220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65f2c5a220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265f2c5a220_0_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65f2c5a220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65f2c5a220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265f2c5a220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65f2c5a220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265f2c5a220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265f2c5a220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5f2c5a220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65f2c5a220_0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265f2c5a220_0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5f2c5a220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65f2c5a220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65f2c5a220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65f2c5a220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65f2c5a220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265f2c5a220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65f2c5a220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65f2c5a220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265f2c5a220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65f2c5a220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65f2c5a220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265f2c5a220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5f2c5a22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5f2c5a220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5f2c5a220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65f2c5a220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65f2c5a220_0_3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65f2c5a220_0_3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65f2c5a220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65f2c5a220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65f2c5a220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65f2c5a220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65f2c5a220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265f2c5a220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65f2c5a220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65f2c5a220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65f2c5a220_0_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65f2c5a220_0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65f2c5a220_0_4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265f2c5a220_0_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5f2c5a220_0_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65f2c5a220_0_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65f2c5a220_0_5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65f2c5a220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65f2c5a220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265f2c5a220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65f2c5a220_0_5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65f2c5a220_0_5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65f2c5a220_0_5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65f2c5a220_0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65f2c5a220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265f2c5a220_0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65f2c5a220_0_6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65f2c5a220_0_6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265f2c5a220_0_6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65f2c5a22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65f2c5a22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65f2c5a220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65f2c5a220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65f2c5a220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65f2c5a220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65f2c5a220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65f2c5a220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65f2c5a220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65f2c5a220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65f2c5a220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65f2c5a220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65f2c5a220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65f2c5a220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65f2c5a220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65f2c5a220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65f2c5a220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65f2c5a220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65f2c5a220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65f2c5a220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65f2c5a220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60.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74.png"/><Relationship Id="rId5" Type="http://schemas.openxmlformats.org/officeDocument/2006/relationships/image" Target="../media/image3.png"/><Relationship Id="rId6" Type="http://schemas.openxmlformats.org/officeDocument/2006/relationships/image" Target="../media/image66.png"/><Relationship Id="rId7" Type="http://schemas.openxmlformats.org/officeDocument/2006/relationships/image" Target="../media/image63.png"/><Relationship Id="rId8"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68.png"/><Relationship Id="rId7"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20" Type="http://schemas.openxmlformats.org/officeDocument/2006/relationships/image" Target="../media/image105.png"/><Relationship Id="rId22" Type="http://schemas.openxmlformats.org/officeDocument/2006/relationships/image" Target="../media/image89.png"/><Relationship Id="rId21" Type="http://schemas.openxmlformats.org/officeDocument/2006/relationships/image" Target="../media/image80.png"/><Relationship Id="rId24" Type="http://schemas.openxmlformats.org/officeDocument/2006/relationships/image" Target="../media/image71.png"/><Relationship Id="rId23"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59.png"/><Relationship Id="rId26" Type="http://schemas.openxmlformats.org/officeDocument/2006/relationships/image" Target="../media/image114.png"/><Relationship Id="rId25" Type="http://schemas.openxmlformats.org/officeDocument/2006/relationships/image" Target="../media/image116.png"/><Relationship Id="rId28" Type="http://schemas.openxmlformats.org/officeDocument/2006/relationships/image" Target="../media/image107.png"/><Relationship Id="rId27" Type="http://schemas.openxmlformats.org/officeDocument/2006/relationships/image" Target="../media/image88.png"/><Relationship Id="rId5" Type="http://schemas.openxmlformats.org/officeDocument/2006/relationships/image" Target="../media/image3.png"/><Relationship Id="rId6" Type="http://schemas.openxmlformats.org/officeDocument/2006/relationships/image" Target="../media/image67.png"/><Relationship Id="rId29" Type="http://schemas.openxmlformats.org/officeDocument/2006/relationships/image" Target="../media/image93.png"/><Relationship Id="rId7" Type="http://schemas.openxmlformats.org/officeDocument/2006/relationships/image" Target="../media/image73.png"/><Relationship Id="rId8" Type="http://schemas.openxmlformats.org/officeDocument/2006/relationships/image" Target="../media/image56.png"/><Relationship Id="rId11" Type="http://schemas.openxmlformats.org/officeDocument/2006/relationships/image" Target="../media/image97.png"/><Relationship Id="rId10" Type="http://schemas.openxmlformats.org/officeDocument/2006/relationships/image" Target="../media/image64.png"/><Relationship Id="rId13" Type="http://schemas.openxmlformats.org/officeDocument/2006/relationships/image" Target="../media/image82.png"/><Relationship Id="rId12" Type="http://schemas.openxmlformats.org/officeDocument/2006/relationships/image" Target="../media/image70.png"/><Relationship Id="rId15" Type="http://schemas.openxmlformats.org/officeDocument/2006/relationships/image" Target="../media/image96.png"/><Relationship Id="rId14" Type="http://schemas.openxmlformats.org/officeDocument/2006/relationships/image" Target="../media/image84.png"/><Relationship Id="rId17" Type="http://schemas.openxmlformats.org/officeDocument/2006/relationships/image" Target="../media/image77.png"/><Relationship Id="rId16" Type="http://schemas.openxmlformats.org/officeDocument/2006/relationships/image" Target="../media/image69.png"/><Relationship Id="rId19" Type="http://schemas.openxmlformats.org/officeDocument/2006/relationships/image" Target="../media/image91.png"/><Relationship Id="rId18"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1.png"/><Relationship Id="rId7" Type="http://schemas.openxmlformats.org/officeDocument/2006/relationships/image" Target="../media/image1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87.png"/><Relationship Id="rId7" Type="http://schemas.openxmlformats.org/officeDocument/2006/relationships/image" Target="../media/image1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109.png"/><Relationship Id="rId7"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3.png"/><Relationship Id="rId6" Type="http://schemas.openxmlformats.org/officeDocument/2006/relationships/image" Target="../media/image1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133.png"/><Relationship Id="rId5" Type="http://schemas.openxmlformats.org/officeDocument/2006/relationships/image" Target="../media/image3.png"/><Relationship Id="rId6" Type="http://schemas.openxmlformats.org/officeDocument/2006/relationships/image" Target="../media/image117.png"/><Relationship Id="rId7" Type="http://schemas.openxmlformats.org/officeDocument/2006/relationships/image" Target="../media/image126.png"/><Relationship Id="rId8" Type="http://schemas.openxmlformats.org/officeDocument/2006/relationships/image" Target="../media/image143.png"/><Relationship Id="rId11" Type="http://schemas.openxmlformats.org/officeDocument/2006/relationships/image" Target="../media/image130.png"/><Relationship Id="rId10" Type="http://schemas.openxmlformats.org/officeDocument/2006/relationships/image" Target="../media/image1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31.png"/><Relationship Id="rId7" Type="http://schemas.openxmlformats.org/officeDocument/2006/relationships/image" Target="../media/image149.png"/><Relationship Id="rId8" Type="http://schemas.openxmlformats.org/officeDocument/2006/relationships/image" Target="../media/image1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44.png"/><Relationship Id="rId7" Type="http://schemas.openxmlformats.org/officeDocument/2006/relationships/image" Target="../media/image162.png"/><Relationship Id="rId8" Type="http://schemas.openxmlformats.org/officeDocument/2006/relationships/image" Target="../media/image1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146.png"/><Relationship Id="rId5" Type="http://schemas.openxmlformats.org/officeDocument/2006/relationships/image" Target="../media/image145.png"/><Relationship Id="rId6" Type="http://schemas.openxmlformats.org/officeDocument/2006/relationships/image" Target="../media/image180.png"/><Relationship Id="rId7" Type="http://schemas.openxmlformats.org/officeDocument/2006/relationships/image" Target="../media/image142.png"/><Relationship Id="rId8" Type="http://schemas.openxmlformats.org/officeDocument/2006/relationships/image" Target="../media/image150.png"/><Relationship Id="rId11" Type="http://schemas.openxmlformats.org/officeDocument/2006/relationships/image" Target="../media/image136.png"/><Relationship Id="rId10" Type="http://schemas.openxmlformats.org/officeDocument/2006/relationships/image" Target="../media/image1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0.png"/><Relationship Id="rId4" Type="http://schemas.openxmlformats.org/officeDocument/2006/relationships/image" Target="../media/image22.png"/><Relationship Id="rId5" Type="http://schemas.openxmlformats.org/officeDocument/2006/relationships/image" Target="../media/image145.png"/></Relationships>
</file>

<file path=ppt/slides/_rels/slide28.xml.rels><?xml version="1.0" encoding="UTF-8" standalone="yes"?><Relationships xmlns="http://schemas.openxmlformats.org/package/2006/relationships"><Relationship Id="rId20" Type="http://schemas.openxmlformats.org/officeDocument/2006/relationships/image" Target="../media/image176.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161.png"/><Relationship Id="rId5" Type="http://schemas.openxmlformats.org/officeDocument/2006/relationships/image" Target="../media/image145.png"/><Relationship Id="rId6" Type="http://schemas.openxmlformats.org/officeDocument/2006/relationships/image" Target="../media/image157.png"/><Relationship Id="rId7" Type="http://schemas.openxmlformats.org/officeDocument/2006/relationships/image" Target="../media/image152.png"/><Relationship Id="rId8" Type="http://schemas.openxmlformats.org/officeDocument/2006/relationships/image" Target="../media/image164.png"/><Relationship Id="rId11" Type="http://schemas.openxmlformats.org/officeDocument/2006/relationships/image" Target="../media/image154.png"/><Relationship Id="rId10" Type="http://schemas.openxmlformats.org/officeDocument/2006/relationships/image" Target="../media/image173.png"/><Relationship Id="rId13" Type="http://schemas.openxmlformats.org/officeDocument/2006/relationships/image" Target="../media/image181.png"/><Relationship Id="rId12" Type="http://schemas.openxmlformats.org/officeDocument/2006/relationships/image" Target="../media/image147.png"/><Relationship Id="rId15" Type="http://schemas.openxmlformats.org/officeDocument/2006/relationships/image" Target="../media/image169.png"/><Relationship Id="rId14" Type="http://schemas.openxmlformats.org/officeDocument/2006/relationships/image" Target="../media/image174.png"/><Relationship Id="rId17" Type="http://schemas.openxmlformats.org/officeDocument/2006/relationships/image" Target="../media/image163.png"/><Relationship Id="rId16" Type="http://schemas.openxmlformats.org/officeDocument/2006/relationships/image" Target="../media/image168.png"/><Relationship Id="rId19" Type="http://schemas.openxmlformats.org/officeDocument/2006/relationships/image" Target="../media/image175.png"/><Relationship Id="rId18" Type="http://schemas.openxmlformats.org/officeDocument/2006/relationships/image" Target="../media/image1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145.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2.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3.png"/><Relationship Id="rId7" Type="http://schemas.openxmlformats.org/officeDocument/2006/relationships/image" Target="../media/image32.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36.png"/><Relationship Id="rId5" Type="http://schemas.openxmlformats.org/officeDocument/2006/relationships/image" Target="../media/image3.png"/><Relationship Id="rId6" Type="http://schemas.openxmlformats.org/officeDocument/2006/relationships/image" Target="../media/image37.png"/><Relationship Id="rId7" Type="http://schemas.openxmlformats.org/officeDocument/2006/relationships/image" Target="../media/image51.png"/><Relationship Id="rId8"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3.pn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15" name="Shape 15"/>
        <p:cNvGrpSpPr/>
        <p:nvPr/>
      </p:nvGrpSpPr>
      <p:grpSpPr>
        <a:xfrm>
          <a:off x="0" y="0"/>
          <a:ext cx="0" cy="0"/>
          <a:chOff x="0" y="0"/>
          <a:chExt cx="0" cy="0"/>
        </a:xfrm>
      </p:grpSpPr>
      <p:pic>
        <p:nvPicPr>
          <p:cNvPr descr=" " id="16" name="Google Shape;16;g265f2c5a220_0_0"/>
          <p:cNvPicPr preferRelativeResize="0"/>
          <p:nvPr/>
        </p:nvPicPr>
        <p:blipFill rotWithShape="1">
          <a:blip r:embed="rId3">
            <a:alphaModFix/>
          </a:blip>
          <a:srcRect b="0" l="0" r="0" t="0"/>
          <a:stretch/>
        </p:blipFill>
        <p:spPr>
          <a:xfrm>
            <a:off x="15191099" y="-4127500"/>
            <a:ext cx="12434854" cy="11061700"/>
          </a:xfrm>
          <a:prstGeom prst="rect">
            <a:avLst/>
          </a:prstGeom>
          <a:noFill/>
          <a:ln>
            <a:noFill/>
          </a:ln>
        </p:spPr>
      </p:pic>
      <p:sp>
        <p:nvSpPr>
          <p:cNvPr id="17" name="Google Shape;17;g265f2c5a220_0_0"/>
          <p:cNvSpPr/>
          <p:nvPr/>
        </p:nvSpPr>
        <p:spPr>
          <a:xfrm>
            <a:off x="13222353" y="3403600"/>
            <a:ext cx="10258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Psychology</a:t>
            </a:r>
            <a:endParaRPr b="0" i="0" sz="12800" u="none" cap="none" strike="noStrike">
              <a:solidFill>
                <a:schemeClr val="dk1"/>
              </a:solidFill>
              <a:latin typeface="Calibri"/>
              <a:ea typeface="Calibri"/>
              <a:cs typeface="Calibri"/>
              <a:sym typeface="Calibri"/>
            </a:endParaRPr>
          </a:p>
        </p:txBody>
      </p:sp>
      <p:sp>
        <p:nvSpPr>
          <p:cNvPr id="18" name="Google Shape;18;g265f2c5a220_0_0"/>
          <p:cNvSpPr/>
          <p:nvPr/>
        </p:nvSpPr>
        <p:spPr>
          <a:xfrm>
            <a:off x="13129208" y="6286500"/>
            <a:ext cx="9797100" cy="2709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19" name="Google Shape;19;g265f2c5a22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65f2c5a220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65f2c5a220_0_0"/>
          <p:cNvPicPr preferRelativeResize="0"/>
          <p:nvPr/>
        </p:nvPicPr>
        <p:blipFill rotWithShape="1">
          <a:blip r:embed="rId5">
            <a:alphaModFix/>
          </a:blip>
          <a:srcRect b="0" l="0" r="0" t="0"/>
          <a:stretch/>
        </p:blipFill>
        <p:spPr>
          <a:xfrm>
            <a:off x="-1359070" y="1143000"/>
            <a:ext cx="16524765" cy="11436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180" name="Shape 180"/>
        <p:cNvGrpSpPr/>
        <p:nvPr/>
      </p:nvGrpSpPr>
      <p:grpSpPr>
        <a:xfrm>
          <a:off x="0" y="0"/>
          <a:ext cx="0" cy="0"/>
          <a:chOff x="0" y="0"/>
          <a:chExt cx="0" cy="0"/>
        </a:xfrm>
      </p:grpSpPr>
      <p:pic>
        <p:nvPicPr>
          <p:cNvPr descr=" " id="181" name="Google Shape;181;g265f2c5a220_0_156"/>
          <p:cNvPicPr preferRelativeResize="0"/>
          <p:nvPr/>
        </p:nvPicPr>
        <p:blipFill rotWithShape="1">
          <a:blip r:embed="rId3">
            <a:alphaModFix/>
          </a:blip>
          <a:srcRect b="0" l="0" r="0" t="0"/>
          <a:stretch/>
        </p:blipFill>
        <p:spPr>
          <a:xfrm>
            <a:off x="-3835306" y="5299100"/>
            <a:ext cx="12449221" cy="11404166"/>
          </a:xfrm>
          <a:prstGeom prst="rect">
            <a:avLst/>
          </a:prstGeom>
          <a:noFill/>
          <a:ln>
            <a:noFill/>
          </a:ln>
        </p:spPr>
      </p:pic>
      <p:pic>
        <p:nvPicPr>
          <p:cNvPr descr=" " id="182" name="Google Shape;182;g265f2c5a220_0_156"/>
          <p:cNvPicPr preferRelativeResize="0"/>
          <p:nvPr/>
        </p:nvPicPr>
        <p:blipFill rotWithShape="1">
          <a:blip r:embed="rId4">
            <a:alphaModFix/>
          </a:blip>
          <a:srcRect b="0" l="0" r="0" t="0"/>
          <a:stretch/>
        </p:blipFill>
        <p:spPr>
          <a:xfrm>
            <a:off x="15186494" y="-2386397"/>
            <a:ext cx="10845570" cy="8338393"/>
          </a:xfrm>
          <a:prstGeom prst="rect">
            <a:avLst/>
          </a:prstGeom>
          <a:noFill/>
          <a:ln>
            <a:noFill/>
          </a:ln>
        </p:spPr>
      </p:pic>
      <p:pic>
        <p:nvPicPr>
          <p:cNvPr descr=" " id="183" name="Google Shape;183;g265f2c5a220_0_156"/>
          <p:cNvPicPr preferRelativeResize="0"/>
          <p:nvPr/>
        </p:nvPicPr>
        <p:blipFill rotWithShape="1">
          <a:blip r:embed="rId5">
            <a:alphaModFix/>
          </a:blip>
          <a:srcRect b="0" l="0" r="0" t="0"/>
          <a:stretch/>
        </p:blipFill>
        <p:spPr>
          <a:xfrm>
            <a:off x="10034254" y="2349500"/>
            <a:ext cx="15229203" cy="11366500"/>
          </a:xfrm>
          <a:prstGeom prst="rect">
            <a:avLst/>
          </a:prstGeom>
          <a:noFill/>
          <a:ln>
            <a:noFill/>
          </a:ln>
        </p:spPr>
      </p:pic>
      <p:sp>
        <p:nvSpPr>
          <p:cNvPr id="184" name="Google Shape;184;g265f2c5a220_0_156"/>
          <p:cNvSpPr/>
          <p:nvPr/>
        </p:nvSpPr>
        <p:spPr>
          <a:xfrm>
            <a:off x="2019552" y="1231900"/>
            <a:ext cx="149964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A Research</a:t>
            </a:r>
            <a:endParaRPr b="0" i="0" sz="8000" u="none" cap="none" strike="noStrike">
              <a:solidFill>
                <a:schemeClr val="dk1"/>
              </a:solidFill>
              <a:latin typeface="Calibri"/>
              <a:ea typeface="Calibri"/>
              <a:cs typeface="Calibri"/>
              <a:sym typeface="Calibri"/>
            </a:endParaRPr>
          </a:p>
        </p:txBody>
      </p:sp>
      <p:sp>
        <p:nvSpPr>
          <p:cNvPr id="185" name="Google Shape;185;g265f2c5a220_0_156"/>
          <p:cNvSpPr/>
          <p:nvPr/>
        </p:nvSpPr>
        <p:spPr>
          <a:xfrm>
            <a:off x="2171971" y="47244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65f2c5a220_0_156"/>
          <p:cNvSpPr/>
          <p:nvPr/>
        </p:nvSpPr>
        <p:spPr>
          <a:xfrm>
            <a:off x="2171971" y="4724400"/>
            <a:ext cx="8205300" cy="820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65f2c5a220_0_156"/>
          <p:cNvSpPr/>
          <p:nvPr/>
        </p:nvSpPr>
        <p:spPr>
          <a:xfrm>
            <a:off x="3200800" y="6616700"/>
            <a:ext cx="6160200" cy="6159600"/>
          </a:xfrm>
          <a:prstGeom prst="ellipse">
            <a:avLst/>
          </a:prstGeom>
          <a:solidFill>
            <a:srgbClr val="DE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65f2c5a220_0_156"/>
          <p:cNvSpPr/>
          <p:nvPr/>
        </p:nvSpPr>
        <p:spPr>
          <a:xfrm>
            <a:off x="4229629" y="8496300"/>
            <a:ext cx="4089900" cy="4089300"/>
          </a:xfrm>
          <a:prstGeom prst="ellipse">
            <a:avLst/>
          </a:prstGeom>
          <a:solidFill>
            <a:srgbClr val="211B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5f2c5a220_0_156"/>
          <p:cNvSpPr/>
          <p:nvPr/>
        </p:nvSpPr>
        <p:spPr>
          <a:xfrm>
            <a:off x="5436279" y="5168900"/>
            <a:ext cx="1651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1B23"/>
              </a:buClr>
              <a:buSzPts val="4800"/>
              <a:buFont typeface="Poppins"/>
              <a:buNone/>
            </a:pPr>
            <a:r>
              <a:rPr b="1" i="0" lang="en-US" sz="4800" u="none" cap="none" strike="noStrike">
                <a:solidFill>
                  <a:srgbClr val="211B23"/>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190" name="Google Shape;190;g265f2c5a220_0_156"/>
          <p:cNvSpPr/>
          <p:nvPr/>
        </p:nvSpPr>
        <p:spPr>
          <a:xfrm>
            <a:off x="5448981" y="9982200"/>
            <a:ext cx="1663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191" name="Google Shape;191;g265f2c5a220_0_156"/>
          <p:cNvSpPr/>
          <p:nvPr/>
        </p:nvSpPr>
        <p:spPr>
          <a:xfrm>
            <a:off x="5398175" y="7048500"/>
            <a:ext cx="1765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192" name="Google Shape;192;g265f2c5a220_0_1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65f2c5a220_0_15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198" name="Shape 198"/>
        <p:cNvGrpSpPr/>
        <p:nvPr/>
      </p:nvGrpSpPr>
      <p:grpSpPr>
        <a:xfrm>
          <a:off x="0" y="0"/>
          <a:ext cx="0" cy="0"/>
          <a:chOff x="0" y="0"/>
          <a:chExt cx="0" cy="0"/>
        </a:xfrm>
      </p:grpSpPr>
      <p:pic>
        <p:nvPicPr>
          <p:cNvPr descr=" " id="199" name="Google Shape;199;g265f2c5a220_0_173"/>
          <p:cNvPicPr preferRelativeResize="0"/>
          <p:nvPr/>
        </p:nvPicPr>
        <p:blipFill rotWithShape="1">
          <a:blip r:embed="rId3">
            <a:alphaModFix/>
          </a:blip>
          <a:srcRect b="0" l="0" r="0" t="0"/>
          <a:stretch/>
        </p:blipFill>
        <p:spPr>
          <a:xfrm>
            <a:off x="-1194811" y="8266881"/>
            <a:ext cx="15107010" cy="9515921"/>
          </a:xfrm>
          <a:prstGeom prst="rect">
            <a:avLst/>
          </a:prstGeom>
          <a:noFill/>
          <a:ln>
            <a:noFill/>
          </a:ln>
        </p:spPr>
      </p:pic>
      <p:pic>
        <p:nvPicPr>
          <p:cNvPr descr=" " id="200" name="Google Shape;200;g265f2c5a220_0_173"/>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201" name="Google Shape;201;g265f2c5a220_0_1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65f2c5a220_0_1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3" name="Google Shape;203;g265f2c5a220_0_173"/>
          <p:cNvPicPr preferRelativeResize="0"/>
          <p:nvPr/>
        </p:nvPicPr>
        <p:blipFill rotWithShape="1">
          <a:blip r:embed="rId6">
            <a:alphaModFix/>
          </a:blip>
          <a:srcRect b="0" l="0" r="0" t="0"/>
          <a:stretch/>
        </p:blipFill>
        <p:spPr>
          <a:xfrm>
            <a:off x="16600975" y="5422900"/>
            <a:ext cx="7786073" cy="8293100"/>
          </a:xfrm>
          <a:prstGeom prst="rect">
            <a:avLst/>
          </a:prstGeom>
          <a:noFill/>
          <a:ln>
            <a:noFill/>
          </a:ln>
        </p:spPr>
      </p:pic>
      <p:sp>
        <p:nvSpPr>
          <p:cNvPr id="204" name="Google Shape;204;g265f2c5a220_0_173"/>
          <p:cNvSpPr/>
          <p:nvPr/>
        </p:nvSpPr>
        <p:spPr>
          <a:xfrm>
            <a:off x="2171971" y="1828800"/>
            <a:ext cx="19429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Elves: A Glimpse into Their World</a:t>
            </a:r>
            <a:endParaRPr b="0" i="0" sz="8000" u="none" cap="none" strike="noStrike">
              <a:solidFill>
                <a:schemeClr val="dk1"/>
              </a:solidFill>
              <a:latin typeface="Calibri"/>
              <a:ea typeface="Calibri"/>
              <a:cs typeface="Calibri"/>
              <a:sym typeface="Calibri"/>
            </a:endParaRPr>
          </a:p>
        </p:txBody>
      </p:sp>
      <p:sp>
        <p:nvSpPr>
          <p:cNvPr id="205" name="Google Shape;205;g265f2c5a220_0_173"/>
          <p:cNvSpPr/>
          <p:nvPr/>
        </p:nvSpPr>
        <p:spPr>
          <a:xfrm>
            <a:off x="2171971" y="3517900"/>
            <a:ext cx="21639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06" name="Google Shape;206;g265f2c5a220_0_173"/>
          <p:cNvSpPr/>
          <p:nvPr/>
        </p:nvSpPr>
        <p:spPr>
          <a:xfrm>
            <a:off x="2171971"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65f2c5a220_0_173"/>
          <p:cNvPicPr preferRelativeResize="0"/>
          <p:nvPr/>
        </p:nvPicPr>
        <p:blipFill rotWithShape="1">
          <a:blip r:embed="rId7">
            <a:alphaModFix/>
          </a:blip>
          <a:srcRect b="0" l="0" r="0" t="0"/>
          <a:stretch/>
        </p:blipFill>
        <p:spPr>
          <a:xfrm>
            <a:off x="2171971" y="6858000"/>
            <a:ext cx="721100" cy="1016012"/>
          </a:xfrm>
          <a:prstGeom prst="rect">
            <a:avLst/>
          </a:prstGeom>
          <a:noFill/>
          <a:ln>
            <a:noFill/>
          </a:ln>
        </p:spPr>
      </p:pic>
      <p:sp>
        <p:nvSpPr>
          <p:cNvPr id="208" name="Google Shape;208;g265f2c5a220_0_173"/>
          <p:cNvSpPr/>
          <p:nvPr/>
        </p:nvSpPr>
        <p:spPr>
          <a:xfrm>
            <a:off x="2171971" y="8178812"/>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65f2c5a220_0_173"/>
          <p:cNvSpPr/>
          <p:nvPr/>
        </p:nvSpPr>
        <p:spPr>
          <a:xfrm>
            <a:off x="2171971" y="8178812"/>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10" name="Google Shape;210;g265f2c5a220_0_173"/>
          <p:cNvSpPr/>
          <p:nvPr/>
        </p:nvSpPr>
        <p:spPr>
          <a:xfrm>
            <a:off x="6642930"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65f2c5a220_0_173"/>
          <p:cNvPicPr preferRelativeResize="0"/>
          <p:nvPr/>
        </p:nvPicPr>
        <p:blipFill rotWithShape="1">
          <a:blip r:embed="rId8">
            <a:alphaModFix/>
          </a:blip>
          <a:srcRect b="0" l="0" r="0" t="0"/>
          <a:stretch/>
        </p:blipFill>
        <p:spPr>
          <a:xfrm>
            <a:off x="6642930" y="6858000"/>
            <a:ext cx="814409" cy="1016000"/>
          </a:xfrm>
          <a:prstGeom prst="rect">
            <a:avLst/>
          </a:prstGeom>
          <a:noFill/>
          <a:ln>
            <a:noFill/>
          </a:ln>
        </p:spPr>
      </p:pic>
      <p:sp>
        <p:nvSpPr>
          <p:cNvPr id="212" name="Google Shape;212;g265f2c5a220_0_173"/>
          <p:cNvSpPr/>
          <p:nvPr/>
        </p:nvSpPr>
        <p:spPr>
          <a:xfrm>
            <a:off x="6642930"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65f2c5a220_0_173"/>
          <p:cNvSpPr/>
          <p:nvPr/>
        </p:nvSpPr>
        <p:spPr>
          <a:xfrm>
            <a:off x="6642930"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14" name="Google Shape;214;g265f2c5a220_0_173"/>
          <p:cNvSpPr/>
          <p:nvPr/>
        </p:nvSpPr>
        <p:spPr>
          <a:xfrm>
            <a:off x="11113889"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65f2c5a220_0_173"/>
          <p:cNvPicPr preferRelativeResize="0"/>
          <p:nvPr/>
        </p:nvPicPr>
        <p:blipFill rotWithShape="1">
          <a:blip r:embed="rId9">
            <a:alphaModFix/>
          </a:blip>
          <a:srcRect b="0" l="0" r="0" t="0"/>
          <a:stretch/>
        </p:blipFill>
        <p:spPr>
          <a:xfrm>
            <a:off x="11113889" y="6858000"/>
            <a:ext cx="639228" cy="1016000"/>
          </a:xfrm>
          <a:prstGeom prst="rect">
            <a:avLst/>
          </a:prstGeom>
          <a:noFill/>
          <a:ln>
            <a:noFill/>
          </a:ln>
        </p:spPr>
      </p:pic>
      <p:sp>
        <p:nvSpPr>
          <p:cNvPr id="216" name="Google Shape;216;g265f2c5a220_0_173"/>
          <p:cNvSpPr/>
          <p:nvPr/>
        </p:nvSpPr>
        <p:spPr>
          <a:xfrm>
            <a:off x="11113889"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65f2c5a220_0_173"/>
          <p:cNvSpPr/>
          <p:nvPr/>
        </p:nvSpPr>
        <p:spPr>
          <a:xfrm>
            <a:off x="11113889"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222" name="Shape 222"/>
        <p:cNvGrpSpPr/>
        <p:nvPr/>
      </p:nvGrpSpPr>
      <p:grpSpPr>
        <a:xfrm>
          <a:off x="0" y="0"/>
          <a:ext cx="0" cy="0"/>
          <a:chOff x="0" y="0"/>
          <a:chExt cx="0" cy="0"/>
        </a:xfrm>
      </p:grpSpPr>
      <p:pic>
        <p:nvPicPr>
          <p:cNvPr descr=" " id="223" name="Google Shape;223;g265f2c5a220_0_196"/>
          <p:cNvPicPr preferRelativeResize="0"/>
          <p:nvPr/>
        </p:nvPicPr>
        <p:blipFill rotWithShape="1">
          <a:blip r:embed="rId3">
            <a:alphaModFix/>
          </a:blip>
          <a:srcRect b="0" l="0" r="0" t="0"/>
          <a:stretch/>
        </p:blipFill>
        <p:spPr>
          <a:xfrm>
            <a:off x="14427465" y="7365690"/>
            <a:ext cx="10981514" cy="9432019"/>
          </a:xfrm>
          <a:prstGeom prst="rect">
            <a:avLst/>
          </a:prstGeom>
          <a:noFill/>
          <a:ln>
            <a:noFill/>
          </a:ln>
        </p:spPr>
      </p:pic>
      <p:pic>
        <p:nvPicPr>
          <p:cNvPr descr=" " id="224" name="Google Shape;224;g265f2c5a220_0_196"/>
          <p:cNvPicPr preferRelativeResize="0"/>
          <p:nvPr/>
        </p:nvPicPr>
        <p:blipFill rotWithShape="1">
          <a:blip r:embed="rId4">
            <a:alphaModFix/>
          </a:blip>
          <a:srcRect b="0" l="0" r="0" t="0"/>
          <a:stretch/>
        </p:blipFill>
        <p:spPr>
          <a:xfrm>
            <a:off x="-2038157" y="-925264"/>
            <a:ext cx="9606796" cy="8894602"/>
          </a:xfrm>
          <a:prstGeom prst="rect">
            <a:avLst/>
          </a:prstGeom>
          <a:noFill/>
          <a:ln>
            <a:noFill/>
          </a:ln>
        </p:spPr>
      </p:pic>
      <p:sp>
        <p:nvSpPr>
          <p:cNvPr id="225" name="Google Shape;225;g265f2c5a220_0_1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65f2c5a220_0_1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7" name="Google Shape;227;g265f2c5a220_0_196"/>
          <p:cNvPicPr preferRelativeResize="0"/>
          <p:nvPr/>
        </p:nvPicPr>
        <p:blipFill rotWithShape="1">
          <a:blip r:embed="rId6">
            <a:alphaModFix/>
          </a:blip>
          <a:srcRect b="0" l="0" r="0" t="0"/>
          <a:stretch/>
        </p:blipFill>
        <p:spPr>
          <a:xfrm>
            <a:off x="10072359" y="673100"/>
            <a:ext cx="12803200" cy="12369800"/>
          </a:xfrm>
          <a:prstGeom prst="rect">
            <a:avLst/>
          </a:prstGeom>
          <a:noFill/>
          <a:ln>
            <a:noFill/>
          </a:ln>
        </p:spPr>
      </p:pic>
      <p:sp>
        <p:nvSpPr>
          <p:cNvPr id="228" name="Google Shape;228;g265f2c5a220_0_196"/>
          <p:cNvSpPr/>
          <p:nvPr/>
        </p:nvSpPr>
        <p:spPr>
          <a:xfrm>
            <a:off x="2768946" y="4064000"/>
            <a:ext cx="106905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Enchanter: Cast Spells, Create Illusions, Bring Magic to Life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233" name="Shape 233"/>
        <p:cNvGrpSpPr/>
        <p:nvPr/>
      </p:nvGrpSpPr>
      <p:grpSpPr>
        <a:xfrm>
          <a:off x="0" y="0"/>
          <a:ext cx="0" cy="0"/>
          <a:chOff x="0" y="0"/>
          <a:chExt cx="0" cy="0"/>
        </a:xfrm>
      </p:grpSpPr>
      <p:pic>
        <p:nvPicPr>
          <p:cNvPr descr=" " id="234" name="Google Shape;234;g265f2c5a220_0_206"/>
          <p:cNvPicPr preferRelativeResize="0"/>
          <p:nvPr/>
        </p:nvPicPr>
        <p:blipFill rotWithShape="1">
          <a:blip r:embed="rId3">
            <a:alphaModFix/>
          </a:blip>
          <a:srcRect b="0" l="0" r="0" t="0"/>
          <a:stretch/>
        </p:blipFill>
        <p:spPr>
          <a:xfrm>
            <a:off x="-3835306" y="5299100"/>
            <a:ext cx="12449221" cy="11404166"/>
          </a:xfrm>
          <a:prstGeom prst="rect">
            <a:avLst/>
          </a:prstGeom>
          <a:noFill/>
          <a:ln>
            <a:noFill/>
          </a:ln>
        </p:spPr>
      </p:pic>
      <p:pic>
        <p:nvPicPr>
          <p:cNvPr descr=" " id="235" name="Google Shape;235;g265f2c5a220_0_206"/>
          <p:cNvPicPr preferRelativeResize="0"/>
          <p:nvPr/>
        </p:nvPicPr>
        <p:blipFill rotWithShape="1">
          <a:blip r:embed="rId4">
            <a:alphaModFix/>
          </a:blip>
          <a:srcRect b="0" l="0" r="0" t="0"/>
          <a:stretch/>
        </p:blipFill>
        <p:spPr>
          <a:xfrm>
            <a:off x="15186494" y="-2386397"/>
            <a:ext cx="10845570" cy="8338393"/>
          </a:xfrm>
          <a:prstGeom prst="rect">
            <a:avLst/>
          </a:prstGeom>
          <a:noFill/>
          <a:ln>
            <a:noFill/>
          </a:ln>
        </p:spPr>
      </p:pic>
      <p:sp>
        <p:nvSpPr>
          <p:cNvPr id="236" name="Google Shape;236;g265f2c5a220_0_2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65f2c5a220_0_20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8" name="Google Shape;238;g265f2c5a220_0_206"/>
          <p:cNvPicPr preferRelativeResize="0"/>
          <p:nvPr/>
        </p:nvPicPr>
        <p:blipFill rotWithShape="1">
          <a:blip r:embed="rId6">
            <a:alphaModFix/>
          </a:blip>
          <a:srcRect b="0" l="0" r="0" t="0"/>
          <a:stretch/>
        </p:blipFill>
        <p:spPr>
          <a:xfrm>
            <a:off x="17096337" y="673100"/>
            <a:ext cx="6084060" cy="12369800"/>
          </a:xfrm>
          <a:prstGeom prst="rect">
            <a:avLst/>
          </a:prstGeom>
          <a:noFill/>
          <a:ln>
            <a:noFill/>
          </a:ln>
        </p:spPr>
      </p:pic>
      <p:pic>
        <p:nvPicPr>
          <p:cNvPr descr=" " id="239" name="Google Shape;239;g265f2c5a220_0_206"/>
          <p:cNvPicPr preferRelativeResize="0"/>
          <p:nvPr/>
        </p:nvPicPr>
        <p:blipFill rotWithShape="1">
          <a:blip r:embed="rId7">
            <a:alphaModFix/>
          </a:blip>
          <a:srcRect b="0" l="0" r="0" t="0"/>
          <a:stretch/>
        </p:blipFill>
        <p:spPr>
          <a:xfrm>
            <a:off x="609676" y="673100"/>
            <a:ext cx="6084060" cy="12369800"/>
          </a:xfrm>
          <a:prstGeom prst="rect">
            <a:avLst/>
          </a:prstGeom>
          <a:noFill/>
          <a:ln>
            <a:noFill/>
          </a:ln>
        </p:spPr>
      </p:pic>
      <p:sp>
        <p:nvSpPr>
          <p:cNvPr id="240" name="Google Shape;240;g265f2c5a220_0_206"/>
          <p:cNvSpPr/>
          <p:nvPr/>
        </p:nvSpPr>
        <p:spPr>
          <a:xfrm>
            <a:off x="6854623" y="11303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41" name="Google Shape;241;g265f2c5a220_0_206"/>
          <p:cNvSpPr/>
          <p:nvPr/>
        </p:nvSpPr>
        <p:spPr>
          <a:xfrm>
            <a:off x="7913089" y="3505200"/>
            <a:ext cx="8573700"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5f2c5a220_0_206"/>
          <p:cNvSpPr/>
          <p:nvPr/>
        </p:nvSpPr>
        <p:spPr>
          <a:xfrm>
            <a:off x="7913089" y="35052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f2c5a220_0_206"/>
          <p:cNvSpPr/>
          <p:nvPr/>
        </p:nvSpPr>
        <p:spPr>
          <a:xfrm>
            <a:off x="7913089" y="3746500"/>
            <a:ext cx="2095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65f2c5a220_0_206"/>
          <p:cNvSpPr/>
          <p:nvPr/>
        </p:nvSpPr>
        <p:spPr>
          <a:xfrm>
            <a:off x="7913089" y="3746500"/>
            <a:ext cx="2434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45" name="Google Shape;245;g265f2c5a220_0_206"/>
          <p:cNvSpPr/>
          <p:nvPr/>
        </p:nvSpPr>
        <p:spPr>
          <a:xfrm>
            <a:off x="10212076" y="3505200"/>
            <a:ext cx="6274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5f2c5a220_0_206"/>
          <p:cNvSpPr/>
          <p:nvPr/>
        </p:nvSpPr>
        <p:spPr>
          <a:xfrm>
            <a:off x="10212076" y="3505200"/>
            <a:ext cx="6426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47" name="Google Shape;247;g265f2c5a220_0_206"/>
          <p:cNvSpPr/>
          <p:nvPr/>
        </p:nvSpPr>
        <p:spPr>
          <a:xfrm>
            <a:off x="10212076" y="42926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48" name="Google Shape;248;g265f2c5a220_0_206"/>
          <p:cNvSpPr/>
          <p:nvPr/>
        </p:nvSpPr>
        <p:spPr>
          <a:xfrm>
            <a:off x="7913089" y="6121400"/>
            <a:ext cx="8573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65f2c5a220_0_206"/>
          <p:cNvSpPr/>
          <p:nvPr/>
        </p:nvSpPr>
        <p:spPr>
          <a:xfrm>
            <a:off x="7913089" y="6400800"/>
            <a:ext cx="21975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5f2c5a220_0_206"/>
          <p:cNvSpPr/>
          <p:nvPr/>
        </p:nvSpPr>
        <p:spPr>
          <a:xfrm>
            <a:off x="7913089" y="6400800"/>
            <a:ext cx="2536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251" name="Google Shape;251;g265f2c5a220_0_206"/>
          <p:cNvSpPr/>
          <p:nvPr/>
        </p:nvSpPr>
        <p:spPr>
          <a:xfrm>
            <a:off x="10313689" y="6121400"/>
            <a:ext cx="6173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5f2c5a220_0_206"/>
          <p:cNvSpPr/>
          <p:nvPr/>
        </p:nvSpPr>
        <p:spPr>
          <a:xfrm>
            <a:off x="10313689" y="6121400"/>
            <a:ext cx="6325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253" name="Google Shape;253;g265f2c5a220_0_206"/>
          <p:cNvSpPr/>
          <p:nvPr/>
        </p:nvSpPr>
        <p:spPr>
          <a:xfrm>
            <a:off x="10313689" y="7594600"/>
            <a:ext cx="6308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54" name="Google Shape;254;g265f2c5a220_0_206"/>
          <p:cNvSpPr/>
          <p:nvPr/>
        </p:nvSpPr>
        <p:spPr>
          <a:xfrm>
            <a:off x="7913089" y="88138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f2c5a220_0_206"/>
          <p:cNvSpPr/>
          <p:nvPr/>
        </p:nvSpPr>
        <p:spPr>
          <a:xfrm>
            <a:off x="7913089" y="9055100"/>
            <a:ext cx="2184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5f2c5a220_0_206"/>
          <p:cNvSpPr/>
          <p:nvPr/>
        </p:nvSpPr>
        <p:spPr>
          <a:xfrm>
            <a:off x="7913089" y="9055100"/>
            <a:ext cx="2523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257" name="Google Shape;257;g265f2c5a220_0_206"/>
          <p:cNvSpPr/>
          <p:nvPr/>
        </p:nvSpPr>
        <p:spPr>
          <a:xfrm>
            <a:off x="10300987" y="8813800"/>
            <a:ext cx="6185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5f2c5a220_0_206"/>
          <p:cNvSpPr/>
          <p:nvPr/>
        </p:nvSpPr>
        <p:spPr>
          <a:xfrm>
            <a:off x="10300987" y="8813800"/>
            <a:ext cx="63381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259" name="Google Shape;259;g265f2c5a220_0_206"/>
          <p:cNvSpPr/>
          <p:nvPr/>
        </p:nvSpPr>
        <p:spPr>
          <a:xfrm>
            <a:off x="10300987" y="9601200"/>
            <a:ext cx="632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264" name="Shape 264"/>
        <p:cNvGrpSpPr/>
        <p:nvPr/>
      </p:nvGrpSpPr>
      <p:grpSpPr>
        <a:xfrm>
          <a:off x="0" y="0"/>
          <a:ext cx="0" cy="0"/>
          <a:chOff x="0" y="0"/>
          <a:chExt cx="0" cy="0"/>
        </a:xfrm>
      </p:grpSpPr>
      <p:pic>
        <p:nvPicPr>
          <p:cNvPr descr=" " id="265" name="Google Shape;265;g265f2c5a220_0_236"/>
          <p:cNvPicPr preferRelativeResize="0"/>
          <p:nvPr/>
        </p:nvPicPr>
        <p:blipFill rotWithShape="1">
          <a:blip r:embed="rId3">
            <a:alphaModFix/>
          </a:blip>
          <a:srcRect b="0" l="0" r="0" t="0"/>
          <a:stretch/>
        </p:blipFill>
        <p:spPr>
          <a:xfrm>
            <a:off x="-1194811" y="8266881"/>
            <a:ext cx="15107010" cy="9515921"/>
          </a:xfrm>
          <a:prstGeom prst="rect">
            <a:avLst/>
          </a:prstGeom>
          <a:noFill/>
          <a:ln>
            <a:noFill/>
          </a:ln>
        </p:spPr>
      </p:pic>
      <p:pic>
        <p:nvPicPr>
          <p:cNvPr descr=" " id="266" name="Google Shape;266;g265f2c5a220_0_236"/>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267" name="Google Shape;267;g265f2c5a220_0_2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65f2c5a220_0_2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69" name="Google Shape;269;g265f2c5a220_0_236"/>
          <p:cNvSpPr/>
          <p:nvPr/>
        </p:nvSpPr>
        <p:spPr>
          <a:xfrm>
            <a:off x="4305838" y="3403600"/>
            <a:ext cx="157626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5f2c5a220_0_236"/>
          <p:cNvSpPr/>
          <p:nvPr/>
        </p:nvSpPr>
        <p:spPr>
          <a:xfrm>
            <a:off x="4305838" y="3403600"/>
            <a:ext cx="15762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5f2c5a220_0_236"/>
          <p:cNvSpPr/>
          <p:nvPr/>
        </p:nvSpPr>
        <p:spPr>
          <a:xfrm>
            <a:off x="5633154" y="3403600"/>
            <a:ext cx="13107900" cy="558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1B23"/>
              </a:buClr>
              <a:buSzPts val="24000"/>
              <a:buFont typeface="Poppins"/>
              <a:buNone/>
            </a:pPr>
            <a:r>
              <a:rPr b="1" i="0" lang="en-US" sz="24000" u="none" cap="none" strike="noStrike">
                <a:solidFill>
                  <a:srgbClr val="211B23"/>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272" name="Google Shape;272;g265f2c5a220_0_236"/>
          <p:cNvSpPr/>
          <p:nvPr/>
        </p:nvSpPr>
        <p:spPr>
          <a:xfrm>
            <a:off x="4170355" y="8178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6400"/>
              <a:buFont typeface="Poppins SemiBold"/>
              <a:buNone/>
            </a:pPr>
            <a:r>
              <a:rPr b="0" i="0" lang="en-US" sz="6400" u="none" cap="none" strike="noStrike">
                <a:solidFill>
                  <a:srgbClr val="4D4D4D"/>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73" name="Google Shape;273;g265f2c5a220_0_236"/>
          <p:cNvSpPr/>
          <p:nvPr/>
        </p:nvSpPr>
        <p:spPr>
          <a:xfrm>
            <a:off x="7483352" y="9804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278" name="Shape 278"/>
        <p:cNvGrpSpPr/>
        <p:nvPr/>
      </p:nvGrpSpPr>
      <p:grpSpPr>
        <a:xfrm>
          <a:off x="0" y="0"/>
          <a:ext cx="0" cy="0"/>
          <a:chOff x="0" y="0"/>
          <a:chExt cx="0" cy="0"/>
        </a:xfrm>
      </p:grpSpPr>
      <p:pic>
        <p:nvPicPr>
          <p:cNvPr descr=" " id="279" name="Google Shape;279;g265f2c5a220_0_249"/>
          <p:cNvPicPr preferRelativeResize="0"/>
          <p:nvPr/>
        </p:nvPicPr>
        <p:blipFill rotWithShape="1">
          <a:blip r:embed="rId3">
            <a:alphaModFix/>
          </a:blip>
          <a:srcRect b="0" l="0" r="0" t="0"/>
          <a:stretch/>
        </p:blipFill>
        <p:spPr>
          <a:xfrm>
            <a:off x="14427465" y="7365702"/>
            <a:ext cx="10981514" cy="9432008"/>
          </a:xfrm>
          <a:prstGeom prst="rect">
            <a:avLst/>
          </a:prstGeom>
          <a:noFill/>
          <a:ln>
            <a:noFill/>
          </a:ln>
        </p:spPr>
      </p:pic>
      <p:pic>
        <p:nvPicPr>
          <p:cNvPr descr=" " id="280" name="Google Shape;280;g265f2c5a220_0_249"/>
          <p:cNvPicPr preferRelativeResize="0"/>
          <p:nvPr/>
        </p:nvPicPr>
        <p:blipFill rotWithShape="1">
          <a:blip r:embed="rId4">
            <a:alphaModFix/>
          </a:blip>
          <a:srcRect b="0" l="0" r="0" t="0"/>
          <a:stretch/>
        </p:blipFill>
        <p:spPr>
          <a:xfrm>
            <a:off x="-2038157" y="-925264"/>
            <a:ext cx="9606796" cy="8894614"/>
          </a:xfrm>
          <a:prstGeom prst="rect">
            <a:avLst/>
          </a:prstGeom>
          <a:noFill/>
          <a:ln>
            <a:noFill/>
          </a:ln>
        </p:spPr>
      </p:pic>
      <p:sp>
        <p:nvSpPr>
          <p:cNvPr id="281" name="Google Shape;281;g265f2c5a220_0_2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g265f2c5a220_0_24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83" name="Google Shape;283;g265f2c5a220_0_249"/>
          <p:cNvSpPr/>
          <p:nvPr/>
        </p:nvSpPr>
        <p:spPr>
          <a:xfrm>
            <a:off x="339132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5f2c5a220_0_249"/>
          <p:cNvSpPr/>
          <p:nvPr/>
        </p:nvSpPr>
        <p:spPr>
          <a:xfrm>
            <a:off x="3327816" y="3263900"/>
            <a:ext cx="8001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5f2c5a220_0_249"/>
          <p:cNvSpPr/>
          <p:nvPr/>
        </p:nvSpPr>
        <p:spPr>
          <a:xfrm>
            <a:off x="3327816" y="3263900"/>
            <a:ext cx="8544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286" name="Google Shape;286;g265f2c5a220_0_249"/>
          <p:cNvSpPr/>
          <p:nvPr/>
        </p:nvSpPr>
        <p:spPr>
          <a:xfrm>
            <a:off x="339132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2c5a220_0_249"/>
          <p:cNvSpPr/>
          <p:nvPr/>
        </p:nvSpPr>
        <p:spPr>
          <a:xfrm>
            <a:off x="332358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88" name="Google Shape;288;g265f2c5a220_0_249"/>
          <p:cNvSpPr/>
          <p:nvPr/>
        </p:nvSpPr>
        <p:spPr>
          <a:xfrm>
            <a:off x="339132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5f2c5a220_0_249"/>
          <p:cNvSpPr/>
          <p:nvPr/>
        </p:nvSpPr>
        <p:spPr>
          <a:xfrm>
            <a:off x="3099187" y="6985000"/>
            <a:ext cx="845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f2c5a220_0_249"/>
          <p:cNvSpPr/>
          <p:nvPr/>
        </p:nvSpPr>
        <p:spPr>
          <a:xfrm>
            <a:off x="3099187" y="6985000"/>
            <a:ext cx="9001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291" name="Google Shape;291;g265f2c5a220_0_249"/>
          <p:cNvSpPr/>
          <p:nvPr/>
        </p:nvSpPr>
        <p:spPr>
          <a:xfrm>
            <a:off x="339132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f2c5a220_0_249"/>
          <p:cNvSpPr/>
          <p:nvPr/>
        </p:nvSpPr>
        <p:spPr>
          <a:xfrm>
            <a:off x="332358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93" name="Google Shape;293;g265f2c5a220_0_249"/>
          <p:cNvSpPr/>
          <p:nvPr/>
        </p:nvSpPr>
        <p:spPr>
          <a:xfrm>
            <a:off x="1355259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65f2c5a220_0_249"/>
          <p:cNvSpPr/>
          <p:nvPr/>
        </p:nvSpPr>
        <p:spPr>
          <a:xfrm>
            <a:off x="15724565" y="3263900"/>
            <a:ext cx="3531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5f2c5a220_0_249"/>
          <p:cNvSpPr/>
          <p:nvPr/>
        </p:nvSpPr>
        <p:spPr>
          <a:xfrm>
            <a:off x="15724565" y="3263900"/>
            <a:ext cx="40731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296" name="Google Shape;296;g265f2c5a220_0_249"/>
          <p:cNvSpPr/>
          <p:nvPr/>
        </p:nvSpPr>
        <p:spPr>
          <a:xfrm>
            <a:off x="1355259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f2c5a220_0_249"/>
          <p:cNvSpPr/>
          <p:nvPr/>
        </p:nvSpPr>
        <p:spPr>
          <a:xfrm>
            <a:off x="1348485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98" name="Google Shape;298;g265f2c5a220_0_249"/>
          <p:cNvSpPr/>
          <p:nvPr/>
        </p:nvSpPr>
        <p:spPr>
          <a:xfrm>
            <a:off x="1355259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5f2c5a220_0_249"/>
          <p:cNvSpPr/>
          <p:nvPr/>
        </p:nvSpPr>
        <p:spPr>
          <a:xfrm>
            <a:off x="14340092" y="6985000"/>
            <a:ext cx="6300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5f2c5a220_0_249"/>
          <p:cNvSpPr/>
          <p:nvPr/>
        </p:nvSpPr>
        <p:spPr>
          <a:xfrm>
            <a:off x="14340092" y="6985000"/>
            <a:ext cx="68418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301" name="Google Shape;301;g265f2c5a220_0_249"/>
          <p:cNvSpPr/>
          <p:nvPr/>
        </p:nvSpPr>
        <p:spPr>
          <a:xfrm>
            <a:off x="1355259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f2c5a220_0_249"/>
          <p:cNvSpPr/>
          <p:nvPr/>
        </p:nvSpPr>
        <p:spPr>
          <a:xfrm>
            <a:off x="1348485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307" name="Shape 307"/>
        <p:cNvGrpSpPr/>
        <p:nvPr/>
      </p:nvGrpSpPr>
      <p:grpSpPr>
        <a:xfrm>
          <a:off x="0" y="0"/>
          <a:ext cx="0" cy="0"/>
          <a:chOff x="0" y="0"/>
          <a:chExt cx="0" cy="0"/>
        </a:xfrm>
      </p:grpSpPr>
      <p:pic>
        <p:nvPicPr>
          <p:cNvPr descr=" " id="308" name="Google Shape;308;g265f2c5a220_0_277"/>
          <p:cNvPicPr preferRelativeResize="0"/>
          <p:nvPr/>
        </p:nvPicPr>
        <p:blipFill rotWithShape="1">
          <a:blip r:embed="rId3">
            <a:alphaModFix/>
          </a:blip>
          <a:srcRect b="0" l="0" r="0" t="0"/>
          <a:stretch/>
        </p:blipFill>
        <p:spPr>
          <a:xfrm>
            <a:off x="-3835306" y="5299100"/>
            <a:ext cx="12449221" cy="11404154"/>
          </a:xfrm>
          <a:prstGeom prst="rect">
            <a:avLst/>
          </a:prstGeom>
          <a:noFill/>
          <a:ln>
            <a:noFill/>
          </a:ln>
        </p:spPr>
      </p:pic>
      <p:pic>
        <p:nvPicPr>
          <p:cNvPr descr=" " id="309" name="Google Shape;309;g265f2c5a220_0_277"/>
          <p:cNvPicPr preferRelativeResize="0"/>
          <p:nvPr/>
        </p:nvPicPr>
        <p:blipFill rotWithShape="1">
          <a:blip r:embed="rId4">
            <a:alphaModFix/>
          </a:blip>
          <a:srcRect b="0" l="0" r="0" t="0"/>
          <a:stretch/>
        </p:blipFill>
        <p:spPr>
          <a:xfrm>
            <a:off x="15186494" y="-2386409"/>
            <a:ext cx="10845570" cy="8338417"/>
          </a:xfrm>
          <a:prstGeom prst="rect">
            <a:avLst/>
          </a:prstGeom>
          <a:noFill/>
          <a:ln>
            <a:noFill/>
          </a:ln>
        </p:spPr>
      </p:pic>
      <p:sp>
        <p:nvSpPr>
          <p:cNvPr id="310" name="Google Shape;310;g265f2c5a220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65f2c5a220_0_2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2" name="Google Shape;312;g265f2c5a220_0_277"/>
          <p:cNvSpPr/>
          <p:nvPr/>
        </p:nvSpPr>
        <p:spPr>
          <a:xfrm>
            <a:off x="6841922" y="11430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13" name="Google Shape;313;g265f2c5a220_0_27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65f2c5a220_0_27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15" name="Google Shape;315;g265f2c5a220_0_27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16" name="Google Shape;316;g265f2c5a220_0_27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17" name="Google Shape;317;g265f2c5a220_0_27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18" name="Google Shape;318;g265f2c5a220_0_27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19" name="Google Shape;319;g265f2c5a220_0_27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20" name="Google Shape;320;g265f2c5a220_0_27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21" name="Google Shape;321;g265f2c5a220_0_27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22" name="Google Shape;322;g265f2c5a220_0_27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2185"/>
              <a:buFont typeface="Lato"/>
              <a:buNone/>
            </a:pPr>
            <a:r>
              <a:rPr b="0" i="0" lang="en-US" sz="2185" u="none" cap="none" strike="noStrike">
                <a:solidFill>
                  <a:srgbClr val="211B2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23" name="Google Shape;323;g265f2c5a220_0_27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24" name="Google Shape;324;g265f2c5a220_0_27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25" name="Google Shape;325;g265f2c5a220_0_27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26" name="Google Shape;326;g265f2c5a220_0_27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27" name="Google Shape;327;g265f2c5a220_0_27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28" name="Google Shape;328;g265f2c5a220_0_27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29" name="Google Shape;329;g265f2c5a220_0_27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30" name="Google Shape;330;g265f2c5a220_0_27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31" name="Google Shape;331;g265f2c5a220_0_27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32" name="Google Shape;332;g265f2c5a220_0_27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820"/>
              <a:buFont typeface="Lato"/>
              <a:buNone/>
            </a:pPr>
            <a:r>
              <a:rPr b="0" i="0" lang="en-US" sz="1820" u="none" cap="none" strike="noStrike">
                <a:solidFill>
                  <a:srgbClr val="211B2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33" name="Google Shape;333;g265f2c5a220_0_277"/>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34" name="Google Shape;334;g265f2c5a220_0_277"/>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35" name="Google Shape;335;g265f2c5a220_0_277"/>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36" name="Google Shape;336;g265f2c5a220_0_277"/>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37" name="Google Shape;337;g265f2c5a220_0_277"/>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38" name="Google Shape;338;g265f2c5a220_0_277"/>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39" name="Google Shape;339;g265f2c5a220_0_277"/>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40" name="Google Shape;340;g265f2c5a220_0_277"/>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41" name="Google Shape;341;g265f2c5a220_0_277"/>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42" name="Google Shape;342;g265f2c5a220_0_277"/>
          <p:cNvPicPr preferRelativeResize="0"/>
          <p:nvPr/>
        </p:nvPicPr>
        <p:blipFill rotWithShape="1">
          <a:blip r:embed="rId15">
            <a:alphaModFix/>
          </a:blip>
          <a:srcRect b="0" l="0" r="0" t="0"/>
          <a:stretch/>
        </p:blipFill>
        <p:spPr>
          <a:xfrm>
            <a:off x="3369143" y="6359525"/>
            <a:ext cx="8044029" cy="2268538"/>
          </a:xfrm>
          <a:prstGeom prst="rect">
            <a:avLst/>
          </a:prstGeom>
          <a:noFill/>
          <a:ln>
            <a:noFill/>
          </a:ln>
        </p:spPr>
      </p:pic>
      <p:pic>
        <p:nvPicPr>
          <p:cNvPr descr=" " id="343" name="Google Shape;343;g265f2c5a220_0_277"/>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44" name="Google Shape;344;g265f2c5a220_0_277"/>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45" name="Google Shape;345;g265f2c5a220_0_277"/>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46" name="Google Shape;346;g265f2c5a220_0_277"/>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47" name="Google Shape;347;g265f2c5a220_0_277"/>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48" name="Google Shape;348;g265f2c5a220_0_277"/>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49" name="Google Shape;349;g265f2c5a220_0_277"/>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50" name="Google Shape;350;g265f2c5a220_0_277"/>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51" name="Google Shape;351;g265f2c5a220_0_277"/>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52" name="Google Shape;352;g265f2c5a220_0_277"/>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53" name="Google Shape;353;g265f2c5a220_0_277"/>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54" name="Google Shape;354;g265f2c5a220_0_277"/>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55" name="Google Shape;355;g265f2c5a220_0_27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5f2c5a220_0_27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7" name="Google Shape;357;g265f2c5a220_0_277"/>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58" name="Google Shape;358;g265f2c5a220_0_27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59" name="Google Shape;359;g265f2c5a220_0_277"/>
          <p:cNvSpPr/>
          <p:nvPr/>
        </p:nvSpPr>
        <p:spPr>
          <a:xfrm>
            <a:off x="16150069" y="6365379"/>
            <a:ext cx="2095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65f2c5a220_0_277"/>
          <p:cNvSpPr/>
          <p:nvPr/>
        </p:nvSpPr>
        <p:spPr>
          <a:xfrm>
            <a:off x="16150069" y="6216650"/>
            <a:ext cx="2298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361" name="Google Shape;361;g265f2c5a220_0_277"/>
          <p:cNvSpPr/>
          <p:nvPr/>
        </p:nvSpPr>
        <p:spPr>
          <a:xfrm>
            <a:off x="16696237" y="7131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62" name="Google Shape;362;g265f2c5a220_0_277"/>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65f2c5a220_0_277"/>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65f2c5a220_0_277"/>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365" name="Google Shape;365;g265f2c5a220_0_277"/>
          <p:cNvSpPr/>
          <p:nvPr/>
        </p:nvSpPr>
        <p:spPr>
          <a:xfrm>
            <a:off x="13192716"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66" name="Google Shape;366;g265f2c5a220_0_277"/>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f2c5a220_0_277"/>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f2c5a220_0_277"/>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369" name="Google Shape;369;g265f2c5a220_0_277"/>
          <p:cNvSpPr/>
          <p:nvPr/>
        </p:nvSpPr>
        <p:spPr>
          <a:xfrm>
            <a:off x="3183865"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374" name="Shape 374"/>
        <p:cNvGrpSpPr/>
        <p:nvPr/>
      </p:nvGrpSpPr>
      <p:grpSpPr>
        <a:xfrm>
          <a:off x="0" y="0"/>
          <a:ext cx="0" cy="0"/>
          <a:chOff x="0" y="0"/>
          <a:chExt cx="0" cy="0"/>
        </a:xfrm>
      </p:grpSpPr>
      <p:pic>
        <p:nvPicPr>
          <p:cNvPr descr=" " id="375" name="Google Shape;375;g265f2c5a220_0_343"/>
          <p:cNvPicPr preferRelativeResize="0"/>
          <p:nvPr/>
        </p:nvPicPr>
        <p:blipFill rotWithShape="1">
          <a:blip r:embed="rId3">
            <a:alphaModFix/>
          </a:blip>
          <a:srcRect b="0" l="0" r="0" t="0"/>
          <a:stretch/>
        </p:blipFill>
        <p:spPr>
          <a:xfrm>
            <a:off x="-1194811" y="8266881"/>
            <a:ext cx="15107010" cy="9515921"/>
          </a:xfrm>
          <a:prstGeom prst="rect">
            <a:avLst/>
          </a:prstGeom>
          <a:noFill/>
          <a:ln>
            <a:noFill/>
          </a:ln>
        </p:spPr>
      </p:pic>
      <p:pic>
        <p:nvPicPr>
          <p:cNvPr descr=" " id="376" name="Google Shape;376;g265f2c5a220_0_343"/>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377" name="Google Shape;377;g265f2c5a220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65f2c5a220_0_3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9" name="Google Shape;379;g265f2c5a220_0_343"/>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65f2c5a220_0_343"/>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65f2c5a220_0_343"/>
          <p:cNvSpPr/>
          <p:nvPr/>
        </p:nvSpPr>
        <p:spPr>
          <a:xfrm>
            <a:off x="13450981" y="57531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382" name="Google Shape;382;g265f2c5a220_0_343"/>
          <p:cNvSpPr/>
          <p:nvPr/>
        </p:nvSpPr>
        <p:spPr>
          <a:xfrm>
            <a:off x="13450981" y="6870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83" name="Google Shape;383;g265f2c5a220_0_34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384" name="Google Shape;384;g265f2c5a220_0_34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385" name="Google Shape;385;g265f2c5a220_0_343"/>
          <p:cNvSpPr/>
          <p:nvPr/>
        </p:nvSpPr>
        <p:spPr>
          <a:xfrm>
            <a:off x="7011276" y="12192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390" name="Shape 390"/>
        <p:cNvGrpSpPr/>
        <p:nvPr/>
      </p:nvGrpSpPr>
      <p:grpSpPr>
        <a:xfrm>
          <a:off x="0" y="0"/>
          <a:ext cx="0" cy="0"/>
          <a:chOff x="0" y="0"/>
          <a:chExt cx="0" cy="0"/>
        </a:xfrm>
      </p:grpSpPr>
      <p:pic>
        <p:nvPicPr>
          <p:cNvPr descr=" " id="391" name="Google Shape;391;g265f2c5a220_0_358"/>
          <p:cNvPicPr preferRelativeResize="0"/>
          <p:nvPr/>
        </p:nvPicPr>
        <p:blipFill rotWithShape="1">
          <a:blip r:embed="rId3">
            <a:alphaModFix/>
          </a:blip>
          <a:srcRect b="0" l="0" r="0" t="0"/>
          <a:stretch/>
        </p:blipFill>
        <p:spPr>
          <a:xfrm>
            <a:off x="14427465" y="7365702"/>
            <a:ext cx="10981514" cy="9432008"/>
          </a:xfrm>
          <a:prstGeom prst="rect">
            <a:avLst/>
          </a:prstGeom>
          <a:noFill/>
          <a:ln>
            <a:noFill/>
          </a:ln>
        </p:spPr>
      </p:pic>
      <p:pic>
        <p:nvPicPr>
          <p:cNvPr descr=" " id="392" name="Google Shape;392;g265f2c5a220_0_358"/>
          <p:cNvPicPr preferRelativeResize="0"/>
          <p:nvPr/>
        </p:nvPicPr>
        <p:blipFill rotWithShape="1">
          <a:blip r:embed="rId4">
            <a:alphaModFix/>
          </a:blip>
          <a:srcRect b="0" l="0" r="0" t="0"/>
          <a:stretch/>
        </p:blipFill>
        <p:spPr>
          <a:xfrm>
            <a:off x="-2038157" y="-925264"/>
            <a:ext cx="9606796" cy="8894614"/>
          </a:xfrm>
          <a:prstGeom prst="rect">
            <a:avLst/>
          </a:prstGeom>
          <a:noFill/>
          <a:ln>
            <a:noFill/>
          </a:ln>
        </p:spPr>
      </p:pic>
      <p:sp>
        <p:nvSpPr>
          <p:cNvPr id="393" name="Google Shape;393;g265f2c5a220_0_3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g265f2c5a220_0_35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95" name="Google Shape;395;g265f2c5a220_0_358"/>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65f2c5a220_0_358"/>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65f2c5a220_0_358"/>
          <p:cNvSpPr/>
          <p:nvPr/>
        </p:nvSpPr>
        <p:spPr>
          <a:xfrm>
            <a:off x="2946768" y="41529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398" name="Google Shape;398;g265f2c5a220_0_358"/>
          <p:cNvSpPr/>
          <p:nvPr/>
        </p:nvSpPr>
        <p:spPr>
          <a:xfrm>
            <a:off x="2946768" y="5270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99" name="Google Shape;399;g265f2c5a220_0_358"/>
          <p:cNvSpPr/>
          <p:nvPr/>
        </p:nvSpPr>
        <p:spPr>
          <a:xfrm>
            <a:off x="2946768" y="7404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00" name="Google Shape;400;g265f2c5a220_0_358"/>
          <p:cNvSpPr/>
          <p:nvPr/>
        </p:nvSpPr>
        <p:spPr>
          <a:xfrm>
            <a:off x="2895962" y="1854200"/>
            <a:ext cx="12900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01" name="Google Shape;401;g265f2c5a220_0_35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02" name="Google Shape;402;g265f2c5a220_0_35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407" name="Shape 407"/>
        <p:cNvGrpSpPr/>
        <p:nvPr/>
      </p:nvGrpSpPr>
      <p:grpSpPr>
        <a:xfrm>
          <a:off x="0" y="0"/>
          <a:ext cx="0" cy="0"/>
          <a:chOff x="0" y="0"/>
          <a:chExt cx="0" cy="0"/>
        </a:xfrm>
      </p:grpSpPr>
      <p:pic>
        <p:nvPicPr>
          <p:cNvPr descr=" " id="408" name="Google Shape;408;g265f2c5a220_0_374"/>
          <p:cNvPicPr preferRelativeResize="0"/>
          <p:nvPr/>
        </p:nvPicPr>
        <p:blipFill rotWithShape="1">
          <a:blip r:embed="rId3">
            <a:alphaModFix/>
          </a:blip>
          <a:srcRect b="0" l="0" r="0" t="0"/>
          <a:stretch/>
        </p:blipFill>
        <p:spPr>
          <a:xfrm>
            <a:off x="-3835306" y="5299100"/>
            <a:ext cx="12449221" cy="11404154"/>
          </a:xfrm>
          <a:prstGeom prst="rect">
            <a:avLst/>
          </a:prstGeom>
          <a:noFill/>
          <a:ln>
            <a:noFill/>
          </a:ln>
        </p:spPr>
      </p:pic>
      <p:pic>
        <p:nvPicPr>
          <p:cNvPr descr=" " id="409" name="Google Shape;409;g265f2c5a220_0_374"/>
          <p:cNvPicPr preferRelativeResize="0"/>
          <p:nvPr/>
        </p:nvPicPr>
        <p:blipFill rotWithShape="1">
          <a:blip r:embed="rId4">
            <a:alphaModFix/>
          </a:blip>
          <a:srcRect b="0" l="0" r="0" t="0"/>
          <a:stretch/>
        </p:blipFill>
        <p:spPr>
          <a:xfrm>
            <a:off x="15186494" y="-2386409"/>
            <a:ext cx="10845570" cy="8338417"/>
          </a:xfrm>
          <a:prstGeom prst="rect">
            <a:avLst/>
          </a:prstGeom>
          <a:noFill/>
          <a:ln>
            <a:noFill/>
          </a:ln>
        </p:spPr>
      </p:pic>
      <p:sp>
        <p:nvSpPr>
          <p:cNvPr id="410" name="Google Shape;410;g265f2c5a220_0_3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1" name="Google Shape;411;g265f2c5a220_0_3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2" name="Google Shape;412;g265f2c5a220_0_374"/>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65f2c5a220_0_374"/>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65f2c5a220_0_374"/>
          <p:cNvSpPr/>
          <p:nvPr/>
        </p:nvSpPr>
        <p:spPr>
          <a:xfrm>
            <a:off x="876410" y="8305800"/>
            <a:ext cx="5919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15" name="Google Shape;415;g265f2c5a220_0_374"/>
          <p:cNvSpPr/>
          <p:nvPr/>
        </p:nvSpPr>
        <p:spPr>
          <a:xfrm>
            <a:off x="876410" y="9423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16" name="Google Shape;416;g265f2c5a220_0_374"/>
          <p:cNvSpPr/>
          <p:nvPr/>
        </p:nvSpPr>
        <p:spPr>
          <a:xfrm>
            <a:off x="825603"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17" name="Google Shape;417;g265f2c5a220_0_37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18" name="Google Shape;418;g265f2c5a220_0_374"/>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19" name="Google Shape;419;g265f2c5a220_0_374"/>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26" name="Shape 26"/>
        <p:cNvGrpSpPr/>
        <p:nvPr/>
      </p:nvGrpSpPr>
      <p:grpSpPr>
        <a:xfrm>
          <a:off x="0" y="0"/>
          <a:ext cx="0" cy="0"/>
          <a:chOff x="0" y="0"/>
          <a:chExt cx="0" cy="0"/>
        </a:xfrm>
      </p:grpSpPr>
      <p:pic>
        <p:nvPicPr>
          <p:cNvPr descr=" " id="27" name="Google Shape;27;g265f2c5a220_0_10"/>
          <p:cNvPicPr preferRelativeResize="0"/>
          <p:nvPr/>
        </p:nvPicPr>
        <p:blipFill rotWithShape="1">
          <a:blip r:embed="rId3">
            <a:alphaModFix/>
          </a:blip>
          <a:srcRect b="0" l="0" r="0" t="0"/>
          <a:stretch/>
        </p:blipFill>
        <p:spPr>
          <a:xfrm>
            <a:off x="-1194811" y="8266883"/>
            <a:ext cx="15107010" cy="9515927"/>
          </a:xfrm>
          <a:prstGeom prst="rect">
            <a:avLst/>
          </a:prstGeom>
          <a:noFill/>
          <a:ln>
            <a:noFill/>
          </a:ln>
        </p:spPr>
      </p:pic>
      <p:pic>
        <p:nvPicPr>
          <p:cNvPr descr=" " id="28" name="Google Shape;28;g265f2c5a220_0_10"/>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29" name="Google Shape;29;g265f2c5a220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65f2c5a220_0_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 name="Google Shape;31;g265f2c5a220_0_10"/>
          <p:cNvSpPr/>
          <p:nvPr/>
        </p:nvSpPr>
        <p:spPr>
          <a:xfrm>
            <a:off x="13044530" y="2222500"/>
            <a:ext cx="84804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2" name="Google Shape;32;g265f2c5a220_0_10"/>
          <p:cNvSpPr/>
          <p:nvPr/>
        </p:nvSpPr>
        <p:spPr>
          <a:xfrm>
            <a:off x="12892111" y="6108700"/>
            <a:ext cx="7692900" cy="501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3" name="Google Shape;33;g265f2c5a220_0_10"/>
          <p:cNvPicPr preferRelativeResize="0"/>
          <p:nvPr/>
        </p:nvPicPr>
        <p:blipFill rotWithShape="1">
          <a:blip r:embed="rId6">
            <a:alphaModFix/>
          </a:blip>
          <a:srcRect b="0" l="0" r="0" t="0"/>
          <a:stretch/>
        </p:blipFill>
        <p:spPr>
          <a:xfrm>
            <a:off x="2345285" y="5382444"/>
            <a:ext cx="9323017" cy="7206008"/>
          </a:xfrm>
          <a:prstGeom prst="rect">
            <a:avLst/>
          </a:prstGeom>
          <a:noFill/>
          <a:ln>
            <a:noFill/>
          </a:ln>
        </p:spPr>
      </p:pic>
      <p:pic>
        <p:nvPicPr>
          <p:cNvPr descr=" " id="34" name="Google Shape;34;g265f2c5a220_0_10"/>
          <p:cNvPicPr preferRelativeResize="0"/>
          <p:nvPr/>
        </p:nvPicPr>
        <p:blipFill rotWithShape="1">
          <a:blip r:embed="rId7">
            <a:alphaModFix/>
          </a:blip>
          <a:srcRect b="0" l="0" r="0" t="0"/>
          <a:stretch/>
        </p:blipFill>
        <p:spPr>
          <a:xfrm>
            <a:off x="3907335" y="1371991"/>
            <a:ext cx="4586740" cy="82501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424" name="Shape 424"/>
        <p:cNvGrpSpPr/>
        <p:nvPr/>
      </p:nvGrpSpPr>
      <p:grpSpPr>
        <a:xfrm>
          <a:off x="0" y="0"/>
          <a:ext cx="0" cy="0"/>
          <a:chOff x="0" y="0"/>
          <a:chExt cx="0" cy="0"/>
        </a:xfrm>
      </p:grpSpPr>
      <p:sp>
        <p:nvSpPr>
          <p:cNvPr id="425" name="Google Shape;425;g265f2c5a220_0_3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g265f2c5a220_0_39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27" name="Google Shape;427;g265f2c5a220_0_390"/>
          <p:cNvPicPr preferRelativeResize="0"/>
          <p:nvPr/>
        </p:nvPicPr>
        <p:blipFill rotWithShape="1">
          <a:blip r:embed="rId4">
            <a:alphaModFix/>
          </a:blip>
          <a:srcRect b="0" l="0" r="0" t="0"/>
          <a:stretch/>
        </p:blipFill>
        <p:spPr>
          <a:xfrm>
            <a:off x="0" y="0"/>
            <a:ext cx="21986448" cy="11531600"/>
          </a:xfrm>
          <a:prstGeom prst="rect">
            <a:avLst/>
          </a:prstGeom>
          <a:noFill/>
          <a:ln>
            <a:noFill/>
          </a:ln>
        </p:spPr>
      </p:pic>
      <p:sp>
        <p:nvSpPr>
          <p:cNvPr id="428" name="Google Shape;428;g265f2c5a220_0_390"/>
          <p:cNvSpPr/>
          <p:nvPr/>
        </p:nvSpPr>
        <p:spPr>
          <a:xfrm>
            <a:off x="16397749" y="520700"/>
            <a:ext cx="74643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433" name="Shape 433"/>
        <p:cNvGrpSpPr/>
        <p:nvPr/>
      </p:nvGrpSpPr>
      <p:grpSpPr>
        <a:xfrm>
          <a:off x="0" y="0"/>
          <a:ext cx="0" cy="0"/>
          <a:chOff x="0" y="0"/>
          <a:chExt cx="0" cy="0"/>
        </a:xfrm>
      </p:grpSpPr>
      <p:pic>
        <p:nvPicPr>
          <p:cNvPr descr=" " id="434" name="Google Shape;434;g265f2c5a220_0_398"/>
          <p:cNvPicPr preferRelativeResize="0"/>
          <p:nvPr/>
        </p:nvPicPr>
        <p:blipFill rotWithShape="1">
          <a:blip r:embed="rId3">
            <a:alphaModFix/>
          </a:blip>
          <a:srcRect b="0" l="0" r="0" t="0"/>
          <a:stretch/>
        </p:blipFill>
        <p:spPr>
          <a:xfrm>
            <a:off x="-1194811" y="8266881"/>
            <a:ext cx="15107010" cy="9515921"/>
          </a:xfrm>
          <a:prstGeom prst="rect">
            <a:avLst/>
          </a:prstGeom>
          <a:noFill/>
          <a:ln>
            <a:noFill/>
          </a:ln>
        </p:spPr>
      </p:pic>
      <p:pic>
        <p:nvPicPr>
          <p:cNvPr descr=" " id="435" name="Google Shape;435;g265f2c5a220_0_398"/>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436" name="Google Shape;436;g265f2c5a220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265f2c5a220_0_3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38" name="Google Shape;438;g265f2c5a220_0_398"/>
          <p:cNvPicPr preferRelativeResize="0"/>
          <p:nvPr/>
        </p:nvPicPr>
        <p:blipFill rotWithShape="1">
          <a:blip r:embed="rId6">
            <a:alphaModFix/>
          </a:blip>
          <a:srcRect b="0" l="0" r="0" t="0"/>
          <a:stretch/>
        </p:blipFill>
        <p:spPr>
          <a:xfrm>
            <a:off x="15724565" y="1562100"/>
            <a:ext cx="7646356" cy="10591800"/>
          </a:xfrm>
          <a:prstGeom prst="rect">
            <a:avLst/>
          </a:prstGeom>
          <a:noFill/>
          <a:ln>
            <a:noFill/>
          </a:ln>
        </p:spPr>
      </p:pic>
      <p:sp>
        <p:nvSpPr>
          <p:cNvPr id="439" name="Google Shape;439;g265f2c5a220_0_398"/>
          <p:cNvSpPr/>
          <p:nvPr/>
        </p:nvSpPr>
        <p:spPr>
          <a:xfrm>
            <a:off x="1168546"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65f2c5a220_0_398"/>
          <p:cNvSpPr/>
          <p:nvPr/>
        </p:nvSpPr>
        <p:spPr>
          <a:xfrm>
            <a:off x="1168546" y="3238500"/>
            <a:ext cx="6225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65f2c5a220_0_398"/>
          <p:cNvSpPr/>
          <p:nvPr/>
        </p:nvSpPr>
        <p:spPr>
          <a:xfrm>
            <a:off x="1168546" y="3238500"/>
            <a:ext cx="1164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442" name="Google Shape;442;g265f2c5a220_0_398"/>
          <p:cNvSpPr/>
          <p:nvPr/>
        </p:nvSpPr>
        <p:spPr>
          <a:xfrm>
            <a:off x="1994149" y="2578100"/>
            <a:ext cx="57792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5f2c5a220_0_398"/>
          <p:cNvSpPr/>
          <p:nvPr/>
        </p:nvSpPr>
        <p:spPr>
          <a:xfrm>
            <a:off x="1994149" y="2578100"/>
            <a:ext cx="59823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444" name="Google Shape;444;g265f2c5a220_0_398"/>
          <p:cNvSpPr/>
          <p:nvPr/>
        </p:nvSpPr>
        <p:spPr>
          <a:xfrm>
            <a:off x="1994149" y="45085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45" name="Google Shape;445;g265f2c5a220_0_398"/>
          <p:cNvSpPr/>
          <p:nvPr/>
        </p:nvSpPr>
        <p:spPr>
          <a:xfrm>
            <a:off x="1168546"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65f2c5a220_0_398"/>
          <p:cNvSpPr/>
          <p:nvPr/>
        </p:nvSpPr>
        <p:spPr>
          <a:xfrm>
            <a:off x="1168546" y="7962900"/>
            <a:ext cx="9906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65f2c5a220_0_398"/>
          <p:cNvSpPr/>
          <p:nvPr/>
        </p:nvSpPr>
        <p:spPr>
          <a:xfrm>
            <a:off x="1168546" y="7962900"/>
            <a:ext cx="15327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448" name="Google Shape;448;g265f2c5a220_0_398"/>
          <p:cNvSpPr/>
          <p:nvPr/>
        </p:nvSpPr>
        <p:spPr>
          <a:xfrm>
            <a:off x="2362495" y="6997700"/>
            <a:ext cx="5410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65f2c5a220_0_398"/>
          <p:cNvSpPr/>
          <p:nvPr/>
        </p:nvSpPr>
        <p:spPr>
          <a:xfrm>
            <a:off x="2362495" y="6997700"/>
            <a:ext cx="56142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450" name="Google Shape;450;g265f2c5a220_0_398"/>
          <p:cNvSpPr/>
          <p:nvPr/>
        </p:nvSpPr>
        <p:spPr>
          <a:xfrm>
            <a:off x="2362495" y="89281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51" name="Google Shape;451;g265f2c5a220_0_398"/>
          <p:cNvSpPr/>
          <p:nvPr/>
        </p:nvSpPr>
        <p:spPr>
          <a:xfrm>
            <a:off x="8675184"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5f2c5a220_0_398"/>
          <p:cNvSpPr/>
          <p:nvPr/>
        </p:nvSpPr>
        <p:spPr>
          <a:xfrm>
            <a:off x="8675184" y="7962900"/>
            <a:ext cx="1104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5f2c5a220_0_398"/>
          <p:cNvSpPr/>
          <p:nvPr/>
        </p:nvSpPr>
        <p:spPr>
          <a:xfrm>
            <a:off x="8675184" y="7962900"/>
            <a:ext cx="1647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454" name="Google Shape;454;g265f2c5a220_0_398"/>
          <p:cNvSpPr/>
          <p:nvPr/>
        </p:nvSpPr>
        <p:spPr>
          <a:xfrm>
            <a:off x="9983448" y="6997700"/>
            <a:ext cx="52965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f2c5a220_0_398"/>
          <p:cNvSpPr/>
          <p:nvPr/>
        </p:nvSpPr>
        <p:spPr>
          <a:xfrm>
            <a:off x="9983448" y="6997700"/>
            <a:ext cx="5499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456" name="Google Shape;456;g265f2c5a220_0_398"/>
          <p:cNvSpPr/>
          <p:nvPr/>
        </p:nvSpPr>
        <p:spPr>
          <a:xfrm>
            <a:off x="9983448" y="8928100"/>
            <a:ext cx="543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57" name="Google Shape;457;g265f2c5a220_0_398"/>
          <p:cNvSpPr/>
          <p:nvPr/>
        </p:nvSpPr>
        <p:spPr>
          <a:xfrm>
            <a:off x="8675184"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65f2c5a220_0_398"/>
          <p:cNvSpPr/>
          <p:nvPr/>
        </p:nvSpPr>
        <p:spPr>
          <a:xfrm>
            <a:off x="8675184" y="3238500"/>
            <a:ext cx="939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65f2c5a220_0_398"/>
          <p:cNvSpPr/>
          <p:nvPr/>
        </p:nvSpPr>
        <p:spPr>
          <a:xfrm>
            <a:off x="8675184" y="3238500"/>
            <a:ext cx="1482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460" name="Google Shape;460;g265f2c5a220_0_398"/>
          <p:cNvSpPr/>
          <p:nvPr/>
        </p:nvSpPr>
        <p:spPr>
          <a:xfrm>
            <a:off x="9818327" y="2578100"/>
            <a:ext cx="5461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65f2c5a220_0_398"/>
          <p:cNvSpPr/>
          <p:nvPr/>
        </p:nvSpPr>
        <p:spPr>
          <a:xfrm>
            <a:off x="9818327" y="2578100"/>
            <a:ext cx="5664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462" name="Google Shape;462;g265f2c5a220_0_398"/>
          <p:cNvSpPr/>
          <p:nvPr/>
        </p:nvSpPr>
        <p:spPr>
          <a:xfrm>
            <a:off x="9818327" y="45085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467" name="Shape 467"/>
        <p:cNvGrpSpPr/>
        <p:nvPr/>
      </p:nvGrpSpPr>
      <p:grpSpPr>
        <a:xfrm>
          <a:off x="0" y="0"/>
          <a:ext cx="0" cy="0"/>
          <a:chOff x="0" y="0"/>
          <a:chExt cx="0" cy="0"/>
        </a:xfrm>
      </p:grpSpPr>
      <p:pic>
        <p:nvPicPr>
          <p:cNvPr descr=" " id="468" name="Google Shape;468;g265f2c5a220_0_431"/>
          <p:cNvPicPr preferRelativeResize="0"/>
          <p:nvPr/>
        </p:nvPicPr>
        <p:blipFill rotWithShape="1">
          <a:blip r:embed="rId3">
            <a:alphaModFix/>
          </a:blip>
          <a:srcRect b="0" l="0" r="0" t="0"/>
          <a:stretch/>
        </p:blipFill>
        <p:spPr>
          <a:xfrm>
            <a:off x="-2038157" y="-925264"/>
            <a:ext cx="9606796" cy="8894614"/>
          </a:xfrm>
          <a:prstGeom prst="rect">
            <a:avLst/>
          </a:prstGeom>
          <a:noFill/>
          <a:ln>
            <a:noFill/>
          </a:ln>
        </p:spPr>
      </p:pic>
      <p:pic>
        <p:nvPicPr>
          <p:cNvPr descr=" " id="469" name="Google Shape;469;g265f2c5a220_0_431"/>
          <p:cNvPicPr preferRelativeResize="0"/>
          <p:nvPr/>
        </p:nvPicPr>
        <p:blipFill rotWithShape="1">
          <a:blip r:embed="rId4">
            <a:alphaModFix/>
          </a:blip>
          <a:srcRect b="0" l="0" r="0" t="0"/>
          <a:stretch/>
        </p:blipFill>
        <p:spPr>
          <a:xfrm>
            <a:off x="14427465" y="7365702"/>
            <a:ext cx="10981514" cy="9432008"/>
          </a:xfrm>
          <a:prstGeom prst="rect">
            <a:avLst/>
          </a:prstGeom>
          <a:noFill/>
          <a:ln>
            <a:noFill/>
          </a:ln>
        </p:spPr>
      </p:pic>
      <p:sp>
        <p:nvSpPr>
          <p:cNvPr id="470" name="Google Shape;470;g265f2c5a220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g265f2c5a220_0_4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2" name="Google Shape;472;g265f2c5a220_0_431"/>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473" name="Google Shape;473;g265f2c5a220_0_431"/>
          <p:cNvSpPr/>
          <p:nvPr/>
        </p:nvSpPr>
        <p:spPr>
          <a:xfrm>
            <a:off x="5012893" y="116967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474" name="Google Shape;474;g265f2c5a220_0_431"/>
          <p:cNvSpPr/>
          <p:nvPr/>
        </p:nvSpPr>
        <p:spPr>
          <a:xfrm>
            <a:off x="15724565" y="15621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65f2c5a220_0_431"/>
          <p:cNvSpPr/>
          <p:nvPr/>
        </p:nvSpPr>
        <p:spPr>
          <a:xfrm>
            <a:off x="15724565" y="15621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5f2c5a220_0_431"/>
          <p:cNvSpPr/>
          <p:nvPr/>
        </p:nvSpPr>
        <p:spPr>
          <a:xfrm>
            <a:off x="15724565" y="15621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477" name="Google Shape;477;g265f2c5a220_0_431"/>
          <p:cNvSpPr/>
          <p:nvPr/>
        </p:nvSpPr>
        <p:spPr>
          <a:xfrm>
            <a:off x="15724565" y="25781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78" name="Google Shape;478;g265f2c5a220_0_431"/>
          <p:cNvSpPr/>
          <p:nvPr/>
        </p:nvSpPr>
        <p:spPr>
          <a:xfrm>
            <a:off x="15724565" y="48641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5f2c5a220_0_431"/>
          <p:cNvSpPr/>
          <p:nvPr/>
        </p:nvSpPr>
        <p:spPr>
          <a:xfrm>
            <a:off x="15724565" y="48641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65f2c5a220_0_431"/>
          <p:cNvSpPr/>
          <p:nvPr/>
        </p:nvSpPr>
        <p:spPr>
          <a:xfrm>
            <a:off x="15724565" y="48641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481" name="Google Shape;481;g265f2c5a220_0_431"/>
          <p:cNvSpPr/>
          <p:nvPr/>
        </p:nvSpPr>
        <p:spPr>
          <a:xfrm>
            <a:off x="15724565" y="58801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82" name="Google Shape;482;g265f2c5a220_0_431"/>
          <p:cNvSpPr/>
          <p:nvPr/>
        </p:nvSpPr>
        <p:spPr>
          <a:xfrm>
            <a:off x="15724565"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65f2c5a220_0_431"/>
          <p:cNvSpPr/>
          <p:nvPr/>
        </p:nvSpPr>
        <p:spPr>
          <a:xfrm>
            <a:off x="15724565"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65f2c5a220_0_431"/>
          <p:cNvSpPr/>
          <p:nvPr/>
        </p:nvSpPr>
        <p:spPr>
          <a:xfrm>
            <a:off x="15724565" y="81915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485" name="Google Shape;485;g265f2c5a220_0_431"/>
          <p:cNvSpPr/>
          <p:nvPr/>
        </p:nvSpPr>
        <p:spPr>
          <a:xfrm>
            <a:off x="15724565" y="92075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490" name="Shape 490"/>
        <p:cNvGrpSpPr/>
        <p:nvPr/>
      </p:nvGrpSpPr>
      <p:grpSpPr>
        <a:xfrm>
          <a:off x="0" y="0"/>
          <a:ext cx="0" cy="0"/>
          <a:chOff x="0" y="0"/>
          <a:chExt cx="0" cy="0"/>
        </a:xfrm>
      </p:grpSpPr>
      <p:pic>
        <p:nvPicPr>
          <p:cNvPr descr=" " id="491" name="Google Shape;491;g265f2c5a220_0_453"/>
          <p:cNvPicPr preferRelativeResize="0"/>
          <p:nvPr/>
        </p:nvPicPr>
        <p:blipFill rotWithShape="1">
          <a:blip r:embed="rId3">
            <a:alphaModFix/>
          </a:blip>
          <a:srcRect b="0" l="0" r="0" t="0"/>
          <a:stretch/>
        </p:blipFill>
        <p:spPr>
          <a:xfrm>
            <a:off x="-3835306" y="5299100"/>
            <a:ext cx="12449221" cy="11404154"/>
          </a:xfrm>
          <a:prstGeom prst="rect">
            <a:avLst/>
          </a:prstGeom>
          <a:noFill/>
          <a:ln>
            <a:noFill/>
          </a:ln>
        </p:spPr>
      </p:pic>
      <p:pic>
        <p:nvPicPr>
          <p:cNvPr descr=" " id="492" name="Google Shape;492;g265f2c5a220_0_453"/>
          <p:cNvPicPr preferRelativeResize="0"/>
          <p:nvPr/>
        </p:nvPicPr>
        <p:blipFill rotWithShape="1">
          <a:blip r:embed="rId4">
            <a:alphaModFix/>
          </a:blip>
          <a:srcRect b="0" l="0" r="0" t="0"/>
          <a:stretch/>
        </p:blipFill>
        <p:spPr>
          <a:xfrm>
            <a:off x="15186494" y="-2386409"/>
            <a:ext cx="10845570" cy="8338417"/>
          </a:xfrm>
          <a:prstGeom prst="rect">
            <a:avLst/>
          </a:prstGeom>
          <a:noFill/>
          <a:ln>
            <a:noFill/>
          </a:ln>
        </p:spPr>
      </p:pic>
      <p:sp>
        <p:nvSpPr>
          <p:cNvPr id="493" name="Google Shape;493;g265f2c5a220_0_4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65f2c5a220_0_4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95" name="Google Shape;495;g265f2c5a220_0_453"/>
          <p:cNvSpPr/>
          <p:nvPr/>
        </p:nvSpPr>
        <p:spPr>
          <a:xfrm rot="-5400000">
            <a:off x="-4632457" y="8748312"/>
            <a:ext cx="122781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496" name="Google Shape;496;g265f2c5a220_0_453"/>
          <p:cNvPicPr preferRelativeResize="0"/>
          <p:nvPr/>
        </p:nvPicPr>
        <p:blipFill rotWithShape="1">
          <a:blip r:embed="rId6">
            <a:alphaModFix/>
          </a:blip>
          <a:srcRect b="0" l="0" r="0" t="0"/>
          <a:stretch/>
        </p:blipFill>
        <p:spPr>
          <a:xfrm>
            <a:off x="2781648" y="-139700"/>
            <a:ext cx="20386048" cy="14008100"/>
          </a:xfrm>
          <a:prstGeom prst="rect">
            <a:avLst/>
          </a:prstGeom>
          <a:noFill/>
          <a:ln>
            <a:noFill/>
          </a:ln>
        </p:spPr>
      </p:pic>
      <p:sp>
        <p:nvSpPr>
          <p:cNvPr id="497" name="Google Shape;497;g265f2c5a220_0_453"/>
          <p:cNvSpPr/>
          <p:nvPr/>
        </p:nvSpPr>
        <p:spPr>
          <a:xfrm>
            <a:off x="11990299" y="-139700"/>
            <a:ext cx="2540400" cy="140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65f2c5a220_0_453"/>
          <p:cNvPicPr preferRelativeResize="0"/>
          <p:nvPr/>
        </p:nvPicPr>
        <p:blipFill rotWithShape="1">
          <a:blip r:embed="rId7">
            <a:alphaModFix/>
          </a:blip>
          <a:srcRect b="0" l="0" r="0" t="0"/>
          <a:stretch/>
        </p:blipFill>
        <p:spPr>
          <a:xfrm>
            <a:off x="13222353" y="-139700"/>
            <a:ext cx="38105" cy="1879600"/>
          </a:xfrm>
          <a:prstGeom prst="rect">
            <a:avLst/>
          </a:prstGeom>
          <a:noFill/>
          <a:ln>
            <a:noFill/>
          </a:ln>
        </p:spPr>
      </p:pic>
      <p:sp>
        <p:nvSpPr>
          <p:cNvPr id="499" name="Google Shape;499;g265f2c5a220_0_453"/>
          <p:cNvSpPr/>
          <p:nvPr/>
        </p:nvSpPr>
        <p:spPr>
          <a:xfrm>
            <a:off x="11990299" y="1739900"/>
            <a:ext cx="2540400" cy="1320900"/>
          </a:xfrm>
          <a:prstGeom prst="roundRect">
            <a:avLst>
              <a:gd fmla="val 117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5f2c5a220_0_453"/>
          <p:cNvSpPr/>
          <p:nvPr/>
        </p:nvSpPr>
        <p:spPr>
          <a:xfrm>
            <a:off x="12580922" y="1943100"/>
            <a:ext cx="1562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May</a:t>
            </a:r>
            <a:endParaRPr b="0" i="0" sz="4800" u="none" cap="none" strike="noStrike">
              <a:solidFill>
                <a:schemeClr val="dk1"/>
              </a:solidFill>
              <a:latin typeface="Calibri"/>
              <a:ea typeface="Calibri"/>
              <a:cs typeface="Calibri"/>
              <a:sym typeface="Calibri"/>
            </a:endParaRPr>
          </a:p>
        </p:txBody>
      </p:sp>
      <p:pic>
        <p:nvPicPr>
          <p:cNvPr descr=" " id="501" name="Google Shape;501;g265f2c5a220_0_453"/>
          <p:cNvPicPr preferRelativeResize="0"/>
          <p:nvPr/>
        </p:nvPicPr>
        <p:blipFill rotWithShape="1">
          <a:blip r:embed="rId7">
            <a:alphaModFix/>
          </a:blip>
          <a:srcRect b="0" l="0" r="0" t="0"/>
          <a:stretch/>
        </p:blipFill>
        <p:spPr>
          <a:xfrm>
            <a:off x="13222353" y="3060700"/>
            <a:ext cx="38105" cy="1879600"/>
          </a:xfrm>
          <a:prstGeom prst="rect">
            <a:avLst/>
          </a:prstGeom>
          <a:noFill/>
          <a:ln>
            <a:noFill/>
          </a:ln>
        </p:spPr>
      </p:pic>
      <p:sp>
        <p:nvSpPr>
          <p:cNvPr id="502" name="Google Shape;502;g265f2c5a220_0_453"/>
          <p:cNvSpPr/>
          <p:nvPr/>
        </p:nvSpPr>
        <p:spPr>
          <a:xfrm>
            <a:off x="11990299" y="4940300"/>
            <a:ext cx="2540400" cy="1320900"/>
          </a:xfrm>
          <a:prstGeom prst="roundRect">
            <a:avLst>
              <a:gd fmla="val 117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65f2c5a220_0_453"/>
          <p:cNvSpPr/>
          <p:nvPr/>
        </p:nvSpPr>
        <p:spPr>
          <a:xfrm>
            <a:off x="12479310" y="5143500"/>
            <a:ext cx="17655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June</a:t>
            </a:r>
            <a:endParaRPr b="0" i="0" sz="4800" u="none" cap="none" strike="noStrike">
              <a:solidFill>
                <a:schemeClr val="dk1"/>
              </a:solidFill>
              <a:latin typeface="Calibri"/>
              <a:ea typeface="Calibri"/>
              <a:cs typeface="Calibri"/>
              <a:sym typeface="Calibri"/>
            </a:endParaRPr>
          </a:p>
        </p:txBody>
      </p:sp>
      <p:pic>
        <p:nvPicPr>
          <p:cNvPr descr=" " id="504" name="Google Shape;504;g265f2c5a220_0_453"/>
          <p:cNvPicPr preferRelativeResize="0"/>
          <p:nvPr/>
        </p:nvPicPr>
        <p:blipFill rotWithShape="1">
          <a:blip r:embed="rId7">
            <a:alphaModFix/>
          </a:blip>
          <a:srcRect b="0" l="0" r="0" t="0"/>
          <a:stretch/>
        </p:blipFill>
        <p:spPr>
          <a:xfrm>
            <a:off x="13222353" y="6261100"/>
            <a:ext cx="38105" cy="1879600"/>
          </a:xfrm>
          <a:prstGeom prst="rect">
            <a:avLst/>
          </a:prstGeom>
          <a:noFill/>
          <a:ln>
            <a:noFill/>
          </a:ln>
        </p:spPr>
      </p:pic>
      <p:sp>
        <p:nvSpPr>
          <p:cNvPr id="505" name="Google Shape;505;g265f2c5a220_0_453"/>
          <p:cNvSpPr/>
          <p:nvPr/>
        </p:nvSpPr>
        <p:spPr>
          <a:xfrm>
            <a:off x="11990299" y="8140700"/>
            <a:ext cx="2540400" cy="1320900"/>
          </a:xfrm>
          <a:prstGeom prst="roundRect">
            <a:avLst>
              <a:gd fmla="val 117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f2c5a220_0_453"/>
          <p:cNvSpPr/>
          <p:nvPr/>
        </p:nvSpPr>
        <p:spPr>
          <a:xfrm>
            <a:off x="12593624" y="8343900"/>
            <a:ext cx="1536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July</a:t>
            </a:r>
            <a:endParaRPr b="0" i="0" sz="4800" u="none" cap="none" strike="noStrike">
              <a:solidFill>
                <a:schemeClr val="dk1"/>
              </a:solidFill>
              <a:latin typeface="Calibri"/>
              <a:ea typeface="Calibri"/>
              <a:cs typeface="Calibri"/>
              <a:sym typeface="Calibri"/>
            </a:endParaRPr>
          </a:p>
        </p:txBody>
      </p:sp>
      <p:pic>
        <p:nvPicPr>
          <p:cNvPr descr=" " id="507" name="Google Shape;507;g265f2c5a220_0_453"/>
          <p:cNvPicPr preferRelativeResize="0"/>
          <p:nvPr/>
        </p:nvPicPr>
        <p:blipFill rotWithShape="1">
          <a:blip r:embed="rId7">
            <a:alphaModFix/>
          </a:blip>
          <a:srcRect b="0" l="0" r="0" t="0"/>
          <a:stretch/>
        </p:blipFill>
        <p:spPr>
          <a:xfrm>
            <a:off x="13222353" y="9461500"/>
            <a:ext cx="38105" cy="1879600"/>
          </a:xfrm>
          <a:prstGeom prst="rect">
            <a:avLst/>
          </a:prstGeom>
          <a:noFill/>
          <a:ln>
            <a:noFill/>
          </a:ln>
        </p:spPr>
      </p:pic>
      <p:sp>
        <p:nvSpPr>
          <p:cNvPr id="508" name="Google Shape;508;g265f2c5a220_0_453"/>
          <p:cNvSpPr/>
          <p:nvPr/>
        </p:nvSpPr>
        <p:spPr>
          <a:xfrm>
            <a:off x="11990299" y="11341100"/>
            <a:ext cx="2540400" cy="1320900"/>
          </a:xfrm>
          <a:prstGeom prst="roundRect">
            <a:avLst>
              <a:gd fmla="val 117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65f2c5a220_0_453"/>
          <p:cNvSpPr/>
          <p:nvPr/>
        </p:nvSpPr>
        <p:spPr>
          <a:xfrm>
            <a:off x="12619027" y="11544300"/>
            <a:ext cx="1486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Aug</a:t>
            </a:r>
            <a:endParaRPr b="0" i="0" sz="4800" u="none" cap="none" strike="noStrike">
              <a:solidFill>
                <a:schemeClr val="dk1"/>
              </a:solidFill>
              <a:latin typeface="Calibri"/>
              <a:ea typeface="Calibri"/>
              <a:cs typeface="Calibri"/>
              <a:sym typeface="Calibri"/>
            </a:endParaRPr>
          </a:p>
        </p:txBody>
      </p:sp>
      <p:pic>
        <p:nvPicPr>
          <p:cNvPr descr=" " id="510" name="Google Shape;510;g265f2c5a220_0_453"/>
          <p:cNvPicPr preferRelativeResize="0"/>
          <p:nvPr/>
        </p:nvPicPr>
        <p:blipFill rotWithShape="1">
          <a:blip r:embed="rId7">
            <a:alphaModFix/>
          </a:blip>
          <a:srcRect b="0" l="0" r="0" t="0"/>
          <a:stretch/>
        </p:blipFill>
        <p:spPr>
          <a:xfrm>
            <a:off x="13222353" y="12661900"/>
            <a:ext cx="38105" cy="1879600"/>
          </a:xfrm>
          <a:prstGeom prst="rect">
            <a:avLst/>
          </a:prstGeom>
          <a:noFill/>
          <a:ln>
            <a:noFill/>
          </a:ln>
        </p:spPr>
      </p:pic>
      <p:sp>
        <p:nvSpPr>
          <p:cNvPr id="511" name="Google Shape;511;g265f2c5a220_0_453"/>
          <p:cNvSpPr/>
          <p:nvPr/>
        </p:nvSpPr>
        <p:spPr>
          <a:xfrm>
            <a:off x="2781648" y="527050"/>
            <a:ext cx="8713200" cy="3555900"/>
          </a:xfrm>
          <a:prstGeom prst="rect">
            <a:avLst/>
          </a:prstGeom>
          <a:noFill/>
          <a:ln cap="flat" cmpd="sng" w="25400">
            <a:solidFill>
              <a:srgbClr val="DED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65f2c5a220_0_453"/>
          <p:cNvPicPr preferRelativeResize="0"/>
          <p:nvPr/>
        </p:nvPicPr>
        <p:blipFill rotWithShape="1">
          <a:blip r:embed="rId8">
            <a:alphaModFix/>
          </a:blip>
          <a:srcRect b="0" l="0" r="0" t="0"/>
          <a:stretch/>
        </p:blipFill>
        <p:spPr>
          <a:xfrm>
            <a:off x="6719202" y="831850"/>
            <a:ext cx="838178" cy="812825"/>
          </a:xfrm>
          <a:prstGeom prst="rect">
            <a:avLst/>
          </a:prstGeom>
          <a:noFill/>
          <a:ln>
            <a:noFill/>
          </a:ln>
        </p:spPr>
      </p:pic>
      <p:sp>
        <p:nvSpPr>
          <p:cNvPr id="513" name="Google Shape;513;g265f2c5a220_0_453"/>
          <p:cNvSpPr/>
          <p:nvPr/>
        </p:nvSpPr>
        <p:spPr>
          <a:xfrm>
            <a:off x="3188098" y="1949475"/>
            <a:ext cx="790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5f2c5a220_0_453"/>
          <p:cNvSpPr/>
          <p:nvPr/>
        </p:nvSpPr>
        <p:spPr>
          <a:xfrm>
            <a:off x="3120357" y="1949475"/>
            <a:ext cx="80358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rare eclipse occurs, causing strange and unpredictable magical effects across the land.</a:t>
            </a:r>
            <a:endParaRPr b="0" i="0" sz="3200" u="none" cap="none" strike="noStrike">
              <a:solidFill>
                <a:schemeClr val="dk1"/>
              </a:solidFill>
              <a:latin typeface="Calibri"/>
              <a:ea typeface="Calibri"/>
              <a:cs typeface="Calibri"/>
              <a:sym typeface="Calibri"/>
            </a:endParaRPr>
          </a:p>
        </p:txBody>
      </p:sp>
      <p:sp>
        <p:nvSpPr>
          <p:cNvPr id="515" name="Google Shape;515;g265f2c5a220_0_453"/>
          <p:cNvSpPr/>
          <p:nvPr/>
        </p:nvSpPr>
        <p:spPr>
          <a:xfrm>
            <a:off x="2781648" y="6610350"/>
            <a:ext cx="8713200" cy="3555900"/>
          </a:xfrm>
          <a:prstGeom prst="rect">
            <a:avLst/>
          </a:prstGeom>
          <a:noFill/>
          <a:ln cap="flat" cmpd="sng" w="25400">
            <a:solidFill>
              <a:srgbClr val="DED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65f2c5a220_0_453"/>
          <p:cNvPicPr preferRelativeResize="0"/>
          <p:nvPr/>
        </p:nvPicPr>
        <p:blipFill rotWithShape="1">
          <a:blip r:embed="rId9">
            <a:alphaModFix/>
          </a:blip>
          <a:srcRect b="0" l="0" r="0" t="0"/>
          <a:stretch/>
        </p:blipFill>
        <p:spPr>
          <a:xfrm>
            <a:off x="6812529" y="6915150"/>
            <a:ext cx="651527" cy="812800"/>
          </a:xfrm>
          <a:prstGeom prst="rect">
            <a:avLst/>
          </a:prstGeom>
          <a:noFill/>
          <a:ln>
            <a:noFill/>
          </a:ln>
        </p:spPr>
      </p:pic>
      <p:sp>
        <p:nvSpPr>
          <p:cNvPr id="517" name="Google Shape;517;g265f2c5a220_0_453"/>
          <p:cNvSpPr/>
          <p:nvPr/>
        </p:nvSpPr>
        <p:spPr>
          <a:xfrm>
            <a:off x="3188098" y="8032750"/>
            <a:ext cx="790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5f2c5a220_0_453"/>
          <p:cNvSpPr/>
          <p:nvPr/>
        </p:nvSpPr>
        <p:spPr>
          <a:xfrm>
            <a:off x="3120357" y="8032750"/>
            <a:ext cx="80358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519" name="Google Shape;519;g265f2c5a220_0_453"/>
          <p:cNvSpPr/>
          <p:nvPr/>
        </p:nvSpPr>
        <p:spPr>
          <a:xfrm>
            <a:off x="15025978" y="3860800"/>
            <a:ext cx="8141700" cy="2946300"/>
          </a:xfrm>
          <a:prstGeom prst="rect">
            <a:avLst/>
          </a:prstGeom>
          <a:noFill/>
          <a:ln cap="flat" cmpd="sng" w="25400">
            <a:solidFill>
              <a:srgbClr val="DED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65f2c5a220_0_453"/>
          <p:cNvPicPr preferRelativeResize="0"/>
          <p:nvPr/>
        </p:nvPicPr>
        <p:blipFill rotWithShape="1">
          <a:blip r:embed="rId10">
            <a:alphaModFix/>
          </a:blip>
          <a:srcRect b="0" l="0" r="0" t="0"/>
          <a:stretch/>
        </p:blipFill>
        <p:spPr>
          <a:xfrm>
            <a:off x="18849497" y="4165600"/>
            <a:ext cx="494680" cy="812775"/>
          </a:xfrm>
          <a:prstGeom prst="rect">
            <a:avLst/>
          </a:prstGeom>
          <a:noFill/>
          <a:ln>
            <a:noFill/>
          </a:ln>
        </p:spPr>
      </p:pic>
      <p:sp>
        <p:nvSpPr>
          <p:cNvPr id="521" name="Google Shape;521;g265f2c5a220_0_453"/>
          <p:cNvSpPr/>
          <p:nvPr/>
        </p:nvSpPr>
        <p:spPr>
          <a:xfrm>
            <a:off x="15432429" y="5283175"/>
            <a:ext cx="7328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5f2c5a220_0_453"/>
          <p:cNvSpPr/>
          <p:nvPr/>
        </p:nvSpPr>
        <p:spPr>
          <a:xfrm>
            <a:off x="15364687" y="5283175"/>
            <a:ext cx="746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23" name="Google Shape;523;g265f2c5a220_0_453"/>
          <p:cNvSpPr/>
          <p:nvPr/>
        </p:nvSpPr>
        <p:spPr>
          <a:xfrm>
            <a:off x="15025978" y="9594850"/>
            <a:ext cx="8141700" cy="3555900"/>
          </a:xfrm>
          <a:prstGeom prst="rect">
            <a:avLst/>
          </a:prstGeom>
          <a:noFill/>
          <a:ln cap="flat" cmpd="sng" w="25400">
            <a:solidFill>
              <a:srgbClr val="DED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65f2c5a220_0_453"/>
          <p:cNvPicPr preferRelativeResize="0"/>
          <p:nvPr/>
        </p:nvPicPr>
        <p:blipFill rotWithShape="1">
          <a:blip r:embed="rId11">
            <a:alphaModFix/>
          </a:blip>
          <a:srcRect b="0" l="0" r="0" t="0"/>
          <a:stretch/>
        </p:blipFill>
        <p:spPr>
          <a:xfrm>
            <a:off x="18594597" y="9899650"/>
            <a:ext cx="1004480" cy="812800"/>
          </a:xfrm>
          <a:prstGeom prst="rect">
            <a:avLst/>
          </a:prstGeom>
          <a:noFill/>
          <a:ln>
            <a:noFill/>
          </a:ln>
        </p:spPr>
      </p:pic>
      <p:sp>
        <p:nvSpPr>
          <p:cNvPr id="525" name="Google Shape;525;g265f2c5a220_0_453"/>
          <p:cNvSpPr/>
          <p:nvPr/>
        </p:nvSpPr>
        <p:spPr>
          <a:xfrm>
            <a:off x="15432429" y="11017250"/>
            <a:ext cx="7328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f2c5a220_0_453"/>
          <p:cNvSpPr/>
          <p:nvPr/>
        </p:nvSpPr>
        <p:spPr>
          <a:xfrm>
            <a:off x="15364687" y="11017250"/>
            <a:ext cx="74643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powerful sorcerer and a cunning thief cross paths, leading to an unlikely partnership.</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531" name="Shape 531"/>
        <p:cNvGrpSpPr/>
        <p:nvPr/>
      </p:nvGrpSpPr>
      <p:grpSpPr>
        <a:xfrm>
          <a:off x="0" y="0"/>
          <a:ext cx="0" cy="0"/>
          <a:chOff x="0" y="0"/>
          <a:chExt cx="0" cy="0"/>
        </a:xfrm>
      </p:grpSpPr>
      <p:pic>
        <p:nvPicPr>
          <p:cNvPr descr=" " id="532" name="Google Shape;532;g265f2c5a220_0_493"/>
          <p:cNvPicPr preferRelativeResize="0"/>
          <p:nvPr/>
        </p:nvPicPr>
        <p:blipFill rotWithShape="1">
          <a:blip r:embed="rId3">
            <a:alphaModFix/>
          </a:blip>
          <a:srcRect b="0" l="0" r="0" t="0"/>
          <a:stretch/>
        </p:blipFill>
        <p:spPr>
          <a:xfrm>
            <a:off x="-1194811" y="8266881"/>
            <a:ext cx="15107010" cy="9515921"/>
          </a:xfrm>
          <a:prstGeom prst="rect">
            <a:avLst/>
          </a:prstGeom>
          <a:noFill/>
          <a:ln>
            <a:noFill/>
          </a:ln>
        </p:spPr>
      </p:pic>
      <p:pic>
        <p:nvPicPr>
          <p:cNvPr descr=" " id="533" name="Google Shape;533;g265f2c5a220_0_493"/>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534" name="Google Shape;534;g265f2c5a220_0_4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65f2c5a220_0_4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6" name="Google Shape;536;g265f2c5a220_0_493"/>
          <p:cNvSpPr/>
          <p:nvPr/>
        </p:nvSpPr>
        <p:spPr>
          <a:xfrm>
            <a:off x="6054423" y="14224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Information</a:t>
            </a:r>
            <a:endParaRPr b="0" i="0" sz="8000" u="none" cap="none" strike="noStrike">
              <a:solidFill>
                <a:schemeClr val="dk1"/>
              </a:solidFill>
              <a:latin typeface="Calibri"/>
              <a:ea typeface="Calibri"/>
              <a:cs typeface="Calibri"/>
              <a:sym typeface="Calibri"/>
            </a:endParaRPr>
          </a:p>
        </p:txBody>
      </p:sp>
      <p:sp>
        <p:nvSpPr>
          <p:cNvPr id="537" name="Google Shape;537;g265f2c5a220_0_493"/>
          <p:cNvSpPr/>
          <p:nvPr/>
        </p:nvSpPr>
        <p:spPr>
          <a:xfrm>
            <a:off x="1714714" y="4203700"/>
            <a:ext cx="6122100" cy="7518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65f2c5a220_0_493"/>
          <p:cNvPicPr preferRelativeResize="0"/>
          <p:nvPr/>
        </p:nvPicPr>
        <p:blipFill rotWithShape="1">
          <a:blip r:embed="rId6">
            <a:alphaModFix/>
          </a:blip>
          <a:srcRect b="0" l="0" r="0" t="0"/>
          <a:stretch/>
        </p:blipFill>
        <p:spPr>
          <a:xfrm>
            <a:off x="3966344" y="4508500"/>
            <a:ext cx="1618907" cy="1625625"/>
          </a:xfrm>
          <a:prstGeom prst="rect">
            <a:avLst/>
          </a:prstGeom>
          <a:noFill/>
          <a:ln>
            <a:noFill/>
          </a:ln>
        </p:spPr>
      </p:pic>
      <p:sp>
        <p:nvSpPr>
          <p:cNvPr id="539" name="Google Shape;539;g265f2c5a220_0_493"/>
          <p:cNvSpPr/>
          <p:nvPr/>
        </p:nvSpPr>
        <p:spPr>
          <a:xfrm>
            <a:off x="2121165" y="6438925"/>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65f2c5a220_0_493"/>
          <p:cNvSpPr/>
          <p:nvPr/>
        </p:nvSpPr>
        <p:spPr>
          <a:xfrm>
            <a:off x="2019552" y="6438925"/>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Spellcasting Competition</a:t>
            </a:r>
            <a:endParaRPr b="0" i="0" sz="4800" u="none" cap="none" strike="noStrike">
              <a:solidFill>
                <a:schemeClr val="dk1"/>
              </a:solidFill>
              <a:latin typeface="Calibri"/>
              <a:ea typeface="Calibri"/>
              <a:cs typeface="Calibri"/>
              <a:sym typeface="Calibri"/>
            </a:endParaRPr>
          </a:p>
        </p:txBody>
      </p:sp>
      <p:sp>
        <p:nvSpPr>
          <p:cNvPr id="541" name="Google Shape;541;g265f2c5a220_0_493"/>
          <p:cNvSpPr/>
          <p:nvPr/>
        </p:nvSpPr>
        <p:spPr>
          <a:xfrm>
            <a:off x="2053423" y="8369325"/>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542" name="Google Shape;542;g265f2c5a220_0_493"/>
          <p:cNvSpPr/>
          <p:nvPr/>
        </p:nvSpPr>
        <p:spPr>
          <a:xfrm>
            <a:off x="9132441" y="4203700"/>
            <a:ext cx="6122100" cy="7518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65f2c5a220_0_493"/>
          <p:cNvPicPr preferRelativeResize="0"/>
          <p:nvPr/>
        </p:nvPicPr>
        <p:blipFill rotWithShape="1">
          <a:blip r:embed="rId7">
            <a:alphaModFix/>
          </a:blip>
          <a:srcRect b="0" l="0" r="0" t="0"/>
          <a:stretch/>
        </p:blipFill>
        <p:spPr>
          <a:xfrm>
            <a:off x="11307610" y="4508500"/>
            <a:ext cx="1771828" cy="1625625"/>
          </a:xfrm>
          <a:prstGeom prst="rect">
            <a:avLst/>
          </a:prstGeom>
          <a:noFill/>
          <a:ln>
            <a:noFill/>
          </a:ln>
        </p:spPr>
      </p:pic>
      <p:sp>
        <p:nvSpPr>
          <p:cNvPr id="544" name="Google Shape;544;g265f2c5a220_0_493"/>
          <p:cNvSpPr/>
          <p:nvPr/>
        </p:nvSpPr>
        <p:spPr>
          <a:xfrm>
            <a:off x="9538892" y="6438925"/>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65f2c5a220_0_493"/>
          <p:cNvSpPr/>
          <p:nvPr/>
        </p:nvSpPr>
        <p:spPr>
          <a:xfrm>
            <a:off x="9437280" y="6438925"/>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Hunt</a:t>
            </a:r>
            <a:endParaRPr b="0" i="0" sz="4800" u="none" cap="none" strike="noStrike">
              <a:solidFill>
                <a:schemeClr val="dk1"/>
              </a:solidFill>
              <a:latin typeface="Calibri"/>
              <a:ea typeface="Calibri"/>
              <a:cs typeface="Calibri"/>
              <a:sym typeface="Calibri"/>
            </a:endParaRPr>
          </a:p>
        </p:txBody>
      </p:sp>
      <p:sp>
        <p:nvSpPr>
          <p:cNvPr id="546" name="Google Shape;546;g265f2c5a220_0_493"/>
          <p:cNvSpPr/>
          <p:nvPr/>
        </p:nvSpPr>
        <p:spPr>
          <a:xfrm>
            <a:off x="9471150" y="8369325"/>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47" name="Google Shape;547;g265f2c5a220_0_493"/>
          <p:cNvSpPr/>
          <p:nvPr/>
        </p:nvSpPr>
        <p:spPr>
          <a:xfrm>
            <a:off x="16550169" y="4203700"/>
            <a:ext cx="6122100" cy="7518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65f2c5a220_0_493"/>
          <p:cNvPicPr preferRelativeResize="0"/>
          <p:nvPr/>
        </p:nvPicPr>
        <p:blipFill rotWithShape="1">
          <a:blip r:embed="rId8">
            <a:alphaModFix/>
          </a:blip>
          <a:srcRect b="0" l="0" r="0" t="0"/>
          <a:stretch/>
        </p:blipFill>
        <p:spPr>
          <a:xfrm>
            <a:off x="18837899" y="4508500"/>
            <a:ext cx="1546704" cy="1625550"/>
          </a:xfrm>
          <a:prstGeom prst="rect">
            <a:avLst/>
          </a:prstGeom>
          <a:noFill/>
          <a:ln>
            <a:noFill/>
          </a:ln>
        </p:spPr>
      </p:pic>
      <p:sp>
        <p:nvSpPr>
          <p:cNvPr id="549" name="Google Shape;549;g265f2c5a220_0_493"/>
          <p:cNvSpPr/>
          <p:nvPr/>
        </p:nvSpPr>
        <p:spPr>
          <a:xfrm>
            <a:off x="16956619" y="6438850"/>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65f2c5a220_0_493"/>
          <p:cNvSpPr/>
          <p:nvPr/>
        </p:nvSpPr>
        <p:spPr>
          <a:xfrm>
            <a:off x="16855007" y="6438850"/>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551" name="Google Shape;551;g265f2c5a220_0_493"/>
          <p:cNvSpPr/>
          <p:nvPr/>
        </p:nvSpPr>
        <p:spPr>
          <a:xfrm>
            <a:off x="16888878" y="836925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556" name="Shape 556"/>
        <p:cNvGrpSpPr/>
        <p:nvPr/>
      </p:nvGrpSpPr>
      <p:grpSpPr>
        <a:xfrm>
          <a:off x="0" y="0"/>
          <a:ext cx="0" cy="0"/>
          <a:chOff x="0" y="0"/>
          <a:chExt cx="0" cy="0"/>
        </a:xfrm>
      </p:grpSpPr>
      <p:pic>
        <p:nvPicPr>
          <p:cNvPr descr=" " id="557" name="Google Shape;557;g265f2c5a220_0_517"/>
          <p:cNvPicPr preferRelativeResize="0"/>
          <p:nvPr/>
        </p:nvPicPr>
        <p:blipFill rotWithShape="1">
          <a:blip r:embed="rId3">
            <a:alphaModFix/>
          </a:blip>
          <a:srcRect b="0" l="0" r="0" t="0"/>
          <a:stretch/>
        </p:blipFill>
        <p:spPr>
          <a:xfrm>
            <a:off x="-1194811" y="8266881"/>
            <a:ext cx="15107010" cy="9515921"/>
          </a:xfrm>
          <a:prstGeom prst="rect">
            <a:avLst/>
          </a:prstGeom>
          <a:noFill/>
          <a:ln>
            <a:noFill/>
          </a:ln>
        </p:spPr>
      </p:pic>
      <p:pic>
        <p:nvPicPr>
          <p:cNvPr descr=" " id="558" name="Google Shape;558;g265f2c5a220_0_517"/>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559" name="Google Shape;559;g265f2c5a220_0_5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65f2c5a220_0_5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1" name="Google Shape;561;g265f2c5a220_0_517"/>
          <p:cNvSpPr/>
          <p:nvPr/>
        </p:nvSpPr>
        <p:spPr>
          <a:xfrm>
            <a:off x="3581848" y="711200"/>
            <a:ext cx="5851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562" name="Google Shape;562;g265f2c5a220_0_517"/>
          <p:cNvSpPr/>
          <p:nvPr/>
        </p:nvSpPr>
        <p:spPr>
          <a:xfrm>
            <a:off x="2902313" y="3771900"/>
            <a:ext cx="609690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65f2c5a220_0_517"/>
          <p:cNvPicPr preferRelativeResize="0"/>
          <p:nvPr/>
        </p:nvPicPr>
        <p:blipFill rotWithShape="1">
          <a:blip r:embed="rId6">
            <a:alphaModFix/>
          </a:blip>
          <a:srcRect b="0" l="0" r="0" t="0"/>
          <a:stretch/>
        </p:blipFill>
        <p:spPr>
          <a:xfrm>
            <a:off x="2902313" y="3771900"/>
            <a:ext cx="6096762" cy="6096000"/>
          </a:xfrm>
          <a:prstGeom prst="rect">
            <a:avLst/>
          </a:prstGeom>
          <a:noFill/>
          <a:ln>
            <a:noFill/>
          </a:ln>
        </p:spPr>
      </p:pic>
      <p:sp>
        <p:nvSpPr>
          <p:cNvPr id="564" name="Google Shape;564;g265f2c5a220_0_517"/>
          <p:cNvSpPr/>
          <p:nvPr/>
        </p:nvSpPr>
        <p:spPr>
          <a:xfrm>
            <a:off x="2902313" y="10172700"/>
            <a:ext cx="60969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5f2c5a220_0_517"/>
          <p:cNvSpPr/>
          <p:nvPr/>
        </p:nvSpPr>
        <p:spPr>
          <a:xfrm>
            <a:off x="2902313" y="10172700"/>
            <a:ext cx="60969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65f2c5a220_0_517"/>
          <p:cNvSpPr/>
          <p:nvPr/>
        </p:nvSpPr>
        <p:spPr>
          <a:xfrm>
            <a:off x="2800700" y="101727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567" name="Google Shape;567;g265f2c5a220_0_517"/>
          <p:cNvSpPr/>
          <p:nvPr/>
        </p:nvSpPr>
        <p:spPr>
          <a:xfrm>
            <a:off x="2834571" y="11239500"/>
            <a:ext cx="62322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8" name="Google Shape;568;g265f2c5a220_0_517"/>
          <p:cNvSpPr/>
          <p:nvPr/>
        </p:nvSpPr>
        <p:spPr>
          <a:xfrm>
            <a:off x="8503713" y="3771900"/>
            <a:ext cx="609690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65f2c5a220_0_517"/>
          <p:cNvPicPr preferRelativeResize="0"/>
          <p:nvPr/>
        </p:nvPicPr>
        <p:blipFill rotWithShape="1">
          <a:blip r:embed="rId7">
            <a:alphaModFix/>
          </a:blip>
          <a:srcRect b="0" l="0" r="0" t="0"/>
          <a:stretch/>
        </p:blipFill>
        <p:spPr>
          <a:xfrm>
            <a:off x="8503713" y="3771900"/>
            <a:ext cx="6096762" cy="6096000"/>
          </a:xfrm>
          <a:prstGeom prst="rect">
            <a:avLst/>
          </a:prstGeom>
          <a:noFill/>
          <a:ln>
            <a:noFill/>
          </a:ln>
        </p:spPr>
      </p:pic>
      <p:sp>
        <p:nvSpPr>
          <p:cNvPr id="570" name="Google Shape;570;g265f2c5a220_0_517"/>
          <p:cNvSpPr/>
          <p:nvPr/>
        </p:nvSpPr>
        <p:spPr>
          <a:xfrm>
            <a:off x="8503713" y="10172700"/>
            <a:ext cx="60969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65f2c5a220_0_517"/>
          <p:cNvSpPr/>
          <p:nvPr/>
        </p:nvSpPr>
        <p:spPr>
          <a:xfrm>
            <a:off x="8503713" y="10172700"/>
            <a:ext cx="60969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65f2c5a220_0_517"/>
          <p:cNvSpPr/>
          <p:nvPr/>
        </p:nvSpPr>
        <p:spPr>
          <a:xfrm>
            <a:off x="8402100" y="101727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573" name="Google Shape;573;g265f2c5a220_0_517"/>
          <p:cNvSpPr/>
          <p:nvPr/>
        </p:nvSpPr>
        <p:spPr>
          <a:xfrm>
            <a:off x="8435971" y="11239500"/>
            <a:ext cx="62322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74" name="Google Shape;574;g265f2c5a220_0_517"/>
          <p:cNvSpPr/>
          <p:nvPr/>
        </p:nvSpPr>
        <p:spPr>
          <a:xfrm>
            <a:off x="14105113" y="3771900"/>
            <a:ext cx="609690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65f2c5a220_0_517"/>
          <p:cNvPicPr preferRelativeResize="0"/>
          <p:nvPr/>
        </p:nvPicPr>
        <p:blipFill rotWithShape="1">
          <a:blip r:embed="rId8">
            <a:alphaModFix/>
          </a:blip>
          <a:srcRect b="0" l="0" r="0" t="0"/>
          <a:stretch/>
        </p:blipFill>
        <p:spPr>
          <a:xfrm>
            <a:off x="14105113" y="3771900"/>
            <a:ext cx="6096762" cy="6096000"/>
          </a:xfrm>
          <a:prstGeom prst="rect">
            <a:avLst/>
          </a:prstGeom>
          <a:noFill/>
          <a:ln>
            <a:noFill/>
          </a:ln>
        </p:spPr>
      </p:pic>
      <p:sp>
        <p:nvSpPr>
          <p:cNvPr id="576" name="Google Shape;576;g265f2c5a220_0_517"/>
          <p:cNvSpPr/>
          <p:nvPr/>
        </p:nvSpPr>
        <p:spPr>
          <a:xfrm>
            <a:off x="14105113" y="10172700"/>
            <a:ext cx="60969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5f2c5a220_0_517"/>
          <p:cNvSpPr/>
          <p:nvPr/>
        </p:nvSpPr>
        <p:spPr>
          <a:xfrm>
            <a:off x="14105113" y="10172700"/>
            <a:ext cx="60969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65f2c5a220_0_517"/>
          <p:cNvSpPr/>
          <p:nvPr/>
        </p:nvSpPr>
        <p:spPr>
          <a:xfrm>
            <a:off x="14003500" y="101727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579" name="Google Shape;579;g265f2c5a220_0_517"/>
          <p:cNvSpPr/>
          <p:nvPr/>
        </p:nvSpPr>
        <p:spPr>
          <a:xfrm>
            <a:off x="14037371" y="11239500"/>
            <a:ext cx="62322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584" name="Shape 584"/>
        <p:cNvGrpSpPr/>
        <p:nvPr/>
      </p:nvGrpSpPr>
      <p:grpSpPr>
        <a:xfrm>
          <a:off x="0" y="0"/>
          <a:ext cx="0" cy="0"/>
          <a:chOff x="0" y="0"/>
          <a:chExt cx="0" cy="0"/>
        </a:xfrm>
      </p:grpSpPr>
      <p:pic>
        <p:nvPicPr>
          <p:cNvPr descr=" " id="585" name="Google Shape;585;g265f2c5a220_0_544"/>
          <p:cNvPicPr preferRelativeResize="0"/>
          <p:nvPr/>
        </p:nvPicPr>
        <p:blipFill rotWithShape="1">
          <a:blip r:embed="rId3">
            <a:alphaModFix/>
          </a:blip>
          <a:srcRect b="0" l="0" r="0" t="0"/>
          <a:stretch/>
        </p:blipFill>
        <p:spPr>
          <a:xfrm>
            <a:off x="14427465" y="7365702"/>
            <a:ext cx="10981514" cy="9432032"/>
          </a:xfrm>
          <a:prstGeom prst="rect">
            <a:avLst/>
          </a:prstGeom>
          <a:noFill/>
          <a:ln>
            <a:noFill/>
          </a:ln>
        </p:spPr>
      </p:pic>
      <p:pic>
        <p:nvPicPr>
          <p:cNvPr descr=" " id="586" name="Google Shape;586;g265f2c5a220_0_544"/>
          <p:cNvPicPr preferRelativeResize="0"/>
          <p:nvPr/>
        </p:nvPicPr>
        <p:blipFill rotWithShape="1">
          <a:blip r:embed="rId4">
            <a:alphaModFix/>
          </a:blip>
          <a:srcRect b="0" l="0" r="0" t="0"/>
          <a:stretch/>
        </p:blipFill>
        <p:spPr>
          <a:xfrm>
            <a:off x="-2038157" y="-925264"/>
            <a:ext cx="9606796" cy="8894614"/>
          </a:xfrm>
          <a:prstGeom prst="rect">
            <a:avLst/>
          </a:prstGeom>
          <a:noFill/>
          <a:ln>
            <a:noFill/>
          </a:ln>
        </p:spPr>
      </p:pic>
      <p:sp>
        <p:nvSpPr>
          <p:cNvPr id="587" name="Google Shape;587;g265f2c5a220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65f2c5a220_0_54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89" name="Google Shape;589;g265f2c5a220_0_544"/>
          <p:cNvPicPr preferRelativeResize="0"/>
          <p:nvPr/>
        </p:nvPicPr>
        <p:blipFill rotWithShape="1">
          <a:blip r:embed="rId6">
            <a:alphaModFix/>
          </a:blip>
          <a:srcRect b="0" l="0" r="0" t="0"/>
          <a:stretch/>
        </p:blipFill>
        <p:spPr>
          <a:xfrm>
            <a:off x="1867133" y="1333500"/>
            <a:ext cx="7125591" cy="11061700"/>
          </a:xfrm>
          <a:prstGeom prst="rect">
            <a:avLst/>
          </a:prstGeom>
          <a:noFill/>
          <a:ln>
            <a:noFill/>
          </a:ln>
        </p:spPr>
      </p:pic>
      <p:sp>
        <p:nvSpPr>
          <p:cNvPr id="590" name="Google Shape;590;g265f2c5a220_0_544"/>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65f2c5a220_0_544"/>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65f2c5a220_0_544"/>
          <p:cNvPicPr preferRelativeResize="0"/>
          <p:nvPr/>
        </p:nvPicPr>
        <p:blipFill rotWithShape="1">
          <a:blip r:embed="rId7">
            <a:alphaModFix/>
          </a:blip>
          <a:srcRect b="0" l="0" r="0" t="0"/>
          <a:stretch/>
        </p:blipFill>
        <p:spPr>
          <a:xfrm>
            <a:off x="9767521" y="2108200"/>
            <a:ext cx="961048" cy="1016025"/>
          </a:xfrm>
          <a:prstGeom prst="rect">
            <a:avLst/>
          </a:prstGeom>
          <a:noFill/>
          <a:ln>
            <a:noFill/>
          </a:ln>
        </p:spPr>
      </p:pic>
      <p:pic>
        <p:nvPicPr>
          <p:cNvPr descr=" " id="593" name="Google Shape;593;g265f2c5a220_0_544"/>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594" name="Google Shape;594;g265f2c5a220_0_544"/>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65f2c5a220_0_544"/>
          <p:cNvPicPr preferRelativeResize="0"/>
          <p:nvPr/>
        </p:nvPicPr>
        <p:blipFill rotWithShape="1">
          <a:blip r:embed="rId9">
            <a:alphaModFix/>
          </a:blip>
          <a:srcRect b="0" l="0" r="0" t="0"/>
          <a:stretch/>
        </p:blipFill>
        <p:spPr>
          <a:xfrm>
            <a:off x="9767521" y="5359400"/>
            <a:ext cx="864644" cy="1016000"/>
          </a:xfrm>
          <a:prstGeom prst="rect">
            <a:avLst/>
          </a:prstGeom>
          <a:noFill/>
          <a:ln>
            <a:noFill/>
          </a:ln>
        </p:spPr>
      </p:pic>
      <p:pic>
        <p:nvPicPr>
          <p:cNvPr descr=" " id="596" name="Google Shape;596;g265f2c5a220_0_544"/>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597" name="Google Shape;597;g265f2c5a220_0_544"/>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65f2c5a220_0_544"/>
          <p:cNvPicPr preferRelativeResize="0"/>
          <p:nvPr/>
        </p:nvPicPr>
        <p:blipFill rotWithShape="1">
          <a:blip r:embed="rId10">
            <a:alphaModFix/>
          </a:blip>
          <a:srcRect b="0" l="0" r="0" t="0"/>
          <a:stretch/>
        </p:blipFill>
        <p:spPr>
          <a:xfrm>
            <a:off x="9767521" y="8610600"/>
            <a:ext cx="864644" cy="1016050"/>
          </a:xfrm>
          <a:prstGeom prst="rect">
            <a:avLst/>
          </a:prstGeom>
          <a:noFill/>
          <a:ln>
            <a:noFill/>
          </a:ln>
        </p:spPr>
      </p:pic>
      <p:pic>
        <p:nvPicPr>
          <p:cNvPr descr=" " id="599" name="Google Shape;599;g265f2c5a220_0_544"/>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00" name="Google Shape;600;g265f2c5a220_0_544"/>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65f2c5a220_0_544"/>
          <p:cNvPicPr preferRelativeResize="0"/>
          <p:nvPr/>
        </p:nvPicPr>
        <p:blipFill rotWithShape="1">
          <a:blip r:embed="rId11">
            <a:alphaModFix/>
          </a:blip>
          <a:srcRect b="0" l="0" r="0" t="0"/>
          <a:stretch/>
        </p:blipFill>
        <p:spPr>
          <a:xfrm>
            <a:off x="9767521" y="11861800"/>
            <a:ext cx="941666" cy="1016000"/>
          </a:xfrm>
          <a:prstGeom prst="rect">
            <a:avLst/>
          </a:prstGeom>
          <a:noFill/>
          <a:ln>
            <a:noFill/>
          </a:ln>
        </p:spPr>
      </p:pic>
      <p:sp>
        <p:nvSpPr>
          <p:cNvPr id="602" name="Google Shape;602;g265f2c5a220_0_544"/>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03" name="Google Shape;603;g265f2c5a220_0_544"/>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04" name="Google Shape;604;g265f2c5a220_0_544"/>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05" name="Google Shape;605;g265f2c5a220_0_544"/>
          <p:cNvSpPr/>
          <p:nvPr/>
        </p:nvSpPr>
        <p:spPr>
          <a:xfrm>
            <a:off x="13810859" y="749300"/>
            <a:ext cx="88107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610" name="Shape 610"/>
        <p:cNvGrpSpPr/>
        <p:nvPr/>
      </p:nvGrpSpPr>
      <p:grpSpPr>
        <a:xfrm>
          <a:off x="0" y="0"/>
          <a:ext cx="0" cy="0"/>
          <a:chOff x="0" y="0"/>
          <a:chExt cx="0" cy="0"/>
        </a:xfrm>
      </p:grpSpPr>
      <p:pic>
        <p:nvPicPr>
          <p:cNvPr descr=" " id="611" name="Google Shape;611;g265f2c5a220_0_569"/>
          <p:cNvPicPr preferRelativeResize="0"/>
          <p:nvPr/>
        </p:nvPicPr>
        <p:blipFill rotWithShape="1">
          <a:blip r:embed="rId3">
            <a:alphaModFix/>
          </a:blip>
          <a:srcRect b="0" l="0" r="0" t="0"/>
          <a:stretch/>
        </p:blipFill>
        <p:spPr>
          <a:xfrm>
            <a:off x="-3835306" y="5299075"/>
            <a:ext cx="12449221" cy="11404154"/>
          </a:xfrm>
          <a:prstGeom prst="rect">
            <a:avLst/>
          </a:prstGeom>
          <a:noFill/>
          <a:ln>
            <a:noFill/>
          </a:ln>
        </p:spPr>
      </p:pic>
      <p:pic>
        <p:nvPicPr>
          <p:cNvPr descr=" " id="612" name="Google Shape;612;g265f2c5a220_0_569"/>
          <p:cNvPicPr preferRelativeResize="0"/>
          <p:nvPr/>
        </p:nvPicPr>
        <p:blipFill rotWithShape="1">
          <a:blip r:embed="rId4">
            <a:alphaModFix/>
          </a:blip>
          <a:srcRect b="0" l="0" r="0" t="0"/>
          <a:stretch/>
        </p:blipFill>
        <p:spPr>
          <a:xfrm>
            <a:off x="15186494" y="-2386409"/>
            <a:ext cx="10845570" cy="8338393"/>
          </a:xfrm>
          <a:prstGeom prst="rect">
            <a:avLst/>
          </a:prstGeom>
          <a:noFill/>
          <a:ln>
            <a:noFill/>
          </a:ln>
        </p:spPr>
      </p:pic>
      <p:sp>
        <p:nvSpPr>
          <p:cNvPr id="613" name="Google Shape;613;g265f2c5a220_0_5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65f2c5a220_0_5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5" name="Google Shape;615;g265f2c5a220_0_569"/>
          <p:cNvSpPr/>
          <p:nvPr/>
        </p:nvSpPr>
        <p:spPr>
          <a:xfrm>
            <a:off x="7963895" y="647700"/>
            <a:ext cx="88107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List</a:t>
            </a:r>
            <a:endParaRPr b="0" i="0" sz="8000" u="none" cap="none" strike="noStrike">
              <a:solidFill>
                <a:schemeClr val="dk1"/>
              </a:solidFill>
              <a:latin typeface="Calibri"/>
              <a:ea typeface="Calibri"/>
              <a:cs typeface="Calibri"/>
              <a:sym typeface="Calibri"/>
            </a:endParaRPr>
          </a:p>
        </p:txBody>
      </p:sp>
      <p:sp>
        <p:nvSpPr>
          <p:cNvPr id="616" name="Google Shape;616;g265f2c5a220_0_569"/>
          <p:cNvSpPr/>
          <p:nvPr/>
        </p:nvSpPr>
        <p:spPr>
          <a:xfrm>
            <a:off x="3670759" y="3251200"/>
            <a:ext cx="170328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65f2c5a220_0_569"/>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65f2c5a220_0_569"/>
          <p:cNvSpPr/>
          <p:nvPr/>
        </p:nvSpPr>
        <p:spPr>
          <a:xfrm>
            <a:off x="3670759" y="35179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3600"/>
              <a:buFont typeface="Poppins"/>
              <a:buNone/>
            </a:pPr>
            <a:r>
              <a:rPr b="1" i="0" lang="en-US" sz="3600" u="none" cap="none" strike="noStrike">
                <a:solidFill>
                  <a:srgbClr val="211B23"/>
                </a:solidFill>
                <a:latin typeface="Poppins"/>
                <a:ea typeface="Poppins"/>
                <a:cs typeface="Poppins"/>
                <a:sym typeface="Poppins"/>
              </a:rPr>
              <a:t>Dragons</a:t>
            </a:r>
            <a:endParaRPr b="0" i="0" sz="3600" u="none" cap="none" strike="noStrike">
              <a:solidFill>
                <a:schemeClr val="dk1"/>
              </a:solidFill>
              <a:latin typeface="Calibri"/>
              <a:ea typeface="Calibri"/>
              <a:cs typeface="Calibri"/>
              <a:sym typeface="Calibri"/>
            </a:endParaRPr>
          </a:p>
        </p:txBody>
      </p:sp>
      <p:sp>
        <p:nvSpPr>
          <p:cNvPr id="619" name="Google Shape;619;g265f2c5a220_0_569"/>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20" name="Google Shape;620;g265f2c5a220_0_569"/>
          <p:cNvSpPr/>
          <p:nvPr/>
        </p:nvSpPr>
        <p:spPr>
          <a:xfrm>
            <a:off x="3670759" y="50800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65f2c5a220_0_569"/>
          <p:cNvSpPr/>
          <p:nvPr/>
        </p:nvSpPr>
        <p:spPr>
          <a:xfrm>
            <a:off x="3670759" y="50800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3600"/>
              <a:buFont typeface="Poppins"/>
              <a:buNone/>
            </a:pPr>
            <a:r>
              <a:rPr b="1" i="0" lang="en-US" sz="3600" u="none" cap="none" strike="noStrike">
                <a:solidFill>
                  <a:srgbClr val="211B23"/>
                </a:solidFill>
                <a:latin typeface="Poppins"/>
                <a:ea typeface="Poppins"/>
                <a:cs typeface="Poppins"/>
                <a:sym typeface="Poppins"/>
              </a:rPr>
              <a:t>Medieval-like Settings</a:t>
            </a:r>
            <a:endParaRPr b="0" i="0" sz="3600" u="none" cap="none" strike="noStrike">
              <a:solidFill>
                <a:schemeClr val="dk1"/>
              </a:solidFill>
              <a:latin typeface="Calibri"/>
              <a:ea typeface="Calibri"/>
              <a:cs typeface="Calibri"/>
              <a:sym typeface="Calibri"/>
            </a:endParaRPr>
          </a:p>
        </p:txBody>
      </p:sp>
      <p:sp>
        <p:nvSpPr>
          <p:cNvPr id="622" name="Google Shape;622;g265f2c5a220_0_569"/>
          <p:cNvSpPr/>
          <p:nvPr/>
        </p:nvSpPr>
        <p:spPr>
          <a:xfrm>
            <a:off x="10072359" y="51181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23" name="Google Shape;623;g265f2c5a220_0_569"/>
          <p:cNvSpPr/>
          <p:nvPr/>
        </p:nvSpPr>
        <p:spPr>
          <a:xfrm>
            <a:off x="3670759" y="63754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65f2c5a220_0_569"/>
          <p:cNvSpPr/>
          <p:nvPr/>
        </p:nvSpPr>
        <p:spPr>
          <a:xfrm>
            <a:off x="3670759" y="63754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3600"/>
              <a:buFont typeface="Poppins"/>
              <a:buNone/>
            </a:pPr>
            <a:r>
              <a:rPr b="1" i="0" lang="en-US" sz="3600" u="none" cap="none" strike="noStrike">
                <a:solidFill>
                  <a:srgbClr val="211B23"/>
                </a:solidFill>
                <a:latin typeface="Poppins"/>
                <a:ea typeface="Poppins"/>
                <a:cs typeface="Poppins"/>
                <a:sym typeface="Poppins"/>
              </a:rPr>
              <a:t>Chosen One Trope</a:t>
            </a:r>
            <a:endParaRPr b="0" i="0" sz="3600" u="none" cap="none" strike="noStrike">
              <a:solidFill>
                <a:schemeClr val="dk1"/>
              </a:solidFill>
              <a:latin typeface="Calibri"/>
              <a:ea typeface="Calibri"/>
              <a:cs typeface="Calibri"/>
              <a:sym typeface="Calibri"/>
            </a:endParaRPr>
          </a:p>
        </p:txBody>
      </p:sp>
      <p:sp>
        <p:nvSpPr>
          <p:cNvPr id="625" name="Google Shape;625;g265f2c5a220_0_569"/>
          <p:cNvSpPr/>
          <p:nvPr/>
        </p:nvSpPr>
        <p:spPr>
          <a:xfrm>
            <a:off x="10072359" y="6413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26" name="Google Shape;626;g265f2c5a220_0_569"/>
          <p:cNvSpPr/>
          <p:nvPr/>
        </p:nvSpPr>
        <p:spPr>
          <a:xfrm>
            <a:off x="3670759" y="76708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65f2c5a220_0_569"/>
          <p:cNvSpPr/>
          <p:nvPr/>
        </p:nvSpPr>
        <p:spPr>
          <a:xfrm>
            <a:off x="3670759" y="79375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3600"/>
              <a:buFont typeface="Poppins"/>
              <a:buNone/>
            </a:pPr>
            <a:r>
              <a:rPr b="1" i="0" lang="en-US" sz="3600" u="none" cap="none" strike="noStrike">
                <a:solidFill>
                  <a:srgbClr val="211B23"/>
                </a:solidFill>
                <a:latin typeface="Poppins"/>
                <a:ea typeface="Poppins"/>
                <a:cs typeface="Poppins"/>
                <a:sym typeface="Poppins"/>
              </a:rPr>
              <a:t>Magic</a:t>
            </a:r>
            <a:endParaRPr b="0" i="0" sz="3600" u="none" cap="none" strike="noStrike">
              <a:solidFill>
                <a:schemeClr val="dk1"/>
              </a:solidFill>
              <a:latin typeface="Calibri"/>
              <a:ea typeface="Calibri"/>
              <a:cs typeface="Calibri"/>
              <a:sym typeface="Calibri"/>
            </a:endParaRPr>
          </a:p>
        </p:txBody>
      </p:sp>
      <p:sp>
        <p:nvSpPr>
          <p:cNvPr id="628" name="Google Shape;628;g265f2c5a220_0_569"/>
          <p:cNvSpPr/>
          <p:nvPr/>
        </p:nvSpPr>
        <p:spPr>
          <a:xfrm>
            <a:off x="10072359" y="76708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29" name="Google Shape;629;g265f2c5a220_0_569"/>
          <p:cNvSpPr/>
          <p:nvPr/>
        </p:nvSpPr>
        <p:spPr>
          <a:xfrm>
            <a:off x="3670759" y="94996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65f2c5a220_0_569"/>
          <p:cNvSpPr/>
          <p:nvPr/>
        </p:nvSpPr>
        <p:spPr>
          <a:xfrm>
            <a:off x="3670759" y="97663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3600"/>
              <a:buFont typeface="Poppins"/>
              <a:buNone/>
            </a:pPr>
            <a:r>
              <a:rPr b="1" i="0" lang="en-US" sz="3600" u="none" cap="none" strike="noStrike">
                <a:solidFill>
                  <a:srgbClr val="211B23"/>
                </a:solidFill>
                <a:latin typeface="Poppins"/>
                <a:ea typeface="Poppins"/>
                <a:cs typeface="Poppins"/>
                <a:sym typeface="Poppins"/>
              </a:rPr>
              <a:t>The Best Curse</a:t>
            </a:r>
            <a:endParaRPr b="0" i="0" sz="3600" u="none" cap="none" strike="noStrike">
              <a:solidFill>
                <a:schemeClr val="dk1"/>
              </a:solidFill>
              <a:latin typeface="Calibri"/>
              <a:ea typeface="Calibri"/>
              <a:cs typeface="Calibri"/>
              <a:sym typeface="Calibri"/>
            </a:endParaRPr>
          </a:p>
        </p:txBody>
      </p:sp>
      <p:sp>
        <p:nvSpPr>
          <p:cNvPr id="631" name="Google Shape;631;g265f2c5a220_0_569"/>
          <p:cNvSpPr/>
          <p:nvPr/>
        </p:nvSpPr>
        <p:spPr>
          <a:xfrm>
            <a:off x="10072359" y="94996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32" name="Google Shape;632;g265f2c5a220_0_569"/>
          <p:cNvSpPr/>
          <p:nvPr/>
        </p:nvSpPr>
        <p:spPr>
          <a:xfrm>
            <a:off x="3670759" y="113284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65f2c5a220_0_569"/>
          <p:cNvSpPr/>
          <p:nvPr/>
        </p:nvSpPr>
        <p:spPr>
          <a:xfrm>
            <a:off x="3670759" y="113284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3600"/>
              <a:buFont typeface="Poppins"/>
              <a:buNone/>
            </a:pPr>
            <a:r>
              <a:rPr b="1" i="0" lang="en-US" sz="3600" u="none" cap="none" strike="noStrike">
                <a:solidFill>
                  <a:srgbClr val="211B23"/>
                </a:solidFill>
                <a:latin typeface="Poppins"/>
                <a:ea typeface="Poppins"/>
                <a:cs typeface="Poppins"/>
                <a:sym typeface="Poppins"/>
              </a:rPr>
              <a:t>Unique Creatures</a:t>
            </a:r>
            <a:endParaRPr b="0" i="0" sz="3600" u="none" cap="none" strike="noStrike">
              <a:solidFill>
                <a:schemeClr val="dk1"/>
              </a:solidFill>
              <a:latin typeface="Calibri"/>
              <a:ea typeface="Calibri"/>
              <a:cs typeface="Calibri"/>
              <a:sym typeface="Calibri"/>
            </a:endParaRPr>
          </a:p>
        </p:txBody>
      </p:sp>
      <p:sp>
        <p:nvSpPr>
          <p:cNvPr id="634" name="Google Shape;634;g265f2c5a220_0_569"/>
          <p:cNvSpPr/>
          <p:nvPr/>
        </p:nvSpPr>
        <p:spPr>
          <a:xfrm>
            <a:off x="10072359" y="1136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639" name="Shape 639"/>
        <p:cNvGrpSpPr/>
        <p:nvPr/>
      </p:nvGrpSpPr>
      <p:grpSpPr>
        <a:xfrm>
          <a:off x="0" y="0"/>
          <a:ext cx="0" cy="0"/>
          <a:chOff x="0" y="0"/>
          <a:chExt cx="0" cy="0"/>
        </a:xfrm>
      </p:grpSpPr>
      <p:pic>
        <p:nvPicPr>
          <p:cNvPr descr=" " id="640" name="Google Shape;640;g265f2c5a220_0_597"/>
          <p:cNvPicPr preferRelativeResize="0"/>
          <p:nvPr/>
        </p:nvPicPr>
        <p:blipFill rotWithShape="1">
          <a:blip r:embed="rId3">
            <a:alphaModFix/>
          </a:blip>
          <a:srcRect b="0" l="0" r="0" t="0"/>
          <a:stretch/>
        </p:blipFill>
        <p:spPr>
          <a:xfrm>
            <a:off x="-1194811" y="8266906"/>
            <a:ext cx="15107010" cy="9515921"/>
          </a:xfrm>
          <a:prstGeom prst="rect">
            <a:avLst/>
          </a:prstGeom>
          <a:noFill/>
          <a:ln>
            <a:noFill/>
          </a:ln>
        </p:spPr>
      </p:pic>
      <p:pic>
        <p:nvPicPr>
          <p:cNvPr descr=" " id="641" name="Google Shape;641;g265f2c5a220_0_597"/>
          <p:cNvPicPr preferRelativeResize="0"/>
          <p:nvPr/>
        </p:nvPicPr>
        <p:blipFill rotWithShape="1">
          <a:blip r:embed="rId4">
            <a:alphaModFix/>
          </a:blip>
          <a:srcRect b="0" l="0" r="0" t="0"/>
          <a:stretch/>
        </p:blipFill>
        <p:spPr>
          <a:xfrm>
            <a:off x="16334242" y="-1181100"/>
            <a:ext cx="10694737" cy="8343900"/>
          </a:xfrm>
          <a:prstGeom prst="rect">
            <a:avLst/>
          </a:prstGeom>
          <a:noFill/>
          <a:ln>
            <a:noFill/>
          </a:ln>
        </p:spPr>
      </p:pic>
      <p:sp>
        <p:nvSpPr>
          <p:cNvPr id="642" name="Google Shape;642;g265f2c5a220_0_5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g265f2c5a220_0_5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44" name="Google Shape;644;g265f2c5a220_0_597"/>
          <p:cNvSpPr/>
          <p:nvPr/>
        </p:nvSpPr>
        <p:spPr>
          <a:xfrm>
            <a:off x="787498" y="3124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65f2c5a220_0_597"/>
          <p:cNvSpPr/>
          <p:nvPr/>
        </p:nvSpPr>
        <p:spPr>
          <a:xfrm>
            <a:off x="10173972" y="31242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65f2c5a220_0_597"/>
          <p:cNvPicPr preferRelativeResize="0"/>
          <p:nvPr/>
        </p:nvPicPr>
        <p:blipFill rotWithShape="1">
          <a:blip r:embed="rId6">
            <a:alphaModFix/>
          </a:blip>
          <a:srcRect b="0" l="0" r="0" t="0"/>
          <a:stretch/>
        </p:blipFill>
        <p:spPr>
          <a:xfrm>
            <a:off x="10478810" y="3467100"/>
            <a:ext cx="1117740" cy="1117600"/>
          </a:xfrm>
          <a:prstGeom prst="rect">
            <a:avLst/>
          </a:prstGeom>
          <a:noFill/>
          <a:ln>
            <a:noFill/>
          </a:ln>
        </p:spPr>
      </p:pic>
      <p:sp>
        <p:nvSpPr>
          <p:cNvPr id="647" name="Google Shape;647;g265f2c5a220_0_597"/>
          <p:cNvSpPr/>
          <p:nvPr/>
        </p:nvSpPr>
        <p:spPr>
          <a:xfrm>
            <a:off x="11799775" y="3327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5f2c5a220_0_597"/>
          <p:cNvSpPr/>
          <p:nvPr/>
        </p:nvSpPr>
        <p:spPr>
          <a:xfrm>
            <a:off x="11799775" y="3327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49" name="Google Shape;649;g265f2c5a220_0_597"/>
          <p:cNvSpPr/>
          <p:nvPr/>
        </p:nvSpPr>
        <p:spPr>
          <a:xfrm>
            <a:off x="11799775" y="4114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50" name="Google Shape;650;g265f2c5a220_0_597"/>
          <p:cNvSpPr/>
          <p:nvPr/>
        </p:nvSpPr>
        <p:spPr>
          <a:xfrm>
            <a:off x="787498"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65f2c5a220_0_597"/>
          <p:cNvPicPr preferRelativeResize="0"/>
          <p:nvPr/>
        </p:nvPicPr>
        <p:blipFill rotWithShape="1">
          <a:blip r:embed="rId7">
            <a:alphaModFix/>
          </a:blip>
          <a:srcRect b="0" l="0" r="0" t="0"/>
          <a:stretch/>
        </p:blipFill>
        <p:spPr>
          <a:xfrm>
            <a:off x="1092337" y="5829300"/>
            <a:ext cx="1117740" cy="1117600"/>
          </a:xfrm>
          <a:prstGeom prst="rect">
            <a:avLst/>
          </a:prstGeom>
          <a:noFill/>
          <a:ln>
            <a:noFill/>
          </a:ln>
        </p:spPr>
      </p:pic>
      <p:sp>
        <p:nvSpPr>
          <p:cNvPr id="652" name="Google Shape;652;g265f2c5a220_0_597"/>
          <p:cNvSpPr/>
          <p:nvPr/>
        </p:nvSpPr>
        <p:spPr>
          <a:xfrm>
            <a:off x="2413302"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65f2c5a220_0_597"/>
          <p:cNvSpPr/>
          <p:nvPr/>
        </p:nvSpPr>
        <p:spPr>
          <a:xfrm>
            <a:off x="2413302"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54" name="Google Shape;654;g265f2c5a220_0_597"/>
          <p:cNvSpPr/>
          <p:nvPr/>
        </p:nvSpPr>
        <p:spPr>
          <a:xfrm>
            <a:off x="2413302"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55" name="Google Shape;655;g265f2c5a220_0_597"/>
          <p:cNvSpPr/>
          <p:nvPr/>
        </p:nvSpPr>
        <p:spPr>
          <a:xfrm>
            <a:off x="3835879" y="78232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65f2c5a220_0_597"/>
          <p:cNvPicPr preferRelativeResize="0"/>
          <p:nvPr/>
        </p:nvPicPr>
        <p:blipFill rotWithShape="1">
          <a:blip r:embed="rId8">
            <a:alphaModFix/>
          </a:blip>
          <a:srcRect b="0" l="0" r="0" t="0"/>
          <a:stretch/>
        </p:blipFill>
        <p:spPr>
          <a:xfrm>
            <a:off x="4140718" y="8166100"/>
            <a:ext cx="1117740" cy="1117600"/>
          </a:xfrm>
          <a:prstGeom prst="rect">
            <a:avLst/>
          </a:prstGeom>
          <a:noFill/>
          <a:ln>
            <a:noFill/>
          </a:ln>
        </p:spPr>
      </p:pic>
      <p:sp>
        <p:nvSpPr>
          <p:cNvPr id="657" name="Google Shape;657;g265f2c5a220_0_597"/>
          <p:cNvSpPr/>
          <p:nvPr/>
        </p:nvSpPr>
        <p:spPr>
          <a:xfrm>
            <a:off x="5461683" y="8026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5f2c5a220_0_597"/>
          <p:cNvSpPr/>
          <p:nvPr/>
        </p:nvSpPr>
        <p:spPr>
          <a:xfrm>
            <a:off x="5461683" y="8026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59" name="Google Shape;659;g265f2c5a220_0_597"/>
          <p:cNvSpPr/>
          <p:nvPr/>
        </p:nvSpPr>
        <p:spPr>
          <a:xfrm>
            <a:off x="5461683" y="8813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60" name="Google Shape;660;g265f2c5a220_0_597"/>
          <p:cNvSpPr/>
          <p:nvPr/>
        </p:nvSpPr>
        <p:spPr>
          <a:xfrm>
            <a:off x="3835879" y="102108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65f2c5a220_0_597"/>
          <p:cNvPicPr preferRelativeResize="0"/>
          <p:nvPr/>
        </p:nvPicPr>
        <p:blipFill rotWithShape="1">
          <a:blip r:embed="rId9">
            <a:alphaModFix/>
          </a:blip>
          <a:srcRect b="0" l="0" r="0" t="0"/>
          <a:stretch/>
        </p:blipFill>
        <p:spPr>
          <a:xfrm>
            <a:off x="4140718" y="10553700"/>
            <a:ext cx="1117740" cy="1117600"/>
          </a:xfrm>
          <a:prstGeom prst="rect">
            <a:avLst/>
          </a:prstGeom>
          <a:noFill/>
          <a:ln>
            <a:noFill/>
          </a:ln>
        </p:spPr>
      </p:pic>
      <p:sp>
        <p:nvSpPr>
          <p:cNvPr id="662" name="Google Shape;662;g265f2c5a220_0_597"/>
          <p:cNvSpPr/>
          <p:nvPr/>
        </p:nvSpPr>
        <p:spPr>
          <a:xfrm>
            <a:off x="5461683"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65f2c5a220_0_597"/>
          <p:cNvSpPr/>
          <p:nvPr/>
        </p:nvSpPr>
        <p:spPr>
          <a:xfrm>
            <a:off x="5461683"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64" name="Google Shape;664;g265f2c5a220_0_597"/>
          <p:cNvSpPr/>
          <p:nvPr/>
        </p:nvSpPr>
        <p:spPr>
          <a:xfrm>
            <a:off x="5461683"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65" name="Google Shape;665;g265f2c5a220_0_597"/>
          <p:cNvSpPr/>
          <p:nvPr/>
        </p:nvSpPr>
        <p:spPr>
          <a:xfrm>
            <a:off x="15343518" y="78486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65f2c5a220_0_597"/>
          <p:cNvPicPr preferRelativeResize="0"/>
          <p:nvPr/>
        </p:nvPicPr>
        <p:blipFill rotWithShape="1">
          <a:blip r:embed="rId10">
            <a:alphaModFix/>
          </a:blip>
          <a:srcRect b="0" l="0" r="0" t="0"/>
          <a:stretch/>
        </p:blipFill>
        <p:spPr>
          <a:xfrm>
            <a:off x="15648356" y="8191500"/>
            <a:ext cx="1117740" cy="1117600"/>
          </a:xfrm>
          <a:prstGeom prst="rect">
            <a:avLst/>
          </a:prstGeom>
          <a:noFill/>
          <a:ln>
            <a:noFill/>
          </a:ln>
        </p:spPr>
      </p:pic>
      <p:sp>
        <p:nvSpPr>
          <p:cNvPr id="667" name="Google Shape;667;g265f2c5a220_0_597"/>
          <p:cNvSpPr/>
          <p:nvPr/>
        </p:nvSpPr>
        <p:spPr>
          <a:xfrm>
            <a:off x="16969321" y="80518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65f2c5a220_0_597"/>
          <p:cNvSpPr/>
          <p:nvPr/>
        </p:nvSpPr>
        <p:spPr>
          <a:xfrm>
            <a:off x="16969321" y="80518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669" name="Google Shape;669;g265f2c5a220_0_597"/>
          <p:cNvSpPr/>
          <p:nvPr/>
        </p:nvSpPr>
        <p:spPr>
          <a:xfrm>
            <a:off x="16969321" y="883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70" name="Google Shape;670;g265f2c5a220_0_597"/>
          <p:cNvSpPr/>
          <p:nvPr/>
        </p:nvSpPr>
        <p:spPr>
          <a:xfrm>
            <a:off x="15343518" y="102108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65f2c5a220_0_597"/>
          <p:cNvPicPr preferRelativeResize="0"/>
          <p:nvPr/>
        </p:nvPicPr>
        <p:blipFill rotWithShape="1">
          <a:blip r:embed="rId11">
            <a:alphaModFix/>
          </a:blip>
          <a:srcRect b="0" l="0" r="0" t="0"/>
          <a:stretch/>
        </p:blipFill>
        <p:spPr>
          <a:xfrm>
            <a:off x="15648356" y="10553700"/>
            <a:ext cx="1117740" cy="1117600"/>
          </a:xfrm>
          <a:prstGeom prst="rect">
            <a:avLst/>
          </a:prstGeom>
          <a:noFill/>
          <a:ln>
            <a:noFill/>
          </a:ln>
        </p:spPr>
      </p:pic>
      <p:sp>
        <p:nvSpPr>
          <p:cNvPr id="672" name="Google Shape;672;g265f2c5a220_0_597"/>
          <p:cNvSpPr/>
          <p:nvPr/>
        </p:nvSpPr>
        <p:spPr>
          <a:xfrm>
            <a:off x="16969321"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65f2c5a220_0_597"/>
          <p:cNvSpPr/>
          <p:nvPr/>
        </p:nvSpPr>
        <p:spPr>
          <a:xfrm>
            <a:off x="16969321"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674" name="Google Shape;674;g265f2c5a220_0_597"/>
          <p:cNvSpPr/>
          <p:nvPr/>
        </p:nvSpPr>
        <p:spPr>
          <a:xfrm>
            <a:off x="16969321"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75" name="Google Shape;675;g265f2c5a220_0_597"/>
          <p:cNvSpPr/>
          <p:nvPr/>
        </p:nvSpPr>
        <p:spPr>
          <a:xfrm>
            <a:off x="6681035"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65f2c5a220_0_597"/>
          <p:cNvPicPr preferRelativeResize="0"/>
          <p:nvPr/>
        </p:nvPicPr>
        <p:blipFill rotWithShape="1">
          <a:blip r:embed="rId12">
            <a:alphaModFix/>
          </a:blip>
          <a:srcRect b="0" l="0" r="0" t="0"/>
          <a:stretch/>
        </p:blipFill>
        <p:spPr>
          <a:xfrm>
            <a:off x="6985873" y="5829300"/>
            <a:ext cx="1117740" cy="1117600"/>
          </a:xfrm>
          <a:prstGeom prst="rect">
            <a:avLst/>
          </a:prstGeom>
          <a:noFill/>
          <a:ln>
            <a:noFill/>
          </a:ln>
        </p:spPr>
      </p:pic>
      <p:sp>
        <p:nvSpPr>
          <p:cNvPr id="677" name="Google Shape;677;g265f2c5a220_0_597"/>
          <p:cNvSpPr/>
          <p:nvPr/>
        </p:nvSpPr>
        <p:spPr>
          <a:xfrm>
            <a:off x="8306838"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65f2c5a220_0_597"/>
          <p:cNvSpPr/>
          <p:nvPr/>
        </p:nvSpPr>
        <p:spPr>
          <a:xfrm>
            <a:off x="8306838"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679" name="Google Shape;679;g265f2c5a220_0_597"/>
          <p:cNvSpPr/>
          <p:nvPr/>
        </p:nvSpPr>
        <p:spPr>
          <a:xfrm>
            <a:off x="8306838"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80" name="Google Shape;680;g265f2c5a220_0_597"/>
          <p:cNvSpPr/>
          <p:nvPr/>
        </p:nvSpPr>
        <p:spPr>
          <a:xfrm>
            <a:off x="18468108"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65f2c5a220_0_597"/>
          <p:cNvPicPr preferRelativeResize="0"/>
          <p:nvPr/>
        </p:nvPicPr>
        <p:blipFill rotWithShape="1">
          <a:blip r:embed="rId13">
            <a:alphaModFix/>
          </a:blip>
          <a:srcRect b="0" l="0" r="0" t="0"/>
          <a:stretch/>
        </p:blipFill>
        <p:spPr>
          <a:xfrm>
            <a:off x="18772946" y="5829300"/>
            <a:ext cx="1117740" cy="1117600"/>
          </a:xfrm>
          <a:prstGeom prst="rect">
            <a:avLst/>
          </a:prstGeom>
          <a:noFill/>
          <a:ln>
            <a:noFill/>
          </a:ln>
        </p:spPr>
      </p:pic>
      <p:sp>
        <p:nvSpPr>
          <p:cNvPr id="682" name="Google Shape;682;g265f2c5a220_0_597"/>
          <p:cNvSpPr/>
          <p:nvPr/>
        </p:nvSpPr>
        <p:spPr>
          <a:xfrm>
            <a:off x="20093911"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65f2c5a220_0_597"/>
          <p:cNvSpPr/>
          <p:nvPr/>
        </p:nvSpPr>
        <p:spPr>
          <a:xfrm>
            <a:off x="20093911"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684" name="Google Shape;684;g265f2c5a220_0_597"/>
          <p:cNvSpPr/>
          <p:nvPr/>
        </p:nvSpPr>
        <p:spPr>
          <a:xfrm>
            <a:off x="20093911"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85" name="Google Shape;685;g265f2c5a220_0_597"/>
          <p:cNvSpPr/>
          <p:nvPr/>
        </p:nvSpPr>
        <p:spPr>
          <a:xfrm>
            <a:off x="12574572"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g265f2c5a220_0_597"/>
          <p:cNvPicPr preferRelativeResize="0"/>
          <p:nvPr/>
        </p:nvPicPr>
        <p:blipFill rotWithShape="1">
          <a:blip r:embed="rId14">
            <a:alphaModFix/>
          </a:blip>
          <a:srcRect b="0" l="0" r="0" t="0"/>
          <a:stretch/>
        </p:blipFill>
        <p:spPr>
          <a:xfrm>
            <a:off x="12879410" y="5829300"/>
            <a:ext cx="1117740" cy="1117600"/>
          </a:xfrm>
          <a:prstGeom prst="rect">
            <a:avLst/>
          </a:prstGeom>
          <a:noFill/>
          <a:ln>
            <a:noFill/>
          </a:ln>
        </p:spPr>
      </p:pic>
      <p:sp>
        <p:nvSpPr>
          <p:cNvPr id="687" name="Google Shape;687;g265f2c5a220_0_597"/>
          <p:cNvSpPr/>
          <p:nvPr/>
        </p:nvSpPr>
        <p:spPr>
          <a:xfrm>
            <a:off x="14200375"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65f2c5a220_0_597"/>
          <p:cNvSpPr/>
          <p:nvPr/>
        </p:nvSpPr>
        <p:spPr>
          <a:xfrm>
            <a:off x="14200375"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689" name="Google Shape;689;g265f2c5a220_0_597"/>
          <p:cNvSpPr/>
          <p:nvPr/>
        </p:nvSpPr>
        <p:spPr>
          <a:xfrm>
            <a:off x="14200375"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0" name="Google Shape;690;g265f2c5a220_0_597"/>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91" name="Google Shape;691;g265f2c5a220_0_597"/>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92" name="Google Shape;692;g265f2c5a220_0_597"/>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93" name="Google Shape;693;g265f2c5a220_0_597"/>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94" name="Google Shape;694;g265f2c5a220_0_597"/>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95" name="Google Shape;695;g265f2c5a220_0_597"/>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96" name="Google Shape;696;g265f2c5a220_0_597"/>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97" name="Google Shape;697;g265f2c5a220_0_597"/>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98" name="Google Shape;698;g265f2c5a220_0_597"/>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99" name="Google Shape;699;g265f2c5a220_0_597"/>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700" name="Google Shape;700;g265f2c5a220_0_597"/>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701" name="Google Shape;701;g265f2c5a220_0_597"/>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702" name="Google Shape;702;g265f2c5a220_0_597"/>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3" name="Google Shape;703;g265f2c5a220_0_597"/>
          <p:cNvSpPr/>
          <p:nvPr/>
        </p:nvSpPr>
        <p:spPr>
          <a:xfrm>
            <a:off x="6985873" y="571500"/>
            <a:ext cx="107541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708" name="Shape 708"/>
        <p:cNvGrpSpPr/>
        <p:nvPr/>
      </p:nvGrpSpPr>
      <p:grpSpPr>
        <a:xfrm>
          <a:off x="0" y="0"/>
          <a:ext cx="0" cy="0"/>
          <a:chOff x="0" y="0"/>
          <a:chExt cx="0" cy="0"/>
        </a:xfrm>
      </p:grpSpPr>
      <p:pic>
        <p:nvPicPr>
          <p:cNvPr descr=" " id="709" name="Google Shape;709;g265f2c5a220_0_665"/>
          <p:cNvPicPr preferRelativeResize="0"/>
          <p:nvPr/>
        </p:nvPicPr>
        <p:blipFill rotWithShape="1">
          <a:blip r:embed="rId3">
            <a:alphaModFix/>
          </a:blip>
          <a:srcRect b="0" l="0" r="0" t="0"/>
          <a:stretch/>
        </p:blipFill>
        <p:spPr>
          <a:xfrm>
            <a:off x="14427465" y="7365702"/>
            <a:ext cx="10981514" cy="9432032"/>
          </a:xfrm>
          <a:prstGeom prst="rect">
            <a:avLst/>
          </a:prstGeom>
          <a:noFill/>
          <a:ln>
            <a:noFill/>
          </a:ln>
        </p:spPr>
      </p:pic>
      <p:pic>
        <p:nvPicPr>
          <p:cNvPr descr=" " id="710" name="Google Shape;710;g265f2c5a220_0_665"/>
          <p:cNvPicPr preferRelativeResize="0"/>
          <p:nvPr/>
        </p:nvPicPr>
        <p:blipFill rotWithShape="1">
          <a:blip r:embed="rId4">
            <a:alphaModFix/>
          </a:blip>
          <a:srcRect b="0" l="0" r="0" t="0"/>
          <a:stretch/>
        </p:blipFill>
        <p:spPr>
          <a:xfrm>
            <a:off x="-2038157" y="-925264"/>
            <a:ext cx="9606796" cy="8894614"/>
          </a:xfrm>
          <a:prstGeom prst="rect">
            <a:avLst/>
          </a:prstGeom>
          <a:noFill/>
          <a:ln>
            <a:noFill/>
          </a:ln>
        </p:spPr>
      </p:pic>
      <p:sp>
        <p:nvSpPr>
          <p:cNvPr id="711" name="Google Shape;711;g265f2c5a220_0_6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2" name="Google Shape;712;g265f2c5a220_0_6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13" name="Google Shape;713;g265f2c5a220_0_665"/>
          <p:cNvSpPr/>
          <p:nvPr/>
        </p:nvSpPr>
        <p:spPr>
          <a:xfrm>
            <a:off x="6172972" y="2133600"/>
            <a:ext cx="12041100"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65f2c5a220_0_665"/>
          <p:cNvSpPr/>
          <p:nvPr/>
        </p:nvSpPr>
        <p:spPr>
          <a:xfrm>
            <a:off x="6985873" y="2946400"/>
            <a:ext cx="107541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15" name="Google Shape;715;g265f2c5a220_0_665"/>
          <p:cNvSpPr/>
          <p:nvPr/>
        </p:nvSpPr>
        <p:spPr>
          <a:xfrm>
            <a:off x="6985873" y="6604000"/>
            <a:ext cx="105507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6" name="Google Shape;716;g265f2c5a220_0_665"/>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39" name="Shape 39"/>
        <p:cNvGrpSpPr/>
        <p:nvPr/>
      </p:nvGrpSpPr>
      <p:grpSpPr>
        <a:xfrm>
          <a:off x="0" y="0"/>
          <a:ext cx="0" cy="0"/>
          <a:chOff x="0" y="0"/>
          <a:chExt cx="0" cy="0"/>
        </a:xfrm>
      </p:grpSpPr>
      <p:pic>
        <p:nvPicPr>
          <p:cNvPr descr=" " id="40" name="Google Shape;40;g265f2c5a220_0_22"/>
          <p:cNvPicPr preferRelativeResize="0"/>
          <p:nvPr/>
        </p:nvPicPr>
        <p:blipFill rotWithShape="1">
          <a:blip r:embed="rId3">
            <a:alphaModFix/>
          </a:blip>
          <a:srcRect b="0" l="0" r="0" t="0"/>
          <a:stretch/>
        </p:blipFill>
        <p:spPr>
          <a:xfrm>
            <a:off x="14427465" y="7365702"/>
            <a:ext cx="10981514" cy="9432019"/>
          </a:xfrm>
          <a:prstGeom prst="rect">
            <a:avLst/>
          </a:prstGeom>
          <a:noFill/>
          <a:ln>
            <a:noFill/>
          </a:ln>
        </p:spPr>
      </p:pic>
      <p:pic>
        <p:nvPicPr>
          <p:cNvPr descr=" " id="41" name="Google Shape;41;g265f2c5a220_0_22"/>
          <p:cNvPicPr preferRelativeResize="0"/>
          <p:nvPr/>
        </p:nvPicPr>
        <p:blipFill rotWithShape="1">
          <a:blip r:embed="rId4">
            <a:alphaModFix/>
          </a:blip>
          <a:srcRect b="0" l="0" r="0" t="0"/>
          <a:stretch/>
        </p:blipFill>
        <p:spPr>
          <a:xfrm>
            <a:off x="-2038157" y="-925266"/>
            <a:ext cx="9606796" cy="8894609"/>
          </a:xfrm>
          <a:prstGeom prst="rect">
            <a:avLst/>
          </a:prstGeom>
          <a:noFill/>
          <a:ln>
            <a:noFill/>
          </a:ln>
        </p:spPr>
      </p:pic>
      <p:sp>
        <p:nvSpPr>
          <p:cNvPr id="42" name="Google Shape;42;g265f2c5a220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65f2c5a220_0_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 name="Google Shape;44;g265f2c5a220_0_22"/>
          <p:cNvSpPr/>
          <p:nvPr/>
        </p:nvSpPr>
        <p:spPr>
          <a:xfrm>
            <a:off x="4864708" y="927100"/>
            <a:ext cx="15199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pic>
        <p:nvPicPr>
          <p:cNvPr descr=" " id="45" name="Google Shape;45;g265f2c5a220_0_22"/>
          <p:cNvPicPr preferRelativeResize="0"/>
          <p:nvPr/>
        </p:nvPicPr>
        <p:blipFill rotWithShape="1">
          <a:blip r:embed="rId6">
            <a:alphaModFix/>
          </a:blip>
          <a:srcRect b="0" l="0" r="0" t="0"/>
          <a:stretch/>
        </p:blipFill>
        <p:spPr>
          <a:xfrm>
            <a:off x="-241330" y="3708400"/>
            <a:ext cx="10768065" cy="7415931"/>
          </a:xfrm>
          <a:prstGeom prst="rect">
            <a:avLst/>
          </a:prstGeom>
          <a:noFill/>
          <a:ln>
            <a:noFill/>
          </a:ln>
        </p:spPr>
      </p:pic>
      <p:sp>
        <p:nvSpPr>
          <p:cNvPr id="46" name="Google Shape;46;g265f2c5a220_0_22"/>
          <p:cNvSpPr/>
          <p:nvPr/>
        </p:nvSpPr>
        <p:spPr>
          <a:xfrm>
            <a:off x="971671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65f2c5a220_0_22"/>
          <p:cNvSpPr/>
          <p:nvPr/>
        </p:nvSpPr>
        <p:spPr>
          <a:xfrm>
            <a:off x="9716714" y="4051300"/>
            <a:ext cx="1625700" cy="1625700"/>
          </a:xfrm>
          <a:prstGeom prst="roundRect">
            <a:avLst>
              <a:gd fmla="val 18563" name="adj"/>
            </a:avLst>
          </a:prstGeom>
          <a:solidFill>
            <a:srgbClr val="211B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65f2c5a220_0_22"/>
          <p:cNvSpPr/>
          <p:nvPr/>
        </p:nvSpPr>
        <p:spPr>
          <a:xfrm>
            <a:off x="10110464" y="4305300"/>
            <a:ext cx="838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49" name="Google Shape;49;g265f2c5a220_0_22"/>
          <p:cNvSpPr/>
          <p:nvPr/>
        </p:nvSpPr>
        <p:spPr>
          <a:xfrm>
            <a:off x="11545743"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65f2c5a220_0_22"/>
          <p:cNvSpPr/>
          <p:nvPr/>
        </p:nvSpPr>
        <p:spPr>
          <a:xfrm>
            <a:off x="11545743"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1" name="Google Shape;51;g265f2c5a220_0_22"/>
          <p:cNvSpPr/>
          <p:nvPr/>
        </p:nvSpPr>
        <p:spPr>
          <a:xfrm>
            <a:off x="11545743"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g265f2c5a220_0_22"/>
          <p:cNvSpPr/>
          <p:nvPr/>
        </p:nvSpPr>
        <p:spPr>
          <a:xfrm>
            <a:off x="17185248"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5f2c5a220_0_22"/>
          <p:cNvSpPr/>
          <p:nvPr/>
        </p:nvSpPr>
        <p:spPr>
          <a:xfrm>
            <a:off x="17185248" y="4051300"/>
            <a:ext cx="1625700" cy="1625700"/>
          </a:xfrm>
          <a:prstGeom prst="roundRect">
            <a:avLst>
              <a:gd fmla="val 18563" name="adj"/>
            </a:avLst>
          </a:prstGeom>
          <a:solidFill>
            <a:srgbClr val="DE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5f2c5a220_0_22"/>
          <p:cNvSpPr/>
          <p:nvPr/>
        </p:nvSpPr>
        <p:spPr>
          <a:xfrm>
            <a:off x="17521840" y="4305300"/>
            <a:ext cx="952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1B23"/>
              </a:buClr>
              <a:buSzPts val="4800"/>
              <a:buFont typeface="Poppins"/>
              <a:buNone/>
            </a:pPr>
            <a:r>
              <a:rPr b="1" i="0" lang="en-US" sz="4800" u="none" cap="none" strike="noStrike">
                <a:solidFill>
                  <a:srgbClr val="211B23"/>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5" name="Google Shape;55;g265f2c5a220_0_22"/>
          <p:cNvSpPr/>
          <p:nvPr/>
        </p:nvSpPr>
        <p:spPr>
          <a:xfrm>
            <a:off x="19014276"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5f2c5a220_0_22"/>
          <p:cNvSpPr/>
          <p:nvPr/>
        </p:nvSpPr>
        <p:spPr>
          <a:xfrm>
            <a:off x="19014276"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57" name="Google Shape;57;g265f2c5a220_0_22"/>
          <p:cNvSpPr/>
          <p:nvPr/>
        </p:nvSpPr>
        <p:spPr>
          <a:xfrm>
            <a:off x="19014276"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65f2c5a220_0_22"/>
          <p:cNvSpPr/>
          <p:nvPr/>
        </p:nvSpPr>
        <p:spPr>
          <a:xfrm>
            <a:off x="971671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f2c5a220_0_22"/>
          <p:cNvSpPr/>
          <p:nvPr/>
        </p:nvSpPr>
        <p:spPr>
          <a:xfrm>
            <a:off x="9716714" y="7035800"/>
            <a:ext cx="1625700" cy="1625700"/>
          </a:xfrm>
          <a:prstGeom prst="roundRect">
            <a:avLst>
              <a:gd fmla="val 18563" name="adj"/>
            </a:avLst>
          </a:prstGeom>
          <a:solidFill>
            <a:srgbClr val="DE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5f2c5a220_0_22"/>
          <p:cNvSpPr/>
          <p:nvPr/>
        </p:nvSpPr>
        <p:spPr>
          <a:xfrm>
            <a:off x="10040605" y="7289800"/>
            <a:ext cx="978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1B23"/>
              </a:buClr>
              <a:buSzPts val="4800"/>
              <a:buFont typeface="Poppins"/>
              <a:buNone/>
            </a:pPr>
            <a:r>
              <a:rPr b="1" i="0" lang="en-US" sz="4800" u="none" cap="none" strike="noStrike">
                <a:solidFill>
                  <a:srgbClr val="211B23"/>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1" name="Google Shape;61;g265f2c5a220_0_22"/>
          <p:cNvSpPr/>
          <p:nvPr/>
        </p:nvSpPr>
        <p:spPr>
          <a:xfrm>
            <a:off x="11545743"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f2c5a220_0_22"/>
          <p:cNvSpPr/>
          <p:nvPr/>
        </p:nvSpPr>
        <p:spPr>
          <a:xfrm>
            <a:off x="11545743"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3" name="Google Shape;63;g265f2c5a220_0_22"/>
          <p:cNvSpPr/>
          <p:nvPr/>
        </p:nvSpPr>
        <p:spPr>
          <a:xfrm>
            <a:off x="11545743"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4" name="Google Shape;64;g265f2c5a220_0_22"/>
          <p:cNvSpPr/>
          <p:nvPr/>
        </p:nvSpPr>
        <p:spPr>
          <a:xfrm>
            <a:off x="17185248"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f2c5a220_0_22"/>
          <p:cNvSpPr/>
          <p:nvPr/>
        </p:nvSpPr>
        <p:spPr>
          <a:xfrm>
            <a:off x="17185248" y="7035800"/>
            <a:ext cx="1625700" cy="1625700"/>
          </a:xfrm>
          <a:prstGeom prst="roundRect">
            <a:avLst>
              <a:gd fmla="val 18563" name="adj"/>
            </a:avLst>
          </a:prstGeom>
          <a:solidFill>
            <a:srgbClr val="211B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5f2c5a220_0_22"/>
          <p:cNvSpPr/>
          <p:nvPr/>
        </p:nvSpPr>
        <p:spPr>
          <a:xfrm>
            <a:off x="17490086" y="7289800"/>
            <a:ext cx="10161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67" name="Google Shape;67;g265f2c5a220_0_22"/>
          <p:cNvSpPr/>
          <p:nvPr/>
        </p:nvSpPr>
        <p:spPr>
          <a:xfrm>
            <a:off x="19014276"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2c5a220_0_22"/>
          <p:cNvSpPr/>
          <p:nvPr/>
        </p:nvSpPr>
        <p:spPr>
          <a:xfrm>
            <a:off x="19014276"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69" name="Google Shape;69;g265f2c5a220_0_22"/>
          <p:cNvSpPr/>
          <p:nvPr/>
        </p:nvSpPr>
        <p:spPr>
          <a:xfrm>
            <a:off x="19014276"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0" name="Google Shape;70;g265f2c5a220_0_22"/>
          <p:cNvSpPr/>
          <p:nvPr/>
        </p:nvSpPr>
        <p:spPr>
          <a:xfrm>
            <a:off x="971671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2c5a220_0_22"/>
          <p:cNvSpPr/>
          <p:nvPr/>
        </p:nvSpPr>
        <p:spPr>
          <a:xfrm>
            <a:off x="9716714" y="10020300"/>
            <a:ext cx="1625700" cy="1625700"/>
          </a:xfrm>
          <a:prstGeom prst="roundRect">
            <a:avLst>
              <a:gd fmla="val 18563" name="adj"/>
            </a:avLst>
          </a:prstGeom>
          <a:solidFill>
            <a:srgbClr val="211B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5f2c5a220_0_22"/>
          <p:cNvSpPr/>
          <p:nvPr/>
        </p:nvSpPr>
        <p:spPr>
          <a:xfrm>
            <a:off x="10027903" y="10274300"/>
            <a:ext cx="1003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3" name="Google Shape;73;g265f2c5a220_0_22"/>
          <p:cNvSpPr/>
          <p:nvPr/>
        </p:nvSpPr>
        <p:spPr>
          <a:xfrm>
            <a:off x="11545743"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f2c5a220_0_22"/>
          <p:cNvSpPr/>
          <p:nvPr/>
        </p:nvSpPr>
        <p:spPr>
          <a:xfrm>
            <a:off x="11545743"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5" name="Google Shape;75;g265f2c5a220_0_22"/>
          <p:cNvSpPr/>
          <p:nvPr/>
        </p:nvSpPr>
        <p:spPr>
          <a:xfrm>
            <a:off x="11545743"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6" name="Google Shape;76;g265f2c5a220_0_22"/>
          <p:cNvSpPr/>
          <p:nvPr/>
        </p:nvSpPr>
        <p:spPr>
          <a:xfrm>
            <a:off x="17185248"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2c5a220_0_22"/>
          <p:cNvSpPr/>
          <p:nvPr/>
        </p:nvSpPr>
        <p:spPr>
          <a:xfrm>
            <a:off x="17185248" y="10020300"/>
            <a:ext cx="1625700" cy="1625700"/>
          </a:xfrm>
          <a:prstGeom prst="roundRect">
            <a:avLst>
              <a:gd fmla="val 18563" name="adj"/>
            </a:avLst>
          </a:prstGeom>
          <a:solidFill>
            <a:srgbClr val="DE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5f2c5a220_0_22"/>
          <p:cNvSpPr/>
          <p:nvPr/>
        </p:nvSpPr>
        <p:spPr>
          <a:xfrm>
            <a:off x="17502788" y="10274300"/>
            <a:ext cx="9906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1B23"/>
              </a:buClr>
              <a:buSzPts val="4800"/>
              <a:buFont typeface="Poppins"/>
              <a:buNone/>
            </a:pPr>
            <a:r>
              <a:rPr b="1" i="0" lang="en-US" sz="4800" u="none" cap="none" strike="noStrike">
                <a:solidFill>
                  <a:srgbClr val="211B23"/>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79" name="Google Shape;79;g265f2c5a220_0_22"/>
          <p:cNvSpPr/>
          <p:nvPr/>
        </p:nvSpPr>
        <p:spPr>
          <a:xfrm>
            <a:off x="19014276"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2c5a220_0_22"/>
          <p:cNvSpPr/>
          <p:nvPr/>
        </p:nvSpPr>
        <p:spPr>
          <a:xfrm>
            <a:off x="19014276"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1" name="Google Shape;81;g265f2c5a220_0_22"/>
          <p:cNvSpPr/>
          <p:nvPr/>
        </p:nvSpPr>
        <p:spPr>
          <a:xfrm>
            <a:off x="19014276"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86" name="Shape 86"/>
        <p:cNvGrpSpPr/>
        <p:nvPr/>
      </p:nvGrpSpPr>
      <p:grpSpPr>
        <a:xfrm>
          <a:off x="0" y="0"/>
          <a:ext cx="0" cy="0"/>
          <a:chOff x="0" y="0"/>
          <a:chExt cx="0" cy="0"/>
        </a:xfrm>
      </p:grpSpPr>
      <p:pic>
        <p:nvPicPr>
          <p:cNvPr descr=" " id="87" name="Google Shape;87;g265f2c5a220_0_68"/>
          <p:cNvPicPr preferRelativeResize="0"/>
          <p:nvPr/>
        </p:nvPicPr>
        <p:blipFill rotWithShape="1">
          <a:blip r:embed="rId3">
            <a:alphaModFix/>
          </a:blip>
          <a:srcRect b="0" l="0" r="0" t="0"/>
          <a:stretch/>
        </p:blipFill>
        <p:spPr>
          <a:xfrm>
            <a:off x="-3835306" y="5299106"/>
            <a:ext cx="12449221" cy="11404154"/>
          </a:xfrm>
          <a:prstGeom prst="rect">
            <a:avLst/>
          </a:prstGeom>
          <a:noFill/>
          <a:ln>
            <a:noFill/>
          </a:ln>
        </p:spPr>
      </p:pic>
      <p:sp>
        <p:nvSpPr>
          <p:cNvPr id="88" name="Google Shape;88;g265f2c5a220_0_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65f2c5a220_0_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0" name="Google Shape;90;g265f2c5a220_0_68"/>
          <p:cNvSpPr/>
          <p:nvPr/>
        </p:nvSpPr>
        <p:spPr>
          <a:xfrm>
            <a:off x="5067933" y="5067300"/>
            <a:ext cx="142638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65f2c5a220_0_68"/>
          <p:cNvSpPr/>
          <p:nvPr/>
        </p:nvSpPr>
        <p:spPr>
          <a:xfrm>
            <a:off x="6714906" y="5067300"/>
            <a:ext cx="10969800" cy="298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1B23"/>
              </a:buClr>
              <a:buSzPts val="12800"/>
              <a:buFont typeface="Poppins"/>
              <a:buNone/>
            </a:pPr>
            <a:r>
              <a:rPr b="1" i="0" lang="en-US" sz="12800" u="none" cap="none" strike="noStrike">
                <a:solidFill>
                  <a:srgbClr val="211B23"/>
                </a:solidFill>
                <a:latin typeface="Poppins"/>
                <a:ea typeface="Poppins"/>
                <a:cs typeface="Poppins"/>
                <a:sym typeface="Poppins"/>
              </a:rPr>
              <a:t>Introduction</a:t>
            </a:r>
            <a:endParaRPr b="0" i="0" sz="12800" u="none" cap="none" strike="noStrike">
              <a:solidFill>
                <a:schemeClr val="dk1"/>
              </a:solidFill>
              <a:latin typeface="Calibri"/>
              <a:ea typeface="Calibri"/>
              <a:cs typeface="Calibri"/>
              <a:sym typeface="Calibri"/>
            </a:endParaRPr>
          </a:p>
        </p:txBody>
      </p:sp>
      <p:sp>
        <p:nvSpPr>
          <p:cNvPr id="92" name="Google Shape;92;g265f2c5a220_0_68"/>
          <p:cNvSpPr/>
          <p:nvPr/>
        </p:nvSpPr>
        <p:spPr>
          <a:xfrm>
            <a:off x="5000192" y="7810500"/>
            <a:ext cx="143994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93" name="Google Shape;93;g265f2c5a220_0_68"/>
          <p:cNvPicPr preferRelativeResize="0"/>
          <p:nvPr/>
        </p:nvPicPr>
        <p:blipFill rotWithShape="1">
          <a:blip r:embed="rId5">
            <a:alphaModFix/>
          </a:blip>
          <a:srcRect b="0" l="0" r="0" t="0"/>
          <a:stretch/>
        </p:blipFill>
        <p:spPr>
          <a:xfrm>
            <a:off x="15186494" y="-2386400"/>
            <a:ext cx="10845570" cy="8338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98" name="Shape 98"/>
        <p:cNvGrpSpPr/>
        <p:nvPr/>
      </p:nvGrpSpPr>
      <p:grpSpPr>
        <a:xfrm>
          <a:off x="0" y="0"/>
          <a:ext cx="0" cy="0"/>
          <a:chOff x="0" y="0"/>
          <a:chExt cx="0" cy="0"/>
        </a:xfrm>
      </p:grpSpPr>
      <p:pic>
        <p:nvPicPr>
          <p:cNvPr descr=" " id="99" name="Google Shape;99;g265f2c5a220_0_79"/>
          <p:cNvPicPr preferRelativeResize="0"/>
          <p:nvPr/>
        </p:nvPicPr>
        <p:blipFill rotWithShape="1">
          <a:blip r:embed="rId3">
            <a:alphaModFix/>
          </a:blip>
          <a:srcRect b="0" l="0" r="0" t="0"/>
          <a:stretch/>
        </p:blipFill>
        <p:spPr>
          <a:xfrm>
            <a:off x="558870" y="1930400"/>
            <a:ext cx="3188098" cy="8585200"/>
          </a:xfrm>
          <a:prstGeom prst="rect">
            <a:avLst/>
          </a:prstGeom>
          <a:noFill/>
          <a:ln>
            <a:noFill/>
          </a:ln>
        </p:spPr>
      </p:pic>
      <p:pic>
        <p:nvPicPr>
          <p:cNvPr descr=" " id="100" name="Google Shape;100;g265f2c5a220_0_79"/>
          <p:cNvPicPr preferRelativeResize="0"/>
          <p:nvPr/>
        </p:nvPicPr>
        <p:blipFill rotWithShape="1">
          <a:blip r:embed="rId4">
            <a:alphaModFix/>
          </a:blip>
          <a:srcRect b="0" l="0" r="0" t="0"/>
          <a:stretch/>
        </p:blipFill>
        <p:spPr>
          <a:xfrm>
            <a:off x="-1194811" y="8266881"/>
            <a:ext cx="15107010" cy="9515929"/>
          </a:xfrm>
          <a:prstGeom prst="rect">
            <a:avLst/>
          </a:prstGeom>
          <a:noFill/>
          <a:ln>
            <a:noFill/>
          </a:ln>
        </p:spPr>
      </p:pic>
      <p:pic>
        <p:nvPicPr>
          <p:cNvPr descr=" " id="101" name="Google Shape;101;g265f2c5a220_0_79"/>
          <p:cNvPicPr preferRelativeResize="0"/>
          <p:nvPr/>
        </p:nvPicPr>
        <p:blipFill rotWithShape="1">
          <a:blip r:embed="rId5">
            <a:alphaModFix/>
          </a:blip>
          <a:srcRect b="0" l="0" r="0" t="0"/>
          <a:stretch/>
        </p:blipFill>
        <p:spPr>
          <a:xfrm>
            <a:off x="16334242" y="-1181100"/>
            <a:ext cx="10694737" cy="8343900"/>
          </a:xfrm>
          <a:prstGeom prst="rect">
            <a:avLst/>
          </a:prstGeom>
          <a:noFill/>
          <a:ln>
            <a:noFill/>
          </a:ln>
        </p:spPr>
      </p:pic>
      <p:sp>
        <p:nvSpPr>
          <p:cNvPr id="102" name="Google Shape;102;g265f2c5a220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65f2c5a220_0_7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4" name="Google Shape;104;g265f2c5a220_0_79"/>
          <p:cNvSpPr/>
          <p:nvPr/>
        </p:nvSpPr>
        <p:spPr>
          <a:xfrm>
            <a:off x="2959470" y="2743200"/>
            <a:ext cx="164190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1B23"/>
              </a:buClr>
              <a:buSzPts val="8000"/>
              <a:buFont typeface="Poppins"/>
              <a:buNone/>
            </a:pPr>
            <a:r>
              <a:rPr b="1" i="0" lang="en-US" sz="8000" u="none" cap="none" strike="noStrike">
                <a:solidFill>
                  <a:srgbClr val="211B23"/>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05" name="Google Shape;105;g265f2c5a220_0_79"/>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6" name="Google Shape;106;g265f2c5a220_0_79"/>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111" name="Shape 111"/>
        <p:cNvGrpSpPr/>
        <p:nvPr/>
      </p:nvGrpSpPr>
      <p:grpSpPr>
        <a:xfrm>
          <a:off x="0" y="0"/>
          <a:ext cx="0" cy="0"/>
          <a:chOff x="0" y="0"/>
          <a:chExt cx="0" cy="0"/>
        </a:xfrm>
      </p:grpSpPr>
      <p:pic>
        <p:nvPicPr>
          <p:cNvPr descr=" " id="112" name="Google Shape;112;g265f2c5a220_0_91"/>
          <p:cNvPicPr preferRelativeResize="0"/>
          <p:nvPr/>
        </p:nvPicPr>
        <p:blipFill rotWithShape="1">
          <a:blip r:embed="rId3">
            <a:alphaModFix/>
          </a:blip>
          <a:srcRect b="0" l="0" r="0" t="0"/>
          <a:stretch/>
        </p:blipFill>
        <p:spPr>
          <a:xfrm>
            <a:off x="14427465" y="7365702"/>
            <a:ext cx="10981514" cy="9432019"/>
          </a:xfrm>
          <a:prstGeom prst="rect">
            <a:avLst/>
          </a:prstGeom>
          <a:noFill/>
          <a:ln>
            <a:noFill/>
          </a:ln>
        </p:spPr>
      </p:pic>
      <p:pic>
        <p:nvPicPr>
          <p:cNvPr descr=" " id="113" name="Google Shape;113;g265f2c5a220_0_91"/>
          <p:cNvPicPr preferRelativeResize="0"/>
          <p:nvPr/>
        </p:nvPicPr>
        <p:blipFill rotWithShape="1">
          <a:blip r:embed="rId4">
            <a:alphaModFix/>
          </a:blip>
          <a:srcRect b="0" l="0" r="0" t="0"/>
          <a:stretch/>
        </p:blipFill>
        <p:spPr>
          <a:xfrm>
            <a:off x="-2038157" y="-925264"/>
            <a:ext cx="9606796" cy="8894607"/>
          </a:xfrm>
          <a:prstGeom prst="rect">
            <a:avLst/>
          </a:prstGeom>
          <a:noFill/>
          <a:ln>
            <a:noFill/>
          </a:ln>
        </p:spPr>
      </p:pic>
      <p:sp>
        <p:nvSpPr>
          <p:cNvPr id="114" name="Google Shape;114;g265f2c5a220_0_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65f2c5a220_0_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16" name="Google Shape;116;g265f2c5a220_0_91"/>
          <p:cNvPicPr preferRelativeResize="0"/>
          <p:nvPr/>
        </p:nvPicPr>
        <p:blipFill rotWithShape="1">
          <a:blip r:embed="rId6">
            <a:alphaModFix/>
          </a:blip>
          <a:srcRect b="0" l="0" r="0" t="0"/>
          <a:stretch/>
        </p:blipFill>
        <p:spPr>
          <a:xfrm>
            <a:off x="1320965" y="1104900"/>
            <a:ext cx="9805626" cy="11506200"/>
          </a:xfrm>
          <a:prstGeom prst="rect">
            <a:avLst/>
          </a:prstGeom>
          <a:noFill/>
          <a:ln>
            <a:noFill/>
          </a:ln>
        </p:spPr>
      </p:pic>
      <p:sp>
        <p:nvSpPr>
          <p:cNvPr id="117" name="Google Shape;117;g265f2c5a220_0_91"/>
          <p:cNvSpPr/>
          <p:nvPr/>
        </p:nvSpPr>
        <p:spPr>
          <a:xfrm>
            <a:off x="11939492" y="27051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65f2c5a220_0_91"/>
          <p:cNvPicPr preferRelativeResize="0"/>
          <p:nvPr/>
        </p:nvPicPr>
        <p:blipFill rotWithShape="1">
          <a:blip r:embed="rId7">
            <a:alphaModFix/>
          </a:blip>
          <a:srcRect b="0" l="0" r="0" t="0"/>
          <a:stretch/>
        </p:blipFill>
        <p:spPr>
          <a:xfrm>
            <a:off x="11939492" y="3827469"/>
            <a:ext cx="1625806" cy="1311263"/>
          </a:xfrm>
          <a:prstGeom prst="rect">
            <a:avLst/>
          </a:prstGeom>
          <a:noFill/>
          <a:ln>
            <a:noFill/>
          </a:ln>
        </p:spPr>
      </p:pic>
      <p:sp>
        <p:nvSpPr>
          <p:cNvPr id="119" name="Google Shape;119;g265f2c5a220_0_91"/>
          <p:cNvSpPr/>
          <p:nvPr/>
        </p:nvSpPr>
        <p:spPr>
          <a:xfrm>
            <a:off x="13971749" y="27051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65f2c5a220_0_91"/>
          <p:cNvSpPr/>
          <p:nvPr/>
        </p:nvSpPr>
        <p:spPr>
          <a:xfrm>
            <a:off x="13971749" y="27051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1" name="Google Shape;121;g265f2c5a220_0_91"/>
          <p:cNvSpPr/>
          <p:nvPr/>
        </p:nvSpPr>
        <p:spPr>
          <a:xfrm>
            <a:off x="13971749" y="3822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pic>
        <p:nvPicPr>
          <p:cNvPr descr=" " id="122" name="Google Shape;122;g265f2c5a220_0_91"/>
          <p:cNvPicPr preferRelativeResize="0"/>
          <p:nvPr/>
        </p:nvPicPr>
        <p:blipFill rotWithShape="1">
          <a:blip r:embed="rId8">
            <a:alphaModFix/>
          </a:blip>
          <a:srcRect b="0" l="0" r="0" t="0"/>
          <a:stretch/>
        </p:blipFill>
        <p:spPr>
          <a:xfrm>
            <a:off x="11933526" y="7818996"/>
            <a:ext cx="1625800" cy="1587729"/>
          </a:xfrm>
          <a:prstGeom prst="rect">
            <a:avLst/>
          </a:prstGeom>
          <a:noFill/>
          <a:ln>
            <a:noFill/>
          </a:ln>
        </p:spPr>
      </p:pic>
      <p:sp>
        <p:nvSpPr>
          <p:cNvPr id="123" name="Google Shape;123;g265f2c5a220_0_91"/>
          <p:cNvSpPr/>
          <p:nvPr/>
        </p:nvSpPr>
        <p:spPr>
          <a:xfrm>
            <a:off x="13971746" y="68580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65f2c5a220_0_91"/>
          <p:cNvSpPr/>
          <p:nvPr/>
        </p:nvSpPr>
        <p:spPr>
          <a:xfrm>
            <a:off x="13971746" y="68580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25" name="Google Shape;125;g265f2c5a220_0_91"/>
          <p:cNvSpPr/>
          <p:nvPr/>
        </p:nvSpPr>
        <p:spPr>
          <a:xfrm>
            <a:off x="13971746" y="7975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130" name="Shape 130"/>
        <p:cNvGrpSpPr/>
        <p:nvPr/>
      </p:nvGrpSpPr>
      <p:grpSpPr>
        <a:xfrm>
          <a:off x="0" y="0"/>
          <a:ext cx="0" cy="0"/>
          <a:chOff x="0" y="0"/>
          <a:chExt cx="0" cy="0"/>
        </a:xfrm>
      </p:grpSpPr>
      <p:pic>
        <p:nvPicPr>
          <p:cNvPr descr=" " id="131" name="Google Shape;131;g265f2c5a220_0_109"/>
          <p:cNvPicPr preferRelativeResize="0"/>
          <p:nvPr/>
        </p:nvPicPr>
        <p:blipFill rotWithShape="1">
          <a:blip r:embed="rId3">
            <a:alphaModFix/>
          </a:blip>
          <a:srcRect b="0" l="0" r="0" t="0"/>
          <a:stretch/>
        </p:blipFill>
        <p:spPr>
          <a:xfrm>
            <a:off x="-3835306" y="5299106"/>
            <a:ext cx="12449221" cy="11404161"/>
          </a:xfrm>
          <a:prstGeom prst="rect">
            <a:avLst/>
          </a:prstGeom>
          <a:noFill/>
          <a:ln>
            <a:noFill/>
          </a:ln>
        </p:spPr>
      </p:pic>
      <p:pic>
        <p:nvPicPr>
          <p:cNvPr descr=" " id="132" name="Google Shape;132;g265f2c5a220_0_109"/>
          <p:cNvPicPr preferRelativeResize="0"/>
          <p:nvPr/>
        </p:nvPicPr>
        <p:blipFill rotWithShape="1">
          <a:blip r:embed="rId4">
            <a:alphaModFix/>
          </a:blip>
          <a:srcRect b="0" l="0" r="0" t="0"/>
          <a:stretch/>
        </p:blipFill>
        <p:spPr>
          <a:xfrm>
            <a:off x="15186494" y="-2386403"/>
            <a:ext cx="10845570" cy="8338399"/>
          </a:xfrm>
          <a:prstGeom prst="rect">
            <a:avLst/>
          </a:prstGeom>
          <a:noFill/>
          <a:ln>
            <a:noFill/>
          </a:ln>
        </p:spPr>
      </p:pic>
      <p:sp>
        <p:nvSpPr>
          <p:cNvPr id="133" name="Google Shape;133;g265f2c5a220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65f2c5a220_0_1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5" name="Google Shape;135;g265f2c5a220_0_109"/>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65f2c5a220_0_109"/>
          <p:cNvPicPr preferRelativeResize="0"/>
          <p:nvPr/>
        </p:nvPicPr>
        <p:blipFill rotWithShape="1">
          <a:blip r:embed="rId6">
            <a:alphaModFix/>
          </a:blip>
          <a:srcRect b="0" l="0" r="0" t="0"/>
          <a:stretch/>
        </p:blipFill>
        <p:spPr>
          <a:xfrm>
            <a:off x="6561251" y="1384300"/>
            <a:ext cx="2094004" cy="1625606"/>
          </a:xfrm>
          <a:prstGeom prst="rect">
            <a:avLst/>
          </a:prstGeom>
          <a:noFill/>
          <a:ln>
            <a:noFill/>
          </a:ln>
        </p:spPr>
      </p:pic>
      <p:sp>
        <p:nvSpPr>
          <p:cNvPr id="137" name="Google Shape;137;g265f2c5a220_0_109"/>
          <p:cNvSpPr/>
          <p:nvPr/>
        </p:nvSpPr>
        <p:spPr>
          <a:xfrm>
            <a:off x="4832954" y="3619506"/>
            <a:ext cx="55506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65f2c5a220_0_109"/>
          <p:cNvSpPr/>
          <p:nvPr/>
        </p:nvSpPr>
        <p:spPr>
          <a:xfrm>
            <a:off x="4832954" y="3619506"/>
            <a:ext cx="57537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39" name="Google Shape;139;g265f2c5a220_0_109"/>
          <p:cNvSpPr/>
          <p:nvPr/>
        </p:nvSpPr>
        <p:spPr>
          <a:xfrm>
            <a:off x="354374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5f2c5a220_0_109"/>
          <p:cNvSpPr/>
          <p:nvPr/>
        </p:nvSpPr>
        <p:spPr>
          <a:xfrm>
            <a:off x="3476001" y="5143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1" name="Google Shape;141;g265f2c5a220_0_109"/>
          <p:cNvPicPr preferRelativeResize="0"/>
          <p:nvPr/>
        </p:nvPicPr>
        <p:blipFill rotWithShape="1">
          <a:blip r:embed="rId7">
            <a:alphaModFix/>
          </a:blip>
          <a:srcRect b="0" l="0" r="0" t="0"/>
          <a:stretch/>
        </p:blipFill>
        <p:spPr>
          <a:xfrm>
            <a:off x="3543743" y="7581900"/>
            <a:ext cx="8129016" cy="5016500"/>
          </a:xfrm>
          <a:prstGeom prst="rect">
            <a:avLst/>
          </a:prstGeom>
          <a:noFill/>
          <a:ln>
            <a:noFill/>
          </a:ln>
        </p:spPr>
      </p:pic>
      <p:sp>
        <p:nvSpPr>
          <p:cNvPr id="142" name="Google Shape;142;g265f2c5a220_0_109"/>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g265f2c5a220_0_109"/>
          <p:cNvPicPr preferRelativeResize="0"/>
          <p:nvPr/>
        </p:nvPicPr>
        <p:blipFill rotWithShape="1">
          <a:blip r:embed="rId8">
            <a:alphaModFix/>
          </a:blip>
          <a:srcRect b="0" l="0" r="0" t="0"/>
          <a:stretch/>
        </p:blipFill>
        <p:spPr>
          <a:xfrm>
            <a:off x="15743534" y="1384300"/>
            <a:ext cx="1968914" cy="1625600"/>
          </a:xfrm>
          <a:prstGeom prst="rect">
            <a:avLst/>
          </a:prstGeom>
          <a:noFill/>
          <a:ln>
            <a:noFill/>
          </a:ln>
        </p:spPr>
      </p:pic>
      <p:sp>
        <p:nvSpPr>
          <p:cNvPr id="144" name="Google Shape;144;g265f2c5a220_0_109"/>
          <p:cNvSpPr/>
          <p:nvPr/>
        </p:nvSpPr>
        <p:spPr>
          <a:xfrm>
            <a:off x="14282935" y="3619500"/>
            <a:ext cx="4890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65f2c5a220_0_109"/>
          <p:cNvSpPr/>
          <p:nvPr/>
        </p:nvSpPr>
        <p:spPr>
          <a:xfrm>
            <a:off x="14282935" y="3619500"/>
            <a:ext cx="5093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46" name="Google Shape;146;g265f2c5a220_0_109"/>
          <p:cNvSpPr/>
          <p:nvPr/>
        </p:nvSpPr>
        <p:spPr>
          <a:xfrm>
            <a:off x="1266348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65f2c5a220_0_109"/>
          <p:cNvSpPr/>
          <p:nvPr/>
        </p:nvSpPr>
        <p:spPr>
          <a:xfrm>
            <a:off x="12595741" y="5143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8" name="Google Shape;148;g265f2c5a220_0_109"/>
          <p:cNvPicPr preferRelativeResize="0"/>
          <p:nvPr/>
        </p:nvPicPr>
        <p:blipFill rotWithShape="1">
          <a:blip r:embed="rId9">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153" name="Shape 153"/>
        <p:cNvGrpSpPr/>
        <p:nvPr/>
      </p:nvGrpSpPr>
      <p:grpSpPr>
        <a:xfrm>
          <a:off x="0" y="0"/>
          <a:ext cx="0" cy="0"/>
          <a:chOff x="0" y="0"/>
          <a:chExt cx="0" cy="0"/>
        </a:xfrm>
      </p:grpSpPr>
      <p:pic>
        <p:nvPicPr>
          <p:cNvPr descr=" " id="154" name="Google Shape;154;g265f2c5a220_0_131"/>
          <p:cNvPicPr preferRelativeResize="0"/>
          <p:nvPr/>
        </p:nvPicPr>
        <p:blipFill rotWithShape="1">
          <a:blip r:embed="rId3">
            <a:alphaModFix/>
          </a:blip>
          <a:srcRect b="0" l="0" r="0" t="0"/>
          <a:stretch/>
        </p:blipFill>
        <p:spPr>
          <a:xfrm>
            <a:off x="4293137" y="736600"/>
            <a:ext cx="15788073" cy="12319000"/>
          </a:xfrm>
          <a:prstGeom prst="rect">
            <a:avLst/>
          </a:prstGeom>
          <a:noFill/>
          <a:ln>
            <a:noFill/>
          </a:ln>
        </p:spPr>
      </p:pic>
      <p:sp>
        <p:nvSpPr>
          <p:cNvPr id="155" name="Google Shape;155;g265f2c5a220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65f2c5a220_0_1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7" name="Google Shape;157;g265f2c5a220_0_131"/>
          <p:cNvPicPr preferRelativeResize="0"/>
          <p:nvPr/>
        </p:nvPicPr>
        <p:blipFill rotWithShape="1">
          <a:blip r:embed="rId5">
            <a:alphaModFix/>
          </a:blip>
          <a:srcRect b="0" l="0" r="0" t="0"/>
          <a:stretch/>
        </p:blipFill>
        <p:spPr>
          <a:xfrm>
            <a:off x="1155844" y="939800"/>
            <a:ext cx="5966698" cy="4437893"/>
          </a:xfrm>
          <a:prstGeom prst="rect">
            <a:avLst/>
          </a:prstGeom>
          <a:noFill/>
          <a:ln>
            <a:noFill/>
          </a:ln>
        </p:spPr>
      </p:pic>
      <p:sp>
        <p:nvSpPr>
          <p:cNvPr id="158" name="Google Shape;158;g265f2c5a220_0_131"/>
          <p:cNvSpPr/>
          <p:nvPr/>
        </p:nvSpPr>
        <p:spPr>
          <a:xfrm>
            <a:off x="5842730" y="3162300"/>
            <a:ext cx="12904800" cy="660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9" name="Google Shape;159;g265f2c5a220_0_131"/>
          <p:cNvSpPr/>
          <p:nvPr/>
        </p:nvSpPr>
        <p:spPr>
          <a:xfrm>
            <a:off x="14047956" y="9867900"/>
            <a:ext cx="4648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D"/>
        </a:solidFill>
      </p:bgPr>
    </p:bg>
    <p:spTree>
      <p:nvGrpSpPr>
        <p:cNvPr id="164" name="Shape 164"/>
        <p:cNvGrpSpPr/>
        <p:nvPr/>
      </p:nvGrpSpPr>
      <p:grpSpPr>
        <a:xfrm>
          <a:off x="0" y="0"/>
          <a:ext cx="0" cy="0"/>
          <a:chOff x="0" y="0"/>
          <a:chExt cx="0" cy="0"/>
        </a:xfrm>
      </p:grpSpPr>
      <p:pic>
        <p:nvPicPr>
          <p:cNvPr descr=" " id="165" name="Google Shape;165;g265f2c5a220_0_141"/>
          <p:cNvPicPr preferRelativeResize="0"/>
          <p:nvPr/>
        </p:nvPicPr>
        <p:blipFill rotWithShape="1">
          <a:blip r:embed="rId3">
            <a:alphaModFix/>
          </a:blip>
          <a:srcRect b="0" l="0" r="0" t="0"/>
          <a:stretch/>
        </p:blipFill>
        <p:spPr>
          <a:xfrm>
            <a:off x="14427465" y="7365690"/>
            <a:ext cx="10981514" cy="9432019"/>
          </a:xfrm>
          <a:prstGeom prst="rect">
            <a:avLst/>
          </a:prstGeom>
          <a:noFill/>
          <a:ln>
            <a:noFill/>
          </a:ln>
        </p:spPr>
      </p:pic>
      <p:pic>
        <p:nvPicPr>
          <p:cNvPr descr=" " id="166" name="Google Shape;166;g265f2c5a220_0_141"/>
          <p:cNvPicPr preferRelativeResize="0"/>
          <p:nvPr/>
        </p:nvPicPr>
        <p:blipFill rotWithShape="1">
          <a:blip r:embed="rId4">
            <a:alphaModFix/>
          </a:blip>
          <a:srcRect b="0" l="0" r="0" t="0"/>
          <a:stretch/>
        </p:blipFill>
        <p:spPr>
          <a:xfrm>
            <a:off x="-2038157" y="-925264"/>
            <a:ext cx="9606796" cy="8894602"/>
          </a:xfrm>
          <a:prstGeom prst="rect">
            <a:avLst/>
          </a:prstGeom>
          <a:noFill/>
          <a:ln>
            <a:noFill/>
          </a:ln>
        </p:spPr>
      </p:pic>
      <p:sp>
        <p:nvSpPr>
          <p:cNvPr id="167" name="Google Shape;167;g265f2c5a220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65f2c5a220_0_14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9" name="Google Shape;169;g265f2c5a220_0_141"/>
          <p:cNvPicPr preferRelativeResize="0"/>
          <p:nvPr/>
        </p:nvPicPr>
        <p:blipFill rotWithShape="1">
          <a:blip r:embed="rId6">
            <a:alphaModFix/>
          </a:blip>
          <a:srcRect b="0" l="0" r="0" t="0"/>
          <a:stretch/>
        </p:blipFill>
        <p:spPr>
          <a:xfrm>
            <a:off x="8395749" y="1866900"/>
            <a:ext cx="7595549" cy="10147300"/>
          </a:xfrm>
          <a:prstGeom prst="rect">
            <a:avLst/>
          </a:prstGeom>
          <a:noFill/>
          <a:ln>
            <a:noFill/>
          </a:ln>
        </p:spPr>
      </p:pic>
      <p:sp>
        <p:nvSpPr>
          <p:cNvPr id="170" name="Google Shape;170;g265f2c5a220_0_141"/>
          <p:cNvSpPr/>
          <p:nvPr/>
        </p:nvSpPr>
        <p:spPr>
          <a:xfrm>
            <a:off x="3086486" y="18669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65f2c5a220_0_141"/>
          <p:cNvSpPr/>
          <p:nvPr/>
        </p:nvSpPr>
        <p:spPr>
          <a:xfrm>
            <a:off x="3086486" y="1866900"/>
            <a:ext cx="4572600" cy="29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72" name="Google Shape;172;g265f2c5a220_0_141"/>
          <p:cNvSpPr/>
          <p:nvPr/>
        </p:nvSpPr>
        <p:spPr>
          <a:xfrm>
            <a:off x="3086486" y="49149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3" name="Google Shape;173;g265f2c5a220_0_141"/>
          <p:cNvSpPr/>
          <p:nvPr/>
        </p:nvSpPr>
        <p:spPr>
          <a:xfrm>
            <a:off x="16931216" y="65278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5f2c5a220_0_141"/>
          <p:cNvSpPr/>
          <p:nvPr/>
        </p:nvSpPr>
        <p:spPr>
          <a:xfrm>
            <a:off x="16931216" y="6527800"/>
            <a:ext cx="4572600" cy="29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75" name="Google Shape;175;g265f2c5a220_0_141"/>
          <p:cNvSpPr/>
          <p:nvPr/>
        </p:nvSpPr>
        <p:spPr>
          <a:xfrm>
            <a:off x="16931216" y="957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2024-01-16T07:53:40Z</dcterms:created>
  <dc:creator>PptxGenJS</dc:creator>
</cp:coreProperties>
</file>