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4"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938DB0E5-1F24-496B-8029-D0FEE44BBBC7}">
  <a:tblStyle styleId="{938DB0E5-1F24-496B-8029-D0FEE44BBBC7}" styleName="Table_0">
    <a:wholeTbl>
      <a:tcTxStyle b="off" i="off">
        <a:font>
          <a:latin typeface="Calibri"/>
          <a:ea typeface="Calibri"/>
          <a:cs typeface="Calibri"/>
        </a:font>
        <a:schemeClr val="lt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DB6E4596-80F8-4FB2-B398-3F44AD9181F2}" styleName="Table_1">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BF5"/>
          </a:solidFill>
        </a:fill>
      </a:tcStyle>
    </a:wholeTbl>
    <a:band1H>
      <a:tcTxStyle/>
      <a:tcStyle>
        <a:fill>
          <a:solidFill>
            <a:srgbClr val="CDD4EA"/>
          </a:solidFill>
        </a:fill>
      </a:tcStyle>
    </a:band1H>
    <a:band2H>
      <a:tcTxStyle/>
    </a:band2H>
    <a:band1V>
      <a:tcTxStyle/>
      <a:tcStyle>
        <a:fill>
          <a:solidFill>
            <a:srgbClr val="CDD4EA"/>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8" name="Shape 3528"/>
        <p:cNvGrpSpPr/>
        <p:nvPr/>
      </p:nvGrpSpPr>
      <p:grpSpPr>
        <a:xfrm>
          <a:off x="0" y="0"/>
          <a:ext cx="0" cy="0"/>
          <a:chOff x="0" y="0"/>
          <a:chExt cx="0" cy="0"/>
        </a:xfrm>
      </p:grpSpPr>
      <p:sp>
        <p:nvSpPr>
          <p:cNvPr id="3529" name="Google Shape;3529;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30" name="Google Shape;353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90" name="Shape 3590"/>
        <p:cNvGrpSpPr/>
        <p:nvPr/>
      </p:nvGrpSpPr>
      <p:grpSpPr>
        <a:xfrm>
          <a:off x="0" y="0"/>
          <a:ext cx="0" cy="0"/>
          <a:chOff x="0" y="0"/>
          <a:chExt cx="0" cy="0"/>
        </a:xfrm>
      </p:grpSpPr>
      <p:sp>
        <p:nvSpPr>
          <p:cNvPr id="3591" name="Google Shape;3591;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92" name="Google Shape;3592;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98" name="Shape 3598"/>
        <p:cNvGrpSpPr/>
        <p:nvPr/>
      </p:nvGrpSpPr>
      <p:grpSpPr>
        <a:xfrm>
          <a:off x="0" y="0"/>
          <a:ext cx="0" cy="0"/>
          <a:chOff x="0" y="0"/>
          <a:chExt cx="0" cy="0"/>
        </a:xfrm>
      </p:grpSpPr>
      <p:sp>
        <p:nvSpPr>
          <p:cNvPr id="3599" name="Google Shape;3599;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00" name="Google Shape;3600;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03" name="Shape 3603"/>
        <p:cNvGrpSpPr/>
        <p:nvPr/>
      </p:nvGrpSpPr>
      <p:grpSpPr>
        <a:xfrm>
          <a:off x="0" y="0"/>
          <a:ext cx="0" cy="0"/>
          <a:chOff x="0" y="0"/>
          <a:chExt cx="0" cy="0"/>
        </a:xfrm>
      </p:grpSpPr>
      <p:sp>
        <p:nvSpPr>
          <p:cNvPr id="3604" name="Google Shape;3604;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05" name="Google Shape;3605;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10" name="Shape 3610"/>
        <p:cNvGrpSpPr/>
        <p:nvPr/>
      </p:nvGrpSpPr>
      <p:grpSpPr>
        <a:xfrm>
          <a:off x="0" y="0"/>
          <a:ext cx="0" cy="0"/>
          <a:chOff x="0" y="0"/>
          <a:chExt cx="0" cy="0"/>
        </a:xfrm>
      </p:grpSpPr>
      <p:sp>
        <p:nvSpPr>
          <p:cNvPr id="3611" name="Google Shape;3611;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12" name="Google Shape;3612;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17" name="Shape 3617"/>
        <p:cNvGrpSpPr/>
        <p:nvPr/>
      </p:nvGrpSpPr>
      <p:grpSpPr>
        <a:xfrm>
          <a:off x="0" y="0"/>
          <a:ext cx="0" cy="0"/>
          <a:chOff x="0" y="0"/>
          <a:chExt cx="0" cy="0"/>
        </a:xfrm>
      </p:grpSpPr>
      <p:sp>
        <p:nvSpPr>
          <p:cNvPr id="3618" name="Google Shape;3618;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19" name="Google Shape;3619;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24" name="Shape 3624"/>
        <p:cNvGrpSpPr/>
        <p:nvPr/>
      </p:nvGrpSpPr>
      <p:grpSpPr>
        <a:xfrm>
          <a:off x="0" y="0"/>
          <a:ext cx="0" cy="0"/>
          <a:chOff x="0" y="0"/>
          <a:chExt cx="0" cy="0"/>
        </a:xfrm>
      </p:grpSpPr>
      <p:sp>
        <p:nvSpPr>
          <p:cNvPr id="3625" name="Google Shape;3625;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26" name="Google Shape;3626;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31" name="Shape 3631"/>
        <p:cNvGrpSpPr/>
        <p:nvPr/>
      </p:nvGrpSpPr>
      <p:grpSpPr>
        <a:xfrm>
          <a:off x="0" y="0"/>
          <a:ext cx="0" cy="0"/>
          <a:chOff x="0" y="0"/>
          <a:chExt cx="0" cy="0"/>
        </a:xfrm>
      </p:grpSpPr>
      <p:sp>
        <p:nvSpPr>
          <p:cNvPr id="3632" name="Google Shape;3632;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33" name="Google Shape;3633;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39" name="Shape 3639"/>
        <p:cNvGrpSpPr/>
        <p:nvPr/>
      </p:nvGrpSpPr>
      <p:grpSpPr>
        <a:xfrm>
          <a:off x="0" y="0"/>
          <a:ext cx="0" cy="0"/>
          <a:chOff x="0" y="0"/>
          <a:chExt cx="0" cy="0"/>
        </a:xfrm>
      </p:grpSpPr>
      <p:sp>
        <p:nvSpPr>
          <p:cNvPr id="3640" name="Google Shape;3640;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41" name="Google Shape;3641;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5" name="Shape 3645"/>
        <p:cNvGrpSpPr/>
        <p:nvPr/>
      </p:nvGrpSpPr>
      <p:grpSpPr>
        <a:xfrm>
          <a:off x="0" y="0"/>
          <a:ext cx="0" cy="0"/>
          <a:chOff x="0" y="0"/>
          <a:chExt cx="0" cy="0"/>
        </a:xfrm>
      </p:grpSpPr>
      <p:sp>
        <p:nvSpPr>
          <p:cNvPr id="3646" name="Google Shape;3646;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47" name="Google Shape;3647;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8" name="Shape 3658"/>
        <p:cNvGrpSpPr/>
        <p:nvPr/>
      </p:nvGrpSpPr>
      <p:grpSpPr>
        <a:xfrm>
          <a:off x="0" y="0"/>
          <a:ext cx="0" cy="0"/>
          <a:chOff x="0" y="0"/>
          <a:chExt cx="0" cy="0"/>
        </a:xfrm>
      </p:grpSpPr>
      <p:sp>
        <p:nvSpPr>
          <p:cNvPr id="3659" name="Google Shape;3659;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60" name="Google Shape;3660;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34" name="Shape 3534"/>
        <p:cNvGrpSpPr/>
        <p:nvPr/>
      </p:nvGrpSpPr>
      <p:grpSpPr>
        <a:xfrm>
          <a:off x="0" y="0"/>
          <a:ext cx="0" cy="0"/>
          <a:chOff x="0" y="0"/>
          <a:chExt cx="0" cy="0"/>
        </a:xfrm>
      </p:grpSpPr>
      <p:sp>
        <p:nvSpPr>
          <p:cNvPr id="3535" name="Google Shape;3535;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36" name="Google Shape;3536;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2" name="Shape 3672"/>
        <p:cNvGrpSpPr/>
        <p:nvPr/>
      </p:nvGrpSpPr>
      <p:grpSpPr>
        <a:xfrm>
          <a:off x="0" y="0"/>
          <a:ext cx="0" cy="0"/>
          <a:chOff x="0" y="0"/>
          <a:chExt cx="0" cy="0"/>
        </a:xfrm>
      </p:grpSpPr>
      <p:sp>
        <p:nvSpPr>
          <p:cNvPr id="3673" name="Google Shape;3673;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74" name="Google Shape;3674;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7" name="Shape 3677"/>
        <p:cNvGrpSpPr/>
        <p:nvPr/>
      </p:nvGrpSpPr>
      <p:grpSpPr>
        <a:xfrm>
          <a:off x="0" y="0"/>
          <a:ext cx="0" cy="0"/>
          <a:chOff x="0" y="0"/>
          <a:chExt cx="0" cy="0"/>
        </a:xfrm>
      </p:grpSpPr>
      <p:sp>
        <p:nvSpPr>
          <p:cNvPr id="3678" name="Google Shape;3678;g8a38920bc2_0_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3679" name="Google Shape;3679;g8a38920bc2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40" name="Shape 3540"/>
        <p:cNvGrpSpPr/>
        <p:nvPr/>
      </p:nvGrpSpPr>
      <p:grpSpPr>
        <a:xfrm>
          <a:off x="0" y="0"/>
          <a:ext cx="0" cy="0"/>
          <a:chOff x="0" y="0"/>
          <a:chExt cx="0" cy="0"/>
        </a:xfrm>
      </p:grpSpPr>
      <p:sp>
        <p:nvSpPr>
          <p:cNvPr id="3541" name="Google Shape;3541;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42" name="Google Shape;3542;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46" name="Shape 3546"/>
        <p:cNvGrpSpPr/>
        <p:nvPr/>
      </p:nvGrpSpPr>
      <p:grpSpPr>
        <a:xfrm>
          <a:off x="0" y="0"/>
          <a:ext cx="0" cy="0"/>
          <a:chOff x="0" y="0"/>
          <a:chExt cx="0" cy="0"/>
        </a:xfrm>
      </p:grpSpPr>
      <p:sp>
        <p:nvSpPr>
          <p:cNvPr id="3547" name="Google Shape;3547;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48" name="Google Shape;354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4" name="Shape 3554"/>
        <p:cNvGrpSpPr/>
        <p:nvPr/>
      </p:nvGrpSpPr>
      <p:grpSpPr>
        <a:xfrm>
          <a:off x="0" y="0"/>
          <a:ext cx="0" cy="0"/>
          <a:chOff x="0" y="0"/>
          <a:chExt cx="0" cy="0"/>
        </a:xfrm>
      </p:grpSpPr>
      <p:sp>
        <p:nvSpPr>
          <p:cNvPr id="3555" name="Google Shape;3555;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56" name="Google Shape;3556;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65" name="Shape 3565"/>
        <p:cNvGrpSpPr/>
        <p:nvPr/>
      </p:nvGrpSpPr>
      <p:grpSpPr>
        <a:xfrm>
          <a:off x="0" y="0"/>
          <a:ext cx="0" cy="0"/>
          <a:chOff x="0" y="0"/>
          <a:chExt cx="0" cy="0"/>
        </a:xfrm>
      </p:grpSpPr>
      <p:sp>
        <p:nvSpPr>
          <p:cNvPr id="3566" name="Google Shape;3566;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67" name="Google Shape;3567;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71" name="Shape 3571"/>
        <p:cNvGrpSpPr/>
        <p:nvPr/>
      </p:nvGrpSpPr>
      <p:grpSpPr>
        <a:xfrm>
          <a:off x="0" y="0"/>
          <a:ext cx="0" cy="0"/>
          <a:chOff x="0" y="0"/>
          <a:chExt cx="0" cy="0"/>
        </a:xfrm>
      </p:grpSpPr>
      <p:sp>
        <p:nvSpPr>
          <p:cNvPr id="3572" name="Google Shape;3572;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73" name="Google Shape;3573;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77" name="Shape 3577"/>
        <p:cNvGrpSpPr/>
        <p:nvPr/>
      </p:nvGrpSpPr>
      <p:grpSpPr>
        <a:xfrm>
          <a:off x="0" y="0"/>
          <a:ext cx="0" cy="0"/>
          <a:chOff x="0" y="0"/>
          <a:chExt cx="0" cy="0"/>
        </a:xfrm>
      </p:grpSpPr>
      <p:sp>
        <p:nvSpPr>
          <p:cNvPr id="3578" name="Google Shape;3578;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79" name="Google Shape;3579;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84" name="Shape 3584"/>
        <p:cNvGrpSpPr/>
        <p:nvPr/>
      </p:nvGrpSpPr>
      <p:grpSpPr>
        <a:xfrm>
          <a:off x="0" y="0"/>
          <a:ext cx="0" cy="0"/>
          <a:chOff x="0" y="0"/>
          <a:chExt cx="0" cy="0"/>
        </a:xfrm>
      </p:grpSpPr>
      <p:sp>
        <p:nvSpPr>
          <p:cNvPr id="3585" name="Google Shape;3585;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86" name="Google Shape;3586;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11.png"/><Relationship Id="rId4" Type="http://schemas.openxmlformats.org/officeDocument/2006/relationships/hyperlink" Target="https://slidesmania.com/questions-powerpoint-google-slides/can-i-use-these-templates/" TargetMode="External"/><Relationship Id="rId11" Type="http://schemas.openxmlformats.org/officeDocument/2006/relationships/hyperlink" Target="https://www.instagram.com/slidesmania/" TargetMode="External"/><Relationship Id="rId10" Type="http://schemas.openxmlformats.org/officeDocument/2006/relationships/image" Target="../media/image1.png"/><Relationship Id="rId12" Type="http://schemas.openxmlformats.org/officeDocument/2006/relationships/image" Target="../media/image7.png"/><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4.png"/><Relationship Id="rId7" Type="http://schemas.openxmlformats.org/officeDocument/2006/relationships/hyperlink" Target="https://twitter.com/SlidesManiaSM/" TargetMode="External"/><Relationship Id="rId8"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80_Dandelion_Template_SlidesMania_1">
  <p:cSld name="0080_Dandelion_Template_SlidesMania_1">
    <p:spTree>
      <p:nvGrpSpPr>
        <p:cNvPr id="7" name="Shape 7"/>
        <p:cNvGrpSpPr/>
        <p:nvPr/>
      </p:nvGrpSpPr>
      <p:grpSpPr>
        <a:xfrm>
          <a:off x="0" y="0"/>
          <a:ext cx="0" cy="0"/>
          <a:chOff x="0" y="0"/>
          <a:chExt cx="0" cy="0"/>
        </a:xfrm>
      </p:grpSpPr>
      <p:cxnSp>
        <p:nvCxnSpPr>
          <p:cNvPr id="8" name="Google Shape;8;p2"/>
          <p:cNvCxnSpPr/>
          <p:nvPr/>
        </p:nvCxnSpPr>
        <p:spPr>
          <a:xfrm flipH="1" rot="10800000">
            <a:off x="0" y="6557820"/>
            <a:ext cx="7647709" cy="1"/>
          </a:xfrm>
          <a:prstGeom prst="straightConnector1">
            <a:avLst/>
          </a:prstGeom>
          <a:noFill/>
          <a:ln cap="flat" cmpd="sng" w="12700">
            <a:solidFill>
              <a:schemeClr val="lt1"/>
            </a:solidFill>
            <a:prstDash val="solid"/>
            <a:miter lim="800000"/>
            <a:headEnd len="sm" w="sm" type="none"/>
            <a:tailEnd len="sm" w="sm" type="none"/>
          </a:ln>
        </p:spPr>
      </p:cxnSp>
      <p:cxnSp>
        <p:nvCxnSpPr>
          <p:cNvPr id="9" name="Google Shape;9;p2"/>
          <p:cNvCxnSpPr/>
          <p:nvPr/>
        </p:nvCxnSpPr>
        <p:spPr>
          <a:xfrm rot="10800000">
            <a:off x="7652326" y="0"/>
            <a:ext cx="0" cy="6557820"/>
          </a:xfrm>
          <a:prstGeom prst="straightConnector1">
            <a:avLst/>
          </a:prstGeom>
          <a:noFill/>
          <a:ln cap="flat" cmpd="sng" w="12700">
            <a:solidFill>
              <a:schemeClr val="lt1"/>
            </a:solidFill>
            <a:prstDash val="solid"/>
            <a:miter lim="800000"/>
            <a:headEnd len="sm" w="sm" type="none"/>
            <a:tailEnd len="sm" w="sm" type="none"/>
          </a:ln>
        </p:spPr>
      </p:cxnSp>
      <p:cxnSp>
        <p:nvCxnSpPr>
          <p:cNvPr id="10" name="Google Shape;10;p2"/>
          <p:cNvCxnSpPr/>
          <p:nvPr/>
        </p:nvCxnSpPr>
        <p:spPr>
          <a:xfrm flipH="1">
            <a:off x="6742022" y="290752"/>
            <a:ext cx="5449978" cy="7949"/>
          </a:xfrm>
          <a:prstGeom prst="straightConnector1">
            <a:avLst/>
          </a:prstGeom>
          <a:noFill/>
          <a:ln cap="flat" cmpd="sng" w="12700">
            <a:solidFill>
              <a:schemeClr val="lt1"/>
            </a:solidFill>
            <a:prstDash val="solid"/>
            <a:miter lim="800000"/>
            <a:headEnd len="sm" w="sm" type="none"/>
            <a:tailEnd len="sm" w="sm" type="none"/>
          </a:ln>
        </p:spPr>
      </p:cxnSp>
      <p:cxnSp>
        <p:nvCxnSpPr>
          <p:cNvPr id="11" name="Google Shape;11;p2"/>
          <p:cNvCxnSpPr/>
          <p:nvPr/>
        </p:nvCxnSpPr>
        <p:spPr>
          <a:xfrm>
            <a:off x="6742021" y="300180"/>
            <a:ext cx="0" cy="6557820"/>
          </a:xfrm>
          <a:prstGeom prst="straightConnector1">
            <a:avLst/>
          </a:prstGeom>
          <a:noFill/>
          <a:ln cap="flat" cmpd="sng" w="12700">
            <a:solidFill>
              <a:schemeClr val="lt1"/>
            </a:solidFill>
            <a:prstDash val="solid"/>
            <a:miter lim="800000"/>
            <a:headEnd len="sm" w="sm" type="none"/>
            <a:tailEnd len="sm" w="sm" type="none"/>
          </a:ln>
        </p:spPr>
      </p:cxnSp>
      <p:grpSp>
        <p:nvGrpSpPr>
          <p:cNvPr id="12" name="Google Shape;12;p2"/>
          <p:cNvGrpSpPr/>
          <p:nvPr/>
        </p:nvGrpSpPr>
        <p:grpSpPr>
          <a:xfrm flipH="1" rot="-2096789">
            <a:off x="8419042" y="1733273"/>
            <a:ext cx="2185699" cy="2205726"/>
            <a:chOff x="8594577" y="1603211"/>
            <a:chExt cx="2528209" cy="2551374"/>
          </a:xfrm>
        </p:grpSpPr>
        <p:grpSp>
          <p:nvGrpSpPr>
            <p:cNvPr id="13" name="Google Shape;13;p2"/>
            <p:cNvGrpSpPr/>
            <p:nvPr/>
          </p:nvGrpSpPr>
          <p:grpSpPr>
            <a:xfrm>
              <a:off x="9850582" y="2694714"/>
              <a:ext cx="1272205" cy="483655"/>
              <a:chOff x="9698182" y="2542314"/>
              <a:chExt cx="1272205" cy="483655"/>
            </a:xfrm>
          </p:grpSpPr>
          <p:sp>
            <p:nvSpPr>
              <p:cNvPr id="14" name="Google Shape;14;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 name="Google Shape;15;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 name="Google Shape;16;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 name="Google Shape;17;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 name="Google Shape;18;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 name="Google Shape;19;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 name="Google Shape;20;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 name="Google Shape;21;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 name="Google Shape;22;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3" name="Google Shape;23;p2"/>
            <p:cNvGrpSpPr/>
            <p:nvPr/>
          </p:nvGrpSpPr>
          <p:grpSpPr>
            <a:xfrm rot="-2509358">
              <a:off x="9694455" y="2250360"/>
              <a:ext cx="1272205" cy="483655"/>
              <a:chOff x="9698182" y="2542314"/>
              <a:chExt cx="1272205" cy="483655"/>
            </a:xfrm>
          </p:grpSpPr>
          <p:sp>
            <p:nvSpPr>
              <p:cNvPr id="24" name="Google Shape;24;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 name="Google Shape;25;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 name="Google Shape;26;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 name="Google Shape;27;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 name="Google Shape;28;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 name="Google Shape;29;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 name="Google Shape;30;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 name="Google Shape;31;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 name="Google Shape;32;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3" name="Google Shape;33;p2"/>
            <p:cNvGrpSpPr/>
            <p:nvPr/>
          </p:nvGrpSpPr>
          <p:grpSpPr>
            <a:xfrm rot="-5846818">
              <a:off x="9151332" y="2023463"/>
              <a:ext cx="1272205" cy="483655"/>
              <a:chOff x="9698182" y="2542314"/>
              <a:chExt cx="1272205" cy="483655"/>
            </a:xfrm>
          </p:grpSpPr>
          <p:sp>
            <p:nvSpPr>
              <p:cNvPr id="34" name="Google Shape;34;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5" name="Google Shape;35;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6" name="Google Shape;36;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7" name="Google Shape;37;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8" name="Google Shape;38;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9" name="Google Shape;39;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0" name="Google Shape;40;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1" name="Google Shape;41;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2" name="Google Shape;42;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43" name="Google Shape;43;p2"/>
            <p:cNvGrpSpPr/>
            <p:nvPr/>
          </p:nvGrpSpPr>
          <p:grpSpPr>
            <a:xfrm rot="-8205054">
              <a:off x="8770297" y="2204521"/>
              <a:ext cx="1272205" cy="483655"/>
              <a:chOff x="9698182" y="2542314"/>
              <a:chExt cx="1272205" cy="483655"/>
            </a:xfrm>
          </p:grpSpPr>
          <p:sp>
            <p:nvSpPr>
              <p:cNvPr id="44" name="Google Shape;44;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5" name="Google Shape;45;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6" name="Google Shape;46;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7" name="Google Shape;47;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8" name="Google Shape;48;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9" name="Google Shape;49;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0" name="Google Shape;50;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1" name="Google Shape;51;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2" name="Google Shape;52;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53" name="Google Shape;53;p2"/>
            <p:cNvGrpSpPr/>
            <p:nvPr/>
          </p:nvGrpSpPr>
          <p:grpSpPr>
            <a:xfrm rot="-10643680">
              <a:off x="8604912" y="2609825"/>
              <a:ext cx="1272205" cy="483655"/>
              <a:chOff x="9698182" y="2542314"/>
              <a:chExt cx="1272205" cy="483655"/>
            </a:xfrm>
          </p:grpSpPr>
          <p:sp>
            <p:nvSpPr>
              <p:cNvPr id="54" name="Google Shape;54;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5" name="Google Shape;55;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6" name="Google Shape;56;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7" name="Google Shape;57;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8" name="Google Shape;58;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9" name="Google Shape;59;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0" name="Google Shape;60;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1" name="Google Shape;61;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2" name="Google Shape;62;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63" name="Google Shape;63;p2"/>
            <p:cNvGrpSpPr/>
            <p:nvPr/>
          </p:nvGrpSpPr>
          <p:grpSpPr>
            <a:xfrm rot="7867532">
              <a:off x="8770486" y="3127218"/>
              <a:ext cx="1272205" cy="483655"/>
              <a:chOff x="9698182" y="2542314"/>
              <a:chExt cx="1272205" cy="483655"/>
            </a:xfrm>
          </p:grpSpPr>
          <p:sp>
            <p:nvSpPr>
              <p:cNvPr id="64" name="Google Shape;64;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5" name="Google Shape;65;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6" name="Google Shape;66;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7" name="Google Shape;67;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8" name="Google Shape;68;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9" name="Google Shape;69;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0" name="Google Shape;70;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1" name="Google Shape;71;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2" name="Google Shape;72;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73" name="Google Shape;73;p2"/>
            <p:cNvGrpSpPr/>
            <p:nvPr/>
          </p:nvGrpSpPr>
          <p:grpSpPr>
            <a:xfrm rot="5400000">
              <a:off x="9167725" y="3276655"/>
              <a:ext cx="1272205" cy="483655"/>
              <a:chOff x="9698182" y="2542314"/>
              <a:chExt cx="1272205" cy="483655"/>
            </a:xfrm>
          </p:grpSpPr>
          <p:sp>
            <p:nvSpPr>
              <p:cNvPr id="74" name="Google Shape;74;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5" name="Google Shape;75;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6" name="Google Shape;76;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7" name="Google Shape;77;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8" name="Google Shape;78;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9" name="Google Shape;79;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0" name="Google Shape;80;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1" name="Google Shape;81;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2" name="Google Shape;82;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83" name="Google Shape;83;p2"/>
            <p:cNvGrpSpPr/>
            <p:nvPr/>
          </p:nvGrpSpPr>
          <p:grpSpPr>
            <a:xfrm rot="2418912">
              <a:off x="9715223" y="3112328"/>
              <a:ext cx="1272205" cy="483655"/>
              <a:chOff x="9698182" y="2542314"/>
              <a:chExt cx="1272205" cy="483655"/>
            </a:xfrm>
          </p:grpSpPr>
          <p:sp>
            <p:nvSpPr>
              <p:cNvPr id="84" name="Google Shape;84;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5" name="Google Shape;85;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6" name="Google Shape;86;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7" name="Google Shape;87;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8" name="Google Shape;88;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9" name="Google Shape;89;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0" name="Google Shape;90;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1" name="Google Shape;91;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2" name="Google Shape;92;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93" name="Google Shape;93;p2"/>
          <p:cNvGrpSpPr/>
          <p:nvPr/>
        </p:nvGrpSpPr>
        <p:grpSpPr>
          <a:xfrm flipH="1" rot="1470009">
            <a:off x="8368492" y="1659764"/>
            <a:ext cx="2185699" cy="2205726"/>
            <a:chOff x="8594577" y="1603211"/>
            <a:chExt cx="2528209" cy="2551374"/>
          </a:xfrm>
        </p:grpSpPr>
        <p:grpSp>
          <p:nvGrpSpPr>
            <p:cNvPr id="94" name="Google Shape;94;p2"/>
            <p:cNvGrpSpPr/>
            <p:nvPr/>
          </p:nvGrpSpPr>
          <p:grpSpPr>
            <a:xfrm>
              <a:off x="9850582" y="2694714"/>
              <a:ext cx="1272205" cy="483655"/>
              <a:chOff x="9698182" y="2542314"/>
              <a:chExt cx="1272205" cy="483655"/>
            </a:xfrm>
          </p:grpSpPr>
          <p:sp>
            <p:nvSpPr>
              <p:cNvPr id="95" name="Google Shape;95;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6" name="Google Shape;96;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7" name="Google Shape;97;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8" name="Google Shape;98;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9" name="Google Shape;99;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0" name="Google Shape;100;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1" name="Google Shape;101;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2" name="Google Shape;102;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3" name="Google Shape;103;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04" name="Google Shape;104;p2"/>
            <p:cNvGrpSpPr/>
            <p:nvPr/>
          </p:nvGrpSpPr>
          <p:grpSpPr>
            <a:xfrm rot="-2509358">
              <a:off x="9694455" y="2250360"/>
              <a:ext cx="1272205" cy="483655"/>
              <a:chOff x="9698182" y="2542314"/>
              <a:chExt cx="1272205" cy="483655"/>
            </a:xfrm>
          </p:grpSpPr>
          <p:sp>
            <p:nvSpPr>
              <p:cNvPr id="105" name="Google Shape;105;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6" name="Google Shape;106;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7" name="Google Shape;107;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8" name="Google Shape;108;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9" name="Google Shape;109;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0" name="Google Shape;110;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1" name="Google Shape;111;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2" name="Google Shape;112;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3" name="Google Shape;113;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14" name="Google Shape;114;p2"/>
            <p:cNvGrpSpPr/>
            <p:nvPr/>
          </p:nvGrpSpPr>
          <p:grpSpPr>
            <a:xfrm rot="-5846818">
              <a:off x="9151332" y="2023463"/>
              <a:ext cx="1272205" cy="483655"/>
              <a:chOff x="9698182" y="2542314"/>
              <a:chExt cx="1272205" cy="483655"/>
            </a:xfrm>
          </p:grpSpPr>
          <p:sp>
            <p:nvSpPr>
              <p:cNvPr id="115" name="Google Shape;115;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6" name="Google Shape;116;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7" name="Google Shape;117;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8" name="Google Shape;118;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9" name="Google Shape;119;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0" name="Google Shape;120;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1" name="Google Shape;121;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2" name="Google Shape;122;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3" name="Google Shape;123;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24" name="Google Shape;124;p2"/>
            <p:cNvGrpSpPr/>
            <p:nvPr/>
          </p:nvGrpSpPr>
          <p:grpSpPr>
            <a:xfrm rot="-8205054">
              <a:off x="8770297" y="2204521"/>
              <a:ext cx="1272205" cy="483655"/>
              <a:chOff x="9698182" y="2542314"/>
              <a:chExt cx="1272205" cy="483655"/>
            </a:xfrm>
          </p:grpSpPr>
          <p:sp>
            <p:nvSpPr>
              <p:cNvPr id="125" name="Google Shape;125;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6" name="Google Shape;126;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7" name="Google Shape;127;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8" name="Google Shape;128;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9" name="Google Shape;129;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0" name="Google Shape;130;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1" name="Google Shape;131;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2" name="Google Shape;132;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3" name="Google Shape;133;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34" name="Google Shape;134;p2"/>
            <p:cNvGrpSpPr/>
            <p:nvPr/>
          </p:nvGrpSpPr>
          <p:grpSpPr>
            <a:xfrm rot="-10643680">
              <a:off x="8604912" y="2609825"/>
              <a:ext cx="1272205" cy="483655"/>
              <a:chOff x="9698182" y="2542314"/>
              <a:chExt cx="1272205" cy="483655"/>
            </a:xfrm>
          </p:grpSpPr>
          <p:sp>
            <p:nvSpPr>
              <p:cNvPr id="135" name="Google Shape;135;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6" name="Google Shape;136;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7" name="Google Shape;137;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8" name="Google Shape;138;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9" name="Google Shape;139;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0" name="Google Shape;140;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1" name="Google Shape;141;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2" name="Google Shape;142;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3" name="Google Shape;143;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44" name="Google Shape;144;p2"/>
            <p:cNvGrpSpPr/>
            <p:nvPr/>
          </p:nvGrpSpPr>
          <p:grpSpPr>
            <a:xfrm rot="7867532">
              <a:off x="8770486" y="3127218"/>
              <a:ext cx="1272205" cy="483655"/>
              <a:chOff x="9698182" y="2542314"/>
              <a:chExt cx="1272205" cy="483655"/>
            </a:xfrm>
          </p:grpSpPr>
          <p:sp>
            <p:nvSpPr>
              <p:cNvPr id="145" name="Google Shape;145;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6" name="Google Shape;146;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7" name="Google Shape;147;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8" name="Google Shape;148;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9" name="Google Shape;149;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0" name="Google Shape;150;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1" name="Google Shape;151;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2" name="Google Shape;152;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3" name="Google Shape;153;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54" name="Google Shape;154;p2"/>
            <p:cNvGrpSpPr/>
            <p:nvPr/>
          </p:nvGrpSpPr>
          <p:grpSpPr>
            <a:xfrm rot="5400000">
              <a:off x="9167725" y="3276655"/>
              <a:ext cx="1272205" cy="483655"/>
              <a:chOff x="9698182" y="2542314"/>
              <a:chExt cx="1272205" cy="483655"/>
            </a:xfrm>
          </p:grpSpPr>
          <p:sp>
            <p:nvSpPr>
              <p:cNvPr id="155" name="Google Shape;155;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6" name="Google Shape;156;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7" name="Google Shape;157;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8" name="Google Shape;158;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9" name="Google Shape;159;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0" name="Google Shape;160;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1" name="Google Shape;161;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2" name="Google Shape;162;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3" name="Google Shape;163;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64" name="Google Shape;164;p2"/>
            <p:cNvGrpSpPr/>
            <p:nvPr/>
          </p:nvGrpSpPr>
          <p:grpSpPr>
            <a:xfrm rot="2418912">
              <a:off x="9715223" y="3112328"/>
              <a:ext cx="1272205" cy="483655"/>
              <a:chOff x="9698182" y="2542314"/>
              <a:chExt cx="1272205" cy="483655"/>
            </a:xfrm>
          </p:grpSpPr>
          <p:sp>
            <p:nvSpPr>
              <p:cNvPr id="165" name="Google Shape;165;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6" name="Google Shape;166;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7" name="Google Shape;167;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8" name="Google Shape;168;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9" name="Google Shape;169;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0" name="Google Shape;170;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1" name="Google Shape;171;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2" name="Google Shape;172;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3" name="Google Shape;173;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sp>
        <p:nvSpPr>
          <p:cNvPr id="174" name="Google Shape;174;p2"/>
          <p:cNvSpPr/>
          <p:nvPr/>
        </p:nvSpPr>
        <p:spPr>
          <a:xfrm>
            <a:off x="9497497" y="2861129"/>
            <a:ext cx="502592" cy="4080441"/>
          </a:xfrm>
          <a:custGeom>
            <a:rect b="b" l="l" r="r" t="t"/>
            <a:pathLst>
              <a:path extrusionOk="0" h="2974109" w="502592">
                <a:moveTo>
                  <a:pt x="0" y="0"/>
                </a:moveTo>
                <a:cubicBezTo>
                  <a:pt x="230139" y="394085"/>
                  <a:pt x="460278" y="788170"/>
                  <a:pt x="498763" y="1283855"/>
                </a:cubicBezTo>
                <a:cubicBezTo>
                  <a:pt x="537248" y="1779540"/>
                  <a:pt x="274012" y="2663152"/>
                  <a:pt x="230909" y="2974109"/>
                </a:cubicBezTo>
              </a:path>
            </a:pathLst>
          </a:custGeom>
          <a:noFill/>
          <a:ln cap="flat" cmpd="sng" w="476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nvGrpSpPr>
          <p:cNvPr id="175" name="Google Shape;175;p2"/>
          <p:cNvGrpSpPr/>
          <p:nvPr/>
        </p:nvGrpSpPr>
        <p:grpSpPr>
          <a:xfrm rot="-858510">
            <a:off x="9524478" y="2545895"/>
            <a:ext cx="1125142" cy="427746"/>
            <a:chOff x="9698182" y="2542314"/>
            <a:chExt cx="1272205" cy="483655"/>
          </a:xfrm>
        </p:grpSpPr>
        <p:sp>
          <p:nvSpPr>
            <p:cNvPr id="176" name="Google Shape;176;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7" name="Google Shape;177;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8" name="Google Shape;178;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9" name="Google Shape;179;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0" name="Google Shape;180;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1" name="Google Shape;181;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2" name="Google Shape;182;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3" name="Google Shape;183;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4" name="Google Shape;184;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85" name="Google Shape;185;p2"/>
          <p:cNvGrpSpPr/>
          <p:nvPr/>
        </p:nvGrpSpPr>
        <p:grpSpPr>
          <a:xfrm rot="-2509358">
            <a:off x="9341369" y="2206653"/>
            <a:ext cx="1272205" cy="483655"/>
            <a:chOff x="9698182" y="2542314"/>
            <a:chExt cx="1272205" cy="483655"/>
          </a:xfrm>
        </p:grpSpPr>
        <p:sp>
          <p:nvSpPr>
            <p:cNvPr id="186" name="Google Shape;186;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7" name="Google Shape;187;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8" name="Google Shape;188;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9" name="Google Shape;189;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0" name="Google Shape;190;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1" name="Google Shape;191;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2" name="Google Shape;192;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3" name="Google Shape;193;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4" name="Google Shape;194;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95" name="Google Shape;195;p2"/>
          <p:cNvGrpSpPr/>
          <p:nvPr/>
        </p:nvGrpSpPr>
        <p:grpSpPr>
          <a:xfrm rot="-5846818">
            <a:off x="8798247" y="1979756"/>
            <a:ext cx="1272205" cy="483655"/>
            <a:chOff x="9698182" y="2542314"/>
            <a:chExt cx="1272205" cy="483655"/>
          </a:xfrm>
        </p:grpSpPr>
        <p:sp>
          <p:nvSpPr>
            <p:cNvPr id="196" name="Google Shape;196;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7" name="Google Shape;197;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8" name="Google Shape;198;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9" name="Google Shape;199;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0" name="Google Shape;200;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1" name="Google Shape;201;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2" name="Google Shape;202;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3" name="Google Shape;203;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4" name="Google Shape;204;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05" name="Google Shape;205;p2"/>
          <p:cNvGrpSpPr/>
          <p:nvPr/>
        </p:nvGrpSpPr>
        <p:grpSpPr>
          <a:xfrm rot="-10643680">
            <a:off x="8316104" y="2567606"/>
            <a:ext cx="1208443" cy="459415"/>
            <a:chOff x="9698182" y="2542314"/>
            <a:chExt cx="1272205" cy="483655"/>
          </a:xfrm>
        </p:grpSpPr>
        <p:sp>
          <p:nvSpPr>
            <p:cNvPr id="206" name="Google Shape;206;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7" name="Google Shape;207;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8" name="Google Shape;208;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9" name="Google Shape;209;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0" name="Google Shape;210;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1" name="Google Shape;211;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2" name="Google Shape;212;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3" name="Google Shape;213;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4" name="Google Shape;214;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15" name="Google Shape;215;p2"/>
          <p:cNvGrpSpPr/>
          <p:nvPr/>
        </p:nvGrpSpPr>
        <p:grpSpPr>
          <a:xfrm rot="7867532">
            <a:off x="8515722" y="3034351"/>
            <a:ext cx="1272205" cy="483655"/>
            <a:chOff x="9698182" y="2542314"/>
            <a:chExt cx="1272205" cy="483655"/>
          </a:xfrm>
        </p:grpSpPr>
        <p:sp>
          <p:nvSpPr>
            <p:cNvPr id="216" name="Google Shape;216;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7" name="Google Shape;217;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8" name="Google Shape;218;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9" name="Google Shape;219;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0" name="Google Shape;220;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1" name="Google Shape;221;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2" name="Google Shape;222;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3" name="Google Shape;223;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4" name="Google Shape;224;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25" name="Google Shape;225;p2"/>
          <p:cNvGrpSpPr/>
          <p:nvPr/>
        </p:nvGrpSpPr>
        <p:grpSpPr>
          <a:xfrm rot="5400000">
            <a:off x="8832325" y="3156295"/>
            <a:ext cx="1215215" cy="461989"/>
            <a:chOff x="9698182" y="2542314"/>
            <a:chExt cx="1272205" cy="483655"/>
          </a:xfrm>
        </p:grpSpPr>
        <p:sp>
          <p:nvSpPr>
            <p:cNvPr id="226" name="Google Shape;226;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7" name="Google Shape;227;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8" name="Google Shape;228;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9" name="Google Shape;229;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0" name="Google Shape;230;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1" name="Google Shape;231;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2" name="Google Shape;232;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3" name="Google Shape;233;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4" name="Google Shape;234;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35" name="Google Shape;235;p2"/>
          <p:cNvGrpSpPr/>
          <p:nvPr/>
        </p:nvGrpSpPr>
        <p:grpSpPr>
          <a:xfrm rot="2418912">
            <a:off x="9245483" y="2931442"/>
            <a:ext cx="1272205" cy="483655"/>
            <a:chOff x="9698182" y="2542314"/>
            <a:chExt cx="1272205" cy="483655"/>
          </a:xfrm>
        </p:grpSpPr>
        <p:sp>
          <p:nvSpPr>
            <p:cNvPr id="236" name="Google Shape;236;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7" name="Google Shape;237;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8" name="Google Shape;238;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9" name="Google Shape;239;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0" name="Google Shape;240;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1" name="Google Shape;241;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2" name="Google Shape;242;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3" name="Google Shape;243;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4" name="Google Shape;244;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45" name="Google Shape;245;p2"/>
          <p:cNvGrpSpPr/>
          <p:nvPr/>
        </p:nvGrpSpPr>
        <p:grpSpPr>
          <a:xfrm flipH="1" rot="-1373986">
            <a:off x="8653224" y="1990700"/>
            <a:ext cx="1651914" cy="1667050"/>
            <a:chOff x="8594577" y="1603211"/>
            <a:chExt cx="2528209" cy="2551374"/>
          </a:xfrm>
        </p:grpSpPr>
        <p:grpSp>
          <p:nvGrpSpPr>
            <p:cNvPr id="246" name="Google Shape;246;p2"/>
            <p:cNvGrpSpPr/>
            <p:nvPr/>
          </p:nvGrpSpPr>
          <p:grpSpPr>
            <a:xfrm>
              <a:off x="9850582" y="2694714"/>
              <a:ext cx="1272205" cy="483655"/>
              <a:chOff x="9698182" y="2542314"/>
              <a:chExt cx="1272205" cy="483655"/>
            </a:xfrm>
          </p:grpSpPr>
          <p:sp>
            <p:nvSpPr>
              <p:cNvPr id="247" name="Google Shape;247;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8" name="Google Shape;248;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9" name="Google Shape;249;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0" name="Google Shape;250;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1" name="Google Shape;251;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2" name="Google Shape;252;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3" name="Google Shape;253;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4" name="Google Shape;254;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5" name="Google Shape;255;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56" name="Google Shape;256;p2"/>
            <p:cNvGrpSpPr/>
            <p:nvPr/>
          </p:nvGrpSpPr>
          <p:grpSpPr>
            <a:xfrm rot="-2509358">
              <a:off x="9694455" y="2250360"/>
              <a:ext cx="1272205" cy="483655"/>
              <a:chOff x="9698182" y="2542314"/>
              <a:chExt cx="1272205" cy="483655"/>
            </a:xfrm>
          </p:grpSpPr>
          <p:sp>
            <p:nvSpPr>
              <p:cNvPr id="257" name="Google Shape;257;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8" name="Google Shape;258;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9" name="Google Shape;259;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0" name="Google Shape;260;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1" name="Google Shape;261;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2" name="Google Shape;262;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3" name="Google Shape;263;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4" name="Google Shape;264;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5" name="Google Shape;265;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66" name="Google Shape;266;p2"/>
            <p:cNvGrpSpPr/>
            <p:nvPr/>
          </p:nvGrpSpPr>
          <p:grpSpPr>
            <a:xfrm rot="-5846818">
              <a:off x="9151332" y="2023463"/>
              <a:ext cx="1272205" cy="483655"/>
              <a:chOff x="9698182" y="2542314"/>
              <a:chExt cx="1272205" cy="483655"/>
            </a:xfrm>
          </p:grpSpPr>
          <p:sp>
            <p:nvSpPr>
              <p:cNvPr id="267" name="Google Shape;267;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8" name="Google Shape;268;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9" name="Google Shape;269;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0" name="Google Shape;270;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1" name="Google Shape;271;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2" name="Google Shape;272;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3" name="Google Shape;273;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4" name="Google Shape;274;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5" name="Google Shape;275;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76" name="Google Shape;276;p2"/>
            <p:cNvGrpSpPr/>
            <p:nvPr/>
          </p:nvGrpSpPr>
          <p:grpSpPr>
            <a:xfrm rot="-8205054">
              <a:off x="8770297" y="2204521"/>
              <a:ext cx="1272205" cy="483655"/>
              <a:chOff x="9698182" y="2542314"/>
              <a:chExt cx="1272205" cy="483655"/>
            </a:xfrm>
          </p:grpSpPr>
          <p:sp>
            <p:nvSpPr>
              <p:cNvPr id="277" name="Google Shape;277;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8" name="Google Shape;278;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9" name="Google Shape;279;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0" name="Google Shape;280;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1" name="Google Shape;281;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2" name="Google Shape;282;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3" name="Google Shape;283;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4" name="Google Shape;284;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5" name="Google Shape;285;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86" name="Google Shape;286;p2"/>
            <p:cNvGrpSpPr/>
            <p:nvPr/>
          </p:nvGrpSpPr>
          <p:grpSpPr>
            <a:xfrm rot="-10643680">
              <a:off x="8604912" y="2609825"/>
              <a:ext cx="1272205" cy="483655"/>
              <a:chOff x="9698182" y="2542314"/>
              <a:chExt cx="1272205" cy="483655"/>
            </a:xfrm>
          </p:grpSpPr>
          <p:sp>
            <p:nvSpPr>
              <p:cNvPr id="287" name="Google Shape;287;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8" name="Google Shape;288;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9" name="Google Shape;289;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0" name="Google Shape;290;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1" name="Google Shape;291;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2" name="Google Shape;292;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3" name="Google Shape;293;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4" name="Google Shape;294;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5" name="Google Shape;295;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96" name="Google Shape;296;p2"/>
            <p:cNvGrpSpPr/>
            <p:nvPr/>
          </p:nvGrpSpPr>
          <p:grpSpPr>
            <a:xfrm rot="7867532">
              <a:off x="8770486" y="3127218"/>
              <a:ext cx="1272205" cy="483655"/>
              <a:chOff x="9698182" y="2542314"/>
              <a:chExt cx="1272205" cy="483655"/>
            </a:xfrm>
          </p:grpSpPr>
          <p:sp>
            <p:nvSpPr>
              <p:cNvPr id="297" name="Google Shape;297;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8" name="Google Shape;298;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9" name="Google Shape;299;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0" name="Google Shape;300;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1" name="Google Shape;301;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2" name="Google Shape;302;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3" name="Google Shape;303;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4" name="Google Shape;304;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5" name="Google Shape;305;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06" name="Google Shape;306;p2"/>
            <p:cNvGrpSpPr/>
            <p:nvPr/>
          </p:nvGrpSpPr>
          <p:grpSpPr>
            <a:xfrm rot="5400000">
              <a:off x="9167725" y="3276655"/>
              <a:ext cx="1272205" cy="483655"/>
              <a:chOff x="9698182" y="2542314"/>
              <a:chExt cx="1272205" cy="483655"/>
            </a:xfrm>
          </p:grpSpPr>
          <p:sp>
            <p:nvSpPr>
              <p:cNvPr id="307" name="Google Shape;307;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8" name="Google Shape;308;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9" name="Google Shape;309;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0" name="Google Shape;310;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1" name="Google Shape;311;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2" name="Google Shape;312;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3" name="Google Shape;313;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4" name="Google Shape;314;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5" name="Google Shape;315;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16" name="Google Shape;316;p2"/>
            <p:cNvGrpSpPr/>
            <p:nvPr/>
          </p:nvGrpSpPr>
          <p:grpSpPr>
            <a:xfrm rot="2418912">
              <a:off x="9715223" y="3112328"/>
              <a:ext cx="1272205" cy="483655"/>
              <a:chOff x="9698182" y="2542314"/>
              <a:chExt cx="1272205" cy="483655"/>
            </a:xfrm>
          </p:grpSpPr>
          <p:sp>
            <p:nvSpPr>
              <p:cNvPr id="317" name="Google Shape;317;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8" name="Google Shape;318;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9" name="Google Shape;319;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0" name="Google Shape;320;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1" name="Google Shape;321;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2" name="Google Shape;322;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3" name="Google Shape;323;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4" name="Google Shape;324;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5" name="Google Shape;325;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326" name="Google Shape;326;p2"/>
          <p:cNvGrpSpPr/>
          <p:nvPr/>
        </p:nvGrpSpPr>
        <p:grpSpPr>
          <a:xfrm flipH="1" rot="-2657157">
            <a:off x="8851875" y="2128434"/>
            <a:ext cx="1363214" cy="1375704"/>
            <a:chOff x="8594577" y="1603211"/>
            <a:chExt cx="2528209" cy="2551374"/>
          </a:xfrm>
        </p:grpSpPr>
        <p:grpSp>
          <p:nvGrpSpPr>
            <p:cNvPr id="327" name="Google Shape;327;p2"/>
            <p:cNvGrpSpPr/>
            <p:nvPr/>
          </p:nvGrpSpPr>
          <p:grpSpPr>
            <a:xfrm>
              <a:off x="9850582" y="2694714"/>
              <a:ext cx="1272205" cy="483655"/>
              <a:chOff x="9698182" y="2542314"/>
              <a:chExt cx="1272205" cy="483655"/>
            </a:xfrm>
          </p:grpSpPr>
          <p:sp>
            <p:nvSpPr>
              <p:cNvPr id="328" name="Google Shape;328;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9" name="Google Shape;329;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0" name="Google Shape;330;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1" name="Google Shape;331;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2" name="Google Shape;332;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3" name="Google Shape;333;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4" name="Google Shape;334;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5" name="Google Shape;335;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6" name="Google Shape;336;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37" name="Google Shape;337;p2"/>
            <p:cNvGrpSpPr/>
            <p:nvPr/>
          </p:nvGrpSpPr>
          <p:grpSpPr>
            <a:xfrm rot="-2509358">
              <a:off x="9694455" y="2250360"/>
              <a:ext cx="1272205" cy="483655"/>
              <a:chOff x="9698182" y="2542314"/>
              <a:chExt cx="1272205" cy="483655"/>
            </a:xfrm>
          </p:grpSpPr>
          <p:sp>
            <p:nvSpPr>
              <p:cNvPr id="338" name="Google Shape;338;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9" name="Google Shape;339;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40" name="Google Shape;340;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41" name="Google Shape;341;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42" name="Google Shape;342;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43" name="Google Shape;343;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44" name="Google Shape;344;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45" name="Google Shape;345;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46" name="Google Shape;346;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47" name="Google Shape;347;p2"/>
            <p:cNvGrpSpPr/>
            <p:nvPr/>
          </p:nvGrpSpPr>
          <p:grpSpPr>
            <a:xfrm rot="-5846818">
              <a:off x="9151332" y="2023463"/>
              <a:ext cx="1272205" cy="483655"/>
              <a:chOff x="9698182" y="2542314"/>
              <a:chExt cx="1272205" cy="483655"/>
            </a:xfrm>
          </p:grpSpPr>
          <p:sp>
            <p:nvSpPr>
              <p:cNvPr id="348" name="Google Shape;348;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49" name="Google Shape;349;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50" name="Google Shape;350;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51" name="Google Shape;351;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52" name="Google Shape;352;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53" name="Google Shape;353;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54" name="Google Shape;354;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55" name="Google Shape;355;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56" name="Google Shape;356;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57" name="Google Shape;357;p2"/>
            <p:cNvGrpSpPr/>
            <p:nvPr/>
          </p:nvGrpSpPr>
          <p:grpSpPr>
            <a:xfrm rot="-8205054">
              <a:off x="8770297" y="2204521"/>
              <a:ext cx="1272205" cy="483655"/>
              <a:chOff x="9698182" y="2542314"/>
              <a:chExt cx="1272205" cy="483655"/>
            </a:xfrm>
          </p:grpSpPr>
          <p:sp>
            <p:nvSpPr>
              <p:cNvPr id="358" name="Google Shape;358;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59" name="Google Shape;359;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60" name="Google Shape;360;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61" name="Google Shape;361;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62" name="Google Shape;362;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63" name="Google Shape;363;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64" name="Google Shape;364;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65" name="Google Shape;365;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66" name="Google Shape;366;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67" name="Google Shape;367;p2"/>
            <p:cNvGrpSpPr/>
            <p:nvPr/>
          </p:nvGrpSpPr>
          <p:grpSpPr>
            <a:xfrm rot="-10643680">
              <a:off x="8604912" y="2609825"/>
              <a:ext cx="1272205" cy="483655"/>
              <a:chOff x="9698182" y="2542314"/>
              <a:chExt cx="1272205" cy="483655"/>
            </a:xfrm>
          </p:grpSpPr>
          <p:sp>
            <p:nvSpPr>
              <p:cNvPr id="368" name="Google Shape;368;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69" name="Google Shape;369;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70" name="Google Shape;370;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71" name="Google Shape;371;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72" name="Google Shape;372;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73" name="Google Shape;373;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74" name="Google Shape;374;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75" name="Google Shape;375;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76" name="Google Shape;376;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77" name="Google Shape;377;p2"/>
            <p:cNvGrpSpPr/>
            <p:nvPr/>
          </p:nvGrpSpPr>
          <p:grpSpPr>
            <a:xfrm rot="7867532">
              <a:off x="8770486" y="3127218"/>
              <a:ext cx="1272205" cy="483655"/>
              <a:chOff x="9698182" y="2542314"/>
              <a:chExt cx="1272205" cy="483655"/>
            </a:xfrm>
          </p:grpSpPr>
          <p:sp>
            <p:nvSpPr>
              <p:cNvPr id="378" name="Google Shape;378;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79" name="Google Shape;379;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80" name="Google Shape;380;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81" name="Google Shape;381;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82" name="Google Shape;382;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83" name="Google Shape;383;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84" name="Google Shape;384;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85" name="Google Shape;385;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86" name="Google Shape;386;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87" name="Google Shape;387;p2"/>
            <p:cNvGrpSpPr/>
            <p:nvPr/>
          </p:nvGrpSpPr>
          <p:grpSpPr>
            <a:xfrm rot="5400000">
              <a:off x="9167725" y="3276655"/>
              <a:ext cx="1272205" cy="483655"/>
              <a:chOff x="9698182" y="2542314"/>
              <a:chExt cx="1272205" cy="483655"/>
            </a:xfrm>
          </p:grpSpPr>
          <p:sp>
            <p:nvSpPr>
              <p:cNvPr id="388" name="Google Shape;388;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89" name="Google Shape;389;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90" name="Google Shape;390;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91" name="Google Shape;391;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92" name="Google Shape;392;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93" name="Google Shape;393;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94" name="Google Shape;394;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95" name="Google Shape;395;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96" name="Google Shape;396;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97" name="Google Shape;397;p2"/>
            <p:cNvGrpSpPr/>
            <p:nvPr/>
          </p:nvGrpSpPr>
          <p:grpSpPr>
            <a:xfrm rot="2418912">
              <a:off x="9715223" y="3112328"/>
              <a:ext cx="1272205" cy="483655"/>
              <a:chOff x="9698182" y="2542314"/>
              <a:chExt cx="1272205" cy="483655"/>
            </a:xfrm>
          </p:grpSpPr>
          <p:sp>
            <p:nvSpPr>
              <p:cNvPr id="398" name="Google Shape;398;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99" name="Google Shape;399;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00" name="Google Shape;400;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01" name="Google Shape;401;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02" name="Google Shape;402;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03" name="Google Shape;403;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04" name="Google Shape;404;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05" name="Google Shape;405;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06" name="Google Shape;406;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sp>
        <p:nvSpPr>
          <p:cNvPr id="407" name="Google Shape;407;p2"/>
          <p:cNvSpPr/>
          <p:nvPr/>
        </p:nvSpPr>
        <p:spPr>
          <a:xfrm>
            <a:off x="9354376" y="2676267"/>
            <a:ext cx="288000" cy="288000"/>
          </a:xfrm>
          <a:prstGeom prst="ellipse">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nvGrpSpPr>
          <p:cNvPr id="408" name="Google Shape;408;p2"/>
          <p:cNvGrpSpPr/>
          <p:nvPr/>
        </p:nvGrpSpPr>
        <p:grpSpPr>
          <a:xfrm rot="-8205054">
            <a:off x="8648267" y="2342710"/>
            <a:ext cx="1272205" cy="483655"/>
            <a:chOff x="9698182" y="2542314"/>
            <a:chExt cx="1272205" cy="483655"/>
          </a:xfrm>
        </p:grpSpPr>
        <p:sp>
          <p:nvSpPr>
            <p:cNvPr id="409" name="Google Shape;409;p2"/>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10" name="Google Shape;410;p2"/>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11" name="Google Shape;411;p2"/>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12" name="Google Shape;412;p2"/>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13" name="Google Shape;413;p2"/>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14" name="Google Shape;414;p2"/>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15" name="Google Shape;415;p2"/>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16" name="Google Shape;416;p2"/>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17" name="Google Shape;417;p2"/>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418" name="Google Shape;418;p2"/>
          <p:cNvGrpSpPr/>
          <p:nvPr/>
        </p:nvGrpSpPr>
        <p:grpSpPr>
          <a:xfrm>
            <a:off x="7301649" y="1813632"/>
            <a:ext cx="773426" cy="496483"/>
            <a:chOff x="6504516" y="1784252"/>
            <a:chExt cx="773426" cy="496483"/>
          </a:xfrm>
        </p:grpSpPr>
        <p:sp>
          <p:nvSpPr>
            <p:cNvPr id="419" name="Google Shape;419;p2"/>
            <p:cNvSpPr/>
            <p:nvPr/>
          </p:nvSpPr>
          <p:spPr>
            <a:xfrm rot="-9880924">
              <a:off x="6774214" y="2127058"/>
              <a:ext cx="459634" cy="94647"/>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20" name="Google Shape;420;p2"/>
            <p:cNvSpPr/>
            <p:nvPr/>
          </p:nvSpPr>
          <p:spPr>
            <a:xfrm rot="8780763">
              <a:off x="6544455" y="2121559"/>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21" name="Google Shape;421;p2"/>
            <p:cNvSpPr/>
            <p:nvPr/>
          </p:nvSpPr>
          <p:spPr>
            <a:xfrm rot="5222704">
              <a:off x="6663404" y="1908192"/>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22" name="Google Shape;422;p2"/>
            <p:cNvSpPr/>
            <p:nvPr/>
          </p:nvSpPr>
          <p:spPr>
            <a:xfrm rot="-10207883">
              <a:off x="6527481" y="2036708"/>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23" name="Google Shape;423;p2"/>
            <p:cNvSpPr/>
            <p:nvPr/>
          </p:nvSpPr>
          <p:spPr>
            <a:xfrm rot="1890853">
              <a:off x="6549544" y="1933042"/>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24" name="Google Shape;424;p2"/>
            <p:cNvSpPr/>
            <p:nvPr/>
          </p:nvSpPr>
          <p:spPr>
            <a:xfrm rot="-9880924">
              <a:off x="6554913" y="2178854"/>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25" name="Google Shape;425;p2"/>
            <p:cNvSpPr/>
            <p:nvPr/>
          </p:nvSpPr>
          <p:spPr>
            <a:xfrm rot="-9880924">
              <a:off x="6508632" y="1987824"/>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26" name="Google Shape;426;p2"/>
            <p:cNvSpPr/>
            <p:nvPr/>
          </p:nvSpPr>
          <p:spPr>
            <a:xfrm rot="-9880924">
              <a:off x="6566235" y="187883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27" name="Google Shape;427;p2"/>
            <p:cNvSpPr/>
            <p:nvPr/>
          </p:nvSpPr>
          <p:spPr>
            <a:xfrm rot="-9880924">
              <a:off x="6750666" y="1788368"/>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28" name="Google Shape;428;p2"/>
            <p:cNvSpPr/>
            <p:nvPr/>
          </p:nvSpPr>
          <p:spPr>
            <a:xfrm>
              <a:off x="7205942" y="2179051"/>
              <a:ext cx="72000" cy="72000"/>
            </a:xfrm>
            <a:prstGeom prst="ellipse">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429" name="Google Shape;429;p2"/>
          <p:cNvGrpSpPr/>
          <p:nvPr/>
        </p:nvGrpSpPr>
        <p:grpSpPr>
          <a:xfrm rot="-1426562">
            <a:off x="6160670" y="1916005"/>
            <a:ext cx="773426" cy="496483"/>
            <a:chOff x="6504516" y="1784252"/>
            <a:chExt cx="773426" cy="496483"/>
          </a:xfrm>
        </p:grpSpPr>
        <p:sp>
          <p:nvSpPr>
            <p:cNvPr id="430" name="Google Shape;430;p2"/>
            <p:cNvSpPr/>
            <p:nvPr/>
          </p:nvSpPr>
          <p:spPr>
            <a:xfrm rot="-9880924">
              <a:off x="6774214" y="2127058"/>
              <a:ext cx="459634" cy="94647"/>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31" name="Google Shape;431;p2"/>
            <p:cNvSpPr/>
            <p:nvPr/>
          </p:nvSpPr>
          <p:spPr>
            <a:xfrm rot="8780763">
              <a:off x="6544455" y="2121559"/>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32" name="Google Shape;432;p2"/>
            <p:cNvSpPr/>
            <p:nvPr/>
          </p:nvSpPr>
          <p:spPr>
            <a:xfrm rot="5222704">
              <a:off x="6663404" y="1908192"/>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33" name="Google Shape;433;p2"/>
            <p:cNvSpPr/>
            <p:nvPr/>
          </p:nvSpPr>
          <p:spPr>
            <a:xfrm rot="-10207883">
              <a:off x="6527481" y="2036708"/>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34" name="Google Shape;434;p2"/>
            <p:cNvSpPr/>
            <p:nvPr/>
          </p:nvSpPr>
          <p:spPr>
            <a:xfrm rot="1890853">
              <a:off x="6549544" y="1933042"/>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35" name="Google Shape;435;p2"/>
            <p:cNvSpPr/>
            <p:nvPr/>
          </p:nvSpPr>
          <p:spPr>
            <a:xfrm rot="-9880924">
              <a:off x="6554913" y="2178854"/>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36" name="Google Shape;436;p2"/>
            <p:cNvSpPr/>
            <p:nvPr/>
          </p:nvSpPr>
          <p:spPr>
            <a:xfrm rot="-9880924">
              <a:off x="6508632" y="1987824"/>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37" name="Google Shape;437;p2"/>
            <p:cNvSpPr/>
            <p:nvPr/>
          </p:nvSpPr>
          <p:spPr>
            <a:xfrm rot="-9880924">
              <a:off x="6566235" y="187883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38" name="Google Shape;438;p2"/>
            <p:cNvSpPr/>
            <p:nvPr/>
          </p:nvSpPr>
          <p:spPr>
            <a:xfrm rot="-9880924">
              <a:off x="6750666" y="1788368"/>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39" name="Google Shape;439;p2"/>
            <p:cNvSpPr/>
            <p:nvPr/>
          </p:nvSpPr>
          <p:spPr>
            <a:xfrm>
              <a:off x="7205942" y="2179051"/>
              <a:ext cx="72000" cy="72000"/>
            </a:xfrm>
            <a:prstGeom prst="ellipse">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440" name="Google Shape;440;p2"/>
          <p:cNvGrpSpPr/>
          <p:nvPr/>
        </p:nvGrpSpPr>
        <p:grpSpPr>
          <a:xfrm rot="2177674">
            <a:off x="7554638" y="1187353"/>
            <a:ext cx="773426" cy="496483"/>
            <a:chOff x="6504516" y="1784252"/>
            <a:chExt cx="773426" cy="496483"/>
          </a:xfrm>
        </p:grpSpPr>
        <p:sp>
          <p:nvSpPr>
            <p:cNvPr id="441" name="Google Shape;441;p2"/>
            <p:cNvSpPr/>
            <p:nvPr/>
          </p:nvSpPr>
          <p:spPr>
            <a:xfrm rot="-9880924">
              <a:off x="6774214" y="2127058"/>
              <a:ext cx="459634" cy="94647"/>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42" name="Google Shape;442;p2"/>
            <p:cNvSpPr/>
            <p:nvPr/>
          </p:nvSpPr>
          <p:spPr>
            <a:xfrm rot="8780763">
              <a:off x="6544455" y="2121559"/>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43" name="Google Shape;443;p2"/>
            <p:cNvSpPr/>
            <p:nvPr/>
          </p:nvSpPr>
          <p:spPr>
            <a:xfrm rot="5222704">
              <a:off x="6663404" y="1908192"/>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44" name="Google Shape;444;p2"/>
            <p:cNvSpPr/>
            <p:nvPr/>
          </p:nvSpPr>
          <p:spPr>
            <a:xfrm rot="-10207883">
              <a:off x="6527481" y="2036708"/>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45" name="Google Shape;445;p2"/>
            <p:cNvSpPr/>
            <p:nvPr/>
          </p:nvSpPr>
          <p:spPr>
            <a:xfrm rot="1890853">
              <a:off x="6549544" y="1933042"/>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46" name="Google Shape;446;p2"/>
            <p:cNvSpPr/>
            <p:nvPr/>
          </p:nvSpPr>
          <p:spPr>
            <a:xfrm rot="-9880924">
              <a:off x="6554913" y="2178854"/>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47" name="Google Shape;447;p2"/>
            <p:cNvSpPr/>
            <p:nvPr/>
          </p:nvSpPr>
          <p:spPr>
            <a:xfrm rot="-9880924">
              <a:off x="6508632" y="1987824"/>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48" name="Google Shape;448;p2"/>
            <p:cNvSpPr/>
            <p:nvPr/>
          </p:nvSpPr>
          <p:spPr>
            <a:xfrm rot="-9880924">
              <a:off x="6566235" y="187883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49" name="Google Shape;449;p2"/>
            <p:cNvSpPr/>
            <p:nvPr/>
          </p:nvSpPr>
          <p:spPr>
            <a:xfrm rot="-9880924">
              <a:off x="6750666" y="1788368"/>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50" name="Google Shape;450;p2"/>
            <p:cNvSpPr/>
            <p:nvPr/>
          </p:nvSpPr>
          <p:spPr>
            <a:xfrm>
              <a:off x="7205942" y="2179051"/>
              <a:ext cx="72000" cy="72000"/>
            </a:xfrm>
            <a:prstGeom prst="ellipse">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451" name="Google Shape;451;p2"/>
          <p:cNvGrpSpPr/>
          <p:nvPr/>
        </p:nvGrpSpPr>
        <p:grpSpPr>
          <a:xfrm rot="751112">
            <a:off x="6639096" y="1321304"/>
            <a:ext cx="773426" cy="496483"/>
            <a:chOff x="6504516" y="1784252"/>
            <a:chExt cx="773426" cy="496483"/>
          </a:xfrm>
        </p:grpSpPr>
        <p:sp>
          <p:nvSpPr>
            <p:cNvPr id="452" name="Google Shape;452;p2"/>
            <p:cNvSpPr/>
            <p:nvPr/>
          </p:nvSpPr>
          <p:spPr>
            <a:xfrm rot="-9880924">
              <a:off x="6774214" y="2127058"/>
              <a:ext cx="459634" cy="94647"/>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53" name="Google Shape;453;p2"/>
            <p:cNvSpPr/>
            <p:nvPr/>
          </p:nvSpPr>
          <p:spPr>
            <a:xfrm rot="8780763">
              <a:off x="6544455" y="2121559"/>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54" name="Google Shape;454;p2"/>
            <p:cNvSpPr/>
            <p:nvPr/>
          </p:nvSpPr>
          <p:spPr>
            <a:xfrm rot="5222704">
              <a:off x="6663404" y="1908192"/>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55" name="Google Shape;455;p2"/>
            <p:cNvSpPr/>
            <p:nvPr/>
          </p:nvSpPr>
          <p:spPr>
            <a:xfrm rot="-10207883">
              <a:off x="6527481" y="2036708"/>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56" name="Google Shape;456;p2"/>
            <p:cNvSpPr/>
            <p:nvPr/>
          </p:nvSpPr>
          <p:spPr>
            <a:xfrm rot="1890853">
              <a:off x="6549544" y="1933042"/>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57" name="Google Shape;457;p2"/>
            <p:cNvSpPr/>
            <p:nvPr/>
          </p:nvSpPr>
          <p:spPr>
            <a:xfrm rot="-9880924">
              <a:off x="6554913" y="2178854"/>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58" name="Google Shape;458;p2"/>
            <p:cNvSpPr/>
            <p:nvPr/>
          </p:nvSpPr>
          <p:spPr>
            <a:xfrm rot="-9880924">
              <a:off x="6508632" y="1987824"/>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59" name="Google Shape;459;p2"/>
            <p:cNvSpPr/>
            <p:nvPr/>
          </p:nvSpPr>
          <p:spPr>
            <a:xfrm rot="-9880924">
              <a:off x="6566235" y="187883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60" name="Google Shape;460;p2"/>
            <p:cNvSpPr/>
            <p:nvPr/>
          </p:nvSpPr>
          <p:spPr>
            <a:xfrm rot="-9880924">
              <a:off x="6750666" y="1788368"/>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61" name="Google Shape;461;p2"/>
            <p:cNvSpPr/>
            <p:nvPr/>
          </p:nvSpPr>
          <p:spPr>
            <a:xfrm>
              <a:off x="7205942" y="2179051"/>
              <a:ext cx="72000" cy="72000"/>
            </a:xfrm>
            <a:prstGeom prst="ellipse">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462" name="Google Shape;462;p2"/>
          <p:cNvGrpSpPr/>
          <p:nvPr/>
        </p:nvGrpSpPr>
        <p:grpSpPr>
          <a:xfrm>
            <a:off x="5753121" y="1347790"/>
            <a:ext cx="773426" cy="496483"/>
            <a:chOff x="6504516" y="1784252"/>
            <a:chExt cx="773426" cy="496483"/>
          </a:xfrm>
        </p:grpSpPr>
        <p:sp>
          <p:nvSpPr>
            <p:cNvPr id="463" name="Google Shape;463;p2"/>
            <p:cNvSpPr/>
            <p:nvPr/>
          </p:nvSpPr>
          <p:spPr>
            <a:xfrm rot="-9880924">
              <a:off x="6774214" y="2127058"/>
              <a:ext cx="459634" cy="94647"/>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64" name="Google Shape;464;p2"/>
            <p:cNvSpPr/>
            <p:nvPr/>
          </p:nvSpPr>
          <p:spPr>
            <a:xfrm rot="8780763">
              <a:off x="6544455" y="2121559"/>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65" name="Google Shape;465;p2"/>
            <p:cNvSpPr/>
            <p:nvPr/>
          </p:nvSpPr>
          <p:spPr>
            <a:xfrm rot="5222704">
              <a:off x="6663404" y="1908192"/>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66" name="Google Shape;466;p2"/>
            <p:cNvSpPr/>
            <p:nvPr/>
          </p:nvSpPr>
          <p:spPr>
            <a:xfrm rot="-10207883">
              <a:off x="6527481" y="2036708"/>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67" name="Google Shape;467;p2"/>
            <p:cNvSpPr/>
            <p:nvPr/>
          </p:nvSpPr>
          <p:spPr>
            <a:xfrm rot="1890853">
              <a:off x="6549544" y="1933042"/>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68" name="Google Shape;468;p2"/>
            <p:cNvSpPr/>
            <p:nvPr/>
          </p:nvSpPr>
          <p:spPr>
            <a:xfrm rot="-9880924">
              <a:off x="6554913" y="2178854"/>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69" name="Google Shape;469;p2"/>
            <p:cNvSpPr/>
            <p:nvPr/>
          </p:nvSpPr>
          <p:spPr>
            <a:xfrm rot="-9880924">
              <a:off x="6508632" y="1987824"/>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70" name="Google Shape;470;p2"/>
            <p:cNvSpPr/>
            <p:nvPr/>
          </p:nvSpPr>
          <p:spPr>
            <a:xfrm rot="-9880924">
              <a:off x="6566235" y="187883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71" name="Google Shape;471;p2"/>
            <p:cNvSpPr/>
            <p:nvPr/>
          </p:nvSpPr>
          <p:spPr>
            <a:xfrm rot="-9880924">
              <a:off x="6750666" y="1788368"/>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72" name="Google Shape;472;p2"/>
            <p:cNvSpPr/>
            <p:nvPr/>
          </p:nvSpPr>
          <p:spPr>
            <a:xfrm>
              <a:off x="7205942" y="2179051"/>
              <a:ext cx="72000" cy="72000"/>
            </a:xfrm>
            <a:prstGeom prst="ellipse">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80_Dandelion_Template_SlidesMania_12">
  <p:cSld name="0080_Dandelion_Template_SlidesMania_12">
    <p:spTree>
      <p:nvGrpSpPr>
        <p:cNvPr id="3382" name="Shape 3382"/>
        <p:cNvGrpSpPr/>
        <p:nvPr/>
      </p:nvGrpSpPr>
      <p:grpSpPr>
        <a:xfrm>
          <a:off x="0" y="0"/>
          <a:ext cx="0" cy="0"/>
          <a:chOff x="0" y="0"/>
          <a:chExt cx="0" cy="0"/>
        </a:xfrm>
      </p:grpSpPr>
      <p:cxnSp>
        <p:nvCxnSpPr>
          <p:cNvPr id="3383" name="Google Shape;3383;p11"/>
          <p:cNvCxnSpPr/>
          <p:nvPr/>
        </p:nvCxnSpPr>
        <p:spPr>
          <a:xfrm flipH="1" rot="10800000">
            <a:off x="0" y="6557820"/>
            <a:ext cx="7647709" cy="1"/>
          </a:xfrm>
          <a:prstGeom prst="straightConnector1">
            <a:avLst/>
          </a:prstGeom>
          <a:noFill/>
          <a:ln cap="flat" cmpd="sng" w="12700">
            <a:solidFill>
              <a:schemeClr val="lt1"/>
            </a:solidFill>
            <a:prstDash val="solid"/>
            <a:miter lim="800000"/>
            <a:headEnd len="sm" w="sm" type="none"/>
            <a:tailEnd len="sm" w="sm" type="none"/>
          </a:ln>
        </p:spPr>
      </p:cxnSp>
      <p:cxnSp>
        <p:nvCxnSpPr>
          <p:cNvPr id="3384" name="Google Shape;3384;p11"/>
          <p:cNvCxnSpPr/>
          <p:nvPr/>
        </p:nvCxnSpPr>
        <p:spPr>
          <a:xfrm rot="10800000">
            <a:off x="7652326" y="0"/>
            <a:ext cx="0" cy="6557820"/>
          </a:xfrm>
          <a:prstGeom prst="straightConnector1">
            <a:avLst/>
          </a:prstGeom>
          <a:noFill/>
          <a:ln cap="flat" cmpd="sng" w="12700">
            <a:solidFill>
              <a:schemeClr val="lt1"/>
            </a:solidFill>
            <a:prstDash val="solid"/>
            <a:miter lim="800000"/>
            <a:headEnd len="sm" w="sm" type="none"/>
            <a:tailEnd len="sm" w="sm" type="none"/>
          </a:ln>
        </p:spPr>
      </p:cxnSp>
      <p:cxnSp>
        <p:nvCxnSpPr>
          <p:cNvPr id="3385" name="Google Shape;3385;p11"/>
          <p:cNvCxnSpPr/>
          <p:nvPr/>
        </p:nvCxnSpPr>
        <p:spPr>
          <a:xfrm flipH="1">
            <a:off x="6742022" y="290752"/>
            <a:ext cx="5449978" cy="7949"/>
          </a:xfrm>
          <a:prstGeom prst="straightConnector1">
            <a:avLst/>
          </a:prstGeom>
          <a:noFill/>
          <a:ln cap="flat" cmpd="sng" w="12700">
            <a:solidFill>
              <a:schemeClr val="lt1"/>
            </a:solidFill>
            <a:prstDash val="solid"/>
            <a:miter lim="800000"/>
            <a:headEnd len="sm" w="sm" type="none"/>
            <a:tailEnd len="sm" w="sm" type="none"/>
          </a:ln>
        </p:spPr>
      </p:cxnSp>
      <p:cxnSp>
        <p:nvCxnSpPr>
          <p:cNvPr id="3386" name="Google Shape;3386;p11"/>
          <p:cNvCxnSpPr/>
          <p:nvPr/>
        </p:nvCxnSpPr>
        <p:spPr>
          <a:xfrm>
            <a:off x="6742021" y="300180"/>
            <a:ext cx="0" cy="6557820"/>
          </a:xfrm>
          <a:prstGeom prst="straightConnector1">
            <a:avLst/>
          </a:prstGeom>
          <a:noFill/>
          <a:ln cap="flat" cmpd="sng" w="12700">
            <a:solidFill>
              <a:schemeClr val="lt1"/>
            </a:solidFill>
            <a:prstDash val="solid"/>
            <a:miter lim="800000"/>
            <a:headEnd len="sm" w="sm" type="none"/>
            <a:tailEnd len="sm" w="sm" type="none"/>
          </a:ln>
        </p:spPr>
      </p:cxnSp>
      <p:grpSp>
        <p:nvGrpSpPr>
          <p:cNvPr id="3387" name="Google Shape;3387;p11"/>
          <p:cNvGrpSpPr/>
          <p:nvPr/>
        </p:nvGrpSpPr>
        <p:grpSpPr>
          <a:xfrm>
            <a:off x="1017897" y="2094568"/>
            <a:ext cx="4365452" cy="3647393"/>
            <a:chOff x="6679233" y="1947864"/>
            <a:chExt cx="3956390" cy="3325308"/>
          </a:xfrm>
        </p:grpSpPr>
        <p:grpSp>
          <p:nvGrpSpPr>
            <p:cNvPr id="3388" name="Google Shape;3388;p11"/>
            <p:cNvGrpSpPr/>
            <p:nvPr/>
          </p:nvGrpSpPr>
          <p:grpSpPr>
            <a:xfrm>
              <a:off x="7996353" y="4725653"/>
              <a:ext cx="1329018" cy="547519"/>
              <a:chOff x="7059880" y="5060917"/>
              <a:chExt cx="1329018" cy="547519"/>
            </a:xfrm>
          </p:grpSpPr>
          <p:sp>
            <p:nvSpPr>
              <p:cNvPr id="3389" name="Google Shape;3389;p11"/>
              <p:cNvSpPr/>
              <p:nvPr/>
            </p:nvSpPr>
            <p:spPr>
              <a:xfrm rot="10800000">
                <a:off x="7059880" y="5578387"/>
                <a:ext cx="1322149" cy="30049"/>
              </a:xfrm>
              <a:prstGeom prst="trapezoid">
                <a:avLst>
                  <a:gd fmla="val 142327" name="adj"/>
                </a:avLst>
              </a:prstGeom>
              <a:noFill/>
              <a:ln cap="flat" cmpd="sng" w="12700">
                <a:solidFill>
                  <a:schemeClr val="lt1"/>
                </a:solidFill>
                <a:prstDash val="solid"/>
                <a:miter lim="800000"/>
                <a:headEnd len="sm" w="sm" type="none"/>
                <a:tailEnd len="sm" w="sm" type="none"/>
              </a:ln>
              <a:effectLst>
                <a:outerShdw blurRad="63500" sx="102000" rotWithShape="0" algn="ctr" sy="102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90" name="Google Shape;3390;p11"/>
              <p:cNvSpPr/>
              <p:nvPr/>
            </p:nvSpPr>
            <p:spPr>
              <a:xfrm>
                <a:off x="7187465" y="5060917"/>
                <a:ext cx="1066979" cy="428532"/>
              </a:xfrm>
              <a:prstGeom prst="trapezoid">
                <a:avLst>
                  <a:gd fmla="val 15083" name="adj"/>
                </a:avLst>
              </a:prstGeom>
              <a:noFill/>
              <a:ln cap="flat" cmpd="sng" w="12700">
                <a:solidFill>
                  <a:schemeClr val="lt1"/>
                </a:solidFill>
                <a:prstDash val="solid"/>
                <a:miter lim="800000"/>
                <a:headEnd len="sm" w="sm" type="none"/>
                <a:tailEnd len="sm" w="sm" type="none"/>
              </a:ln>
              <a:effectLst>
                <a:outerShdw blurRad="63500" sx="102000" rotWithShape="0" algn="ctr" sy="102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91" name="Google Shape;3391;p11"/>
              <p:cNvSpPr/>
              <p:nvPr/>
            </p:nvSpPr>
            <p:spPr>
              <a:xfrm>
                <a:off x="7066749" y="5488243"/>
                <a:ext cx="1322149" cy="93458"/>
              </a:xfrm>
              <a:prstGeom prst="trapezoid">
                <a:avLst>
                  <a:gd fmla="val 142327" name="adj"/>
                </a:avLst>
              </a:prstGeom>
              <a:noFill/>
              <a:ln cap="flat" cmpd="sng" w="12700">
                <a:solidFill>
                  <a:schemeClr val="lt1"/>
                </a:solidFill>
                <a:prstDash val="solid"/>
                <a:miter lim="800000"/>
                <a:headEnd len="sm" w="sm" type="none"/>
                <a:tailEnd len="sm" w="sm" type="none"/>
              </a:ln>
              <a:effectLst>
                <a:outerShdw blurRad="63500" sx="102000" rotWithShape="0" algn="ctr" sy="102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392" name="Google Shape;3392;p11"/>
            <p:cNvGrpSpPr/>
            <p:nvPr/>
          </p:nvGrpSpPr>
          <p:grpSpPr>
            <a:xfrm>
              <a:off x="6679233" y="1947864"/>
              <a:ext cx="3956390" cy="2777789"/>
              <a:chOff x="5742760" y="2283128"/>
              <a:chExt cx="3956390" cy="2777789"/>
            </a:xfrm>
          </p:grpSpPr>
          <p:sp>
            <p:nvSpPr>
              <p:cNvPr id="3393" name="Google Shape;3393;p11"/>
              <p:cNvSpPr/>
              <p:nvPr/>
            </p:nvSpPr>
            <p:spPr>
              <a:xfrm>
                <a:off x="5742760" y="2283128"/>
                <a:ext cx="3956390" cy="2777789"/>
              </a:xfrm>
              <a:prstGeom prst="roundRect">
                <a:avLst>
                  <a:gd fmla="val 3377" name="adj"/>
                </a:avLst>
              </a:prstGeom>
              <a:noFill/>
              <a:ln cap="flat" cmpd="sng" w="12700">
                <a:solidFill>
                  <a:schemeClr val="lt1"/>
                </a:solidFill>
                <a:prstDash val="solid"/>
                <a:miter lim="800000"/>
                <a:headEnd len="sm" w="sm" type="none"/>
                <a:tailEnd len="sm" w="sm" type="none"/>
              </a:ln>
              <a:effectLst>
                <a:outerShdw blurRad="63500" sx="102000" rotWithShape="0" algn="ctr" sy="102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94" name="Google Shape;3394;p11"/>
              <p:cNvSpPr/>
              <p:nvPr/>
            </p:nvSpPr>
            <p:spPr>
              <a:xfrm rot="10800000">
                <a:off x="5742760" y="4752496"/>
                <a:ext cx="3956390" cy="308419"/>
              </a:xfrm>
              <a:prstGeom prst="round2SameRect">
                <a:avLst>
                  <a:gd fmla="val 19571" name="adj1"/>
                  <a:gd fmla="val 0" name="adj2"/>
                </a:avLst>
              </a:prstGeom>
              <a:noFill/>
              <a:ln cap="flat" cmpd="sng" w="12700">
                <a:solidFill>
                  <a:schemeClr val="lt1"/>
                </a:solidFill>
                <a:prstDash val="solid"/>
                <a:miter lim="800000"/>
                <a:headEnd len="sm" w="sm" type="none"/>
                <a:tailEnd len="sm" w="sm" type="none"/>
              </a:ln>
              <a:effectLst>
                <a:outerShdw blurRad="63500" sx="102000" rotWithShape="0" algn="ctr" sy="102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sp>
        <p:nvSpPr>
          <p:cNvPr id="3395" name="Google Shape;3395;p11"/>
          <p:cNvSpPr/>
          <p:nvPr>
            <p:ph idx="2" type="pic"/>
          </p:nvPr>
        </p:nvSpPr>
        <p:spPr>
          <a:xfrm>
            <a:off x="1129257" y="2323012"/>
            <a:ext cx="4157889" cy="2322840"/>
          </a:xfrm>
          <a:prstGeom prst="rect">
            <a:avLst/>
          </a:prstGeom>
          <a:no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lvl1pPr lvl="0" marR="0" rtl="0" algn="l">
              <a:lnSpc>
                <a:spcPct val="90000"/>
              </a:lnSpc>
              <a:spcBef>
                <a:spcPts val="1000"/>
              </a:spcBef>
              <a:spcAft>
                <a:spcPts val="0"/>
              </a:spcAft>
              <a:buClr>
                <a:srgbClr val="F2EBE0"/>
              </a:buClr>
              <a:buSzPts val="2800"/>
              <a:buFont typeface="Arial"/>
              <a:buNone/>
              <a:defRPr b="0" i="0" sz="2800" u="none" cap="none" strike="noStrike">
                <a:solidFill>
                  <a:srgbClr val="F2EBE0"/>
                </a:solidFill>
                <a:latin typeface="Calibri"/>
                <a:ea typeface="Calibri"/>
                <a:cs typeface="Calibri"/>
                <a:sym typeface="Calibri"/>
              </a:defRPr>
            </a:lvl1pPr>
            <a:lvl2pPr lvl="1"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lvl="2"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lvl="3"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lvl="4"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lvl="5"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lvl="6"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lvl="7"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lvl="8"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3396" name="Google Shape;3396;p11"/>
          <p:cNvSpPr/>
          <p:nvPr/>
        </p:nvSpPr>
        <p:spPr>
          <a:xfrm>
            <a:off x="3146622" y="2148748"/>
            <a:ext cx="108000" cy="108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97" name="Google Shape;3397;p11"/>
          <p:cNvSpPr txBox="1"/>
          <p:nvPr>
            <p:ph idx="1" type="body"/>
          </p:nvPr>
        </p:nvSpPr>
        <p:spPr>
          <a:xfrm>
            <a:off x="8091540" y="3436949"/>
            <a:ext cx="3629879" cy="2877904"/>
          </a:xfrm>
          <a:prstGeom prst="rect">
            <a:avLst/>
          </a:prstGeom>
          <a:noFill/>
          <a:ln>
            <a:noFill/>
          </a:ln>
        </p:spPr>
        <p:txBody>
          <a:bodyPr anchorCtr="0" anchor="ctr" bIns="45700" lIns="91425" spcFirstLastPara="1" rIns="91425" wrap="square" tIns="45700">
            <a:noAutofit/>
          </a:bodyPr>
          <a:lstStyle>
            <a:lvl1pPr indent="-228600" lvl="0" marL="457200" marR="0" rtl="0" algn="r">
              <a:lnSpc>
                <a:spcPct val="90000"/>
              </a:lnSpc>
              <a:spcBef>
                <a:spcPts val="1000"/>
              </a:spcBef>
              <a:spcAft>
                <a:spcPts val="0"/>
              </a:spcAft>
              <a:buClr>
                <a:schemeClr val="lt1"/>
              </a:buClr>
              <a:buSzPts val="2400"/>
              <a:buFont typeface="Arial"/>
              <a:buNone/>
              <a:defRPr b="0" i="0" sz="24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3398" name="Google Shape;3398;p11"/>
          <p:cNvSpPr txBox="1"/>
          <p:nvPr>
            <p:ph idx="3" type="body"/>
          </p:nvPr>
        </p:nvSpPr>
        <p:spPr>
          <a:xfrm>
            <a:off x="9374916" y="451933"/>
            <a:ext cx="215330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lvl1pPr indent="-482600" lvl="0" marL="457200" marR="0" rtl="0" algn="r">
              <a:lnSpc>
                <a:spcPct val="90000"/>
              </a:lnSpc>
              <a:spcBef>
                <a:spcPts val="1000"/>
              </a:spcBef>
              <a:spcAft>
                <a:spcPts val="0"/>
              </a:spcAft>
              <a:buClr>
                <a:schemeClr val="lt1"/>
              </a:buClr>
              <a:buSzPts val="4000"/>
              <a:buFont typeface="Arial"/>
              <a:buChar char="•"/>
              <a:defRPr b="1" i="0" sz="4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80_Dandelion_Template_SlidesMania_13">
  <p:cSld name="0080_Dandelion_Template_SlidesMania_13">
    <p:spTree>
      <p:nvGrpSpPr>
        <p:cNvPr id="3399" name="Shape 3399"/>
        <p:cNvGrpSpPr/>
        <p:nvPr/>
      </p:nvGrpSpPr>
      <p:grpSpPr>
        <a:xfrm>
          <a:off x="0" y="0"/>
          <a:ext cx="0" cy="0"/>
          <a:chOff x="0" y="0"/>
          <a:chExt cx="0" cy="0"/>
        </a:xfrm>
      </p:grpSpPr>
      <p:grpSp>
        <p:nvGrpSpPr>
          <p:cNvPr id="3400" name="Google Shape;3400;p12"/>
          <p:cNvGrpSpPr/>
          <p:nvPr/>
        </p:nvGrpSpPr>
        <p:grpSpPr>
          <a:xfrm>
            <a:off x="0" y="0"/>
            <a:ext cx="5264720" cy="6557821"/>
            <a:chOff x="0" y="0"/>
            <a:chExt cx="7652326" cy="6557821"/>
          </a:xfrm>
        </p:grpSpPr>
        <p:cxnSp>
          <p:nvCxnSpPr>
            <p:cNvPr id="3401" name="Google Shape;3401;p12"/>
            <p:cNvCxnSpPr/>
            <p:nvPr/>
          </p:nvCxnSpPr>
          <p:spPr>
            <a:xfrm flipH="1" rot="10800000">
              <a:off x="0" y="6557820"/>
              <a:ext cx="7647709" cy="1"/>
            </a:xfrm>
            <a:prstGeom prst="straightConnector1">
              <a:avLst/>
            </a:prstGeom>
            <a:noFill/>
            <a:ln cap="flat" cmpd="sng" w="12700">
              <a:solidFill>
                <a:schemeClr val="lt1"/>
              </a:solidFill>
              <a:prstDash val="solid"/>
              <a:miter lim="800000"/>
              <a:headEnd len="sm" w="sm" type="none"/>
              <a:tailEnd len="sm" w="sm" type="none"/>
            </a:ln>
          </p:spPr>
        </p:cxnSp>
        <p:cxnSp>
          <p:nvCxnSpPr>
            <p:cNvPr id="3402" name="Google Shape;3402;p12"/>
            <p:cNvCxnSpPr/>
            <p:nvPr/>
          </p:nvCxnSpPr>
          <p:spPr>
            <a:xfrm rot="10800000">
              <a:off x="7652326" y="0"/>
              <a:ext cx="0" cy="6557820"/>
            </a:xfrm>
            <a:prstGeom prst="straightConnector1">
              <a:avLst/>
            </a:prstGeom>
            <a:noFill/>
            <a:ln cap="flat" cmpd="sng" w="12700">
              <a:solidFill>
                <a:schemeClr val="lt1"/>
              </a:solidFill>
              <a:prstDash val="solid"/>
              <a:miter lim="800000"/>
              <a:headEnd len="sm" w="sm" type="none"/>
              <a:tailEnd len="sm" w="sm" type="none"/>
            </a:ln>
          </p:spPr>
        </p:cxnSp>
      </p:grpSp>
      <p:grpSp>
        <p:nvGrpSpPr>
          <p:cNvPr id="3403" name="Google Shape;3403;p12"/>
          <p:cNvGrpSpPr/>
          <p:nvPr/>
        </p:nvGrpSpPr>
        <p:grpSpPr>
          <a:xfrm>
            <a:off x="4608945" y="290752"/>
            <a:ext cx="7583055" cy="6567248"/>
            <a:chOff x="6742021" y="290752"/>
            <a:chExt cx="5449979" cy="6567248"/>
          </a:xfrm>
        </p:grpSpPr>
        <p:cxnSp>
          <p:nvCxnSpPr>
            <p:cNvPr id="3404" name="Google Shape;3404;p12"/>
            <p:cNvCxnSpPr/>
            <p:nvPr/>
          </p:nvCxnSpPr>
          <p:spPr>
            <a:xfrm flipH="1">
              <a:off x="6742022" y="290752"/>
              <a:ext cx="5449978" cy="7949"/>
            </a:xfrm>
            <a:prstGeom prst="straightConnector1">
              <a:avLst/>
            </a:prstGeom>
            <a:noFill/>
            <a:ln cap="flat" cmpd="sng" w="12700">
              <a:solidFill>
                <a:schemeClr val="lt1"/>
              </a:solidFill>
              <a:prstDash val="solid"/>
              <a:miter lim="800000"/>
              <a:headEnd len="sm" w="sm" type="none"/>
              <a:tailEnd len="sm" w="sm" type="none"/>
            </a:ln>
          </p:spPr>
        </p:cxnSp>
        <p:cxnSp>
          <p:nvCxnSpPr>
            <p:cNvPr id="3405" name="Google Shape;3405;p12"/>
            <p:cNvCxnSpPr/>
            <p:nvPr/>
          </p:nvCxnSpPr>
          <p:spPr>
            <a:xfrm>
              <a:off x="6742021" y="300180"/>
              <a:ext cx="0" cy="6557820"/>
            </a:xfrm>
            <a:prstGeom prst="straightConnector1">
              <a:avLst/>
            </a:prstGeom>
            <a:noFill/>
            <a:ln cap="flat" cmpd="sng" w="12700">
              <a:solidFill>
                <a:schemeClr val="lt1"/>
              </a:solidFill>
              <a:prstDash val="solid"/>
              <a:miter lim="800000"/>
              <a:headEnd len="sm" w="sm" type="none"/>
              <a:tailEnd len="sm" w="sm" type="none"/>
            </a:ln>
          </p:spPr>
        </p:cxnSp>
      </p:grpSp>
      <p:sp>
        <p:nvSpPr>
          <p:cNvPr id="3406" name="Google Shape;3406;p12"/>
          <p:cNvSpPr/>
          <p:nvPr/>
        </p:nvSpPr>
        <p:spPr>
          <a:xfrm>
            <a:off x="6785717" y="2541338"/>
            <a:ext cx="4319820" cy="2813336"/>
          </a:xfrm>
          <a:prstGeom prst="roundRect">
            <a:avLst>
              <a:gd fmla="val 4487" name="adj"/>
            </a:avLst>
          </a:pr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407" name="Google Shape;3407;p12"/>
          <p:cNvGrpSpPr/>
          <p:nvPr/>
        </p:nvGrpSpPr>
        <p:grpSpPr>
          <a:xfrm>
            <a:off x="6135569" y="5357843"/>
            <a:ext cx="5622615" cy="94147"/>
            <a:chOff x="1059475" y="5015277"/>
            <a:chExt cx="5622615" cy="188294"/>
          </a:xfrm>
        </p:grpSpPr>
        <p:sp>
          <p:nvSpPr>
            <p:cNvPr id="3408" name="Google Shape;3408;p12"/>
            <p:cNvSpPr/>
            <p:nvPr/>
          </p:nvSpPr>
          <p:spPr>
            <a:xfrm>
              <a:off x="1059475" y="5015277"/>
              <a:ext cx="5622615" cy="188294"/>
            </a:xfrm>
            <a:prstGeom prst="roundRect">
              <a:avLst>
                <a:gd fmla="val 35520" name="adj"/>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09" name="Google Shape;3409;p12"/>
            <p:cNvSpPr/>
            <p:nvPr/>
          </p:nvSpPr>
          <p:spPr>
            <a:xfrm>
              <a:off x="3354359" y="5020473"/>
              <a:ext cx="1030351" cy="131148"/>
            </a:xfrm>
            <a:custGeom>
              <a:rect b="b" l="l" r="r" t="t"/>
              <a:pathLst>
                <a:path extrusionOk="0" h="131148" w="1030351">
                  <a:moveTo>
                    <a:pt x="0" y="0"/>
                  </a:moveTo>
                  <a:lnTo>
                    <a:pt x="1030351" y="0"/>
                  </a:lnTo>
                  <a:lnTo>
                    <a:pt x="995408" y="51827"/>
                  </a:lnTo>
                  <a:cubicBezTo>
                    <a:pt x="946399" y="100836"/>
                    <a:pt x="878694" y="131148"/>
                    <a:pt x="803909" y="131148"/>
                  </a:cubicBezTo>
                  <a:lnTo>
                    <a:pt x="226441" y="131148"/>
                  </a:lnTo>
                  <a:cubicBezTo>
                    <a:pt x="151656" y="131148"/>
                    <a:pt x="83951" y="100836"/>
                    <a:pt x="34942" y="51827"/>
                  </a:cubicBezTo>
                  <a:close/>
                </a:path>
              </a:pathLst>
            </a:cu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410" name="Google Shape;3410;p12"/>
          <p:cNvSpPr/>
          <p:nvPr/>
        </p:nvSpPr>
        <p:spPr>
          <a:xfrm>
            <a:off x="8862741" y="2626825"/>
            <a:ext cx="108000" cy="108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11" name="Google Shape;3411;p12"/>
          <p:cNvSpPr/>
          <p:nvPr>
            <p:ph idx="2" type="pic"/>
          </p:nvPr>
        </p:nvSpPr>
        <p:spPr>
          <a:xfrm>
            <a:off x="6866682" y="2802082"/>
            <a:ext cx="4157889" cy="2322840"/>
          </a:xfrm>
          <a:prstGeom prst="rect">
            <a:avLst/>
          </a:prstGeom>
          <a:no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lvl1pPr lvl="0" marR="0" rtl="0" algn="l">
              <a:lnSpc>
                <a:spcPct val="90000"/>
              </a:lnSpc>
              <a:spcBef>
                <a:spcPts val="1000"/>
              </a:spcBef>
              <a:spcAft>
                <a:spcPts val="0"/>
              </a:spcAft>
              <a:buClr>
                <a:srgbClr val="F2EBE0"/>
              </a:buClr>
              <a:buSzPts val="2800"/>
              <a:buFont typeface="Arial"/>
              <a:buNone/>
              <a:defRPr b="0" i="0" sz="2800" u="none" cap="none" strike="noStrike">
                <a:solidFill>
                  <a:srgbClr val="F2EBE0"/>
                </a:solidFill>
                <a:latin typeface="Calibri"/>
                <a:ea typeface="Calibri"/>
                <a:cs typeface="Calibri"/>
                <a:sym typeface="Calibri"/>
              </a:defRPr>
            </a:lvl1pPr>
            <a:lvl2pPr lvl="1"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lvl="2"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lvl="3"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lvl="4"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lvl="5"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lvl="6"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lvl="7"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lvl="8"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3412" name="Google Shape;3412;p12"/>
          <p:cNvSpPr txBox="1"/>
          <p:nvPr>
            <p:ph idx="1" type="body"/>
          </p:nvPr>
        </p:nvSpPr>
        <p:spPr>
          <a:xfrm>
            <a:off x="255327" y="3379737"/>
            <a:ext cx="3629879" cy="2877904"/>
          </a:xfrm>
          <a:prstGeom prst="rect">
            <a:avLst/>
          </a:prstGeom>
          <a:noFill/>
          <a:ln>
            <a:noFill/>
          </a:ln>
        </p:spPr>
        <p:txBody>
          <a:bodyPr anchorCtr="0" anchor="ctr" bIns="45700" lIns="91425" spcFirstLastPara="1" rIns="91425" wrap="square" tIns="45700">
            <a:noAutofit/>
          </a:bodyPr>
          <a:lstStyle>
            <a:lvl1pPr indent="-228600" lvl="0" marL="457200" marR="0" rtl="0" algn="l">
              <a:lnSpc>
                <a:spcPct val="90000"/>
              </a:lnSpc>
              <a:spcBef>
                <a:spcPts val="1000"/>
              </a:spcBef>
              <a:spcAft>
                <a:spcPts val="0"/>
              </a:spcAft>
              <a:buClr>
                <a:schemeClr val="lt1"/>
              </a:buClr>
              <a:buSzPts val="2400"/>
              <a:buFont typeface="Arial"/>
              <a:buNone/>
              <a:defRPr b="0" i="0" sz="24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3413" name="Google Shape;3413;p12"/>
          <p:cNvSpPr txBox="1"/>
          <p:nvPr>
            <p:ph idx="3" type="body"/>
          </p:nvPr>
        </p:nvSpPr>
        <p:spPr>
          <a:xfrm>
            <a:off x="313958" y="252581"/>
            <a:ext cx="215330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lvl1pPr indent="-482600" lvl="0" marL="457200" marR="0" rtl="0" algn="l">
              <a:lnSpc>
                <a:spcPct val="90000"/>
              </a:lnSpc>
              <a:spcBef>
                <a:spcPts val="1000"/>
              </a:spcBef>
              <a:spcAft>
                <a:spcPts val="0"/>
              </a:spcAft>
              <a:buClr>
                <a:schemeClr val="lt1"/>
              </a:buClr>
              <a:buSzPts val="4000"/>
              <a:buFont typeface="Arial"/>
              <a:buChar char="•"/>
              <a:defRPr b="1" i="0" sz="4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80_Dandelion_Template_SlidesMania_14">
  <p:cSld name="0080_Dandelion_Template_SlidesMania_14">
    <p:spTree>
      <p:nvGrpSpPr>
        <p:cNvPr id="3414" name="Shape 3414"/>
        <p:cNvGrpSpPr/>
        <p:nvPr/>
      </p:nvGrpSpPr>
      <p:grpSpPr>
        <a:xfrm>
          <a:off x="0" y="0"/>
          <a:ext cx="0" cy="0"/>
          <a:chOff x="0" y="0"/>
          <a:chExt cx="0" cy="0"/>
        </a:xfrm>
      </p:grpSpPr>
      <p:cxnSp>
        <p:nvCxnSpPr>
          <p:cNvPr id="3415" name="Google Shape;3415;p13"/>
          <p:cNvCxnSpPr/>
          <p:nvPr/>
        </p:nvCxnSpPr>
        <p:spPr>
          <a:xfrm flipH="1" rot="10800000">
            <a:off x="0" y="6557820"/>
            <a:ext cx="7647709" cy="1"/>
          </a:xfrm>
          <a:prstGeom prst="straightConnector1">
            <a:avLst/>
          </a:prstGeom>
          <a:noFill/>
          <a:ln cap="flat" cmpd="sng" w="12700">
            <a:solidFill>
              <a:schemeClr val="lt1"/>
            </a:solidFill>
            <a:prstDash val="solid"/>
            <a:miter lim="800000"/>
            <a:headEnd len="sm" w="sm" type="none"/>
            <a:tailEnd len="sm" w="sm" type="none"/>
          </a:ln>
        </p:spPr>
      </p:cxnSp>
      <p:cxnSp>
        <p:nvCxnSpPr>
          <p:cNvPr id="3416" name="Google Shape;3416;p13"/>
          <p:cNvCxnSpPr/>
          <p:nvPr/>
        </p:nvCxnSpPr>
        <p:spPr>
          <a:xfrm rot="10800000">
            <a:off x="7652326" y="0"/>
            <a:ext cx="0" cy="6557820"/>
          </a:xfrm>
          <a:prstGeom prst="straightConnector1">
            <a:avLst/>
          </a:prstGeom>
          <a:noFill/>
          <a:ln cap="flat" cmpd="sng" w="12700">
            <a:solidFill>
              <a:schemeClr val="lt1"/>
            </a:solidFill>
            <a:prstDash val="solid"/>
            <a:miter lim="800000"/>
            <a:headEnd len="sm" w="sm" type="none"/>
            <a:tailEnd len="sm" w="sm" type="none"/>
          </a:ln>
        </p:spPr>
      </p:cxnSp>
      <p:cxnSp>
        <p:nvCxnSpPr>
          <p:cNvPr id="3417" name="Google Shape;3417;p13"/>
          <p:cNvCxnSpPr/>
          <p:nvPr/>
        </p:nvCxnSpPr>
        <p:spPr>
          <a:xfrm flipH="1">
            <a:off x="6742022" y="290752"/>
            <a:ext cx="5449978" cy="7949"/>
          </a:xfrm>
          <a:prstGeom prst="straightConnector1">
            <a:avLst/>
          </a:prstGeom>
          <a:noFill/>
          <a:ln cap="flat" cmpd="sng" w="12700">
            <a:solidFill>
              <a:schemeClr val="lt1"/>
            </a:solidFill>
            <a:prstDash val="solid"/>
            <a:miter lim="800000"/>
            <a:headEnd len="sm" w="sm" type="none"/>
            <a:tailEnd len="sm" w="sm" type="none"/>
          </a:ln>
        </p:spPr>
      </p:cxnSp>
      <p:cxnSp>
        <p:nvCxnSpPr>
          <p:cNvPr id="3418" name="Google Shape;3418;p13"/>
          <p:cNvCxnSpPr/>
          <p:nvPr/>
        </p:nvCxnSpPr>
        <p:spPr>
          <a:xfrm>
            <a:off x="6742021" y="300180"/>
            <a:ext cx="0" cy="6557820"/>
          </a:xfrm>
          <a:prstGeom prst="straightConnector1">
            <a:avLst/>
          </a:prstGeom>
          <a:noFill/>
          <a:ln cap="flat" cmpd="sng" w="12700">
            <a:solidFill>
              <a:schemeClr val="lt1"/>
            </a:solidFill>
            <a:prstDash val="solid"/>
            <a:miter lim="800000"/>
            <a:headEnd len="sm" w="sm" type="none"/>
            <a:tailEnd len="sm" w="sm" type="none"/>
          </a:ln>
        </p:spPr>
      </p:cxnSp>
      <p:sp>
        <p:nvSpPr>
          <p:cNvPr id="3419" name="Google Shape;3419;p13"/>
          <p:cNvSpPr/>
          <p:nvPr/>
        </p:nvSpPr>
        <p:spPr>
          <a:xfrm>
            <a:off x="2062178" y="1125258"/>
            <a:ext cx="2387971" cy="4396598"/>
          </a:xfrm>
          <a:prstGeom prst="roundRect">
            <a:avLst>
              <a:gd fmla="val 4487" name="adj"/>
            </a:avLst>
          </a:prstGeom>
          <a:noFill/>
          <a:ln cap="flat" cmpd="sng" w="19050">
            <a:solidFill>
              <a:schemeClr val="lt1"/>
            </a:solidFill>
            <a:prstDash val="solid"/>
            <a:miter lim="800000"/>
            <a:headEnd len="sm" w="sm" type="none"/>
            <a:tailEnd len="sm" w="sm" type="none"/>
          </a:ln>
          <a:effectLst>
            <a:outerShdw blurRad="50800" rotWithShape="0" algn="tl" dir="2700000" dist="889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20" name="Google Shape;3420;p13"/>
          <p:cNvSpPr/>
          <p:nvPr/>
        </p:nvSpPr>
        <p:spPr>
          <a:xfrm>
            <a:off x="3151963" y="5199586"/>
            <a:ext cx="180000" cy="180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21" name="Google Shape;3421;p13"/>
          <p:cNvSpPr/>
          <p:nvPr>
            <p:ph idx="2" type="pic"/>
          </p:nvPr>
        </p:nvSpPr>
        <p:spPr>
          <a:xfrm>
            <a:off x="2133925" y="1397919"/>
            <a:ext cx="2216077" cy="3619770"/>
          </a:xfrm>
          <a:prstGeom prst="rect">
            <a:avLst/>
          </a:prstGeom>
          <a:no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lvl1pPr lvl="0" marR="0" rtl="0" algn="l">
              <a:lnSpc>
                <a:spcPct val="90000"/>
              </a:lnSpc>
              <a:spcBef>
                <a:spcPts val="1000"/>
              </a:spcBef>
              <a:spcAft>
                <a:spcPts val="0"/>
              </a:spcAft>
              <a:buClr>
                <a:srgbClr val="F2EBE0"/>
              </a:buClr>
              <a:buSzPts val="2800"/>
              <a:buFont typeface="Arial"/>
              <a:buNone/>
              <a:defRPr b="0" i="0" sz="2800" u="none" cap="none" strike="noStrike">
                <a:solidFill>
                  <a:srgbClr val="F2EBE0"/>
                </a:solidFill>
                <a:latin typeface="Calibri"/>
                <a:ea typeface="Calibri"/>
                <a:cs typeface="Calibri"/>
                <a:sym typeface="Calibri"/>
              </a:defRPr>
            </a:lvl1pPr>
            <a:lvl2pPr lvl="1"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lvl="2"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lvl="3"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lvl="4"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lvl="5"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lvl="6"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lvl="7"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lvl="8"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3422" name="Google Shape;3422;p13"/>
          <p:cNvSpPr/>
          <p:nvPr/>
        </p:nvSpPr>
        <p:spPr>
          <a:xfrm>
            <a:off x="4132299" y="1233071"/>
            <a:ext cx="82270" cy="828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23" name="Google Shape;3423;p13"/>
          <p:cNvSpPr txBox="1"/>
          <p:nvPr>
            <p:ph idx="1" type="body"/>
          </p:nvPr>
        </p:nvSpPr>
        <p:spPr>
          <a:xfrm>
            <a:off x="8091540" y="3436949"/>
            <a:ext cx="3629879" cy="2877904"/>
          </a:xfrm>
          <a:prstGeom prst="rect">
            <a:avLst/>
          </a:prstGeom>
          <a:noFill/>
          <a:ln>
            <a:noFill/>
          </a:ln>
        </p:spPr>
        <p:txBody>
          <a:bodyPr anchorCtr="0" anchor="ctr" bIns="45700" lIns="91425" spcFirstLastPara="1" rIns="91425" wrap="square" tIns="45700">
            <a:noAutofit/>
          </a:bodyPr>
          <a:lstStyle>
            <a:lvl1pPr indent="-228600" lvl="0" marL="457200" marR="0" rtl="0" algn="r">
              <a:lnSpc>
                <a:spcPct val="90000"/>
              </a:lnSpc>
              <a:spcBef>
                <a:spcPts val="1000"/>
              </a:spcBef>
              <a:spcAft>
                <a:spcPts val="0"/>
              </a:spcAft>
              <a:buClr>
                <a:schemeClr val="lt1"/>
              </a:buClr>
              <a:buSzPts val="2400"/>
              <a:buFont typeface="Arial"/>
              <a:buNone/>
              <a:defRPr b="0" i="0" sz="24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3424" name="Google Shape;3424;p13"/>
          <p:cNvSpPr txBox="1"/>
          <p:nvPr>
            <p:ph idx="3" type="body"/>
          </p:nvPr>
        </p:nvSpPr>
        <p:spPr>
          <a:xfrm>
            <a:off x="9374916" y="451933"/>
            <a:ext cx="215330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lvl1pPr indent="-482600" lvl="0" marL="457200" marR="0" rtl="0" algn="r">
              <a:lnSpc>
                <a:spcPct val="90000"/>
              </a:lnSpc>
              <a:spcBef>
                <a:spcPts val="1000"/>
              </a:spcBef>
              <a:spcAft>
                <a:spcPts val="0"/>
              </a:spcAft>
              <a:buClr>
                <a:schemeClr val="lt1"/>
              </a:buClr>
              <a:buSzPts val="4000"/>
              <a:buFont typeface="Arial"/>
              <a:buChar char="•"/>
              <a:defRPr b="1" i="0" sz="4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80_Dandelion_Template_SlidesMania_15">
  <p:cSld name="0080_Dandelion_Template_SlidesMania_15">
    <p:spTree>
      <p:nvGrpSpPr>
        <p:cNvPr id="3425" name="Shape 3425"/>
        <p:cNvGrpSpPr/>
        <p:nvPr/>
      </p:nvGrpSpPr>
      <p:grpSpPr>
        <a:xfrm>
          <a:off x="0" y="0"/>
          <a:ext cx="0" cy="0"/>
          <a:chOff x="0" y="0"/>
          <a:chExt cx="0" cy="0"/>
        </a:xfrm>
      </p:grpSpPr>
      <p:grpSp>
        <p:nvGrpSpPr>
          <p:cNvPr id="3426" name="Google Shape;3426;p14"/>
          <p:cNvGrpSpPr/>
          <p:nvPr/>
        </p:nvGrpSpPr>
        <p:grpSpPr>
          <a:xfrm>
            <a:off x="0" y="0"/>
            <a:ext cx="5264720" cy="6557821"/>
            <a:chOff x="0" y="0"/>
            <a:chExt cx="7652326" cy="6557821"/>
          </a:xfrm>
        </p:grpSpPr>
        <p:cxnSp>
          <p:nvCxnSpPr>
            <p:cNvPr id="3427" name="Google Shape;3427;p14"/>
            <p:cNvCxnSpPr/>
            <p:nvPr/>
          </p:nvCxnSpPr>
          <p:spPr>
            <a:xfrm flipH="1" rot="10800000">
              <a:off x="0" y="6557820"/>
              <a:ext cx="7647709" cy="1"/>
            </a:xfrm>
            <a:prstGeom prst="straightConnector1">
              <a:avLst/>
            </a:prstGeom>
            <a:noFill/>
            <a:ln cap="flat" cmpd="sng" w="12700">
              <a:solidFill>
                <a:schemeClr val="lt1"/>
              </a:solidFill>
              <a:prstDash val="solid"/>
              <a:miter lim="800000"/>
              <a:headEnd len="sm" w="sm" type="none"/>
              <a:tailEnd len="sm" w="sm" type="none"/>
            </a:ln>
          </p:spPr>
        </p:cxnSp>
        <p:cxnSp>
          <p:nvCxnSpPr>
            <p:cNvPr id="3428" name="Google Shape;3428;p14"/>
            <p:cNvCxnSpPr/>
            <p:nvPr/>
          </p:nvCxnSpPr>
          <p:spPr>
            <a:xfrm rot="10800000">
              <a:off x="7652326" y="0"/>
              <a:ext cx="0" cy="6557820"/>
            </a:xfrm>
            <a:prstGeom prst="straightConnector1">
              <a:avLst/>
            </a:prstGeom>
            <a:noFill/>
            <a:ln cap="flat" cmpd="sng" w="12700">
              <a:solidFill>
                <a:schemeClr val="lt1"/>
              </a:solidFill>
              <a:prstDash val="solid"/>
              <a:miter lim="800000"/>
              <a:headEnd len="sm" w="sm" type="none"/>
              <a:tailEnd len="sm" w="sm" type="none"/>
            </a:ln>
          </p:spPr>
        </p:cxnSp>
      </p:grpSp>
      <p:grpSp>
        <p:nvGrpSpPr>
          <p:cNvPr id="3429" name="Google Shape;3429;p14"/>
          <p:cNvGrpSpPr/>
          <p:nvPr/>
        </p:nvGrpSpPr>
        <p:grpSpPr>
          <a:xfrm>
            <a:off x="4608945" y="290752"/>
            <a:ext cx="7583055" cy="6567248"/>
            <a:chOff x="6742021" y="290752"/>
            <a:chExt cx="5449979" cy="6567248"/>
          </a:xfrm>
        </p:grpSpPr>
        <p:cxnSp>
          <p:nvCxnSpPr>
            <p:cNvPr id="3430" name="Google Shape;3430;p14"/>
            <p:cNvCxnSpPr/>
            <p:nvPr/>
          </p:nvCxnSpPr>
          <p:spPr>
            <a:xfrm flipH="1">
              <a:off x="6742022" y="290752"/>
              <a:ext cx="5449978" cy="7949"/>
            </a:xfrm>
            <a:prstGeom prst="straightConnector1">
              <a:avLst/>
            </a:prstGeom>
            <a:noFill/>
            <a:ln cap="flat" cmpd="sng" w="12700">
              <a:solidFill>
                <a:schemeClr val="lt1"/>
              </a:solidFill>
              <a:prstDash val="solid"/>
              <a:miter lim="800000"/>
              <a:headEnd len="sm" w="sm" type="none"/>
              <a:tailEnd len="sm" w="sm" type="none"/>
            </a:ln>
          </p:spPr>
        </p:cxnSp>
        <p:cxnSp>
          <p:nvCxnSpPr>
            <p:cNvPr id="3431" name="Google Shape;3431;p14"/>
            <p:cNvCxnSpPr/>
            <p:nvPr/>
          </p:nvCxnSpPr>
          <p:spPr>
            <a:xfrm>
              <a:off x="6742021" y="300180"/>
              <a:ext cx="0" cy="6557820"/>
            </a:xfrm>
            <a:prstGeom prst="straightConnector1">
              <a:avLst/>
            </a:prstGeom>
            <a:noFill/>
            <a:ln cap="flat" cmpd="sng" w="12700">
              <a:solidFill>
                <a:schemeClr val="lt1"/>
              </a:solidFill>
              <a:prstDash val="solid"/>
              <a:miter lim="800000"/>
              <a:headEnd len="sm" w="sm" type="none"/>
              <a:tailEnd len="sm" w="sm" type="none"/>
            </a:ln>
          </p:spPr>
        </p:cxnSp>
      </p:grpSp>
      <p:sp>
        <p:nvSpPr>
          <p:cNvPr id="3432" name="Google Shape;3432;p14"/>
          <p:cNvSpPr/>
          <p:nvPr/>
        </p:nvSpPr>
        <p:spPr>
          <a:xfrm>
            <a:off x="7040915" y="1149214"/>
            <a:ext cx="3186600" cy="4559700"/>
          </a:xfrm>
          <a:prstGeom prst="roundRect">
            <a:avLst>
              <a:gd fmla="val 4487" name="adj"/>
            </a:avLst>
          </a:pr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33" name="Google Shape;3433;p14"/>
          <p:cNvSpPr/>
          <p:nvPr/>
        </p:nvSpPr>
        <p:spPr>
          <a:xfrm>
            <a:off x="8511908" y="5389391"/>
            <a:ext cx="216000" cy="21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34" name="Google Shape;3434;p14"/>
          <p:cNvSpPr/>
          <p:nvPr>
            <p:ph idx="2" type="pic"/>
          </p:nvPr>
        </p:nvSpPr>
        <p:spPr>
          <a:xfrm>
            <a:off x="7180213" y="1467814"/>
            <a:ext cx="2924365" cy="3781637"/>
          </a:xfrm>
          <a:prstGeom prst="rect">
            <a:avLst/>
          </a:prstGeom>
          <a:no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lvl1pPr lvl="0" marR="0" rtl="0" algn="l">
              <a:lnSpc>
                <a:spcPct val="90000"/>
              </a:lnSpc>
              <a:spcBef>
                <a:spcPts val="1000"/>
              </a:spcBef>
              <a:spcAft>
                <a:spcPts val="0"/>
              </a:spcAft>
              <a:buClr>
                <a:srgbClr val="F2EBE0"/>
              </a:buClr>
              <a:buSzPts val="2800"/>
              <a:buFont typeface="Arial"/>
              <a:buNone/>
              <a:defRPr b="0" i="0" sz="2800" u="none" cap="none" strike="noStrike">
                <a:solidFill>
                  <a:srgbClr val="F2EBE0"/>
                </a:solidFill>
                <a:latin typeface="Calibri"/>
                <a:ea typeface="Calibri"/>
                <a:cs typeface="Calibri"/>
                <a:sym typeface="Calibri"/>
              </a:defRPr>
            </a:lvl1pPr>
            <a:lvl2pPr lvl="1"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lvl="2"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lvl="3"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lvl="4"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lvl="5"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lvl="6"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lvl="7"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lvl="8"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3435" name="Google Shape;3435;p14"/>
          <p:cNvSpPr/>
          <p:nvPr/>
        </p:nvSpPr>
        <p:spPr>
          <a:xfrm>
            <a:off x="9841740" y="1276215"/>
            <a:ext cx="108000" cy="108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36" name="Google Shape;3436;p14"/>
          <p:cNvSpPr txBox="1"/>
          <p:nvPr>
            <p:ph idx="1" type="body"/>
          </p:nvPr>
        </p:nvSpPr>
        <p:spPr>
          <a:xfrm>
            <a:off x="255327" y="3379737"/>
            <a:ext cx="3629879" cy="2877904"/>
          </a:xfrm>
          <a:prstGeom prst="rect">
            <a:avLst/>
          </a:prstGeom>
          <a:noFill/>
          <a:ln>
            <a:noFill/>
          </a:ln>
        </p:spPr>
        <p:txBody>
          <a:bodyPr anchorCtr="0" anchor="ctr" bIns="45700" lIns="91425" spcFirstLastPara="1" rIns="91425" wrap="square" tIns="45700">
            <a:noAutofit/>
          </a:bodyPr>
          <a:lstStyle>
            <a:lvl1pPr indent="-228600" lvl="0" marL="457200" marR="0" rtl="0" algn="l">
              <a:lnSpc>
                <a:spcPct val="90000"/>
              </a:lnSpc>
              <a:spcBef>
                <a:spcPts val="1000"/>
              </a:spcBef>
              <a:spcAft>
                <a:spcPts val="0"/>
              </a:spcAft>
              <a:buClr>
                <a:schemeClr val="lt1"/>
              </a:buClr>
              <a:buSzPts val="2400"/>
              <a:buFont typeface="Arial"/>
              <a:buNone/>
              <a:defRPr b="0" i="0" sz="24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3437" name="Google Shape;3437;p14"/>
          <p:cNvSpPr txBox="1"/>
          <p:nvPr>
            <p:ph idx="3" type="body"/>
          </p:nvPr>
        </p:nvSpPr>
        <p:spPr>
          <a:xfrm>
            <a:off x="313958" y="252581"/>
            <a:ext cx="215330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lvl1pPr indent="-482600" lvl="0" marL="457200" marR="0" rtl="0" algn="l">
              <a:lnSpc>
                <a:spcPct val="90000"/>
              </a:lnSpc>
              <a:spcBef>
                <a:spcPts val="1000"/>
              </a:spcBef>
              <a:spcAft>
                <a:spcPts val="0"/>
              </a:spcAft>
              <a:buClr>
                <a:schemeClr val="lt1"/>
              </a:buClr>
              <a:buSzPts val="4000"/>
              <a:buFont typeface="Arial"/>
              <a:buChar char="•"/>
              <a:defRPr b="1" i="0" sz="4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80_Dandelion_Template_SlidesMania_10">
  <p:cSld name="0080_Dandelion_Template_SlidesMania_10">
    <p:spTree>
      <p:nvGrpSpPr>
        <p:cNvPr id="3438" name="Shape 3438"/>
        <p:cNvGrpSpPr/>
        <p:nvPr/>
      </p:nvGrpSpPr>
      <p:grpSpPr>
        <a:xfrm>
          <a:off x="0" y="0"/>
          <a:ext cx="0" cy="0"/>
          <a:chOff x="0" y="0"/>
          <a:chExt cx="0" cy="0"/>
        </a:xfrm>
      </p:grpSpPr>
      <p:sp>
        <p:nvSpPr>
          <p:cNvPr id="3439" name="Google Shape;3439;p15"/>
          <p:cNvSpPr txBox="1"/>
          <p:nvPr>
            <p:ph idx="1" type="body"/>
          </p:nvPr>
        </p:nvSpPr>
        <p:spPr>
          <a:xfrm>
            <a:off x="9374916" y="451933"/>
            <a:ext cx="215330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lvl1pPr indent="-482600" lvl="0" marL="457200" marR="0" rtl="0" algn="r">
              <a:lnSpc>
                <a:spcPct val="90000"/>
              </a:lnSpc>
              <a:spcBef>
                <a:spcPts val="1000"/>
              </a:spcBef>
              <a:spcAft>
                <a:spcPts val="0"/>
              </a:spcAft>
              <a:buClr>
                <a:schemeClr val="lt1"/>
              </a:buClr>
              <a:buSzPts val="4000"/>
              <a:buFont typeface="Arial"/>
              <a:buChar char="•"/>
              <a:defRPr b="1" i="0" sz="4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grpSp>
        <p:nvGrpSpPr>
          <p:cNvPr id="3440" name="Google Shape;3440;p15"/>
          <p:cNvGrpSpPr/>
          <p:nvPr/>
        </p:nvGrpSpPr>
        <p:grpSpPr>
          <a:xfrm>
            <a:off x="-1" y="0"/>
            <a:ext cx="9721020" cy="6362061"/>
            <a:chOff x="0" y="0"/>
            <a:chExt cx="7652326" cy="6557821"/>
          </a:xfrm>
        </p:grpSpPr>
        <p:cxnSp>
          <p:nvCxnSpPr>
            <p:cNvPr id="3441" name="Google Shape;3441;p15"/>
            <p:cNvCxnSpPr/>
            <p:nvPr/>
          </p:nvCxnSpPr>
          <p:spPr>
            <a:xfrm flipH="1" rot="10800000">
              <a:off x="0" y="6557820"/>
              <a:ext cx="7647709" cy="1"/>
            </a:xfrm>
            <a:prstGeom prst="straightConnector1">
              <a:avLst/>
            </a:prstGeom>
            <a:noFill/>
            <a:ln cap="flat" cmpd="sng" w="12700">
              <a:solidFill>
                <a:schemeClr val="lt1"/>
              </a:solidFill>
              <a:prstDash val="solid"/>
              <a:miter lim="800000"/>
              <a:headEnd len="sm" w="sm" type="none"/>
              <a:tailEnd len="sm" w="sm" type="none"/>
            </a:ln>
          </p:spPr>
        </p:cxnSp>
        <p:cxnSp>
          <p:nvCxnSpPr>
            <p:cNvPr id="3442" name="Google Shape;3442;p15"/>
            <p:cNvCxnSpPr/>
            <p:nvPr/>
          </p:nvCxnSpPr>
          <p:spPr>
            <a:xfrm rot="10800000">
              <a:off x="7652326" y="0"/>
              <a:ext cx="0" cy="6557820"/>
            </a:xfrm>
            <a:prstGeom prst="straightConnector1">
              <a:avLst/>
            </a:prstGeom>
            <a:noFill/>
            <a:ln cap="flat" cmpd="sng" w="12700">
              <a:solidFill>
                <a:schemeClr val="lt1"/>
              </a:solidFill>
              <a:prstDash val="solid"/>
              <a:miter lim="800000"/>
              <a:headEnd len="sm" w="sm" type="none"/>
              <a:tailEnd len="sm" w="sm" type="none"/>
            </a:ln>
          </p:spPr>
        </p:cxnSp>
      </p:grpSp>
      <p:cxnSp>
        <p:nvCxnSpPr>
          <p:cNvPr id="3443" name="Google Shape;3443;p15"/>
          <p:cNvCxnSpPr/>
          <p:nvPr/>
        </p:nvCxnSpPr>
        <p:spPr>
          <a:xfrm>
            <a:off x="398865" y="3514029"/>
            <a:ext cx="9079432" cy="53884"/>
          </a:xfrm>
          <a:prstGeom prst="straightConnector1">
            <a:avLst/>
          </a:prstGeom>
          <a:solidFill>
            <a:schemeClr val="lt1"/>
          </a:solidFill>
          <a:ln cap="flat" cmpd="sng" w="15875">
            <a:solidFill>
              <a:schemeClr val="lt1"/>
            </a:solidFill>
            <a:prstDash val="solid"/>
            <a:miter lim="800000"/>
            <a:headEnd len="sm" w="sm" type="none"/>
            <a:tailEnd len="sm" w="sm" type="none"/>
          </a:ln>
        </p:spPr>
      </p:cxnSp>
      <p:sp>
        <p:nvSpPr>
          <p:cNvPr id="3444" name="Google Shape;3444;p15"/>
          <p:cNvSpPr/>
          <p:nvPr/>
        </p:nvSpPr>
        <p:spPr>
          <a:xfrm>
            <a:off x="1017997" y="3334029"/>
            <a:ext cx="360000" cy="360000"/>
          </a:xfrm>
          <a:prstGeom prst="ellipse">
            <a:avLst/>
          </a:prstGeom>
          <a:solidFill>
            <a:schemeClr val="lt1"/>
          </a:solidFill>
          <a:ln cap="flat" cmpd="sng" w="317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200">
              <a:solidFill>
                <a:schemeClr val="lt1"/>
              </a:solidFill>
              <a:latin typeface="Playfair Display"/>
              <a:ea typeface="Playfair Display"/>
              <a:cs typeface="Playfair Display"/>
              <a:sym typeface="Playfair Display"/>
            </a:endParaRPr>
          </a:p>
        </p:txBody>
      </p:sp>
      <p:sp>
        <p:nvSpPr>
          <p:cNvPr id="3445" name="Google Shape;3445;p15"/>
          <p:cNvSpPr/>
          <p:nvPr/>
        </p:nvSpPr>
        <p:spPr>
          <a:xfrm>
            <a:off x="3328579" y="3361067"/>
            <a:ext cx="360000" cy="360000"/>
          </a:xfrm>
          <a:prstGeom prst="ellipse">
            <a:avLst/>
          </a:prstGeom>
          <a:solidFill>
            <a:schemeClr val="lt1"/>
          </a:solidFill>
          <a:ln cap="flat" cmpd="sng" w="317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200">
              <a:solidFill>
                <a:schemeClr val="lt1"/>
              </a:solidFill>
              <a:latin typeface="Playfair Display"/>
              <a:ea typeface="Playfair Display"/>
              <a:cs typeface="Playfair Display"/>
              <a:sym typeface="Playfair Display"/>
            </a:endParaRPr>
          </a:p>
        </p:txBody>
      </p:sp>
      <p:sp>
        <p:nvSpPr>
          <p:cNvPr id="3446" name="Google Shape;3446;p15"/>
          <p:cNvSpPr/>
          <p:nvPr/>
        </p:nvSpPr>
        <p:spPr>
          <a:xfrm>
            <a:off x="5639161" y="3361067"/>
            <a:ext cx="360000" cy="360000"/>
          </a:xfrm>
          <a:prstGeom prst="ellipse">
            <a:avLst/>
          </a:prstGeom>
          <a:solidFill>
            <a:schemeClr val="lt1"/>
          </a:solidFill>
          <a:ln cap="flat" cmpd="sng" w="317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200">
              <a:solidFill>
                <a:schemeClr val="lt1"/>
              </a:solidFill>
              <a:latin typeface="Playfair Display"/>
              <a:ea typeface="Playfair Display"/>
              <a:cs typeface="Playfair Display"/>
              <a:sym typeface="Playfair Display"/>
            </a:endParaRPr>
          </a:p>
        </p:txBody>
      </p:sp>
      <p:sp>
        <p:nvSpPr>
          <p:cNvPr id="3447" name="Google Shape;3447;p15"/>
          <p:cNvSpPr/>
          <p:nvPr/>
        </p:nvSpPr>
        <p:spPr>
          <a:xfrm>
            <a:off x="7949743" y="3361067"/>
            <a:ext cx="360000" cy="360000"/>
          </a:xfrm>
          <a:prstGeom prst="ellipse">
            <a:avLst/>
          </a:prstGeom>
          <a:solidFill>
            <a:schemeClr val="lt1"/>
          </a:solidFill>
          <a:ln cap="flat" cmpd="sng" w="317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3200">
              <a:solidFill>
                <a:schemeClr val="lt1"/>
              </a:solidFill>
              <a:latin typeface="Playfair Display"/>
              <a:ea typeface="Playfair Display"/>
              <a:cs typeface="Playfair Display"/>
              <a:sym typeface="Playfair Display"/>
            </a:endParaRPr>
          </a:p>
        </p:txBody>
      </p:sp>
      <p:sp>
        <p:nvSpPr>
          <p:cNvPr id="3448" name="Google Shape;3448;p15"/>
          <p:cNvSpPr txBox="1"/>
          <p:nvPr>
            <p:ph idx="2" type="body"/>
          </p:nvPr>
        </p:nvSpPr>
        <p:spPr>
          <a:xfrm>
            <a:off x="310376" y="3959029"/>
            <a:ext cx="1907462" cy="1963355"/>
          </a:xfrm>
          <a:prstGeom prst="rect">
            <a:avLst/>
          </a:prstGeom>
          <a:noFill/>
          <a:ln>
            <a:noFill/>
          </a:ln>
        </p:spPr>
        <p:txBody>
          <a:bodyPr anchorCtr="0" anchor="t" bIns="45700" lIns="91425" spcFirstLastPara="1" rIns="91425" wrap="square" tIns="45700">
            <a:noAutofit/>
          </a:bodyPr>
          <a:lstStyle>
            <a:lvl1pPr indent="-381000" lvl="0" marL="457200" marR="0" rtl="0" algn="l">
              <a:lnSpc>
                <a:spcPct val="90000"/>
              </a:lnSpc>
              <a:spcBef>
                <a:spcPts val="1000"/>
              </a:spcBef>
              <a:spcAft>
                <a:spcPts val="0"/>
              </a:spcAft>
              <a:buClr>
                <a:schemeClr val="lt1"/>
              </a:buClr>
              <a:buSzPts val="2400"/>
              <a:buFont typeface="Arial"/>
              <a:buChar char="•"/>
              <a:defRPr b="0" i="0" sz="24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3449" name="Google Shape;3449;p15"/>
          <p:cNvSpPr txBox="1"/>
          <p:nvPr>
            <p:ph idx="3" type="body"/>
          </p:nvPr>
        </p:nvSpPr>
        <p:spPr>
          <a:xfrm>
            <a:off x="4893087" y="3959029"/>
            <a:ext cx="1907462" cy="1963355"/>
          </a:xfrm>
          <a:prstGeom prst="rect">
            <a:avLst/>
          </a:prstGeom>
          <a:noFill/>
          <a:ln>
            <a:noFill/>
          </a:ln>
        </p:spPr>
        <p:txBody>
          <a:bodyPr anchorCtr="0" anchor="t" bIns="45700" lIns="91425" spcFirstLastPara="1" rIns="91425" wrap="square" tIns="45700">
            <a:noAutofit/>
          </a:bodyPr>
          <a:lstStyle>
            <a:lvl1pPr indent="-381000" lvl="0" marL="457200" marR="0" rtl="0" algn="l">
              <a:lnSpc>
                <a:spcPct val="90000"/>
              </a:lnSpc>
              <a:spcBef>
                <a:spcPts val="1000"/>
              </a:spcBef>
              <a:spcAft>
                <a:spcPts val="0"/>
              </a:spcAft>
              <a:buClr>
                <a:schemeClr val="lt1"/>
              </a:buClr>
              <a:buSzPts val="2400"/>
              <a:buFont typeface="Arial"/>
              <a:buChar char="•"/>
              <a:defRPr b="0" i="0" sz="24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3450" name="Google Shape;3450;p15"/>
          <p:cNvSpPr txBox="1"/>
          <p:nvPr>
            <p:ph idx="4" type="body"/>
          </p:nvPr>
        </p:nvSpPr>
        <p:spPr>
          <a:xfrm>
            <a:off x="2548037" y="1128961"/>
            <a:ext cx="1907462" cy="1963355"/>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1000"/>
              </a:spcBef>
              <a:spcAft>
                <a:spcPts val="0"/>
              </a:spcAft>
              <a:buClr>
                <a:schemeClr val="lt1"/>
              </a:buClr>
              <a:buSzPts val="2400"/>
              <a:buFont typeface="Arial"/>
              <a:buNone/>
              <a:defRPr b="0" i="0" sz="24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3451" name="Google Shape;3451;p15"/>
          <p:cNvSpPr txBox="1"/>
          <p:nvPr>
            <p:ph idx="5" type="body"/>
          </p:nvPr>
        </p:nvSpPr>
        <p:spPr>
          <a:xfrm>
            <a:off x="7169201" y="1031389"/>
            <a:ext cx="1907462" cy="1963355"/>
          </a:xfrm>
          <a:prstGeom prst="rect">
            <a:avLst/>
          </a:prstGeom>
          <a:noFill/>
          <a:ln>
            <a:noFill/>
          </a:ln>
        </p:spPr>
        <p:txBody>
          <a:bodyPr anchorCtr="0" anchor="b" bIns="45700" lIns="91425" spcFirstLastPara="1" rIns="91425" wrap="square" tIns="45700">
            <a:noAutofit/>
          </a:bodyPr>
          <a:lstStyle>
            <a:lvl1pPr indent="-381000" lvl="0" marL="457200" marR="0" rtl="0" algn="l">
              <a:lnSpc>
                <a:spcPct val="90000"/>
              </a:lnSpc>
              <a:spcBef>
                <a:spcPts val="1000"/>
              </a:spcBef>
              <a:spcAft>
                <a:spcPts val="0"/>
              </a:spcAft>
              <a:buClr>
                <a:schemeClr val="lt1"/>
              </a:buClr>
              <a:buSzPts val="2400"/>
              <a:buFont typeface="Arial"/>
              <a:buChar char="•"/>
              <a:defRPr b="0" i="0" sz="24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3452" name="Google Shape;3452;p15"/>
          <p:cNvSpPr txBox="1"/>
          <p:nvPr>
            <p:ph idx="6" type="body"/>
          </p:nvPr>
        </p:nvSpPr>
        <p:spPr>
          <a:xfrm>
            <a:off x="592213" y="2218860"/>
            <a:ext cx="1233848" cy="450653"/>
          </a:xfrm>
          <a:prstGeom prst="rect">
            <a:avLst/>
          </a:prstGeom>
          <a:noFill/>
          <a:ln>
            <a:noFill/>
          </a:ln>
        </p:spPr>
        <p:txBody>
          <a:bodyPr anchorCtr="0" anchor="ctr" bIns="45700" lIns="91425" spcFirstLastPara="1" rIns="91425" wrap="square" tIns="45700">
            <a:noAutofit/>
          </a:bodyPr>
          <a:lstStyle>
            <a:lvl1pPr indent="-228600" lvl="0" marL="457200" marR="0" rtl="0" algn="ctr">
              <a:lnSpc>
                <a:spcPct val="90000"/>
              </a:lnSpc>
              <a:spcBef>
                <a:spcPts val="1000"/>
              </a:spcBef>
              <a:spcAft>
                <a:spcPts val="0"/>
              </a:spcAft>
              <a:buClr>
                <a:schemeClr val="lt1"/>
              </a:buClr>
              <a:buSzPts val="3200"/>
              <a:buFont typeface="Arial"/>
              <a:buNone/>
              <a:defRPr b="1" i="0" sz="32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3453" name="Google Shape;3453;p15"/>
          <p:cNvSpPr txBox="1"/>
          <p:nvPr>
            <p:ph idx="7" type="body"/>
          </p:nvPr>
        </p:nvSpPr>
        <p:spPr>
          <a:xfrm>
            <a:off x="5269301" y="2214251"/>
            <a:ext cx="1233848" cy="450653"/>
          </a:xfrm>
          <a:prstGeom prst="rect">
            <a:avLst/>
          </a:prstGeom>
          <a:noFill/>
          <a:ln>
            <a:noFill/>
          </a:ln>
        </p:spPr>
        <p:txBody>
          <a:bodyPr anchorCtr="0" anchor="ctr" bIns="45700" lIns="91425" spcFirstLastPara="1" rIns="91425" wrap="square" tIns="45700">
            <a:noAutofit/>
          </a:bodyPr>
          <a:lstStyle>
            <a:lvl1pPr indent="-228600" lvl="0" marL="457200" marR="0" rtl="0" algn="ctr">
              <a:lnSpc>
                <a:spcPct val="90000"/>
              </a:lnSpc>
              <a:spcBef>
                <a:spcPts val="1000"/>
              </a:spcBef>
              <a:spcAft>
                <a:spcPts val="0"/>
              </a:spcAft>
              <a:buClr>
                <a:schemeClr val="lt1"/>
              </a:buClr>
              <a:buSzPts val="3200"/>
              <a:buFont typeface="Arial"/>
              <a:buNone/>
              <a:defRPr b="1" i="0" sz="32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3454" name="Google Shape;3454;p15"/>
          <p:cNvSpPr txBox="1"/>
          <p:nvPr>
            <p:ph idx="8" type="body"/>
          </p:nvPr>
        </p:nvSpPr>
        <p:spPr>
          <a:xfrm>
            <a:off x="2996363" y="4765676"/>
            <a:ext cx="1233848" cy="450653"/>
          </a:xfrm>
          <a:prstGeom prst="rect">
            <a:avLst/>
          </a:prstGeom>
          <a:noFill/>
          <a:ln>
            <a:noFill/>
          </a:ln>
        </p:spPr>
        <p:txBody>
          <a:bodyPr anchorCtr="0" anchor="ctr" bIns="45700" lIns="91425" spcFirstLastPara="1" rIns="91425" wrap="square" tIns="45700">
            <a:noAutofit/>
          </a:bodyPr>
          <a:lstStyle>
            <a:lvl1pPr indent="-228600" lvl="0" marL="457200" marR="0" rtl="0" algn="ctr">
              <a:lnSpc>
                <a:spcPct val="90000"/>
              </a:lnSpc>
              <a:spcBef>
                <a:spcPts val="1000"/>
              </a:spcBef>
              <a:spcAft>
                <a:spcPts val="0"/>
              </a:spcAft>
              <a:buClr>
                <a:schemeClr val="lt1"/>
              </a:buClr>
              <a:buSzPts val="3200"/>
              <a:buFont typeface="Arial"/>
              <a:buNone/>
              <a:defRPr b="1" i="0" sz="32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3455" name="Google Shape;3455;p15"/>
          <p:cNvSpPr txBox="1"/>
          <p:nvPr>
            <p:ph idx="9" type="body"/>
          </p:nvPr>
        </p:nvSpPr>
        <p:spPr>
          <a:xfrm>
            <a:off x="7538766" y="4789608"/>
            <a:ext cx="1233848" cy="450653"/>
          </a:xfrm>
          <a:prstGeom prst="rect">
            <a:avLst/>
          </a:prstGeom>
          <a:noFill/>
          <a:ln>
            <a:noFill/>
          </a:ln>
        </p:spPr>
        <p:txBody>
          <a:bodyPr anchorCtr="0" anchor="ctr" bIns="45700" lIns="91425" spcFirstLastPara="1" rIns="91425" wrap="square" tIns="45700">
            <a:noAutofit/>
          </a:bodyPr>
          <a:lstStyle>
            <a:lvl1pPr indent="-228600" lvl="0" marL="457200" marR="0" rtl="0" algn="ctr">
              <a:lnSpc>
                <a:spcPct val="90000"/>
              </a:lnSpc>
              <a:spcBef>
                <a:spcPts val="1000"/>
              </a:spcBef>
              <a:spcAft>
                <a:spcPts val="0"/>
              </a:spcAft>
              <a:buClr>
                <a:schemeClr val="lt1"/>
              </a:buClr>
              <a:buSzPts val="3200"/>
              <a:buFont typeface="Arial"/>
              <a:buNone/>
              <a:defRPr b="1" i="0" sz="32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grpSp>
        <p:nvGrpSpPr>
          <p:cNvPr id="3456" name="Google Shape;3456;p15"/>
          <p:cNvGrpSpPr/>
          <p:nvPr/>
        </p:nvGrpSpPr>
        <p:grpSpPr>
          <a:xfrm>
            <a:off x="11087736" y="4422493"/>
            <a:ext cx="773426" cy="496483"/>
            <a:chOff x="6504516" y="1784252"/>
            <a:chExt cx="773426" cy="496483"/>
          </a:xfrm>
        </p:grpSpPr>
        <p:sp>
          <p:nvSpPr>
            <p:cNvPr id="3457" name="Google Shape;3457;p15"/>
            <p:cNvSpPr/>
            <p:nvPr/>
          </p:nvSpPr>
          <p:spPr>
            <a:xfrm rot="-9880924">
              <a:off x="6774214" y="2127058"/>
              <a:ext cx="459634" cy="94647"/>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58" name="Google Shape;3458;p15"/>
            <p:cNvSpPr/>
            <p:nvPr/>
          </p:nvSpPr>
          <p:spPr>
            <a:xfrm rot="8780763">
              <a:off x="6544455" y="2121559"/>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59" name="Google Shape;3459;p15"/>
            <p:cNvSpPr/>
            <p:nvPr/>
          </p:nvSpPr>
          <p:spPr>
            <a:xfrm rot="5222704">
              <a:off x="6663404" y="1908192"/>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60" name="Google Shape;3460;p15"/>
            <p:cNvSpPr/>
            <p:nvPr/>
          </p:nvSpPr>
          <p:spPr>
            <a:xfrm rot="-10207883">
              <a:off x="6527481" y="2036708"/>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61" name="Google Shape;3461;p15"/>
            <p:cNvSpPr/>
            <p:nvPr/>
          </p:nvSpPr>
          <p:spPr>
            <a:xfrm rot="1890853">
              <a:off x="6549544" y="1933042"/>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62" name="Google Shape;3462;p15"/>
            <p:cNvSpPr/>
            <p:nvPr/>
          </p:nvSpPr>
          <p:spPr>
            <a:xfrm rot="-9880924">
              <a:off x="6554913" y="2178854"/>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63" name="Google Shape;3463;p15"/>
            <p:cNvSpPr/>
            <p:nvPr/>
          </p:nvSpPr>
          <p:spPr>
            <a:xfrm rot="-9880924">
              <a:off x="6508632" y="1987824"/>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64" name="Google Shape;3464;p15"/>
            <p:cNvSpPr/>
            <p:nvPr/>
          </p:nvSpPr>
          <p:spPr>
            <a:xfrm rot="-9880924">
              <a:off x="6566235" y="187883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65" name="Google Shape;3465;p15"/>
            <p:cNvSpPr/>
            <p:nvPr/>
          </p:nvSpPr>
          <p:spPr>
            <a:xfrm rot="-9880924">
              <a:off x="6750666" y="1788368"/>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66" name="Google Shape;3466;p15"/>
            <p:cNvSpPr/>
            <p:nvPr/>
          </p:nvSpPr>
          <p:spPr>
            <a:xfrm>
              <a:off x="7205942" y="2179051"/>
              <a:ext cx="72000" cy="72000"/>
            </a:xfrm>
            <a:prstGeom prst="ellipse">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grpSp>
      <p:grpSp>
        <p:nvGrpSpPr>
          <p:cNvPr id="3467" name="Google Shape;3467;p15"/>
          <p:cNvGrpSpPr/>
          <p:nvPr/>
        </p:nvGrpSpPr>
        <p:grpSpPr>
          <a:xfrm rot="-2637528">
            <a:off x="10955427" y="5264399"/>
            <a:ext cx="773426" cy="496483"/>
            <a:chOff x="6504516" y="1784252"/>
            <a:chExt cx="773426" cy="496483"/>
          </a:xfrm>
        </p:grpSpPr>
        <p:sp>
          <p:nvSpPr>
            <p:cNvPr id="3468" name="Google Shape;3468;p15"/>
            <p:cNvSpPr/>
            <p:nvPr/>
          </p:nvSpPr>
          <p:spPr>
            <a:xfrm rot="-9880924">
              <a:off x="6774214" y="2127058"/>
              <a:ext cx="459634" cy="94647"/>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69" name="Google Shape;3469;p15"/>
            <p:cNvSpPr/>
            <p:nvPr/>
          </p:nvSpPr>
          <p:spPr>
            <a:xfrm rot="8780763">
              <a:off x="6544455" y="2121559"/>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70" name="Google Shape;3470;p15"/>
            <p:cNvSpPr/>
            <p:nvPr/>
          </p:nvSpPr>
          <p:spPr>
            <a:xfrm rot="5222704">
              <a:off x="6663404" y="1908192"/>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71" name="Google Shape;3471;p15"/>
            <p:cNvSpPr/>
            <p:nvPr/>
          </p:nvSpPr>
          <p:spPr>
            <a:xfrm rot="-10207883">
              <a:off x="6527481" y="2036708"/>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72" name="Google Shape;3472;p15"/>
            <p:cNvSpPr/>
            <p:nvPr/>
          </p:nvSpPr>
          <p:spPr>
            <a:xfrm rot="1890853">
              <a:off x="6549544" y="1933042"/>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73" name="Google Shape;3473;p15"/>
            <p:cNvSpPr/>
            <p:nvPr/>
          </p:nvSpPr>
          <p:spPr>
            <a:xfrm rot="-9880924">
              <a:off x="6554913" y="2178854"/>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74" name="Google Shape;3474;p15"/>
            <p:cNvSpPr/>
            <p:nvPr/>
          </p:nvSpPr>
          <p:spPr>
            <a:xfrm rot="-9880924">
              <a:off x="6508632" y="1987824"/>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75" name="Google Shape;3475;p15"/>
            <p:cNvSpPr/>
            <p:nvPr/>
          </p:nvSpPr>
          <p:spPr>
            <a:xfrm rot="-9880924">
              <a:off x="6566235" y="187883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76" name="Google Shape;3476;p15"/>
            <p:cNvSpPr/>
            <p:nvPr/>
          </p:nvSpPr>
          <p:spPr>
            <a:xfrm rot="-9880924">
              <a:off x="6750666" y="1788368"/>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77" name="Google Shape;3477;p15"/>
            <p:cNvSpPr/>
            <p:nvPr/>
          </p:nvSpPr>
          <p:spPr>
            <a:xfrm>
              <a:off x="7205942" y="2179051"/>
              <a:ext cx="72000" cy="72000"/>
            </a:xfrm>
            <a:prstGeom prst="ellipse">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grpSp>
      <p:grpSp>
        <p:nvGrpSpPr>
          <p:cNvPr id="3478" name="Google Shape;3478;p15"/>
          <p:cNvGrpSpPr/>
          <p:nvPr/>
        </p:nvGrpSpPr>
        <p:grpSpPr>
          <a:xfrm rot="2177674">
            <a:off x="11142887" y="3648864"/>
            <a:ext cx="773426" cy="496483"/>
            <a:chOff x="6504516" y="1784252"/>
            <a:chExt cx="773426" cy="496483"/>
          </a:xfrm>
        </p:grpSpPr>
        <p:sp>
          <p:nvSpPr>
            <p:cNvPr id="3479" name="Google Shape;3479;p15"/>
            <p:cNvSpPr/>
            <p:nvPr/>
          </p:nvSpPr>
          <p:spPr>
            <a:xfrm rot="-9880924">
              <a:off x="6774214" y="2127058"/>
              <a:ext cx="459634" cy="94647"/>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80" name="Google Shape;3480;p15"/>
            <p:cNvSpPr/>
            <p:nvPr/>
          </p:nvSpPr>
          <p:spPr>
            <a:xfrm rot="8780763">
              <a:off x="6544455" y="2121559"/>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81" name="Google Shape;3481;p15"/>
            <p:cNvSpPr/>
            <p:nvPr/>
          </p:nvSpPr>
          <p:spPr>
            <a:xfrm rot="5222704">
              <a:off x="6663404" y="1908192"/>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82" name="Google Shape;3482;p15"/>
            <p:cNvSpPr/>
            <p:nvPr/>
          </p:nvSpPr>
          <p:spPr>
            <a:xfrm rot="-10207883">
              <a:off x="6527481" y="2036708"/>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83" name="Google Shape;3483;p15"/>
            <p:cNvSpPr/>
            <p:nvPr/>
          </p:nvSpPr>
          <p:spPr>
            <a:xfrm rot="1890853">
              <a:off x="6549544" y="1933042"/>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84" name="Google Shape;3484;p15"/>
            <p:cNvSpPr/>
            <p:nvPr/>
          </p:nvSpPr>
          <p:spPr>
            <a:xfrm rot="-9880924">
              <a:off x="6554913" y="2178854"/>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85" name="Google Shape;3485;p15"/>
            <p:cNvSpPr/>
            <p:nvPr/>
          </p:nvSpPr>
          <p:spPr>
            <a:xfrm rot="-9880924">
              <a:off x="6508632" y="1987824"/>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86" name="Google Shape;3486;p15"/>
            <p:cNvSpPr/>
            <p:nvPr/>
          </p:nvSpPr>
          <p:spPr>
            <a:xfrm rot="-9880924">
              <a:off x="6566235" y="187883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87" name="Google Shape;3487;p15"/>
            <p:cNvSpPr/>
            <p:nvPr/>
          </p:nvSpPr>
          <p:spPr>
            <a:xfrm rot="-9880924">
              <a:off x="6750666" y="1788368"/>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88" name="Google Shape;3488;p15"/>
            <p:cNvSpPr/>
            <p:nvPr/>
          </p:nvSpPr>
          <p:spPr>
            <a:xfrm>
              <a:off x="7205942" y="2179051"/>
              <a:ext cx="72000" cy="72000"/>
            </a:xfrm>
            <a:prstGeom prst="ellipse">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grpSp>
      <p:grpSp>
        <p:nvGrpSpPr>
          <p:cNvPr id="3489" name="Google Shape;3489;p15"/>
          <p:cNvGrpSpPr/>
          <p:nvPr/>
        </p:nvGrpSpPr>
        <p:grpSpPr>
          <a:xfrm rot="751112">
            <a:off x="10074579" y="4883598"/>
            <a:ext cx="773426" cy="496483"/>
            <a:chOff x="6504516" y="1784252"/>
            <a:chExt cx="773426" cy="496483"/>
          </a:xfrm>
        </p:grpSpPr>
        <p:sp>
          <p:nvSpPr>
            <p:cNvPr id="3490" name="Google Shape;3490;p15"/>
            <p:cNvSpPr/>
            <p:nvPr/>
          </p:nvSpPr>
          <p:spPr>
            <a:xfrm rot="-9880924">
              <a:off x="6774214" y="2127058"/>
              <a:ext cx="459634" cy="94647"/>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91" name="Google Shape;3491;p15"/>
            <p:cNvSpPr/>
            <p:nvPr/>
          </p:nvSpPr>
          <p:spPr>
            <a:xfrm rot="8780763">
              <a:off x="6544455" y="2121559"/>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92" name="Google Shape;3492;p15"/>
            <p:cNvSpPr/>
            <p:nvPr/>
          </p:nvSpPr>
          <p:spPr>
            <a:xfrm rot="5222704">
              <a:off x="6663404" y="1908192"/>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93" name="Google Shape;3493;p15"/>
            <p:cNvSpPr/>
            <p:nvPr/>
          </p:nvSpPr>
          <p:spPr>
            <a:xfrm rot="-10207883">
              <a:off x="6527481" y="2036708"/>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94" name="Google Shape;3494;p15"/>
            <p:cNvSpPr/>
            <p:nvPr/>
          </p:nvSpPr>
          <p:spPr>
            <a:xfrm rot="1890853">
              <a:off x="6549544" y="1933042"/>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95" name="Google Shape;3495;p15"/>
            <p:cNvSpPr/>
            <p:nvPr/>
          </p:nvSpPr>
          <p:spPr>
            <a:xfrm rot="-9880924">
              <a:off x="6554913" y="2178854"/>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96" name="Google Shape;3496;p15"/>
            <p:cNvSpPr/>
            <p:nvPr/>
          </p:nvSpPr>
          <p:spPr>
            <a:xfrm rot="-9880924">
              <a:off x="6508632" y="1987824"/>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97" name="Google Shape;3497;p15"/>
            <p:cNvSpPr/>
            <p:nvPr/>
          </p:nvSpPr>
          <p:spPr>
            <a:xfrm rot="-9880924">
              <a:off x="6566235" y="187883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98" name="Google Shape;3498;p15"/>
            <p:cNvSpPr/>
            <p:nvPr/>
          </p:nvSpPr>
          <p:spPr>
            <a:xfrm rot="-9880924">
              <a:off x="6750666" y="1788368"/>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499" name="Google Shape;3499;p15"/>
            <p:cNvSpPr/>
            <p:nvPr/>
          </p:nvSpPr>
          <p:spPr>
            <a:xfrm>
              <a:off x="7205942" y="2179051"/>
              <a:ext cx="72000" cy="72000"/>
            </a:xfrm>
            <a:prstGeom prst="ellipse">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grpSp>
      <p:grpSp>
        <p:nvGrpSpPr>
          <p:cNvPr id="3500" name="Google Shape;3500;p15"/>
          <p:cNvGrpSpPr/>
          <p:nvPr/>
        </p:nvGrpSpPr>
        <p:grpSpPr>
          <a:xfrm rot="-3303536">
            <a:off x="10310040" y="4082723"/>
            <a:ext cx="773426" cy="496483"/>
            <a:chOff x="6504516" y="1784252"/>
            <a:chExt cx="773426" cy="496483"/>
          </a:xfrm>
        </p:grpSpPr>
        <p:sp>
          <p:nvSpPr>
            <p:cNvPr id="3501" name="Google Shape;3501;p15"/>
            <p:cNvSpPr/>
            <p:nvPr/>
          </p:nvSpPr>
          <p:spPr>
            <a:xfrm rot="-9880924">
              <a:off x="6774214" y="2127058"/>
              <a:ext cx="459634" cy="94647"/>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502" name="Google Shape;3502;p15"/>
            <p:cNvSpPr/>
            <p:nvPr/>
          </p:nvSpPr>
          <p:spPr>
            <a:xfrm rot="8780763">
              <a:off x="6544455" y="2121559"/>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503" name="Google Shape;3503;p15"/>
            <p:cNvSpPr/>
            <p:nvPr/>
          </p:nvSpPr>
          <p:spPr>
            <a:xfrm rot="5222704">
              <a:off x="6663404" y="1908192"/>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504" name="Google Shape;3504;p15"/>
            <p:cNvSpPr/>
            <p:nvPr/>
          </p:nvSpPr>
          <p:spPr>
            <a:xfrm rot="-10207883">
              <a:off x="6527481" y="2036708"/>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505" name="Google Shape;3505;p15"/>
            <p:cNvSpPr/>
            <p:nvPr/>
          </p:nvSpPr>
          <p:spPr>
            <a:xfrm rot="1890853">
              <a:off x="6549544" y="1933042"/>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506" name="Google Shape;3506;p15"/>
            <p:cNvSpPr/>
            <p:nvPr/>
          </p:nvSpPr>
          <p:spPr>
            <a:xfrm rot="-9880924">
              <a:off x="6554913" y="2178854"/>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507" name="Google Shape;3507;p15"/>
            <p:cNvSpPr/>
            <p:nvPr/>
          </p:nvSpPr>
          <p:spPr>
            <a:xfrm rot="-9880924">
              <a:off x="6508632" y="1987824"/>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508" name="Google Shape;3508;p15"/>
            <p:cNvSpPr/>
            <p:nvPr/>
          </p:nvSpPr>
          <p:spPr>
            <a:xfrm rot="-9880924">
              <a:off x="6566235" y="187883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509" name="Google Shape;3509;p15"/>
            <p:cNvSpPr/>
            <p:nvPr/>
          </p:nvSpPr>
          <p:spPr>
            <a:xfrm rot="-9880924">
              <a:off x="6750666" y="1788368"/>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sp>
          <p:nvSpPr>
            <p:cNvPr id="3510" name="Google Shape;3510;p15"/>
            <p:cNvSpPr/>
            <p:nvPr/>
          </p:nvSpPr>
          <p:spPr>
            <a:xfrm>
              <a:off x="7205942" y="2179051"/>
              <a:ext cx="72000" cy="72000"/>
            </a:xfrm>
            <a:prstGeom prst="ellipse">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chemeClr val="lt1"/>
                </a:solidFill>
                <a:latin typeface="Calibri"/>
                <a:ea typeface="Calibri"/>
                <a:cs typeface="Calibri"/>
                <a:sym typeface="Calibri"/>
              </a:endParaRPr>
            </a:p>
          </p:txBody>
        </p:sp>
      </p:gr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80_Dandelion_Template_SlidesMania_11">
  <p:cSld name="0080_Dandelion_Template_SlidesMania_11">
    <p:spTree>
      <p:nvGrpSpPr>
        <p:cNvPr id="3511" name="Shape 3511"/>
        <p:cNvGrpSpPr/>
        <p:nvPr/>
      </p:nvGrpSpPr>
      <p:grpSpPr>
        <a:xfrm>
          <a:off x="0" y="0"/>
          <a:ext cx="0" cy="0"/>
          <a:chOff x="0" y="0"/>
          <a:chExt cx="0" cy="0"/>
        </a:xfrm>
      </p:grpSpPr>
      <p:sp>
        <p:nvSpPr>
          <p:cNvPr id="3512" name="Google Shape;3512;p16"/>
          <p:cNvSpPr txBox="1"/>
          <p:nvPr>
            <p:ph idx="1" type="body"/>
          </p:nvPr>
        </p:nvSpPr>
        <p:spPr>
          <a:xfrm>
            <a:off x="9374916" y="451933"/>
            <a:ext cx="215330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lvl1pPr indent="-482600" lvl="0" marL="457200" marR="0" rtl="0" algn="r">
              <a:lnSpc>
                <a:spcPct val="90000"/>
              </a:lnSpc>
              <a:spcBef>
                <a:spcPts val="1000"/>
              </a:spcBef>
              <a:spcAft>
                <a:spcPts val="0"/>
              </a:spcAft>
              <a:buClr>
                <a:schemeClr val="lt1"/>
              </a:buClr>
              <a:buSzPts val="4000"/>
              <a:buFont typeface="Arial"/>
              <a:buChar char="•"/>
              <a:defRPr b="1" i="0" sz="4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grpSp>
        <p:nvGrpSpPr>
          <p:cNvPr id="3513" name="Google Shape;3513;p16"/>
          <p:cNvGrpSpPr/>
          <p:nvPr/>
        </p:nvGrpSpPr>
        <p:grpSpPr>
          <a:xfrm>
            <a:off x="-1" y="0"/>
            <a:ext cx="9679709" cy="6557821"/>
            <a:chOff x="0" y="0"/>
            <a:chExt cx="7652326" cy="6557821"/>
          </a:xfrm>
        </p:grpSpPr>
        <p:cxnSp>
          <p:nvCxnSpPr>
            <p:cNvPr id="3514" name="Google Shape;3514;p16"/>
            <p:cNvCxnSpPr/>
            <p:nvPr/>
          </p:nvCxnSpPr>
          <p:spPr>
            <a:xfrm flipH="1" rot="10800000">
              <a:off x="0" y="6557820"/>
              <a:ext cx="7647709" cy="1"/>
            </a:xfrm>
            <a:prstGeom prst="straightConnector1">
              <a:avLst/>
            </a:prstGeom>
            <a:noFill/>
            <a:ln cap="flat" cmpd="sng" w="12700">
              <a:solidFill>
                <a:schemeClr val="lt1"/>
              </a:solidFill>
              <a:prstDash val="solid"/>
              <a:miter lim="800000"/>
              <a:headEnd len="sm" w="sm" type="none"/>
              <a:tailEnd len="sm" w="sm" type="none"/>
            </a:ln>
          </p:spPr>
        </p:cxnSp>
        <p:cxnSp>
          <p:nvCxnSpPr>
            <p:cNvPr id="3515" name="Google Shape;3515;p16"/>
            <p:cNvCxnSpPr/>
            <p:nvPr/>
          </p:nvCxnSpPr>
          <p:spPr>
            <a:xfrm rot="10800000">
              <a:off x="7652326" y="0"/>
              <a:ext cx="0" cy="6557820"/>
            </a:xfrm>
            <a:prstGeom prst="straightConnector1">
              <a:avLst/>
            </a:prstGeom>
            <a:noFill/>
            <a:ln cap="flat" cmpd="sng" w="12700">
              <a:solidFill>
                <a:schemeClr val="lt1"/>
              </a:solidFill>
              <a:prstDash val="solid"/>
              <a:miter lim="800000"/>
              <a:headEnd len="sm" w="sm" type="none"/>
              <a:tailEnd len="sm" w="sm" type="none"/>
            </a:ln>
          </p:spPr>
        </p:cxnSp>
      </p:grpSp>
      <p:pic>
        <p:nvPicPr>
          <p:cNvPr descr="Imagen que contiene accesorios metálicos&#10;&#10;Descripción generada automáticamente" id="3516" name="Google Shape;3516;p16"/>
          <p:cNvPicPr preferRelativeResize="0"/>
          <p:nvPr/>
        </p:nvPicPr>
        <p:blipFill rotWithShape="1">
          <a:blip r:embed="rId2">
            <a:alphaModFix/>
          </a:blip>
          <a:srcRect b="0" l="0" r="0" t="0"/>
          <a:stretch/>
        </p:blipFill>
        <p:spPr>
          <a:xfrm>
            <a:off x="825259" y="1125651"/>
            <a:ext cx="8023347" cy="3716581"/>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
    <p:spTree>
      <p:nvGrpSpPr>
        <p:cNvPr id="3517" name="Shape 3517"/>
        <p:cNvGrpSpPr/>
        <p:nvPr/>
      </p:nvGrpSpPr>
      <p:grpSpPr>
        <a:xfrm>
          <a:off x="0" y="0"/>
          <a:ext cx="0" cy="0"/>
          <a:chOff x="0" y="0"/>
          <a:chExt cx="0" cy="0"/>
        </a:xfrm>
      </p:grpSpPr>
      <p:grpSp>
        <p:nvGrpSpPr>
          <p:cNvPr id="3518" name="Google Shape;3518;p17"/>
          <p:cNvGrpSpPr/>
          <p:nvPr/>
        </p:nvGrpSpPr>
        <p:grpSpPr>
          <a:xfrm>
            <a:off x="0" y="0"/>
            <a:ext cx="12192000" cy="6858000"/>
            <a:chOff x="0" y="0"/>
            <a:chExt cx="12192000" cy="6858000"/>
          </a:xfrm>
        </p:grpSpPr>
        <p:sp>
          <p:nvSpPr>
            <p:cNvPr id="3519" name="Google Shape;3519;p17"/>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520" name="Google Shape;3520;p17">
              <a:hlinkClick r:id="rId2"/>
            </p:cNvPr>
            <p:cNvPicPr preferRelativeResize="0"/>
            <p:nvPr/>
          </p:nvPicPr>
          <p:blipFill rotWithShape="1">
            <a:blip r:embed="rId3">
              <a:alphaModFix/>
            </a:blip>
            <a:srcRect b="0" l="0" r="0" t="0"/>
            <a:stretch/>
          </p:blipFill>
          <p:spPr>
            <a:xfrm>
              <a:off x="465600" y="331100"/>
              <a:ext cx="5101466" cy="2201299"/>
            </a:xfrm>
            <a:prstGeom prst="rect">
              <a:avLst/>
            </a:prstGeom>
            <a:noFill/>
            <a:ln>
              <a:noFill/>
            </a:ln>
          </p:spPr>
        </p:pic>
        <p:sp>
          <p:nvSpPr>
            <p:cNvPr id="3521" name="Google Shape;3521;p17"/>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3600">
                  <a:solidFill>
                    <a:srgbClr val="3F3F3F"/>
                  </a:solidFill>
                  <a:latin typeface="Poppins"/>
                  <a:ea typeface="Poppins"/>
                  <a:cs typeface="Poppins"/>
                  <a:sym typeface="Poppins"/>
                </a:rPr>
                <a:t>Free </a:t>
              </a:r>
              <a:r>
                <a:rPr lang="es-ES" sz="3600">
                  <a:solidFill>
                    <a:srgbClr val="3F3F3F"/>
                  </a:solidFill>
                  <a:latin typeface="Poppins"/>
                  <a:ea typeface="Poppins"/>
                  <a:cs typeface="Poppins"/>
                  <a:sym typeface="Poppins"/>
                </a:rPr>
                <a:t>themes and templates for </a:t>
              </a:r>
              <a:r>
                <a:rPr b="1" lang="es-ES" sz="3600">
                  <a:solidFill>
                    <a:srgbClr val="3F3F3F"/>
                  </a:solidFill>
                  <a:latin typeface="Poppins"/>
                  <a:ea typeface="Poppins"/>
                  <a:cs typeface="Poppins"/>
                  <a:sym typeface="Poppins"/>
                </a:rPr>
                <a:t>Google Slides</a:t>
              </a:r>
              <a:r>
                <a:rPr lang="es-ES" sz="3600">
                  <a:solidFill>
                    <a:srgbClr val="3F3F3F"/>
                  </a:solidFill>
                  <a:latin typeface="Poppins"/>
                  <a:ea typeface="Poppins"/>
                  <a:cs typeface="Poppins"/>
                  <a:sym typeface="Poppins"/>
                </a:rPr>
                <a:t> or </a:t>
              </a:r>
              <a:r>
                <a:rPr b="1" lang="es-ES" sz="3600">
                  <a:solidFill>
                    <a:srgbClr val="3F3F3F"/>
                  </a:solidFill>
                  <a:latin typeface="Poppins"/>
                  <a:ea typeface="Poppins"/>
                  <a:cs typeface="Poppins"/>
                  <a:sym typeface="Poppins"/>
                </a:rPr>
                <a:t>PowerPoint</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rPr b="1" lang="es-ES" sz="3000">
                  <a:solidFill>
                    <a:srgbClr val="FFCB25"/>
                  </a:solidFill>
                  <a:latin typeface="Poppins"/>
                  <a:ea typeface="Poppins"/>
                  <a:cs typeface="Poppins"/>
                  <a:sym typeface="Poppins"/>
                </a:rPr>
                <a:t>NOT to be sold as is or modified!</a:t>
              </a:r>
              <a:endParaRPr b="1" sz="3000">
                <a:solidFill>
                  <a:srgbClr val="FFCB25"/>
                </a:solidFill>
                <a:latin typeface="Poppins"/>
                <a:ea typeface="Poppins"/>
                <a:cs typeface="Poppins"/>
                <a:sym typeface="Poppins"/>
              </a:endParaRPr>
            </a:p>
            <a:p>
              <a:pPr indent="0" lvl="0" marL="0" rtl="0" algn="l">
                <a:spcBef>
                  <a:spcPts val="0"/>
                </a:spcBef>
                <a:spcAft>
                  <a:spcPts val="0"/>
                </a:spcAft>
                <a:buNone/>
              </a:pPr>
              <a:r>
                <a:rPr lang="es-ES" sz="2700">
                  <a:solidFill>
                    <a:srgbClr val="3F3F3F"/>
                  </a:solidFill>
                  <a:latin typeface="Poppins"/>
                  <a:ea typeface="Poppins"/>
                  <a:cs typeface="Poppins"/>
                  <a:sym typeface="Poppins"/>
                </a:rPr>
                <a:t>Read </a:t>
              </a:r>
              <a:r>
                <a:rPr lang="es-ES" sz="2700" u="sng">
                  <a:solidFill>
                    <a:srgbClr val="3F3F3F"/>
                  </a:solidFill>
                  <a:latin typeface="Poppins"/>
                  <a:ea typeface="Poppins"/>
                  <a:cs typeface="Poppins"/>
                  <a:sym typeface="Poppins"/>
                  <a:hlinkClick r:id="rId4">
                    <a:extLst>
                      <a:ext uri="{A12FA001-AC4F-418D-AE19-62706E023703}">
                        <ahyp:hlinkClr val="tx"/>
                      </a:ext>
                    </a:extLst>
                  </a:hlinkClick>
                </a:rPr>
                <a:t>FAQ</a:t>
              </a:r>
              <a:r>
                <a:rPr b="1" lang="es-ES" sz="4400">
                  <a:solidFill>
                    <a:srgbClr val="FFCB25"/>
                  </a:solidFill>
                  <a:latin typeface="Poppins"/>
                  <a:ea typeface="Poppins"/>
                  <a:cs typeface="Poppins"/>
                  <a:sym typeface="Poppins"/>
                </a:rPr>
                <a:t> </a:t>
              </a:r>
              <a:r>
                <a:rPr lang="es-ES"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p:txBody>
        </p:sp>
        <p:cxnSp>
          <p:nvCxnSpPr>
            <p:cNvPr id="3522" name="Google Shape;3522;p17"/>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3523" name="Google Shape;3523;p17">
              <a:hlinkClick r:id="rId5"/>
            </p:cNvPr>
            <p:cNvPicPr preferRelativeResize="0"/>
            <p:nvPr/>
          </p:nvPicPr>
          <p:blipFill>
            <a:blip r:embed="rId6">
              <a:alphaModFix/>
            </a:blip>
            <a:stretch>
              <a:fillRect/>
            </a:stretch>
          </p:blipFill>
          <p:spPr>
            <a:xfrm>
              <a:off x="8982558" y="5912306"/>
              <a:ext cx="713232" cy="637863"/>
            </a:xfrm>
            <a:prstGeom prst="rect">
              <a:avLst/>
            </a:prstGeom>
            <a:noFill/>
            <a:ln>
              <a:noFill/>
            </a:ln>
          </p:spPr>
        </p:pic>
        <p:pic>
          <p:nvPicPr>
            <p:cNvPr id="3524" name="Google Shape;3524;p17">
              <a:hlinkClick r:id="rId7"/>
            </p:cNvPr>
            <p:cNvPicPr preferRelativeResize="0"/>
            <p:nvPr/>
          </p:nvPicPr>
          <p:blipFill>
            <a:blip r:embed="rId8">
              <a:alphaModFix/>
            </a:blip>
            <a:stretch>
              <a:fillRect/>
            </a:stretch>
          </p:blipFill>
          <p:spPr>
            <a:xfrm>
              <a:off x="9764428" y="5916798"/>
              <a:ext cx="708660" cy="628879"/>
            </a:xfrm>
            <a:prstGeom prst="rect">
              <a:avLst/>
            </a:prstGeom>
            <a:noFill/>
            <a:ln>
              <a:noFill/>
            </a:ln>
          </p:spPr>
        </p:pic>
        <p:pic>
          <p:nvPicPr>
            <p:cNvPr id="3525" name="Google Shape;3525;p17">
              <a:hlinkClick r:id="rId9"/>
            </p:cNvPr>
            <p:cNvPicPr preferRelativeResize="0"/>
            <p:nvPr/>
          </p:nvPicPr>
          <p:blipFill>
            <a:blip r:embed="rId10">
              <a:alphaModFix/>
            </a:blip>
            <a:stretch>
              <a:fillRect/>
            </a:stretch>
          </p:blipFill>
          <p:spPr>
            <a:xfrm>
              <a:off x="10541715" y="5905569"/>
              <a:ext cx="612648" cy="624387"/>
            </a:xfrm>
            <a:prstGeom prst="rect">
              <a:avLst/>
            </a:prstGeom>
            <a:noFill/>
            <a:ln>
              <a:noFill/>
            </a:ln>
          </p:spPr>
        </p:pic>
        <p:pic>
          <p:nvPicPr>
            <p:cNvPr id="3526" name="Google Shape;3526;p17">
              <a:hlinkClick r:id="rId11"/>
            </p:cNvPr>
            <p:cNvPicPr preferRelativeResize="0"/>
            <p:nvPr/>
          </p:nvPicPr>
          <p:blipFill>
            <a:blip r:embed="rId12">
              <a:alphaModFix/>
            </a:blip>
            <a:stretch>
              <a:fillRect/>
            </a:stretch>
          </p:blipFill>
          <p:spPr>
            <a:xfrm>
              <a:off x="11219049" y="5916799"/>
              <a:ext cx="699516" cy="601927"/>
            </a:xfrm>
            <a:prstGeom prst="rect">
              <a:avLst/>
            </a:prstGeom>
            <a:noFill/>
            <a:ln>
              <a:noFill/>
            </a:ln>
          </p:spPr>
        </p:pic>
        <p:sp>
          <p:nvSpPr>
            <p:cNvPr id="3527" name="Google Shape;3527;p17"/>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s-ES" sz="2400">
                  <a:solidFill>
                    <a:srgbClr val="252525"/>
                  </a:solidFill>
                  <a:latin typeface="Homemade Apple"/>
                  <a:ea typeface="Homemade Apple"/>
                  <a:cs typeface="Homemade Apple"/>
                  <a:sym typeface="Homemade Apple"/>
                </a:rPr>
                <a:t>Sharing is caring!</a:t>
              </a:r>
              <a:endParaRPr b="1" sz="2400">
                <a:solidFill>
                  <a:srgbClr val="252525"/>
                </a:solidFill>
                <a:latin typeface="Homemade Apple"/>
                <a:ea typeface="Homemade Apple"/>
                <a:cs typeface="Homemade Apple"/>
                <a:sym typeface="Homemade Apple"/>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80_Dandelion_Template_SlidesMania_2">
  <p:cSld name="0080_Dandelion_Template_SlidesMania_2">
    <p:spTree>
      <p:nvGrpSpPr>
        <p:cNvPr id="473" name="Shape 473"/>
        <p:cNvGrpSpPr/>
        <p:nvPr/>
      </p:nvGrpSpPr>
      <p:grpSpPr>
        <a:xfrm>
          <a:off x="0" y="0"/>
          <a:ext cx="0" cy="0"/>
          <a:chOff x="0" y="0"/>
          <a:chExt cx="0" cy="0"/>
        </a:xfrm>
      </p:grpSpPr>
      <p:grpSp>
        <p:nvGrpSpPr>
          <p:cNvPr id="474" name="Google Shape;474;p3"/>
          <p:cNvGrpSpPr/>
          <p:nvPr/>
        </p:nvGrpSpPr>
        <p:grpSpPr>
          <a:xfrm>
            <a:off x="0" y="0"/>
            <a:ext cx="4341091" cy="6557821"/>
            <a:chOff x="0" y="0"/>
            <a:chExt cx="7652326" cy="6557821"/>
          </a:xfrm>
        </p:grpSpPr>
        <p:cxnSp>
          <p:nvCxnSpPr>
            <p:cNvPr id="475" name="Google Shape;475;p3"/>
            <p:cNvCxnSpPr/>
            <p:nvPr/>
          </p:nvCxnSpPr>
          <p:spPr>
            <a:xfrm flipH="1" rot="10800000">
              <a:off x="0" y="6557820"/>
              <a:ext cx="7647709" cy="1"/>
            </a:xfrm>
            <a:prstGeom prst="straightConnector1">
              <a:avLst/>
            </a:prstGeom>
            <a:noFill/>
            <a:ln cap="flat" cmpd="sng" w="12700">
              <a:solidFill>
                <a:schemeClr val="lt1"/>
              </a:solidFill>
              <a:prstDash val="solid"/>
              <a:miter lim="800000"/>
              <a:headEnd len="sm" w="sm" type="none"/>
              <a:tailEnd len="sm" w="sm" type="none"/>
            </a:ln>
          </p:spPr>
        </p:cxnSp>
        <p:cxnSp>
          <p:nvCxnSpPr>
            <p:cNvPr id="476" name="Google Shape;476;p3"/>
            <p:cNvCxnSpPr/>
            <p:nvPr/>
          </p:nvCxnSpPr>
          <p:spPr>
            <a:xfrm rot="10800000">
              <a:off x="7652326" y="0"/>
              <a:ext cx="0" cy="6557820"/>
            </a:xfrm>
            <a:prstGeom prst="straightConnector1">
              <a:avLst/>
            </a:prstGeom>
            <a:noFill/>
            <a:ln cap="flat" cmpd="sng" w="12700">
              <a:solidFill>
                <a:schemeClr val="lt1"/>
              </a:solidFill>
              <a:prstDash val="solid"/>
              <a:miter lim="800000"/>
              <a:headEnd len="sm" w="sm" type="none"/>
              <a:tailEnd len="sm" w="sm" type="none"/>
            </a:ln>
          </p:spPr>
        </p:cxnSp>
      </p:grpSp>
      <p:grpSp>
        <p:nvGrpSpPr>
          <p:cNvPr id="477" name="Google Shape;477;p3"/>
          <p:cNvGrpSpPr/>
          <p:nvPr/>
        </p:nvGrpSpPr>
        <p:grpSpPr>
          <a:xfrm rot="5400000">
            <a:off x="-1235483" y="-1621680"/>
            <a:ext cx="3055055" cy="5635704"/>
            <a:chOff x="7984364" y="1305866"/>
            <a:chExt cx="3055055" cy="5635704"/>
          </a:xfrm>
        </p:grpSpPr>
        <p:grpSp>
          <p:nvGrpSpPr>
            <p:cNvPr id="478" name="Google Shape;478;p3"/>
            <p:cNvGrpSpPr/>
            <p:nvPr/>
          </p:nvGrpSpPr>
          <p:grpSpPr>
            <a:xfrm flipH="1" rot="-2096789">
              <a:off x="8419042" y="1733273"/>
              <a:ext cx="2185699" cy="2205726"/>
              <a:chOff x="8594577" y="1603211"/>
              <a:chExt cx="2528209" cy="2551374"/>
            </a:xfrm>
          </p:grpSpPr>
          <p:grpSp>
            <p:nvGrpSpPr>
              <p:cNvPr id="479" name="Google Shape;479;p3"/>
              <p:cNvGrpSpPr/>
              <p:nvPr/>
            </p:nvGrpSpPr>
            <p:grpSpPr>
              <a:xfrm>
                <a:off x="9850582" y="2694714"/>
                <a:ext cx="1272205" cy="483655"/>
                <a:chOff x="9698182" y="2542314"/>
                <a:chExt cx="1272205" cy="483655"/>
              </a:xfrm>
            </p:grpSpPr>
            <p:sp>
              <p:nvSpPr>
                <p:cNvPr id="480" name="Google Shape;480;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81" name="Google Shape;481;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82" name="Google Shape;482;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83" name="Google Shape;483;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84" name="Google Shape;484;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85" name="Google Shape;485;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86" name="Google Shape;486;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87" name="Google Shape;487;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88" name="Google Shape;488;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489" name="Google Shape;489;p3"/>
              <p:cNvGrpSpPr/>
              <p:nvPr/>
            </p:nvGrpSpPr>
            <p:grpSpPr>
              <a:xfrm rot="-2509358">
                <a:off x="9694455" y="2250360"/>
                <a:ext cx="1272205" cy="483655"/>
                <a:chOff x="9698182" y="2542314"/>
                <a:chExt cx="1272205" cy="483655"/>
              </a:xfrm>
            </p:grpSpPr>
            <p:sp>
              <p:nvSpPr>
                <p:cNvPr id="490" name="Google Shape;490;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91" name="Google Shape;491;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92" name="Google Shape;492;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93" name="Google Shape;493;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94" name="Google Shape;494;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95" name="Google Shape;495;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96" name="Google Shape;496;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97" name="Google Shape;497;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498" name="Google Shape;498;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499" name="Google Shape;499;p3"/>
              <p:cNvGrpSpPr/>
              <p:nvPr/>
            </p:nvGrpSpPr>
            <p:grpSpPr>
              <a:xfrm rot="-5846818">
                <a:off x="9151332" y="2023463"/>
                <a:ext cx="1272205" cy="483655"/>
                <a:chOff x="9698182" y="2542314"/>
                <a:chExt cx="1272205" cy="483655"/>
              </a:xfrm>
            </p:grpSpPr>
            <p:sp>
              <p:nvSpPr>
                <p:cNvPr id="500" name="Google Shape;500;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01" name="Google Shape;501;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02" name="Google Shape;502;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03" name="Google Shape;503;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04" name="Google Shape;504;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05" name="Google Shape;505;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06" name="Google Shape;506;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07" name="Google Shape;507;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08" name="Google Shape;508;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509" name="Google Shape;509;p3"/>
              <p:cNvGrpSpPr/>
              <p:nvPr/>
            </p:nvGrpSpPr>
            <p:grpSpPr>
              <a:xfrm rot="-8205054">
                <a:off x="8770297" y="2204521"/>
                <a:ext cx="1272205" cy="483655"/>
                <a:chOff x="9698182" y="2542314"/>
                <a:chExt cx="1272205" cy="483655"/>
              </a:xfrm>
            </p:grpSpPr>
            <p:sp>
              <p:nvSpPr>
                <p:cNvPr id="510" name="Google Shape;510;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11" name="Google Shape;511;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12" name="Google Shape;512;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13" name="Google Shape;513;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14" name="Google Shape;514;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15" name="Google Shape;515;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16" name="Google Shape;516;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17" name="Google Shape;517;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18" name="Google Shape;518;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519" name="Google Shape;519;p3"/>
              <p:cNvGrpSpPr/>
              <p:nvPr/>
            </p:nvGrpSpPr>
            <p:grpSpPr>
              <a:xfrm rot="-10643680">
                <a:off x="8604912" y="2609825"/>
                <a:ext cx="1272205" cy="483655"/>
                <a:chOff x="9698182" y="2542314"/>
                <a:chExt cx="1272205" cy="483655"/>
              </a:xfrm>
            </p:grpSpPr>
            <p:sp>
              <p:nvSpPr>
                <p:cNvPr id="520" name="Google Shape;520;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21" name="Google Shape;521;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22" name="Google Shape;522;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23" name="Google Shape;523;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24" name="Google Shape;524;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25" name="Google Shape;525;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26" name="Google Shape;526;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27" name="Google Shape;527;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28" name="Google Shape;528;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529" name="Google Shape;529;p3"/>
              <p:cNvGrpSpPr/>
              <p:nvPr/>
            </p:nvGrpSpPr>
            <p:grpSpPr>
              <a:xfrm rot="7867532">
                <a:off x="8770486" y="3127218"/>
                <a:ext cx="1272205" cy="483655"/>
                <a:chOff x="9698182" y="2542314"/>
                <a:chExt cx="1272205" cy="483655"/>
              </a:xfrm>
            </p:grpSpPr>
            <p:sp>
              <p:nvSpPr>
                <p:cNvPr id="530" name="Google Shape;530;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31" name="Google Shape;531;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32" name="Google Shape;532;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33" name="Google Shape;533;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34" name="Google Shape;534;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35" name="Google Shape;535;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36" name="Google Shape;536;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37" name="Google Shape;537;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38" name="Google Shape;538;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539" name="Google Shape;539;p3"/>
              <p:cNvGrpSpPr/>
              <p:nvPr/>
            </p:nvGrpSpPr>
            <p:grpSpPr>
              <a:xfrm rot="5400000">
                <a:off x="9167725" y="3276655"/>
                <a:ext cx="1272205" cy="483655"/>
                <a:chOff x="9698182" y="2542314"/>
                <a:chExt cx="1272205" cy="483655"/>
              </a:xfrm>
            </p:grpSpPr>
            <p:sp>
              <p:nvSpPr>
                <p:cNvPr id="540" name="Google Shape;540;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41" name="Google Shape;541;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42" name="Google Shape;542;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43" name="Google Shape;543;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44" name="Google Shape;544;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45" name="Google Shape;545;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46" name="Google Shape;546;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47" name="Google Shape;547;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48" name="Google Shape;548;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549" name="Google Shape;549;p3"/>
              <p:cNvGrpSpPr/>
              <p:nvPr/>
            </p:nvGrpSpPr>
            <p:grpSpPr>
              <a:xfrm rot="2418912">
                <a:off x="9715223" y="3112328"/>
                <a:ext cx="1272205" cy="483655"/>
                <a:chOff x="9698182" y="2542314"/>
                <a:chExt cx="1272205" cy="483655"/>
              </a:xfrm>
            </p:grpSpPr>
            <p:sp>
              <p:nvSpPr>
                <p:cNvPr id="550" name="Google Shape;550;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51" name="Google Shape;551;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52" name="Google Shape;552;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53" name="Google Shape;553;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54" name="Google Shape;554;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55" name="Google Shape;555;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56" name="Google Shape;556;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57" name="Google Shape;557;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58" name="Google Shape;558;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559" name="Google Shape;559;p3"/>
            <p:cNvGrpSpPr/>
            <p:nvPr/>
          </p:nvGrpSpPr>
          <p:grpSpPr>
            <a:xfrm flipH="1" rot="1470009">
              <a:off x="8368492" y="1659764"/>
              <a:ext cx="2185699" cy="2205726"/>
              <a:chOff x="8594577" y="1603211"/>
              <a:chExt cx="2528209" cy="2551374"/>
            </a:xfrm>
          </p:grpSpPr>
          <p:grpSp>
            <p:nvGrpSpPr>
              <p:cNvPr id="560" name="Google Shape;560;p3"/>
              <p:cNvGrpSpPr/>
              <p:nvPr/>
            </p:nvGrpSpPr>
            <p:grpSpPr>
              <a:xfrm>
                <a:off x="9850582" y="2694714"/>
                <a:ext cx="1272205" cy="483655"/>
                <a:chOff x="9698182" y="2542314"/>
                <a:chExt cx="1272205" cy="483655"/>
              </a:xfrm>
            </p:grpSpPr>
            <p:sp>
              <p:nvSpPr>
                <p:cNvPr id="561" name="Google Shape;561;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62" name="Google Shape;562;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63" name="Google Shape;563;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64" name="Google Shape;564;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65" name="Google Shape;565;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66" name="Google Shape;566;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67" name="Google Shape;567;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68" name="Google Shape;568;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69" name="Google Shape;569;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570" name="Google Shape;570;p3"/>
              <p:cNvGrpSpPr/>
              <p:nvPr/>
            </p:nvGrpSpPr>
            <p:grpSpPr>
              <a:xfrm rot="-2509358">
                <a:off x="9694455" y="2250360"/>
                <a:ext cx="1272205" cy="483655"/>
                <a:chOff x="9698182" y="2542314"/>
                <a:chExt cx="1272205" cy="483655"/>
              </a:xfrm>
            </p:grpSpPr>
            <p:sp>
              <p:nvSpPr>
                <p:cNvPr id="571" name="Google Shape;571;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72" name="Google Shape;572;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73" name="Google Shape;573;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74" name="Google Shape;574;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75" name="Google Shape;575;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76" name="Google Shape;576;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77" name="Google Shape;577;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78" name="Google Shape;578;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79" name="Google Shape;579;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580" name="Google Shape;580;p3"/>
              <p:cNvGrpSpPr/>
              <p:nvPr/>
            </p:nvGrpSpPr>
            <p:grpSpPr>
              <a:xfrm rot="-5846818">
                <a:off x="9151332" y="2023463"/>
                <a:ext cx="1272205" cy="483655"/>
                <a:chOff x="9698182" y="2542314"/>
                <a:chExt cx="1272205" cy="483655"/>
              </a:xfrm>
            </p:grpSpPr>
            <p:sp>
              <p:nvSpPr>
                <p:cNvPr id="581" name="Google Shape;581;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82" name="Google Shape;582;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83" name="Google Shape;583;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84" name="Google Shape;584;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85" name="Google Shape;585;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86" name="Google Shape;586;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87" name="Google Shape;587;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88" name="Google Shape;588;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89" name="Google Shape;589;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590" name="Google Shape;590;p3"/>
              <p:cNvGrpSpPr/>
              <p:nvPr/>
            </p:nvGrpSpPr>
            <p:grpSpPr>
              <a:xfrm rot="-8205054">
                <a:off x="8770297" y="2204521"/>
                <a:ext cx="1272205" cy="483655"/>
                <a:chOff x="9698182" y="2542314"/>
                <a:chExt cx="1272205" cy="483655"/>
              </a:xfrm>
            </p:grpSpPr>
            <p:sp>
              <p:nvSpPr>
                <p:cNvPr id="591" name="Google Shape;591;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92" name="Google Shape;592;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93" name="Google Shape;593;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94" name="Google Shape;594;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95" name="Google Shape;595;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96" name="Google Shape;596;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97" name="Google Shape;597;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98" name="Google Shape;598;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599" name="Google Shape;599;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600" name="Google Shape;600;p3"/>
              <p:cNvGrpSpPr/>
              <p:nvPr/>
            </p:nvGrpSpPr>
            <p:grpSpPr>
              <a:xfrm rot="-10643680">
                <a:off x="8604912" y="2609825"/>
                <a:ext cx="1272205" cy="483655"/>
                <a:chOff x="9698182" y="2542314"/>
                <a:chExt cx="1272205" cy="483655"/>
              </a:xfrm>
            </p:grpSpPr>
            <p:sp>
              <p:nvSpPr>
                <p:cNvPr id="601" name="Google Shape;601;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02" name="Google Shape;602;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03" name="Google Shape;603;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04" name="Google Shape;604;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05" name="Google Shape;605;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06" name="Google Shape;606;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07" name="Google Shape;607;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08" name="Google Shape;608;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09" name="Google Shape;609;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610" name="Google Shape;610;p3"/>
              <p:cNvGrpSpPr/>
              <p:nvPr/>
            </p:nvGrpSpPr>
            <p:grpSpPr>
              <a:xfrm rot="7867532">
                <a:off x="8770486" y="3127218"/>
                <a:ext cx="1272205" cy="483655"/>
                <a:chOff x="9698182" y="2542314"/>
                <a:chExt cx="1272205" cy="483655"/>
              </a:xfrm>
            </p:grpSpPr>
            <p:sp>
              <p:nvSpPr>
                <p:cNvPr id="611" name="Google Shape;611;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12" name="Google Shape;612;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13" name="Google Shape;613;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14" name="Google Shape;614;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15" name="Google Shape;615;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16" name="Google Shape;616;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17" name="Google Shape;617;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18" name="Google Shape;618;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19" name="Google Shape;619;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620" name="Google Shape;620;p3"/>
              <p:cNvGrpSpPr/>
              <p:nvPr/>
            </p:nvGrpSpPr>
            <p:grpSpPr>
              <a:xfrm rot="5400000">
                <a:off x="9167725" y="3276655"/>
                <a:ext cx="1272205" cy="483655"/>
                <a:chOff x="9698182" y="2542314"/>
                <a:chExt cx="1272205" cy="483655"/>
              </a:xfrm>
            </p:grpSpPr>
            <p:sp>
              <p:nvSpPr>
                <p:cNvPr id="621" name="Google Shape;621;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22" name="Google Shape;622;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23" name="Google Shape;623;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24" name="Google Shape;624;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25" name="Google Shape;625;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26" name="Google Shape;626;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27" name="Google Shape;627;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28" name="Google Shape;628;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29" name="Google Shape;629;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630" name="Google Shape;630;p3"/>
              <p:cNvGrpSpPr/>
              <p:nvPr/>
            </p:nvGrpSpPr>
            <p:grpSpPr>
              <a:xfrm rot="2418912">
                <a:off x="9715223" y="3112328"/>
                <a:ext cx="1272205" cy="483655"/>
                <a:chOff x="9698182" y="2542314"/>
                <a:chExt cx="1272205" cy="483655"/>
              </a:xfrm>
            </p:grpSpPr>
            <p:sp>
              <p:nvSpPr>
                <p:cNvPr id="631" name="Google Shape;631;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32" name="Google Shape;632;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33" name="Google Shape;633;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34" name="Google Shape;634;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35" name="Google Shape;635;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36" name="Google Shape;636;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37" name="Google Shape;637;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38" name="Google Shape;638;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39" name="Google Shape;639;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640" name="Google Shape;640;p3"/>
            <p:cNvGrpSpPr/>
            <p:nvPr/>
          </p:nvGrpSpPr>
          <p:grpSpPr>
            <a:xfrm>
              <a:off x="8306287" y="1559504"/>
              <a:ext cx="2378738" cy="5382066"/>
              <a:chOff x="8306287" y="1559504"/>
              <a:chExt cx="2378738" cy="5382066"/>
            </a:xfrm>
          </p:grpSpPr>
          <p:sp>
            <p:nvSpPr>
              <p:cNvPr id="641" name="Google Shape;641;p3"/>
              <p:cNvSpPr/>
              <p:nvPr/>
            </p:nvSpPr>
            <p:spPr>
              <a:xfrm>
                <a:off x="9497497" y="2861129"/>
                <a:ext cx="502592" cy="4080441"/>
              </a:xfrm>
              <a:custGeom>
                <a:rect b="b" l="l" r="r" t="t"/>
                <a:pathLst>
                  <a:path extrusionOk="0" h="2974109" w="502592">
                    <a:moveTo>
                      <a:pt x="0" y="0"/>
                    </a:moveTo>
                    <a:cubicBezTo>
                      <a:pt x="230139" y="394085"/>
                      <a:pt x="460278" y="788170"/>
                      <a:pt x="498763" y="1283855"/>
                    </a:cubicBezTo>
                    <a:cubicBezTo>
                      <a:pt x="537248" y="1779540"/>
                      <a:pt x="274012" y="2663152"/>
                      <a:pt x="230909" y="2974109"/>
                    </a:cubicBezTo>
                  </a:path>
                </a:pathLst>
              </a:custGeom>
              <a:noFill/>
              <a:ln cap="flat" cmpd="sng" w="476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nvGrpSpPr>
              <p:cNvPr id="642" name="Google Shape;642;p3"/>
              <p:cNvGrpSpPr/>
              <p:nvPr/>
            </p:nvGrpSpPr>
            <p:grpSpPr>
              <a:xfrm rot="-858510">
                <a:off x="9524478" y="2545895"/>
                <a:ext cx="1125142" cy="427746"/>
                <a:chOff x="9698182" y="2542314"/>
                <a:chExt cx="1272205" cy="483655"/>
              </a:xfrm>
            </p:grpSpPr>
            <p:sp>
              <p:nvSpPr>
                <p:cNvPr id="643" name="Google Shape;643;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44" name="Google Shape;644;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45" name="Google Shape;645;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46" name="Google Shape;646;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47" name="Google Shape;647;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48" name="Google Shape;648;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49" name="Google Shape;649;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50" name="Google Shape;650;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51" name="Google Shape;651;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652" name="Google Shape;652;p3"/>
              <p:cNvGrpSpPr/>
              <p:nvPr/>
            </p:nvGrpSpPr>
            <p:grpSpPr>
              <a:xfrm rot="-2509358">
                <a:off x="9341369" y="2206653"/>
                <a:ext cx="1272205" cy="483655"/>
                <a:chOff x="9698182" y="2542314"/>
                <a:chExt cx="1272205" cy="483655"/>
              </a:xfrm>
            </p:grpSpPr>
            <p:sp>
              <p:nvSpPr>
                <p:cNvPr id="653" name="Google Shape;653;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54" name="Google Shape;654;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55" name="Google Shape;655;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56" name="Google Shape;656;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57" name="Google Shape;657;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58" name="Google Shape;658;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59" name="Google Shape;659;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60" name="Google Shape;660;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61" name="Google Shape;661;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662" name="Google Shape;662;p3"/>
              <p:cNvGrpSpPr/>
              <p:nvPr/>
            </p:nvGrpSpPr>
            <p:grpSpPr>
              <a:xfrm rot="-5846818">
                <a:off x="8798247" y="1979756"/>
                <a:ext cx="1272205" cy="483655"/>
                <a:chOff x="9698182" y="2542314"/>
                <a:chExt cx="1272205" cy="483655"/>
              </a:xfrm>
            </p:grpSpPr>
            <p:sp>
              <p:nvSpPr>
                <p:cNvPr id="663" name="Google Shape;663;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64" name="Google Shape;664;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65" name="Google Shape;665;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66" name="Google Shape;666;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67" name="Google Shape;667;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68" name="Google Shape;668;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69" name="Google Shape;669;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70" name="Google Shape;670;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71" name="Google Shape;671;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672" name="Google Shape;672;p3"/>
              <p:cNvGrpSpPr/>
              <p:nvPr/>
            </p:nvGrpSpPr>
            <p:grpSpPr>
              <a:xfrm rot="-8205054">
                <a:off x="8495867" y="2190310"/>
                <a:ext cx="1272205" cy="483655"/>
                <a:chOff x="9698182" y="2542314"/>
                <a:chExt cx="1272205" cy="483655"/>
              </a:xfrm>
            </p:grpSpPr>
            <p:sp>
              <p:nvSpPr>
                <p:cNvPr id="673" name="Google Shape;673;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74" name="Google Shape;674;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75" name="Google Shape;675;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76" name="Google Shape;676;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77" name="Google Shape;677;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78" name="Google Shape;678;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79" name="Google Shape;679;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80" name="Google Shape;680;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81" name="Google Shape;681;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682" name="Google Shape;682;p3"/>
              <p:cNvGrpSpPr/>
              <p:nvPr/>
            </p:nvGrpSpPr>
            <p:grpSpPr>
              <a:xfrm rot="-10643680">
                <a:off x="8316104" y="2567606"/>
                <a:ext cx="1208443" cy="459415"/>
                <a:chOff x="9698182" y="2542314"/>
                <a:chExt cx="1272205" cy="483655"/>
              </a:xfrm>
            </p:grpSpPr>
            <p:sp>
              <p:nvSpPr>
                <p:cNvPr id="683" name="Google Shape;683;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84" name="Google Shape;684;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85" name="Google Shape;685;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86" name="Google Shape;686;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87" name="Google Shape;687;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88" name="Google Shape;688;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89" name="Google Shape;689;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90" name="Google Shape;690;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91" name="Google Shape;691;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692" name="Google Shape;692;p3"/>
              <p:cNvGrpSpPr/>
              <p:nvPr/>
            </p:nvGrpSpPr>
            <p:grpSpPr>
              <a:xfrm rot="7867532">
                <a:off x="8515722" y="3034351"/>
                <a:ext cx="1272205" cy="483655"/>
                <a:chOff x="9698182" y="2542314"/>
                <a:chExt cx="1272205" cy="483655"/>
              </a:xfrm>
            </p:grpSpPr>
            <p:sp>
              <p:nvSpPr>
                <p:cNvPr id="693" name="Google Shape;693;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94" name="Google Shape;694;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95" name="Google Shape;695;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96" name="Google Shape;696;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97" name="Google Shape;697;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98" name="Google Shape;698;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699" name="Google Shape;699;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00" name="Google Shape;700;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01" name="Google Shape;701;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702" name="Google Shape;702;p3"/>
              <p:cNvGrpSpPr/>
              <p:nvPr/>
            </p:nvGrpSpPr>
            <p:grpSpPr>
              <a:xfrm rot="5400000">
                <a:off x="8832325" y="3156295"/>
                <a:ext cx="1215215" cy="461989"/>
                <a:chOff x="9698182" y="2542314"/>
                <a:chExt cx="1272205" cy="483655"/>
              </a:xfrm>
            </p:grpSpPr>
            <p:sp>
              <p:nvSpPr>
                <p:cNvPr id="703" name="Google Shape;703;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04" name="Google Shape;704;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05" name="Google Shape;705;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06" name="Google Shape;706;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07" name="Google Shape;707;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08" name="Google Shape;708;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09" name="Google Shape;709;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10" name="Google Shape;710;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11" name="Google Shape;711;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712" name="Google Shape;712;p3"/>
              <p:cNvGrpSpPr/>
              <p:nvPr/>
            </p:nvGrpSpPr>
            <p:grpSpPr>
              <a:xfrm rot="2418912">
                <a:off x="9245483" y="2931442"/>
                <a:ext cx="1272205" cy="483655"/>
                <a:chOff x="9698182" y="2542314"/>
                <a:chExt cx="1272205" cy="483655"/>
              </a:xfrm>
            </p:grpSpPr>
            <p:sp>
              <p:nvSpPr>
                <p:cNvPr id="713" name="Google Shape;713;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14" name="Google Shape;714;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15" name="Google Shape;715;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16" name="Google Shape;716;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17" name="Google Shape;717;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18" name="Google Shape;718;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19" name="Google Shape;719;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20" name="Google Shape;720;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21" name="Google Shape;721;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722" name="Google Shape;722;p3"/>
              <p:cNvGrpSpPr/>
              <p:nvPr/>
            </p:nvGrpSpPr>
            <p:grpSpPr>
              <a:xfrm flipH="1" rot="-1373986">
                <a:off x="8653224" y="1990700"/>
                <a:ext cx="1651914" cy="1667050"/>
                <a:chOff x="8594577" y="1603211"/>
                <a:chExt cx="2528209" cy="2551374"/>
              </a:xfrm>
            </p:grpSpPr>
            <p:grpSp>
              <p:nvGrpSpPr>
                <p:cNvPr id="723" name="Google Shape;723;p3"/>
                <p:cNvGrpSpPr/>
                <p:nvPr/>
              </p:nvGrpSpPr>
              <p:grpSpPr>
                <a:xfrm>
                  <a:off x="9850582" y="2694714"/>
                  <a:ext cx="1272205" cy="483655"/>
                  <a:chOff x="9698182" y="2542314"/>
                  <a:chExt cx="1272205" cy="483655"/>
                </a:xfrm>
              </p:grpSpPr>
              <p:sp>
                <p:nvSpPr>
                  <p:cNvPr id="724" name="Google Shape;724;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25" name="Google Shape;725;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26" name="Google Shape;726;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27" name="Google Shape;727;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28" name="Google Shape;728;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29" name="Google Shape;729;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30" name="Google Shape;730;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31" name="Google Shape;731;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32" name="Google Shape;732;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733" name="Google Shape;733;p3"/>
                <p:cNvGrpSpPr/>
                <p:nvPr/>
              </p:nvGrpSpPr>
              <p:grpSpPr>
                <a:xfrm rot="-2509358">
                  <a:off x="9694455" y="2250360"/>
                  <a:ext cx="1272205" cy="483655"/>
                  <a:chOff x="9698182" y="2542314"/>
                  <a:chExt cx="1272205" cy="483655"/>
                </a:xfrm>
              </p:grpSpPr>
              <p:sp>
                <p:nvSpPr>
                  <p:cNvPr id="734" name="Google Shape;734;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35" name="Google Shape;735;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36" name="Google Shape;736;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37" name="Google Shape;737;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38" name="Google Shape;738;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39" name="Google Shape;739;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40" name="Google Shape;740;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41" name="Google Shape;741;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42" name="Google Shape;742;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743" name="Google Shape;743;p3"/>
                <p:cNvGrpSpPr/>
                <p:nvPr/>
              </p:nvGrpSpPr>
              <p:grpSpPr>
                <a:xfrm rot="-5846818">
                  <a:off x="9151332" y="2023463"/>
                  <a:ext cx="1272205" cy="483655"/>
                  <a:chOff x="9698182" y="2542314"/>
                  <a:chExt cx="1272205" cy="483655"/>
                </a:xfrm>
              </p:grpSpPr>
              <p:sp>
                <p:nvSpPr>
                  <p:cNvPr id="744" name="Google Shape;744;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45" name="Google Shape;745;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46" name="Google Shape;746;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47" name="Google Shape;747;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48" name="Google Shape;748;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49" name="Google Shape;749;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50" name="Google Shape;750;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51" name="Google Shape;751;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52" name="Google Shape;752;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753" name="Google Shape;753;p3"/>
                <p:cNvGrpSpPr/>
                <p:nvPr/>
              </p:nvGrpSpPr>
              <p:grpSpPr>
                <a:xfrm rot="-8205054">
                  <a:off x="8770297" y="2204521"/>
                  <a:ext cx="1272205" cy="483655"/>
                  <a:chOff x="9698182" y="2542314"/>
                  <a:chExt cx="1272205" cy="483655"/>
                </a:xfrm>
              </p:grpSpPr>
              <p:sp>
                <p:nvSpPr>
                  <p:cNvPr id="754" name="Google Shape;754;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55" name="Google Shape;755;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56" name="Google Shape;756;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57" name="Google Shape;757;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58" name="Google Shape;758;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59" name="Google Shape;759;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60" name="Google Shape;760;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61" name="Google Shape;761;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62" name="Google Shape;762;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763" name="Google Shape;763;p3"/>
                <p:cNvGrpSpPr/>
                <p:nvPr/>
              </p:nvGrpSpPr>
              <p:grpSpPr>
                <a:xfrm rot="-10643680">
                  <a:off x="8604912" y="2609825"/>
                  <a:ext cx="1272205" cy="483655"/>
                  <a:chOff x="9698182" y="2542314"/>
                  <a:chExt cx="1272205" cy="483655"/>
                </a:xfrm>
              </p:grpSpPr>
              <p:sp>
                <p:nvSpPr>
                  <p:cNvPr id="764" name="Google Shape;764;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65" name="Google Shape;765;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66" name="Google Shape;766;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67" name="Google Shape;767;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68" name="Google Shape;768;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69" name="Google Shape;769;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70" name="Google Shape;770;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71" name="Google Shape;771;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72" name="Google Shape;772;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773" name="Google Shape;773;p3"/>
                <p:cNvGrpSpPr/>
                <p:nvPr/>
              </p:nvGrpSpPr>
              <p:grpSpPr>
                <a:xfrm rot="7867532">
                  <a:off x="8770486" y="3127218"/>
                  <a:ext cx="1272205" cy="483655"/>
                  <a:chOff x="9698182" y="2542314"/>
                  <a:chExt cx="1272205" cy="483655"/>
                </a:xfrm>
              </p:grpSpPr>
              <p:sp>
                <p:nvSpPr>
                  <p:cNvPr id="774" name="Google Shape;774;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75" name="Google Shape;775;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76" name="Google Shape;776;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77" name="Google Shape;777;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78" name="Google Shape;778;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79" name="Google Shape;779;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80" name="Google Shape;780;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81" name="Google Shape;781;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82" name="Google Shape;782;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783" name="Google Shape;783;p3"/>
                <p:cNvGrpSpPr/>
                <p:nvPr/>
              </p:nvGrpSpPr>
              <p:grpSpPr>
                <a:xfrm rot="5400000">
                  <a:off x="9167725" y="3276655"/>
                  <a:ext cx="1272205" cy="483655"/>
                  <a:chOff x="9698182" y="2542314"/>
                  <a:chExt cx="1272205" cy="483655"/>
                </a:xfrm>
              </p:grpSpPr>
              <p:sp>
                <p:nvSpPr>
                  <p:cNvPr id="784" name="Google Shape;784;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85" name="Google Shape;785;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86" name="Google Shape;786;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87" name="Google Shape;787;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88" name="Google Shape;788;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89" name="Google Shape;789;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90" name="Google Shape;790;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91" name="Google Shape;791;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92" name="Google Shape;792;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793" name="Google Shape;793;p3"/>
                <p:cNvGrpSpPr/>
                <p:nvPr/>
              </p:nvGrpSpPr>
              <p:grpSpPr>
                <a:xfrm rot="2418912">
                  <a:off x="9715223" y="3112328"/>
                  <a:ext cx="1272205" cy="483655"/>
                  <a:chOff x="9698182" y="2542314"/>
                  <a:chExt cx="1272205" cy="483655"/>
                </a:xfrm>
              </p:grpSpPr>
              <p:sp>
                <p:nvSpPr>
                  <p:cNvPr id="794" name="Google Shape;794;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95" name="Google Shape;795;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96" name="Google Shape;796;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97" name="Google Shape;797;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98" name="Google Shape;798;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799" name="Google Shape;799;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00" name="Google Shape;800;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01" name="Google Shape;801;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02" name="Google Shape;802;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803" name="Google Shape;803;p3"/>
              <p:cNvGrpSpPr/>
              <p:nvPr/>
            </p:nvGrpSpPr>
            <p:grpSpPr>
              <a:xfrm flipH="1" rot="-2657157">
                <a:off x="8851875" y="2128434"/>
                <a:ext cx="1363214" cy="1375704"/>
                <a:chOff x="8594577" y="1603211"/>
                <a:chExt cx="2528209" cy="2551374"/>
              </a:xfrm>
            </p:grpSpPr>
            <p:grpSp>
              <p:nvGrpSpPr>
                <p:cNvPr id="804" name="Google Shape;804;p3"/>
                <p:cNvGrpSpPr/>
                <p:nvPr/>
              </p:nvGrpSpPr>
              <p:grpSpPr>
                <a:xfrm>
                  <a:off x="9850582" y="2694714"/>
                  <a:ext cx="1272205" cy="483655"/>
                  <a:chOff x="9698182" y="2542314"/>
                  <a:chExt cx="1272205" cy="483655"/>
                </a:xfrm>
              </p:grpSpPr>
              <p:sp>
                <p:nvSpPr>
                  <p:cNvPr id="805" name="Google Shape;805;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06" name="Google Shape;806;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07" name="Google Shape;807;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08" name="Google Shape;808;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09" name="Google Shape;809;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10" name="Google Shape;810;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11" name="Google Shape;811;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12" name="Google Shape;812;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13" name="Google Shape;813;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814" name="Google Shape;814;p3"/>
                <p:cNvGrpSpPr/>
                <p:nvPr/>
              </p:nvGrpSpPr>
              <p:grpSpPr>
                <a:xfrm rot="-2509358">
                  <a:off x="9694455" y="2250360"/>
                  <a:ext cx="1272205" cy="483655"/>
                  <a:chOff x="9698182" y="2542314"/>
                  <a:chExt cx="1272205" cy="483655"/>
                </a:xfrm>
              </p:grpSpPr>
              <p:sp>
                <p:nvSpPr>
                  <p:cNvPr id="815" name="Google Shape;815;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16" name="Google Shape;816;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17" name="Google Shape;817;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18" name="Google Shape;818;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19" name="Google Shape;819;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20" name="Google Shape;820;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21" name="Google Shape;821;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22" name="Google Shape;822;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23" name="Google Shape;823;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824" name="Google Shape;824;p3"/>
                <p:cNvGrpSpPr/>
                <p:nvPr/>
              </p:nvGrpSpPr>
              <p:grpSpPr>
                <a:xfrm rot="-5846818">
                  <a:off x="9151332" y="2023463"/>
                  <a:ext cx="1272205" cy="483655"/>
                  <a:chOff x="9698182" y="2542314"/>
                  <a:chExt cx="1272205" cy="483655"/>
                </a:xfrm>
              </p:grpSpPr>
              <p:sp>
                <p:nvSpPr>
                  <p:cNvPr id="825" name="Google Shape;825;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26" name="Google Shape;826;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27" name="Google Shape;827;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28" name="Google Shape;828;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29" name="Google Shape;829;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30" name="Google Shape;830;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31" name="Google Shape;831;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32" name="Google Shape;832;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33" name="Google Shape;833;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834" name="Google Shape;834;p3"/>
                <p:cNvGrpSpPr/>
                <p:nvPr/>
              </p:nvGrpSpPr>
              <p:grpSpPr>
                <a:xfrm rot="-8205054">
                  <a:off x="8770297" y="2204521"/>
                  <a:ext cx="1272205" cy="483655"/>
                  <a:chOff x="9698182" y="2542314"/>
                  <a:chExt cx="1272205" cy="483655"/>
                </a:xfrm>
              </p:grpSpPr>
              <p:sp>
                <p:nvSpPr>
                  <p:cNvPr id="835" name="Google Shape;835;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36" name="Google Shape;836;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37" name="Google Shape;837;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38" name="Google Shape;838;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39" name="Google Shape;839;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40" name="Google Shape;840;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41" name="Google Shape;841;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42" name="Google Shape;842;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43" name="Google Shape;843;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844" name="Google Shape;844;p3"/>
                <p:cNvGrpSpPr/>
                <p:nvPr/>
              </p:nvGrpSpPr>
              <p:grpSpPr>
                <a:xfrm rot="-10643680">
                  <a:off x="8604912" y="2609825"/>
                  <a:ext cx="1272205" cy="483655"/>
                  <a:chOff x="9698182" y="2542314"/>
                  <a:chExt cx="1272205" cy="483655"/>
                </a:xfrm>
              </p:grpSpPr>
              <p:sp>
                <p:nvSpPr>
                  <p:cNvPr id="845" name="Google Shape;845;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46" name="Google Shape;846;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47" name="Google Shape;847;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48" name="Google Shape;848;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49" name="Google Shape;849;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50" name="Google Shape;850;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51" name="Google Shape;851;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52" name="Google Shape;852;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53" name="Google Shape;853;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854" name="Google Shape;854;p3"/>
                <p:cNvGrpSpPr/>
                <p:nvPr/>
              </p:nvGrpSpPr>
              <p:grpSpPr>
                <a:xfrm rot="7867532">
                  <a:off x="8770486" y="3127218"/>
                  <a:ext cx="1272205" cy="483655"/>
                  <a:chOff x="9698182" y="2542314"/>
                  <a:chExt cx="1272205" cy="483655"/>
                </a:xfrm>
              </p:grpSpPr>
              <p:sp>
                <p:nvSpPr>
                  <p:cNvPr id="855" name="Google Shape;855;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56" name="Google Shape;856;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57" name="Google Shape;857;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58" name="Google Shape;858;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59" name="Google Shape;859;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60" name="Google Shape;860;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61" name="Google Shape;861;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62" name="Google Shape;862;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63" name="Google Shape;863;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864" name="Google Shape;864;p3"/>
                <p:cNvGrpSpPr/>
                <p:nvPr/>
              </p:nvGrpSpPr>
              <p:grpSpPr>
                <a:xfrm rot="5400000">
                  <a:off x="9167725" y="3276655"/>
                  <a:ext cx="1272205" cy="483655"/>
                  <a:chOff x="9698182" y="2542314"/>
                  <a:chExt cx="1272205" cy="483655"/>
                </a:xfrm>
              </p:grpSpPr>
              <p:sp>
                <p:nvSpPr>
                  <p:cNvPr id="865" name="Google Shape;865;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66" name="Google Shape;866;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67" name="Google Shape;867;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68" name="Google Shape;868;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69" name="Google Shape;869;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70" name="Google Shape;870;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71" name="Google Shape;871;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72" name="Google Shape;872;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73" name="Google Shape;873;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874" name="Google Shape;874;p3"/>
                <p:cNvGrpSpPr/>
                <p:nvPr/>
              </p:nvGrpSpPr>
              <p:grpSpPr>
                <a:xfrm rot="2418912">
                  <a:off x="9715223" y="3112328"/>
                  <a:ext cx="1272205" cy="483655"/>
                  <a:chOff x="9698182" y="2542314"/>
                  <a:chExt cx="1272205" cy="483655"/>
                </a:xfrm>
              </p:grpSpPr>
              <p:sp>
                <p:nvSpPr>
                  <p:cNvPr id="875" name="Google Shape;875;p3"/>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76" name="Google Shape;876;p3"/>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77" name="Google Shape;877;p3"/>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78" name="Google Shape;878;p3"/>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79" name="Google Shape;879;p3"/>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80" name="Google Shape;880;p3"/>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81" name="Google Shape;881;p3"/>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82" name="Google Shape;882;p3"/>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83" name="Google Shape;883;p3"/>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sp>
            <p:nvSpPr>
              <p:cNvPr id="884" name="Google Shape;884;p3"/>
              <p:cNvSpPr/>
              <p:nvPr/>
            </p:nvSpPr>
            <p:spPr>
              <a:xfrm>
                <a:off x="9354376" y="2676267"/>
                <a:ext cx="288000" cy="288000"/>
              </a:xfrm>
              <a:prstGeom prst="ellipse">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80_Dandelion_Template_SlidesMania_4">
  <p:cSld name="0080_Dandelion_Template_SlidesMania_4">
    <p:spTree>
      <p:nvGrpSpPr>
        <p:cNvPr id="885" name="Shape 885"/>
        <p:cNvGrpSpPr/>
        <p:nvPr/>
      </p:nvGrpSpPr>
      <p:grpSpPr>
        <a:xfrm>
          <a:off x="0" y="0"/>
          <a:ext cx="0" cy="0"/>
          <a:chOff x="0" y="0"/>
          <a:chExt cx="0" cy="0"/>
        </a:xfrm>
      </p:grpSpPr>
      <p:sp>
        <p:nvSpPr>
          <p:cNvPr id="886" name="Google Shape;886;p4"/>
          <p:cNvSpPr txBox="1"/>
          <p:nvPr>
            <p:ph idx="1" type="body"/>
          </p:nvPr>
        </p:nvSpPr>
        <p:spPr>
          <a:xfrm>
            <a:off x="304055" y="1868908"/>
            <a:ext cx="7039598" cy="4393346"/>
          </a:xfrm>
          <a:prstGeom prst="rect">
            <a:avLst/>
          </a:prstGeom>
          <a:noFill/>
          <a:ln>
            <a:noFill/>
          </a:ln>
        </p:spPr>
        <p:txBody>
          <a:bodyPr anchorCtr="0" anchor="ctr" bIns="45700" lIns="91425" spcFirstLastPara="1" rIns="91425" wrap="square" tIns="45700">
            <a:noAutofit/>
          </a:bodyPr>
          <a:lstStyle>
            <a:lvl1pPr indent="-228600" lvl="0" marL="457200" marR="0" rtl="0" algn="r">
              <a:lnSpc>
                <a:spcPct val="90000"/>
              </a:lnSpc>
              <a:spcBef>
                <a:spcPts val="1000"/>
              </a:spcBef>
              <a:spcAft>
                <a:spcPts val="0"/>
              </a:spcAft>
              <a:buClr>
                <a:schemeClr val="lt1"/>
              </a:buClr>
              <a:buSzPts val="2000"/>
              <a:buFont typeface="Arial"/>
              <a:buNone/>
              <a:defRPr b="0" i="0" sz="2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887" name="Google Shape;887;p4"/>
          <p:cNvSpPr txBox="1"/>
          <p:nvPr>
            <p:ph idx="2" type="body"/>
          </p:nvPr>
        </p:nvSpPr>
        <p:spPr>
          <a:xfrm>
            <a:off x="9374916" y="451933"/>
            <a:ext cx="215330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lvl1pPr indent="-482600" lvl="0" marL="457200" marR="0" rtl="0" algn="r">
              <a:lnSpc>
                <a:spcPct val="90000"/>
              </a:lnSpc>
              <a:spcBef>
                <a:spcPts val="1000"/>
              </a:spcBef>
              <a:spcAft>
                <a:spcPts val="0"/>
              </a:spcAft>
              <a:buClr>
                <a:schemeClr val="lt1"/>
              </a:buClr>
              <a:buSzPts val="4000"/>
              <a:buFont typeface="Arial"/>
              <a:buChar char="•"/>
              <a:defRPr b="1" i="0" sz="4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grpSp>
        <p:nvGrpSpPr>
          <p:cNvPr id="888" name="Google Shape;888;p4"/>
          <p:cNvGrpSpPr/>
          <p:nvPr/>
        </p:nvGrpSpPr>
        <p:grpSpPr>
          <a:xfrm>
            <a:off x="-1" y="0"/>
            <a:ext cx="9679709" cy="6557821"/>
            <a:chOff x="0" y="0"/>
            <a:chExt cx="7652326" cy="6557821"/>
          </a:xfrm>
        </p:grpSpPr>
        <p:cxnSp>
          <p:nvCxnSpPr>
            <p:cNvPr id="889" name="Google Shape;889;p4"/>
            <p:cNvCxnSpPr/>
            <p:nvPr/>
          </p:nvCxnSpPr>
          <p:spPr>
            <a:xfrm flipH="1" rot="10800000">
              <a:off x="0" y="6557820"/>
              <a:ext cx="7647709" cy="1"/>
            </a:xfrm>
            <a:prstGeom prst="straightConnector1">
              <a:avLst/>
            </a:prstGeom>
            <a:noFill/>
            <a:ln cap="flat" cmpd="sng" w="12700">
              <a:solidFill>
                <a:schemeClr val="lt1"/>
              </a:solidFill>
              <a:prstDash val="solid"/>
              <a:miter lim="800000"/>
              <a:headEnd len="sm" w="sm" type="none"/>
              <a:tailEnd len="sm" w="sm" type="none"/>
            </a:ln>
          </p:spPr>
        </p:cxnSp>
        <p:cxnSp>
          <p:nvCxnSpPr>
            <p:cNvPr id="890" name="Google Shape;890;p4"/>
            <p:cNvCxnSpPr/>
            <p:nvPr/>
          </p:nvCxnSpPr>
          <p:spPr>
            <a:xfrm rot="10800000">
              <a:off x="7652326" y="0"/>
              <a:ext cx="0" cy="6557820"/>
            </a:xfrm>
            <a:prstGeom prst="straightConnector1">
              <a:avLst/>
            </a:prstGeom>
            <a:noFill/>
            <a:ln cap="flat" cmpd="sng" w="12700">
              <a:solidFill>
                <a:schemeClr val="lt1"/>
              </a:solidFill>
              <a:prstDash val="solid"/>
              <a:miter lim="800000"/>
              <a:headEnd len="sm" w="sm" type="none"/>
              <a:tailEnd len="sm" w="sm" type="none"/>
            </a:ln>
          </p:spPr>
        </p:cxnSp>
      </p:grpSp>
      <p:grpSp>
        <p:nvGrpSpPr>
          <p:cNvPr id="891" name="Google Shape;891;p4"/>
          <p:cNvGrpSpPr/>
          <p:nvPr/>
        </p:nvGrpSpPr>
        <p:grpSpPr>
          <a:xfrm rot="5400000">
            <a:off x="-1235483" y="-1621680"/>
            <a:ext cx="3055055" cy="5635704"/>
            <a:chOff x="7984364" y="1305866"/>
            <a:chExt cx="3055055" cy="5635704"/>
          </a:xfrm>
        </p:grpSpPr>
        <p:grpSp>
          <p:nvGrpSpPr>
            <p:cNvPr id="892" name="Google Shape;892;p4"/>
            <p:cNvGrpSpPr/>
            <p:nvPr/>
          </p:nvGrpSpPr>
          <p:grpSpPr>
            <a:xfrm flipH="1" rot="-2096789">
              <a:off x="8419042" y="1733273"/>
              <a:ext cx="2185699" cy="2205726"/>
              <a:chOff x="8594577" y="1603211"/>
              <a:chExt cx="2528209" cy="2551374"/>
            </a:xfrm>
          </p:grpSpPr>
          <p:grpSp>
            <p:nvGrpSpPr>
              <p:cNvPr id="893" name="Google Shape;893;p4"/>
              <p:cNvGrpSpPr/>
              <p:nvPr/>
            </p:nvGrpSpPr>
            <p:grpSpPr>
              <a:xfrm>
                <a:off x="9850582" y="2694714"/>
                <a:ext cx="1272205" cy="483655"/>
                <a:chOff x="9698182" y="2542314"/>
                <a:chExt cx="1272205" cy="483655"/>
              </a:xfrm>
            </p:grpSpPr>
            <p:sp>
              <p:nvSpPr>
                <p:cNvPr id="894" name="Google Shape;894;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95" name="Google Shape;895;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96" name="Google Shape;896;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97" name="Google Shape;897;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98" name="Google Shape;898;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899" name="Google Shape;899;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00" name="Google Shape;900;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01" name="Google Shape;901;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02" name="Google Shape;902;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903" name="Google Shape;903;p4"/>
              <p:cNvGrpSpPr/>
              <p:nvPr/>
            </p:nvGrpSpPr>
            <p:grpSpPr>
              <a:xfrm rot="-2509358">
                <a:off x="9694455" y="2250360"/>
                <a:ext cx="1272205" cy="483655"/>
                <a:chOff x="9698182" y="2542314"/>
                <a:chExt cx="1272205" cy="483655"/>
              </a:xfrm>
            </p:grpSpPr>
            <p:sp>
              <p:nvSpPr>
                <p:cNvPr id="904" name="Google Shape;904;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05" name="Google Shape;905;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06" name="Google Shape;906;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07" name="Google Shape;907;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08" name="Google Shape;908;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09" name="Google Shape;909;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10" name="Google Shape;910;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11" name="Google Shape;911;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12" name="Google Shape;912;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913" name="Google Shape;913;p4"/>
              <p:cNvGrpSpPr/>
              <p:nvPr/>
            </p:nvGrpSpPr>
            <p:grpSpPr>
              <a:xfrm rot="-5846818">
                <a:off x="9151332" y="2023463"/>
                <a:ext cx="1272205" cy="483655"/>
                <a:chOff x="9698182" y="2542314"/>
                <a:chExt cx="1272205" cy="483655"/>
              </a:xfrm>
            </p:grpSpPr>
            <p:sp>
              <p:nvSpPr>
                <p:cNvPr id="914" name="Google Shape;914;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15" name="Google Shape;915;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16" name="Google Shape;916;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17" name="Google Shape;917;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18" name="Google Shape;918;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19" name="Google Shape;919;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20" name="Google Shape;920;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21" name="Google Shape;921;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22" name="Google Shape;922;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923" name="Google Shape;923;p4"/>
              <p:cNvGrpSpPr/>
              <p:nvPr/>
            </p:nvGrpSpPr>
            <p:grpSpPr>
              <a:xfrm rot="-8205054">
                <a:off x="8770297" y="2204521"/>
                <a:ext cx="1272205" cy="483655"/>
                <a:chOff x="9698182" y="2542314"/>
                <a:chExt cx="1272205" cy="483655"/>
              </a:xfrm>
            </p:grpSpPr>
            <p:sp>
              <p:nvSpPr>
                <p:cNvPr id="924" name="Google Shape;924;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25" name="Google Shape;925;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26" name="Google Shape;926;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27" name="Google Shape;927;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28" name="Google Shape;928;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29" name="Google Shape;929;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30" name="Google Shape;930;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31" name="Google Shape;931;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32" name="Google Shape;932;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933" name="Google Shape;933;p4"/>
              <p:cNvGrpSpPr/>
              <p:nvPr/>
            </p:nvGrpSpPr>
            <p:grpSpPr>
              <a:xfrm rot="-10643680">
                <a:off x="8604912" y="2609825"/>
                <a:ext cx="1272205" cy="483655"/>
                <a:chOff x="9698182" y="2542314"/>
                <a:chExt cx="1272205" cy="483655"/>
              </a:xfrm>
            </p:grpSpPr>
            <p:sp>
              <p:nvSpPr>
                <p:cNvPr id="934" name="Google Shape;934;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35" name="Google Shape;935;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36" name="Google Shape;936;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37" name="Google Shape;937;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38" name="Google Shape;938;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39" name="Google Shape;939;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40" name="Google Shape;940;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41" name="Google Shape;941;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42" name="Google Shape;942;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943" name="Google Shape;943;p4"/>
              <p:cNvGrpSpPr/>
              <p:nvPr/>
            </p:nvGrpSpPr>
            <p:grpSpPr>
              <a:xfrm rot="7867532">
                <a:off x="8770486" y="3127218"/>
                <a:ext cx="1272205" cy="483655"/>
                <a:chOff x="9698182" y="2542314"/>
                <a:chExt cx="1272205" cy="483655"/>
              </a:xfrm>
            </p:grpSpPr>
            <p:sp>
              <p:nvSpPr>
                <p:cNvPr id="944" name="Google Shape;944;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45" name="Google Shape;945;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46" name="Google Shape;946;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47" name="Google Shape;947;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48" name="Google Shape;948;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49" name="Google Shape;949;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50" name="Google Shape;950;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51" name="Google Shape;951;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52" name="Google Shape;952;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953" name="Google Shape;953;p4"/>
              <p:cNvGrpSpPr/>
              <p:nvPr/>
            </p:nvGrpSpPr>
            <p:grpSpPr>
              <a:xfrm rot="5400000">
                <a:off x="9167725" y="3276655"/>
                <a:ext cx="1272205" cy="483655"/>
                <a:chOff x="9698182" y="2542314"/>
                <a:chExt cx="1272205" cy="483655"/>
              </a:xfrm>
            </p:grpSpPr>
            <p:sp>
              <p:nvSpPr>
                <p:cNvPr id="954" name="Google Shape;954;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55" name="Google Shape;955;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56" name="Google Shape;956;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57" name="Google Shape;957;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58" name="Google Shape;958;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59" name="Google Shape;959;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60" name="Google Shape;960;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61" name="Google Shape;961;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62" name="Google Shape;962;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963" name="Google Shape;963;p4"/>
              <p:cNvGrpSpPr/>
              <p:nvPr/>
            </p:nvGrpSpPr>
            <p:grpSpPr>
              <a:xfrm rot="2418912">
                <a:off x="9715223" y="3112328"/>
                <a:ext cx="1272205" cy="483655"/>
                <a:chOff x="9698182" y="2542314"/>
                <a:chExt cx="1272205" cy="483655"/>
              </a:xfrm>
            </p:grpSpPr>
            <p:sp>
              <p:nvSpPr>
                <p:cNvPr id="964" name="Google Shape;964;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65" name="Google Shape;965;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66" name="Google Shape;966;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67" name="Google Shape;967;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68" name="Google Shape;968;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69" name="Google Shape;969;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70" name="Google Shape;970;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71" name="Google Shape;971;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72" name="Google Shape;972;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973" name="Google Shape;973;p4"/>
            <p:cNvGrpSpPr/>
            <p:nvPr/>
          </p:nvGrpSpPr>
          <p:grpSpPr>
            <a:xfrm flipH="1" rot="1470009">
              <a:off x="8368492" y="1659764"/>
              <a:ext cx="2185699" cy="2205726"/>
              <a:chOff x="8594577" y="1603211"/>
              <a:chExt cx="2528209" cy="2551374"/>
            </a:xfrm>
          </p:grpSpPr>
          <p:grpSp>
            <p:nvGrpSpPr>
              <p:cNvPr id="974" name="Google Shape;974;p4"/>
              <p:cNvGrpSpPr/>
              <p:nvPr/>
            </p:nvGrpSpPr>
            <p:grpSpPr>
              <a:xfrm>
                <a:off x="9850582" y="2694714"/>
                <a:ext cx="1272205" cy="483655"/>
                <a:chOff x="9698182" y="2542314"/>
                <a:chExt cx="1272205" cy="483655"/>
              </a:xfrm>
            </p:grpSpPr>
            <p:sp>
              <p:nvSpPr>
                <p:cNvPr id="975" name="Google Shape;975;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76" name="Google Shape;976;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77" name="Google Shape;977;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78" name="Google Shape;978;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79" name="Google Shape;979;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80" name="Google Shape;980;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81" name="Google Shape;981;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82" name="Google Shape;982;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83" name="Google Shape;983;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984" name="Google Shape;984;p4"/>
              <p:cNvGrpSpPr/>
              <p:nvPr/>
            </p:nvGrpSpPr>
            <p:grpSpPr>
              <a:xfrm rot="-2509358">
                <a:off x="9694455" y="2250360"/>
                <a:ext cx="1272205" cy="483655"/>
                <a:chOff x="9698182" y="2542314"/>
                <a:chExt cx="1272205" cy="483655"/>
              </a:xfrm>
            </p:grpSpPr>
            <p:sp>
              <p:nvSpPr>
                <p:cNvPr id="985" name="Google Shape;985;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86" name="Google Shape;986;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87" name="Google Shape;987;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88" name="Google Shape;988;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89" name="Google Shape;989;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90" name="Google Shape;990;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91" name="Google Shape;991;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92" name="Google Shape;992;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93" name="Google Shape;993;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994" name="Google Shape;994;p4"/>
              <p:cNvGrpSpPr/>
              <p:nvPr/>
            </p:nvGrpSpPr>
            <p:grpSpPr>
              <a:xfrm rot="-5846818">
                <a:off x="9151332" y="2023463"/>
                <a:ext cx="1272205" cy="483655"/>
                <a:chOff x="9698182" y="2542314"/>
                <a:chExt cx="1272205" cy="483655"/>
              </a:xfrm>
            </p:grpSpPr>
            <p:sp>
              <p:nvSpPr>
                <p:cNvPr id="995" name="Google Shape;995;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96" name="Google Shape;996;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97" name="Google Shape;997;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98" name="Google Shape;998;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999" name="Google Shape;999;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00" name="Google Shape;1000;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01" name="Google Shape;1001;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02" name="Google Shape;1002;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03" name="Google Shape;1003;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004" name="Google Shape;1004;p4"/>
              <p:cNvGrpSpPr/>
              <p:nvPr/>
            </p:nvGrpSpPr>
            <p:grpSpPr>
              <a:xfrm rot="-8205054">
                <a:off x="8770297" y="2204521"/>
                <a:ext cx="1272205" cy="483655"/>
                <a:chOff x="9698182" y="2542314"/>
                <a:chExt cx="1272205" cy="483655"/>
              </a:xfrm>
            </p:grpSpPr>
            <p:sp>
              <p:nvSpPr>
                <p:cNvPr id="1005" name="Google Shape;1005;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06" name="Google Shape;1006;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07" name="Google Shape;1007;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08" name="Google Shape;1008;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09" name="Google Shape;1009;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10" name="Google Shape;1010;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11" name="Google Shape;1011;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12" name="Google Shape;1012;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13" name="Google Shape;1013;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014" name="Google Shape;1014;p4"/>
              <p:cNvGrpSpPr/>
              <p:nvPr/>
            </p:nvGrpSpPr>
            <p:grpSpPr>
              <a:xfrm rot="-10643680">
                <a:off x="8604912" y="2609825"/>
                <a:ext cx="1272205" cy="483655"/>
                <a:chOff x="9698182" y="2542314"/>
                <a:chExt cx="1272205" cy="483655"/>
              </a:xfrm>
            </p:grpSpPr>
            <p:sp>
              <p:nvSpPr>
                <p:cNvPr id="1015" name="Google Shape;1015;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16" name="Google Shape;1016;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17" name="Google Shape;1017;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18" name="Google Shape;1018;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19" name="Google Shape;1019;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20" name="Google Shape;1020;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21" name="Google Shape;1021;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22" name="Google Shape;1022;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23" name="Google Shape;1023;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024" name="Google Shape;1024;p4"/>
              <p:cNvGrpSpPr/>
              <p:nvPr/>
            </p:nvGrpSpPr>
            <p:grpSpPr>
              <a:xfrm rot="7867532">
                <a:off x="8770486" y="3127218"/>
                <a:ext cx="1272205" cy="483655"/>
                <a:chOff x="9698182" y="2542314"/>
                <a:chExt cx="1272205" cy="483655"/>
              </a:xfrm>
            </p:grpSpPr>
            <p:sp>
              <p:nvSpPr>
                <p:cNvPr id="1025" name="Google Shape;1025;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26" name="Google Shape;1026;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27" name="Google Shape;1027;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28" name="Google Shape;1028;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29" name="Google Shape;1029;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30" name="Google Shape;1030;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31" name="Google Shape;1031;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32" name="Google Shape;1032;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33" name="Google Shape;1033;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034" name="Google Shape;1034;p4"/>
              <p:cNvGrpSpPr/>
              <p:nvPr/>
            </p:nvGrpSpPr>
            <p:grpSpPr>
              <a:xfrm rot="5400000">
                <a:off x="9167725" y="3276655"/>
                <a:ext cx="1272205" cy="483655"/>
                <a:chOff x="9698182" y="2542314"/>
                <a:chExt cx="1272205" cy="483655"/>
              </a:xfrm>
            </p:grpSpPr>
            <p:sp>
              <p:nvSpPr>
                <p:cNvPr id="1035" name="Google Shape;1035;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36" name="Google Shape;1036;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37" name="Google Shape;1037;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38" name="Google Shape;1038;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39" name="Google Shape;1039;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40" name="Google Shape;1040;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41" name="Google Shape;1041;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42" name="Google Shape;1042;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43" name="Google Shape;1043;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044" name="Google Shape;1044;p4"/>
              <p:cNvGrpSpPr/>
              <p:nvPr/>
            </p:nvGrpSpPr>
            <p:grpSpPr>
              <a:xfrm rot="2418912">
                <a:off x="9715223" y="3112328"/>
                <a:ext cx="1272205" cy="483655"/>
                <a:chOff x="9698182" y="2542314"/>
                <a:chExt cx="1272205" cy="483655"/>
              </a:xfrm>
            </p:grpSpPr>
            <p:sp>
              <p:nvSpPr>
                <p:cNvPr id="1045" name="Google Shape;1045;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46" name="Google Shape;1046;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47" name="Google Shape;1047;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48" name="Google Shape;1048;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49" name="Google Shape;1049;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50" name="Google Shape;1050;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51" name="Google Shape;1051;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52" name="Google Shape;1052;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53" name="Google Shape;1053;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1054" name="Google Shape;1054;p4"/>
            <p:cNvGrpSpPr/>
            <p:nvPr/>
          </p:nvGrpSpPr>
          <p:grpSpPr>
            <a:xfrm>
              <a:off x="8306287" y="1559504"/>
              <a:ext cx="2378738" cy="5382066"/>
              <a:chOff x="8306287" y="1559504"/>
              <a:chExt cx="2378738" cy="5382066"/>
            </a:xfrm>
          </p:grpSpPr>
          <p:sp>
            <p:nvSpPr>
              <p:cNvPr id="1055" name="Google Shape;1055;p4"/>
              <p:cNvSpPr/>
              <p:nvPr/>
            </p:nvSpPr>
            <p:spPr>
              <a:xfrm>
                <a:off x="9497497" y="2861129"/>
                <a:ext cx="502592" cy="4080441"/>
              </a:xfrm>
              <a:custGeom>
                <a:rect b="b" l="l" r="r" t="t"/>
                <a:pathLst>
                  <a:path extrusionOk="0" h="2974109" w="502592">
                    <a:moveTo>
                      <a:pt x="0" y="0"/>
                    </a:moveTo>
                    <a:cubicBezTo>
                      <a:pt x="230139" y="394085"/>
                      <a:pt x="460278" y="788170"/>
                      <a:pt x="498763" y="1283855"/>
                    </a:cubicBezTo>
                    <a:cubicBezTo>
                      <a:pt x="537248" y="1779540"/>
                      <a:pt x="274012" y="2663152"/>
                      <a:pt x="230909" y="2974109"/>
                    </a:cubicBezTo>
                  </a:path>
                </a:pathLst>
              </a:custGeom>
              <a:noFill/>
              <a:ln cap="flat" cmpd="sng" w="476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nvGrpSpPr>
              <p:cNvPr id="1056" name="Google Shape;1056;p4"/>
              <p:cNvGrpSpPr/>
              <p:nvPr/>
            </p:nvGrpSpPr>
            <p:grpSpPr>
              <a:xfrm rot="-858510">
                <a:off x="9524478" y="2545895"/>
                <a:ext cx="1125142" cy="427746"/>
                <a:chOff x="9698182" y="2542314"/>
                <a:chExt cx="1272205" cy="483655"/>
              </a:xfrm>
            </p:grpSpPr>
            <p:sp>
              <p:nvSpPr>
                <p:cNvPr id="1057" name="Google Shape;1057;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58" name="Google Shape;1058;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59" name="Google Shape;1059;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60" name="Google Shape;1060;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61" name="Google Shape;1061;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62" name="Google Shape;1062;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63" name="Google Shape;1063;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64" name="Google Shape;1064;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65" name="Google Shape;1065;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066" name="Google Shape;1066;p4"/>
              <p:cNvGrpSpPr/>
              <p:nvPr/>
            </p:nvGrpSpPr>
            <p:grpSpPr>
              <a:xfrm rot="-2509358">
                <a:off x="9341369" y="2206653"/>
                <a:ext cx="1272205" cy="483655"/>
                <a:chOff x="9698182" y="2542314"/>
                <a:chExt cx="1272205" cy="483655"/>
              </a:xfrm>
            </p:grpSpPr>
            <p:sp>
              <p:nvSpPr>
                <p:cNvPr id="1067" name="Google Shape;1067;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68" name="Google Shape;1068;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69" name="Google Shape;1069;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70" name="Google Shape;1070;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71" name="Google Shape;1071;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72" name="Google Shape;1072;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73" name="Google Shape;1073;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74" name="Google Shape;1074;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75" name="Google Shape;1075;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076" name="Google Shape;1076;p4"/>
              <p:cNvGrpSpPr/>
              <p:nvPr/>
            </p:nvGrpSpPr>
            <p:grpSpPr>
              <a:xfrm rot="-5846818">
                <a:off x="8798247" y="1979756"/>
                <a:ext cx="1272205" cy="483655"/>
                <a:chOff x="9698182" y="2542314"/>
                <a:chExt cx="1272205" cy="483655"/>
              </a:xfrm>
            </p:grpSpPr>
            <p:sp>
              <p:nvSpPr>
                <p:cNvPr id="1077" name="Google Shape;1077;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78" name="Google Shape;1078;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79" name="Google Shape;1079;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80" name="Google Shape;1080;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81" name="Google Shape;1081;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82" name="Google Shape;1082;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83" name="Google Shape;1083;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84" name="Google Shape;1084;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85" name="Google Shape;1085;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086" name="Google Shape;1086;p4"/>
              <p:cNvGrpSpPr/>
              <p:nvPr/>
            </p:nvGrpSpPr>
            <p:grpSpPr>
              <a:xfrm rot="-8205054">
                <a:off x="8495867" y="2190310"/>
                <a:ext cx="1272205" cy="483655"/>
                <a:chOff x="9698182" y="2542314"/>
                <a:chExt cx="1272205" cy="483655"/>
              </a:xfrm>
            </p:grpSpPr>
            <p:sp>
              <p:nvSpPr>
                <p:cNvPr id="1087" name="Google Shape;1087;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88" name="Google Shape;1088;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89" name="Google Shape;1089;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90" name="Google Shape;1090;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91" name="Google Shape;1091;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92" name="Google Shape;1092;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93" name="Google Shape;1093;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94" name="Google Shape;1094;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95" name="Google Shape;1095;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096" name="Google Shape;1096;p4"/>
              <p:cNvGrpSpPr/>
              <p:nvPr/>
            </p:nvGrpSpPr>
            <p:grpSpPr>
              <a:xfrm rot="-10643680">
                <a:off x="8316104" y="2567606"/>
                <a:ext cx="1208443" cy="459415"/>
                <a:chOff x="9698182" y="2542314"/>
                <a:chExt cx="1272205" cy="483655"/>
              </a:xfrm>
            </p:grpSpPr>
            <p:sp>
              <p:nvSpPr>
                <p:cNvPr id="1097" name="Google Shape;1097;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98" name="Google Shape;1098;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099" name="Google Shape;1099;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00" name="Google Shape;1100;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01" name="Google Shape;1101;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02" name="Google Shape;1102;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03" name="Google Shape;1103;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04" name="Google Shape;1104;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05" name="Google Shape;1105;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106" name="Google Shape;1106;p4"/>
              <p:cNvGrpSpPr/>
              <p:nvPr/>
            </p:nvGrpSpPr>
            <p:grpSpPr>
              <a:xfrm rot="7867532">
                <a:off x="8515722" y="3034351"/>
                <a:ext cx="1272205" cy="483655"/>
                <a:chOff x="9698182" y="2542314"/>
                <a:chExt cx="1272205" cy="483655"/>
              </a:xfrm>
            </p:grpSpPr>
            <p:sp>
              <p:nvSpPr>
                <p:cNvPr id="1107" name="Google Shape;1107;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08" name="Google Shape;1108;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09" name="Google Shape;1109;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10" name="Google Shape;1110;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11" name="Google Shape;1111;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12" name="Google Shape;1112;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13" name="Google Shape;1113;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14" name="Google Shape;1114;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15" name="Google Shape;1115;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116" name="Google Shape;1116;p4"/>
              <p:cNvGrpSpPr/>
              <p:nvPr/>
            </p:nvGrpSpPr>
            <p:grpSpPr>
              <a:xfrm rot="5400000">
                <a:off x="8832325" y="3156295"/>
                <a:ext cx="1215215" cy="461989"/>
                <a:chOff x="9698182" y="2542314"/>
                <a:chExt cx="1272205" cy="483655"/>
              </a:xfrm>
            </p:grpSpPr>
            <p:sp>
              <p:nvSpPr>
                <p:cNvPr id="1117" name="Google Shape;1117;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18" name="Google Shape;1118;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19" name="Google Shape;1119;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20" name="Google Shape;1120;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21" name="Google Shape;1121;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22" name="Google Shape;1122;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23" name="Google Shape;1123;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24" name="Google Shape;1124;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25" name="Google Shape;1125;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126" name="Google Shape;1126;p4"/>
              <p:cNvGrpSpPr/>
              <p:nvPr/>
            </p:nvGrpSpPr>
            <p:grpSpPr>
              <a:xfrm rot="2418912">
                <a:off x="9245483" y="2931442"/>
                <a:ext cx="1272205" cy="483655"/>
                <a:chOff x="9698182" y="2542314"/>
                <a:chExt cx="1272205" cy="483655"/>
              </a:xfrm>
            </p:grpSpPr>
            <p:sp>
              <p:nvSpPr>
                <p:cNvPr id="1127" name="Google Shape;1127;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28" name="Google Shape;1128;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29" name="Google Shape;1129;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30" name="Google Shape;1130;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31" name="Google Shape;1131;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32" name="Google Shape;1132;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33" name="Google Shape;1133;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34" name="Google Shape;1134;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35" name="Google Shape;1135;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136" name="Google Shape;1136;p4"/>
              <p:cNvGrpSpPr/>
              <p:nvPr/>
            </p:nvGrpSpPr>
            <p:grpSpPr>
              <a:xfrm flipH="1" rot="-1373986">
                <a:off x="8653224" y="1990700"/>
                <a:ext cx="1651914" cy="1667050"/>
                <a:chOff x="8594577" y="1603211"/>
                <a:chExt cx="2528209" cy="2551374"/>
              </a:xfrm>
            </p:grpSpPr>
            <p:grpSp>
              <p:nvGrpSpPr>
                <p:cNvPr id="1137" name="Google Shape;1137;p4"/>
                <p:cNvGrpSpPr/>
                <p:nvPr/>
              </p:nvGrpSpPr>
              <p:grpSpPr>
                <a:xfrm>
                  <a:off x="9850582" y="2694714"/>
                  <a:ext cx="1272205" cy="483655"/>
                  <a:chOff x="9698182" y="2542314"/>
                  <a:chExt cx="1272205" cy="483655"/>
                </a:xfrm>
              </p:grpSpPr>
              <p:sp>
                <p:nvSpPr>
                  <p:cNvPr id="1138" name="Google Shape;1138;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39" name="Google Shape;1139;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40" name="Google Shape;1140;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41" name="Google Shape;1141;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42" name="Google Shape;1142;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43" name="Google Shape;1143;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44" name="Google Shape;1144;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45" name="Google Shape;1145;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46" name="Google Shape;1146;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147" name="Google Shape;1147;p4"/>
                <p:cNvGrpSpPr/>
                <p:nvPr/>
              </p:nvGrpSpPr>
              <p:grpSpPr>
                <a:xfrm rot="-2509358">
                  <a:off x="9694455" y="2250360"/>
                  <a:ext cx="1272205" cy="483655"/>
                  <a:chOff x="9698182" y="2542314"/>
                  <a:chExt cx="1272205" cy="483655"/>
                </a:xfrm>
              </p:grpSpPr>
              <p:sp>
                <p:nvSpPr>
                  <p:cNvPr id="1148" name="Google Shape;1148;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49" name="Google Shape;1149;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50" name="Google Shape;1150;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51" name="Google Shape;1151;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52" name="Google Shape;1152;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53" name="Google Shape;1153;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54" name="Google Shape;1154;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55" name="Google Shape;1155;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56" name="Google Shape;1156;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157" name="Google Shape;1157;p4"/>
                <p:cNvGrpSpPr/>
                <p:nvPr/>
              </p:nvGrpSpPr>
              <p:grpSpPr>
                <a:xfrm rot="-5846818">
                  <a:off x="9151332" y="2023463"/>
                  <a:ext cx="1272205" cy="483655"/>
                  <a:chOff x="9698182" y="2542314"/>
                  <a:chExt cx="1272205" cy="483655"/>
                </a:xfrm>
              </p:grpSpPr>
              <p:sp>
                <p:nvSpPr>
                  <p:cNvPr id="1158" name="Google Shape;1158;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59" name="Google Shape;1159;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60" name="Google Shape;1160;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61" name="Google Shape;1161;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62" name="Google Shape;1162;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63" name="Google Shape;1163;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64" name="Google Shape;1164;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65" name="Google Shape;1165;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66" name="Google Shape;1166;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167" name="Google Shape;1167;p4"/>
                <p:cNvGrpSpPr/>
                <p:nvPr/>
              </p:nvGrpSpPr>
              <p:grpSpPr>
                <a:xfrm rot="-8205054">
                  <a:off x="8770297" y="2204521"/>
                  <a:ext cx="1272205" cy="483655"/>
                  <a:chOff x="9698182" y="2542314"/>
                  <a:chExt cx="1272205" cy="483655"/>
                </a:xfrm>
              </p:grpSpPr>
              <p:sp>
                <p:nvSpPr>
                  <p:cNvPr id="1168" name="Google Shape;1168;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69" name="Google Shape;1169;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70" name="Google Shape;1170;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71" name="Google Shape;1171;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72" name="Google Shape;1172;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73" name="Google Shape;1173;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74" name="Google Shape;1174;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75" name="Google Shape;1175;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76" name="Google Shape;1176;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177" name="Google Shape;1177;p4"/>
                <p:cNvGrpSpPr/>
                <p:nvPr/>
              </p:nvGrpSpPr>
              <p:grpSpPr>
                <a:xfrm rot="-10643680">
                  <a:off x="8604912" y="2609825"/>
                  <a:ext cx="1272205" cy="483655"/>
                  <a:chOff x="9698182" y="2542314"/>
                  <a:chExt cx="1272205" cy="483655"/>
                </a:xfrm>
              </p:grpSpPr>
              <p:sp>
                <p:nvSpPr>
                  <p:cNvPr id="1178" name="Google Shape;1178;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79" name="Google Shape;1179;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80" name="Google Shape;1180;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81" name="Google Shape;1181;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82" name="Google Shape;1182;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83" name="Google Shape;1183;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84" name="Google Shape;1184;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85" name="Google Shape;1185;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86" name="Google Shape;1186;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187" name="Google Shape;1187;p4"/>
                <p:cNvGrpSpPr/>
                <p:nvPr/>
              </p:nvGrpSpPr>
              <p:grpSpPr>
                <a:xfrm rot="7867532">
                  <a:off x="8770486" y="3127218"/>
                  <a:ext cx="1272205" cy="483655"/>
                  <a:chOff x="9698182" y="2542314"/>
                  <a:chExt cx="1272205" cy="483655"/>
                </a:xfrm>
              </p:grpSpPr>
              <p:sp>
                <p:nvSpPr>
                  <p:cNvPr id="1188" name="Google Shape;1188;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89" name="Google Shape;1189;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90" name="Google Shape;1190;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91" name="Google Shape;1191;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92" name="Google Shape;1192;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93" name="Google Shape;1193;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94" name="Google Shape;1194;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95" name="Google Shape;1195;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96" name="Google Shape;1196;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197" name="Google Shape;1197;p4"/>
                <p:cNvGrpSpPr/>
                <p:nvPr/>
              </p:nvGrpSpPr>
              <p:grpSpPr>
                <a:xfrm rot="5400000">
                  <a:off x="9167725" y="3276655"/>
                  <a:ext cx="1272205" cy="483655"/>
                  <a:chOff x="9698182" y="2542314"/>
                  <a:chExt cx="1272205" cy="483655"/>
                </a:xfrm>
              </p:grpSpPr>
              <p:sp>
                <p:nvSpPr>
                  <p:cNvPr id="1198" name="Google Shape;1198;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199" name="Google Shape;1199;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00" name="Google Shape;1200;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01" name="Google Shape;1201;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02" name="Google Shape;1202;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03" name="Google Shape;1203;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04" name="Google Shape;1204;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05" name="Google Shape;1205;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06" name="Google Shape;1206;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207" name="Google Shape;1207;p4"/>
                <p:cNvGrpSpPr/>
                <p:nvPr/>
              </p:nvGrpSpPr>
              <p:grpSpPr>
                <a:xfrm rot="2418912">
                  <a:off x="9715223" y="3112328"/>
                  <a:ext cx="1272205" cy="483655"/>
                  <a:chOff x="9698182" y="2542314"/>
                  <a:chExt cx="1272205" cy="483655"/>
                </a:xfrm>
              </p:grpSpPr>
              <p:sp>
                <p:nvSpPr>
                  <p:cNvPr id="1208" name="Google Shape;1208;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09" name="Google Shape;1209;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10" name="Google Shape;1210;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11" name="Google Shape;1211;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12" name="Google Shape;1212;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13" name="Google Shape;1213;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14" name="Google Shape;1214;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15" name="Google Shape;1215;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16" name="Google Shape;1216;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1217" name="Google Shape;1217;p4"/>
              <p:cNvGrpSpPr/>
              <p:nvPr/>
            </p:nvGrpSpPr>
            <p:grpSpPr>
              <a:xfrm flipH="1" rot="-2657157">
                <a:off x="8851875" y="2128434"/>
                <a:ext cx="1363214" cy="1375704"/>
                <a:chOff x="8594577" y="1603211"/>
                <a:chExt cx="2528209" cy="2551374"/>
              </a:xfrm>
            </p:grpSpPr>
            <p:grpSp>
              <p:nvGrpSpPr>
                <p:cNvPr id="1218" name="Google Shape;1218;p4"/>
                <p:cNvGrpSpPr/>
                <p:nvPr/>
              </p:nvGrpSpPr>
              <p:grpSpPr>
                <a:xfrm>
                  <a:off x="9850582" y="2694714"/>
                  <a:ext cx="1272205" cy="483655"/>
                  <a:chOff x="9698182" y="2542314"/>
                  <a:chExt cx="1272205" cy="483655"/>
                </a:xfrm>
              </p:grpSpPr>
              <p:sp>
                <p:nvSpPr>
                  <p:cNvPr id="1219" name="Google Shape;1219;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20" name="Google Shape;1220;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21" name="Google Shape;1221;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22" name="Google Shape;1222;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23" name="Google Shape;1223;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24" name="Google Shape;1224;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25" name="Google Shape;1225;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26" name="Google Shape;1226;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27" name="Google Shape;1227;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228" name="Google Shape;1228;p4"/>
                <p:cNvGrpSpPr/>
                <p:nvPr/>
              </p:nvGrpSpPr>
              <p:grpSpPr>
                <a:xfrm rot="-2509358">
                  <a:off x="9694455" y="2250360"/>
                  <a:ext cx="1272205" cy="483655"/>
                  <a:chOff x="9698182" y="2542314"/>
                  <a:chExt cx="1272205" cy="483655"/>
                </a:xfrm>
              </p:grpSpPr>
              <p:sp>
                <p:nvSpPr>
                  <p:cNvPr id="1229" name="Google Shape;1229;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30" name="Google Shape;1230;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31" name="Google Shape;1231;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32" name="Google Shape;1232;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33" name="Google Shape;1233;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34" name="Google Shape;1234;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35" name="Google Shape;1235;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36" name="Google Shape;1236;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37" name="Google Shape;1237;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238" name="Google Shape;1238;p4"/>
                <p:cNvGrpSpPr/>
                <p:nvPr/>
              </p:nvGrpSpPr>
              <p:grpSpPr>
                <a:xfrm rot="-5846818">
                  <a:off x="9151332" y="2023463"/>
                  <a:ext cx="1272205" cy="483655"/>
                  <a:chOff x="9698182" y="2542314"/>
                  <a:chExt cx="1272205" cy="483655"/>
                </a:xfrm>
              </p:grpSpPr>
              <p:sp>
                <p:nvSpPr>
                  <p:cNvPr id="1239" name="Google Shape;1239;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40" name="Google Shape;1240;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41" name="Google Shape;1241;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42" name="Google Shape;1242;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43" name="Google Shape;1243;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44" name="Google Shape;1244;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45" name="Google Shape;1245;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46" name="Google Shape;1246;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47" name="Google Shape;1247;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248" name="Google Shape;1248;p4"/>
                <p:cNvGrpSpPr/>
                <p:nvPr/>
              </p:nvGrpSpPr>
              <p:grpSpPr>
                <a:xfrm rot="-8205054">
                  <a:off x="8770297" y="2204521"/>
                  <a:ext cx="1272205" cy="483655"/>
                  <a:chOff x="9698182" y="2542314"/>
                  <a:chExt cx="1272205" cy="483655"/>
                </a:xfrm>
              </p:grpSpPr>
              <p:sp>
                <p:nvSpPr>
                  <p:cNvPr id="1249" name="Google Shape;1249;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50" name="Google Shape;1250;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51" name="Google Shape;1251;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52" name="Google Shape;1252;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53" name="Google Shape;1253;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54" name="Google Shape;1254;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55" name="Google Shape;1255;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56" name="Google Shape;1256;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57" name="Google Shape;1257;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258" name="Google Shape;1258;p4"/>
                <p:cNvGrpSpPr/>
                <p:nvPr/>
              </p:nvGrpSpPr>
              <p:grpSpPr>
                <a:xfrm rot="-10643680">
                  <a:off x="8604912" y="2609825"/>
                  <a:ext cx="1272205" cy="483655"/>
                  <a:chOff x="9698182" y="2542314"/>
                  <a:chExt cx="1272205" cy="483655"/>
                </a:xfrm>
              </p:grpSpPr>
              <p:sp>
                <p:nvSpPr>
                  <p:cNvPr id="1259" name="Google Shape;1259;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60" name="Google Shape;1260;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61" name="Google Shape;1261;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62" name="Google Shape;1262;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63" name="Google Shape;1263;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64" name="Google Shape;1264;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65" name="Google Shape;1265;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66" name="Google Shape;1266;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67" name="Google Shape;1267;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268" name="Google Shape;1268;p4"/>
                <p:cNvGrpSpPr/>
                <p:nvPr/>
              </p:nvGrpSpPr>
              <p:grpSpPr>
                <a:xfrm rot="7867532">
                  <a:off x="8770486" y="3127218"/>
                  <a:ext cx="1272205" cy="483655"/>
                  <a:chOff x="9698182" y="2542314"/>
                  <a:chExt cx="1272205" cy="483655"/>
                </a:xfrm>
              </p:grpSpPr>
              <p:sp>
                <p:nvSpPr>
                  <p:cNvPr id="1269" name="Google Shape;1269;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70" name="Google Shape;1270;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71" name="Google Shape;1271;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72" name="Google Shape;1272;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73" name="Google Shape;1273;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74" name="Google Shape;1274;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75" name="Google Shape;1275;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76" name="Google Shape;1276;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77" name="Google Shape;1277;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278" name="Google Shape;1278;p4"/>
                <p:cNvGrpSpPr/>
                <p:nvPr/>
              </p:nvGrpSpPr>
              <p:grpSpPr>
                <a:xfrm rot="5400000">
                  <a:off x="9167725" y="3276655"/>
                  <a:ext cx="1272205" cy="483655"/>
                  <a:chOff x="9698182" y="2542314"/>
                  <a:chExt cx="1272205" cy="483655"/>
                </a:xfrm>
              </p:grpSpPr>
              <p:sp>
                <p:nvSpPr>
                  <p:cNvPr id="1279" name="Google Shape;1279;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80" name="Google Shape;1280;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81" name="Google Shape;1281;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82" name="Google Shape;1282;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83" name="Google Shape;1283;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84" name="Google Shape;1284;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85" name="Google Shape;1285;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86" name="Google Shape;1286;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87" name="Google Shape;1287;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288" name="Google Shape;1288;p4"/>
                <p:cNvGrpSpPr/>
                <p:nvPr/>
              </p:nvGrpSpPr>
              <p:grpSpPr>
                <a:xfrm rot="2418912">
                  <a:off x="9715223" y="3112328"/>
                  <a:ext cx="1272205" cy="483655"/>
                  <a:chOff x="9698182" y="2542314"/>
                  <a:chExt cx="1272205" cy="483655"/>
                </a:xfrm>
              </p:grpSpPr>
              <p:sp>
                <p:nvSpPr>
                  <p:cNvPr id="1289" name="Google Shape;1289;p4"/>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90" name="Google Shape;1290;p4"/>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91" name="Google Shape;1291;p4"/>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92" name="Google Shape;1292;p4"/>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93" name="Google Shape;1293;p4"/>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94" name="Google Shape;1294;p4"/>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95" name="Google Shape;1295;p4"/>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96" name="Google Shape;1296;p4"/>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297" name="Google Shape;1297;p4"/>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sp>
            <p:nvSpPr>
              <p:cNvPr id="1298" name="Google Shape;1298;p4"/>
              <p:cNvSpPr/>
              <p:nvPr/>
            </p:nvSpPr>
            <p:spPr>
              <a:xfrm>
                <a:off x="9354376" y="2676267"/>
                <a:ext cx="288000" cy="288000"/>
              </a:xfrm>
              <a:prstGeom prst="ellipse">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80_Dandelion_Template_SlidesMania_7">
  <p:cSld name="0080_Dandelion_Template_SlidesMania_7">
    <p:spTree>
      <p:nvGrpSpPr>
        <p:cNvPr id="1299" name="Shape 1299"/>
        <p:cNvGrpSpPr/>
        <p:nvPr/>
      </p:nvGrpSpPr>
      <p:grpSpPr>
        <a:xfrm>
          <a:off x="0" y="0"/>
          <a:ext cx="0" cy="0"/>
          <a:chOff x="0" y="0"/>
          <a:chExt cx="0" cy="0"/>
        </a:xfrm>
      </p:grpSpPr>
      <p:sp>
        <p:nvSpPr>
          <p:cNvPr id="1300" name="Google Shape;1300;p5"/>
          <p:cNvSpPr txBox="1"/>
          <p:nvPr>
            <p:ph idx="1" type="body"/>
          </p:nvPr>
        </p:nvSpPr>
        <p:spPr>
          <a:xfrm>
            <a:off x="359471" y="1324477"/>
            <a:ext cx="2281087" cy="2836506"/>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1000"/>
              </a:spcBef>
              <a:spcAft>
                <a:spcPts val="0"/>
              </a:spcAft>
              <a:buClr>
                <a:schemeClr val="lt1"/>
              </a:buClr>
              <a:buSzPts val="2000"/>
              <a:buFont typeface="Arial"/>
              <a:buNone/>
              <a:defRPr b="0" i="0" sz="2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1301" name="Google Shape;1301;p5"/>
          <p:cNvSpPr txBox="1"/>
          <p:nvPr>
            <p:ph idx="2" type="body"/>
          </p:nvPr>
        </p:nvSpPr>
        <p:spPr>
          <a:xfrm>
            <a:off x="5372287" y="1331404"/>
            <a:ext cx="2281087" cy="2836506"/>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1000"/>
              </a:spcBef>
              <a:spcAft>
                <a:spcPts val="0"/>
              </a:spcAft>
              <a:buClr>
                <a:schemeClr val="lt1"/>
              </a:buClr>
              <a:buSzPts val="2000"/>
              <a:buFont typeface="Arial"/>
              <a:buNone/>
              <a:defRPr b="0" i="0" sz="2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1302" name="Google Shape;1302;p5"/>
          <p:cNvSpPr txBox="1"/>
          <p:nvPr>
            <p:ph idx="3" type="body"/>
          </p:nvPr>
        </p:nvSpPr>
        <p:spPr>
          <a:xfrm>
            <a:off x="2865879" y="1331404"/>
            <a:ext cx="2281087" cy="2836506"/>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1000"/>
              </a:spcBef>
              <a:spcAft>
                <a:spcPts val="0"/>
              </a:spcAft>
              <a:buClr>
                <a:schemeClr val="lt1"/>
              </a:buClr>
              <a:buSzPts val="2000"/>
              <a:buFont typeface="Arial"/>
              <a:buNone/>
              <a:defRPr b="0" i="0" sz="2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1303" name="Google Shape;1303;p5"/>
          <p:cNvSpPr txBox="1"/>
          <p:nvPr>
            <p:ph idx="4" type="body"/>
          </p:nvPr>
        </p:nvSpPr>
        <p:spPr>
          <a:xfrm>
            <a:off x="7878695" y="1331404"/>
            <a:ext cx="2281087" cy="2836506"/>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1000"/>
              </a:spcBef>
              <a:spcAft>
                <a:spcPts val="0"/>
              </a:spcAft>
              <a:buClr>
                <a:schemeClr val="lt1"/>
              </a:buClr>
              <a:buSzPts val="2000"/>
              <a:buFont typeface="Arial"/>
              <a:buNone/>
              <a:defRPr b="0" i="0" sz="2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grpSp>
        <p:nvGrpSpPr>
          <p:cNvPr id="1304" name="Google Shape;1304;p5"/>
          <p:cNvGrpSpPr/>
          <p:nvPr/>
        </p:nvGrpSpPr>
        <p:grpSpPr>
          <a:xfrm>
            <a:off x="0" y="32325"/>
            <a:ext cx="10640290" cy="6423893"/>
            <a:chOff x="0" y="0"/>
            <a:chExt cx="7652326" cy="6557821"/>
          </a:xfrm>
        </p:grpSpPr>
        <p:cxnSp>
          <p:nvCxnSpPr>
            <p:cNvPr id="1305" name="Google Shape;1305;p5"/>
            <p:cNvCxnSpPr/>
            <p:nvPr/>
          </p:nvCxnSpPr>
          <p:spPr>
            <a:xfrm flipH="1" rot="10800000">
              <a:off x="0" y="6557820"/>
              <a:ext cx="7647709" cy="1"/>
            </a:xfrm>
            <a:prstGeom prst="straightConnector1">
              <a:avLst/>
            </a:prstGeom>
            <a:noFill/>
            <a:ln cap="flat" cmpd="sng" w="12700">
              <a:solidFill>
                <a:schemeClr val="lt1"/>
              </a:solidFill>
              <a:prstDash val="solid"/>
              <a:miter lim="800000"/>
              <a:headEnd len="sm" w="sm" type="none"/>
              <a:tailEnd len="sm" w="sm" type="none"/>
            </a:ln>
          </p:spPr>
        </p:cxnSp>
        <p:cxnSp>
          <p:nvCxnSpPr>
            <p:cNvPr id="1306" name="Google Shape;1306;p5"/>
            <p:cNvCxnSpPr/>
            <p:nvPr/>
          </p:nvCxnSpPr>
          <p:spPr>
            <a:xfrm rot="10800000">
              <a:off x="7652326" y="0"/>
              <a:ext cx="0" cy="6557820"/>
            </a:xfrm>
            <a:prstGeom prst="straightConnector1">
              <a:avLst/>
            </a:prstGeom>
            <a:noFill/>
            <a:ln cap="flat" cmpd="sng" w="12700">
              <a:solidFill>
                <a:schemeClr val="lt1"/>
              </a:solidFill>
              <a:prstDash val="solid"/>
              <a:miter lim="800000"/>
              <a:headEnd len="sm" w="sm" type="none"/>
              <a:tailEnd len="sm" w="sm" type="none"/>
            </a:ln>
          </p:spPr>
        </p:cxnSp>
      </p:grpSp>
      <p:sp>
        <p:nvSpPr>
          <p:cNvPr id="1307" name="Google Shape;1307;p5"/>
          <p:cNvSpPr txBox="1"/>
          <p:nvPr>
            <p:ph idx="5" type="body"/>
          </p:nvPr>
        </p:nvSpPr>
        <p:spPr>
          <a:xfrm>
            <a:off x="10385103" y="231561"/>
            <a:ext cx="153104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lvl1pPr indent="-482600" lvl="0" marL="457200" marR="0" rtl="0" algn="r">
              <a:lnSpc>
                <a:spcPct val="90000"/>
              </a:lnSpc>
              <a:spcBef>
                <a:spcPts val="1000"/>
              </a:spcBef>
              <a:spcAft>
                <a:spcPts val="0"/>
              </a:spcAft>
              <a:buClr>
                <a:schemeClr val="lt1"/>
              </a:buClr>
              <a:buSzPts val="4000"/>
              <a:buFont typeface="Arial"/>
              <a:buChar char="•"/>
              <a:defRPr b="1" i="0" sz="4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grpSp>
        <p:nvGrpSpPr>
          <p:cNvPr id="1308" name="Google Shape;1308;p5"/>
          <p:cNvGrpSpPr/>
          <p:nvPr/>
        </p:nvGrpSpPr>
        <p:grpSpPr>
          <a:xfrm rot="5400000">
            <a:off x="1947306" y="1837943"/>
            <a:ext cx="3528077" cy="7422693"/>
            <a:chOff x="7984364" y="1305866"/>
            <a:chExt cx="3055055" cy="6427504"/>
          </a:xfrm>
        </p:grpSpPr>
        <p:grpSp>
          <p:nvGrpSpPr>
            <p:cNvPr id="1309" name="Google Shape;1309;p5"/>
            <p:cNvGrpSpPr/>
            <p:nvPr/>
          </p:nvGrpSpPr>
          <p:grpSpPr>
            <a:xfrm flipH="1" rot="-2096789">
              <a:off x="8419042" y="1733273"/>
              <a:ext cx="2185699" cy="2205726"/>
              <a:chOff x="8594577" y="1603211"/>
              <a:chExt cx="2528209" cy="2551374"/>
            </a:xfrm>
          </p:grpSpPr>
          <p:grpSp>
            <p:nvGrpSpPr>
              <p:cNvPr id="1310" name="Google Shape;1310;p5"/>
              <p:cNvGrpSpPr/>
              <p:nvPr/>
            </p:nvGrpSpPr>
            <p:grpSpPr>
              <a:xfrm>
                <a:off x="9850582" y="2694714"/>
                <a:ext cx="1272205" cy="483655"/>
                <a:chOff x="9698182" y="2542314"/>
                <a:chExt cx="1272205" cy="483655"/>
              </a:xfrm>
            </p:grpSpPr>
            <p:sp>
              <p:nvSpPr>
                <p:cNvPr id="1311" name="Google Shape;1311;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12" name="Google Shape;1312;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13" name="Google Shape;1313;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14" name="Google Shape;1314;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15" name="Google Shape;1315;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16" name="Google Shape;1316;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17" name="Google Shape;1317;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18" name="Google Shape;1318;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19" name="Google Shape;1319;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320" name="Google Shape;1320;p5"/>
              <p:cNvGrpSpPr/>
              <p:nvPr/>
            </p:nvGrpSpPr>
            <p:grpSpPr>
              <a:xfrm rot="-2509358">
                <a:off x="9694455" y="2250360"/>
                <a:ext cx="1272205" cy="483655"/>
                <a:chOff x="9698182" y="2542314"/>
                <a:chExt cx="1272205" cy="483655"/>
              </a:xfrm>
            </p:grpSpPr>
            <p:sp>
              <p:nvSpPr>
                <p:cNvPr id="1321" name="Google Shape;1321;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22" name="Google Shape;1322;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23" name="Google Shape;1323;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24" name="Google Shape;1324;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25" name="Google Shape;1325;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26" name="Google Shape;1326;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27" name="Google Shape;1327;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28" name="Google Shape;1328;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29" name="Google Shape;1329;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330" name="Google Shape;1330;p5"/>
              <p:cNvGrpSpPr/>
              <p:nvPr/>
            </p:nvGrpSpPr>
            <p:grpSpPr>
              <a:xfrm rot="-5846818">
                <a:off x="9151332" y="2023463"/>
                <a:ext cx="1272205" cy="483655"/>
                <a:chOff x="9698182" y="2542314"/>
                <a:chExt cx="1272205" cy="483655"/>
              </a:xfrm>
            </p:grpSpPr>
            <p:sp>
              <p:nvSpPr>
                <p:cNvPr id="1331" name="Google Shape;1331;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32" name="Google Shape;1332;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33" name="Google Shape;1333;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34" name="Google Shape;1334;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35" name="Google Shape;1335;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36" name="Google Shape;1336;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37" name="Google Shape;1337;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38" name="Google Shape;1338;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39" name="Google Shape;1339;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340" name="Google Shape;1340;p5"/>
              <p:cNvGrpSpPr/>
              <p:nvPr/>
            </p:nvGrpSpPr>
            <p:grpSpPr>
              <a:xfrm rot="-8205054">
                <a:off x="8770297" y="2204521"/>
                <a:ext cx="1272205" cy="483655"/>
                <a:chOff x="9698182" y="2542314"/>
                <a:chExt cx="1272205" cy="483655"/>
              </a:xfrm>
            </p:grpSpPr>
            <p:sp>
              <p:nvSpPr>
                <p:cNvPr id="1341" name="Google Shape;1341;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42" name="Google Shape;1342;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43" name="Google Shape;1343;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44" name="Google Shape;1344;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45" name="Google Shape;1345;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46" name="Google Shape;1346;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47" name="Google Shape;1347;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48" name="Google Shape;1348;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49" name="Google Shape;1349;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350" name="Google Shape;1350;p5"/>
              <p:cNvGrpSpPr/>
              <p:nvPr/>
            </p:nvGrpSpPr>
            <p:grpSpPr>
              <a:xfrm rot="-10643680">
                <a:off x="8604912" y="2609825"/>
                <a:ext cx="1272205" cy="483655"/>
                <a:chOff x="9698182" y="2542314"/>
                <a:chExt cx="1272205" cy="483655"/>
              </a:xfrm>
            </p:grpSpPr>
            <p:sp>
              <p:nvSpPr>
                <p:cNvPr id="1351" name="Google Shape;1351;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52" name="Google Shape;1352;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53" name="Google Shape;1353;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54" name="Google Shape;1354;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55" name="Google Shape;1355;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56" name="Google Shape;1356;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57" name="Google Shape;1357;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58" name="Google Shape;1358;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59" name="Google Shape;1359;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360" name="Google Shape;1360;p5"/>
              <p:cNvGrpSpPr/>
              <p:nvPr/>
            </p:nvGrpSpPr>
            <p:grpSpPr>
              <a:xfrm rot="7867532">
                <a:off x="8770486" y="3127218"/>
                <a:ext cx="1272205" cy="483655"/>
                <a:chOff x="9698182" y="2542314"/>
                <a:chExt cx="1272205" cy="483655"/>
              </a:xfrm>
            </p:grpSpPr>
            <p:sp>
              <p:nvSpPr>
                <p:cNvPr id="1361" name="Google Shape;1361;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62" name="Google Shape;1362;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63" name="Google Shape;1363;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64" name="Google Shape;1364;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65" name="Google Shape;1365;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66" name="Google Shape;1366;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67" name="Google Shape;1367;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68" name="Google Shape;1368;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69" name="Google Shape;1369;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370" name="Google Shape;1370;p5"/>
              <p:cNvGrpSpPr/>
              <p:nvPr/>
            </p:nvGrpSpPr>
            <p:grpSpPr>
              <a:xfrm rot="5400000">
                <a:off x="9167725" y="3276655"/>
                <a:ext cx="1272205" cy="483655"/>
                <a:chOff x="9698182" y="2542314"/>
                <a:chExt cx="1272205" cy="483655"/>
              </a:xfrm>
            </p:grpSpPr>
            <p:sp>
              <p:nvSpPr>
                <p:cNvPr id="1371" name="Google Shape;1371;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72" name="Google Shape;1372;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73" name="Google Shape;1373;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74" name="Google Shape;1374;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75" name="Google Shape;1375;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76" name="Google Shape;1376;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77" name="Google Shape;1377;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78" name="Google Shape;1378;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79" name="Google Shape;1379;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380" name="Google Shape;1380;p5"/>
              <p:cNvGrpSpPr/>
              <p:nvPr/>
            </p:nvGrpSpPr>
            <p:grpSpPr>
              <a:xfrm rot="2418912">
                <a:off x="9715223" y="3112328"/>
                <a:ext cx="1272205" cy="483655"/>
                <a:chOff x="9698182" y="2542314"/>
                <a:chExt cx="1272205" cy="483655"/>
              </a:xfrm>
            </p:grpSpPr>
            <p:sp>
              <p:nvSpPr>
                <p:cNvPr id="1381" name="Google Shape;1381;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82" name="Google Shape;1382;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83" name="Google Shape;1383;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84" name="Google Shape;1384;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85" name="Google Shape;1385;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86" name="Google Shape;1386;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87" name="Google Shape;1387;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88" name="Google Shape;1388;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89" name="Google Shape;1389;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1390" name="Google Shape;1390;p5"/>
            <p:cNvGrpSpPr/>
            <p:nvPr/>
          </p:nvGrpSpPr>
          <p:grpSpPr>
            <a:xfrm flipH="1" rot="1470009">
              <a:off x="8368492" y="1659764"/>
              <a:ext cx="2185699" cy="2205726"/>
              <a:chOff x="8594577" y="1603211"/>
              <a:chExt cx="2528209" cy="2551374"/>
            </a:xfrm>
          </p:grpSpPr>
          <p:grpSp>
            <p:nvGrpSpPr>
              <p:cNvPr id="1391" name="Google Shape;1391;p5"/>
              <p:cNvGrpSpPr/>
              <p:nvPr/>
            </p:nvGrpSpPr>
            <p:grpSpPr>
              <a:xfrm>
                <a:off x="9850582" y="2694714"/>
                <a:ext cx="1272205" cy="483655"/>
                <a:chOff x="9698182" y="2542314"/>
                <a:chExt cx="1272205" cy="483655"/>
              </a:xfrm>
            </p:grpSpPr>
            <p:sp>
              <p:nvSpPr>
                <p:cNvPr id="1392" name="Google Shape;1392;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93" name="Google Shape;1393;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94" name="Google Shape;1394;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95" name="Google Shape;1395;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96" name="Google Shape;1396;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97" name="Google Shape;1397;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98" name="Google Shape;1398;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399" name="Google Shape;1399;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00" name="Google Shape;1400;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401" name="Google Shape;1401;p5"/>
              <p:cNvGrpSpPr/>
              <p:nvPr/>
            </p:nvGrpSpPr>
            <p:grpSpPr>
              <a:xfrm rot="-2509358">
                <a:off x="9694455" y="2250360"/>
                <a:ext cx="1272205" cy="483655"/>
                <a:chOff x="9698182" y="2542314"/>
                <a:chExt cx="1272205" cy="483655"/>
              </a:xfrm>
            </p:grpSpPr>
            <p:sp>
              <p:nvSpPr>
                <p:cNvPr id="1402" name="Google Shape;1402;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03" name="Google Shape;1403;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04" name="Google Shape;1404;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05" name="Google Shape;1405;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06" name="Google Shape;1406;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07" name="Google Shape;1407;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08" name="Google Shape;1408;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09" name="Google Shape;1409;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10" name="Google Shape;1410;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411" name="Google Shape;1411;p5"/>
              <p:cNvGrpSpPr/>
              <p:nvPr/>
            </p:nvGrpSpPr>
            <p:grpSpPr>
              <a:xfrm rot="-5846818">
                <a:off x="9151332" y="2023463"/>
                <a:ext cx="1272205" cy="483655"/>
                <a:chOff x="9698182" y="2542314"/>
                <a:chExt cx="1272205" cy="483655"/>
              </a:xfrm>
            </p:grpSpPr>
            <p:sp>
              <p:nvSpPr>
                <p:cNvPr id="1412" name="Google Shape;1412;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13" name="Google Shape;1413;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14" name="Google Shape;1414;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15" name="Google Shape;1415;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16" name="Google Shape;1416;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17" name="Google Shape;1417;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18" name="Google Shape;1418;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19" name="Google Shape;1419;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20" name="Google Shape;1420;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421" name="Google Shape;1421;p5"/>
              <p:cNvGrpSpPr/>
              <p:nvPr/>
            </p:nvGrpSpPr>
            <p:grpSpPr>
              <a:xfrm rot="-8205054">
                <a:off x="8770297" y="2204521"/>
                <a:ext cx="1272205" cy="483655"/>
                <a:chOff x="9698182" y="2542314"/>
                <a:chExt cx="1272205" cy="483655"/>
              </a:xfrm>
            </p:grpSpPr>
            <p:sp>
              <p:nvSpPr>
                <p:cNvPr id="1422" name="Google Shape;1422;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23" name="Google Shape;1423;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24" name="Google Shape;1424;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25" name="Google Shape;1425;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26" name="Google Shape;1426;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27" name="Google Shape;1427;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28" name="Google Shape;1428;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29" name="Google Shape;1429;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30" name="Google Shape;1430;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431" name="Google Shape;1431;p5"/>
              <p:cNvGrpSpPr/>
              <p:nvPr/>
            </p:nvGrpSpPr>
            <p:grpSpPr>
              <a:xfrm rot="-10643680">
                <a:off x="8604912" y="2609825"/>
                <a:ext cx="1272205" cy="483655"/>
                <a:chOff x="9698182" y="2542314"/>
                <a:chExt cx="1272205" cy="483655"/>
              </a:xfrm>
            </p:grpSpPr>
            <p:sp>
              <p:nvSpPr>
                <p:cNvPr id="1432" name="Google Shape;1432;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33" name="Google Shape;1433;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34" name="Google Shape;1434;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35" name="Google Shape;1435;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36" name="Google Shape;1436;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37" name="Google Shape;1437;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38" name="Google Shape;1438;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39" name="Google Shape;1439;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40" name="Google Shape;1440;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441" name="Google Shape;1441;p5"/>
              <p:cNvGrpSpPr/>
              <p:nvPr/>
            </p:nvGrpSpPr>
            <p:grpSpPr>
              <a:xfrm rot="7867532">
                <a:off x="8770486" y="3127218"/>
                <a:ext cx="1272205" cy="483655"/>
                <a:chOff x="9698182" y="2542314"/>
                <a:chExt cx="1272205" cy="483655"/>
              </a:xfrm>
            </p:grpSpPr>
            <p:sp>
              <p:nvSpPr>
                <p:cNvPr id="1442" name="Google Shape;1442;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43" name="Google Shape;1443;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44" name="Google Shape;1444;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45" name="Google Shape;1445;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46" name="Google Shape;1446;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47" name="Google Shape;1447;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48" name="Google Shape;1448;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49" name="Google Shape;1449;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50" name="Google Shape;1450;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451" name="Google Shape;1451;p5"/>
              <p:cNvGrpSpPr/>
              <p:nvPr/>
            </p:nvGrpSpPr>
            <p:grpSpPr>
              <a:xfrm rot="5400000">
                <a:off x="9167725" y="3276655"/>
                <a:ext cx="1272205" cy="483655"/>
                <a:chOff x="9698182" y="2542314"/>
                <a:chExt cx="1272205" cy="483655"/>
              </a:xfrm>
            </p:grpSpPr>
            <p:sp>
              <p:nvSpPr>
                <p:cNvPr id="1452" name="Google Shape;1452;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53" name="Google Shape;1453;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54" name="Google Shape;1454;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55" name="Google Shape;1455;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56" name="Google Shape;1456;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57" name="Google Shape;1457;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58" name="Google Shape;1458;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59" name="Google Shape;1459;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60" name="Google Shape;1460;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461" name="Google Shape;1461;p5"/>
              <p:cNvGrpSpPr/>
              <p:nvPr/>
            </p:nvGrpSpPr>
            <p:grpSpPr>
              <a:xfrm rot="2418912">
                <a:off x="9715223" y="3112328"/>
                <a:ext cx="1272205" cy="483655"/>
                <a:chOff x="9698182" y="2542314"/>
                <a:chExt cx="1272205" cy="483655"/>
              </a:xfrm>
            </p:grpSpPr>
            <p:sp>
              <p:nvSpPr>
                <p:cNvPr id="1462" name="Google Shape;1462;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63" name="Google Shape;1463;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64" name="Google Shape;1464;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65" name="Google Shape;1465;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66" name="Google Shape;1466;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67" name="Google Shape;1467;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68" name="Google Shape;1468;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69" name="Google Shape;1469;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70" name="Google Shape;1470;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1471" name="Google Shape;1471;p5"/>
            <p:cNvGrpSpPr/>
            <p:nvPr/>
          </p:nvGrpSpPr>
          <p:grpSpPr>
            <a:xfrm>
              <a:off x="8306287" y="1559504"/>
              <a:ext cx="2378738" cy="6173866"/>
              <a:chOff x="8306287" y="1559504"/>
              <a:chExt cx="2378738" cy="6173866"/>
            </a:xfrm>
          </p:grpSpPr>
          <p:sp>
            <p:nvSpPr>
              <p:cNvPr id="1472" name="Google Shape;1472;p5"/>
              <p:cNvSpPr/>
              <p:nvPr/>
            </p:nvSpPr>
            <p:spPr>
              <a:xfrm>
                <a:off x="9497497" y="2861128"/>
                <a:ext cx="502592" cy="4872242"/>
              </a:xfrm>
              <a:custGeom>
                <a:rect b="b" l="l" r="r" t="t"/>
                <a:pathLst>
                  <a:path extrusionOk="0" h="2974109" w="502592">
                    <a:moveTo>
                      <a:pt x="0" y="0"/>
                    </a:moveTo>
                    <a:cubicBezTo>
                      <a:pt x="230139" y="394085"/>
                      <a:pt x="460278" y="788170"/>
                      <a:pt x="498763" y="1283855"/>
                    </a:cubicBezTo>
                    <a:cubicBezTo>
                      <a:pt x="537248" y="1779540"/>
                      <a:pt x="274012" y="2663152"/>
                      <a:pt x="230909" y="2974109"/>
                    </a:cubicBezTo>
                  </a:path>
                </a:pathLst>
              </a:custGeom>
              <a:noFill/>
              <a:ln cap="flat" cmpd="sng" w="476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nvGrpSpPr>
              <p:cNvPr id="1473" name="Google Shape;1473;p5"/>
              <p:cNvGrpSpPr/>
              <p:nvPr/>
            </p:nvGrpSpPr>
            <p:grpSpPr>
              <a:xfrm rot="-858510">
                <a:off x="9524478" y="2545895"/>
                <a:ext cx="1125142" cy="427746"/>
                <a:chOff x="9698182" y="2542314"/>
                <a:chExt cx="1272205" cy="483655"/>
              </a:xfrm>
            </p:grpSpPr>
            <p:sp>
              <p:nvSpPr>
                <p:cNvPr id="1474" name="Google Shape;1474;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75" name="Google Shape;1475;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76" name="Google Shape;1476;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77" name="Google Shape;1477;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78" name="Google Shape;1478;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79" name="Google Shape;1479;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80" name="Google Shape;1480;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81" name="Google Shape;1481;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82" name="Google Shape;1482;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483" name="Google Shape;1483;p5"/>
              <p:cNvGrpSpPr/>
              <p:nvPr/>
            </p:nvGrpSpPr>
            <p:grpSpPr>
              <a:xfrm rot="-2509358">
                <a:off x="9341369" y="2206653"/>
                <a:ext cx="1272205" cy="483655"/>
                <a:chOff x="9698182" y="2542314"/>
                <a:chExt cx="1272205" cy="483655"/>
              </a:xfrm>
            </p:grpSpPr>
            <p:sp>
              <p:nvSpPr>
                <p:cNvPr id="1484" name="Google Shape;1484;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85" name="Google Shape;1485;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86" name="Google Shape;1486;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87" name="Google Shape;1487;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88" name="Google Shape;1488;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89" name="Google Shape;1489;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90" name="Google Shape;1490;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91" name="Google Shape;1491;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92" name="Google Shape;1492;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493" name="Google Shape;1493;p5"/>
              <p:cNvGrpSpPr/>
              <p:nvPr/>
            </p:nvGrpSpPr>
            <p:grpSpPr>
              <a:xfrm rot="-5846818">
                <a:off x="8798247" y="1979756"/>
                <a:ext cx="1272205" cy="483655"/>
                <a:chOff x="9698182" y="2542314"/>
                <a:chExt cx="1272205" cy="483655"/>
              </a:xfrm>
            </p:grpSpPr>
            <p:sp>
              <p:nvSpPr>
                <p:cNvPr id="1494" name="Google Shape;1494;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95" name="Google Shape;1495;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96" name="Google Shape;1496;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97" name="Google Shape;1497;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98" name="Google Shape;1498;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499" name="Google Shape;1499;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00" name="Google Shape;1500;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01" name="Google Shape;1501;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02" name="Google Shape;1502;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503" name="Google Shape;1503;p5"/>
              <p:cNvGrpSpPr/>
              <p:nvPr/>
            </p:nvGrpSpPr>
            <p:grpSpPr>
              <a:xfrm rot="-8205054">
                <a:off x="8495867" y="2190310"/>
                <a:ext cx="1272205" cy="483655"/>
                <a:chOff x="9698182" y="2542314"/>
                <a:chExt cx="1272205" cy="483655"/>
              </a:xfrm>
            </p:grpSpPr>
            <p:sp>
              <p:nvSpPr>
                <p:cNvPr id="1504" name="Google Shape;1504;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05" name="Google Shape;1505;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06" name="Google Shape;1506;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07" name="Google Shape;1507;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08" name="Google Shape;1508;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09" name="Google Shape;1509;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10" name="Google Shape;1510;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11" name="Google Shape;1511;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12" name="Google Shape;1512;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513" name="Google Shape;1513;p5"/>
              <p:cNvGrpSpPr/>
              <p:nvPr/>
            </p:nvGrpSpPr>
            <p:grpSpPr>
              <a:xfrm rot="-10643680">
                <a:off x="8316104" y="2567606"/>
                <a:ext cx="1208443" cy="459415"/>
                <a:chOff x="9698182" y="2542314"/>
                <a:chExt cx="1272205" cy="483655"/>
              </a:xfrm>
            </p:grpSpPr>
            <p:sp>
              <p:nvSpPr>
                <p:cNvPr id="1514" name="Google Shape;1514;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15" name="Google Shape;1515;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16" name="Google Shape;1516;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17" name="Google Shape;1517;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18" name="Google Shape;1518;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19" name="Google Shape;1519;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20" name="Google Shape;1520;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21" name="Google Shape;1521;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22" name="Google Shape;1522;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523" name="Google Shape;1523;p5"/>
              <p:cNvGrpSpPr/>
              <p:nvPr/>
            </p:nvGrpSpPr>
            <p:grpSpPr>
              <a:xfrm rot="7867532">
                <a:off x="8515722" y="3034351"/>
                <a:ext cx="1272205" cy="483655"/>
                <a:chOff x="9698182" y="2542314"/>
                <a:chExt cx="1272205" cy="483655"/>
              </a:xfrm>
            </p:grpSpPr>
            <p:sp>
              <p:nvSpPr>
                <p:cNvPr id="1524" name="Google Shape;1524;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25" name="Google Shape;1525;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26" name="Google Shape;1526;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27" name="Google Shape;1527;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28" name="Google Shape;1528;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29" name="Google Shape;1529;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30" name="Google Shape;1530;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31" name="Google Shape;1531;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32" name="Google Shape;1532;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533" name="Google Shape;1533;p5"/>
              <p:cNvGrpSpPr/>
              <p:nvPr/>
            </p:nvGrpSpPr>
            <p:grpSpPr>
              <a:xfrm rot="5400000">
                <a:off x="8832325" y="3156295"/>
                <a:ext cx="1215215" cy="461989"/>
                <a:chOff x="9698182" y="2542314"/>
                <a:chExt cx="1272205" cy="483655"/>
              </a:xfrm>
            </p:grpSpPr>
            <p:sp>
              <p:nvSpPr>
                <p:cNvPr id="1534" name="Google Shape;1534;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35" name="Google Shape;1535;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36" name="Google Shape;1536;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37" name="Google Shape;1537;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38" name="Google Shape;1538;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39" name="Google Shape;1539;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40" name="Google Shape;1540;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41" name="Google Shape;1541;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42" name="Google Shape;1542;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543" name="Google Shape;1543;p5"/>
              <p:cNvGrpSpPr/>
              <p:nvPr/>
            </p:nvGrpSpPr>
            <p:grpSpPr>
              <a:xfrm rot="2418912">
                <a:off x="9245483" y="2931442"/>
                <a:ext cx="1272205" cy="483655"/>
                <a:chOff x="9698182" y="2542314"/>
                <a:chExt cx="1272205" cy="483655"/>
              </a:xfrm>
            </p:grpSpPr>
            <p:sp>
              <p:nvSpPr>
                <p:cNvPr id="1544" name="Google Shape;1544;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45" name="Google Shape;1545;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46" name="Google Shape;1546;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47" name="Google Shape;1547;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48" name="Google Shape;1548;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49" name="Google Shape;1549;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50" name="Google Shape;1550;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51" name="Google Shape;1551;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52" name="Google Shape;1552;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553" name="Google Shape;1553;p5"/>
              <p:cNvGrpSpPr/>
              <p:nvPr/>
            </p:nvGrpSpPr>
            <p:grpSpPr>
              <a:xfrm flipH="1" rot="-1373986">
                <a:off x="8653224" y="1990700"/>
                <a:ext cx="1651914" cy="1667050"/>
                <a:chOff x="8594577" y="1603211"/>
                <a:chExt cx="2528209" cy="2551374"/>
              </a:xfrm>
            </p:grpSpPr>
            <p:grpSp>
              <p:nvGrpSpPr>
                <p:cNvPr id="1554" name="Google Shape;1554;p5"/>
                <p:cNvGrpSpPr/>
                <p:nvPr/>
              </p:nvGrpSpPr>
              <p:grpSpPr>
                <a:xfrm>
                  <a:off x="9850582" y="2694714"/>
                  <a:ext cx="1272205" cy="483655"/>
                  <a:chOff x="9698182" y="2542314"/>
                  <a:chExt cx="1272205" cy="483655"/>
                </a:xfrm>
              </p:grpSpPr>
              <p:sp>
                <p:nvSpPr>
                  <p:cNvPr id="1555" name="Google Shape;1555;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56" name="Google Shape;1556;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57" name="Google Shape;1557;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58" name="Google Shape;1558;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59" name="Google Shape;1559;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60" name="Google Shape;1560;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61" name="Google Shape;1561;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62" name="Google Shape;1562;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63" name="Google Shape;1563;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564" name="Google Shape;1564;p5"/>
                <p:cNvGrpSpPr/>
                <p:nvPr/>
              </p:nvGrpSpPr>
              <p:grpSpPr>
                <a:xfrm rot="-2509358">
                  <a:off x="9694455" y="2250360"/>
                  <a:ext cx="1272205" cy="483655"/>
                  <a:chOff x="9698182" y="2542314"/>
                  <a:chExt cx="1272205" cy="483655"/>
                </a:xfrm>
              </p:grpSpPr>
              <p:sp>
                <p:nvSpPr>
                  <p:cNvPr id="1565" name="Google Shape;1565;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66" name="Google Shape;1566;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67" name="Google Shape;1567;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68" name="Google Shape;1568;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69" name="Google Shape;1569;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70" name="Google Shape;1570;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71" name="Google Shape;1571;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72" name="Google Shape;1572;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73" name="Google Shape;1573;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574" name="Google Shape;1574;p5"/>
                <p:cNvGrpSpPr/>
                <p:nvPr/>
              </p:nvGrpSpPr>
              <p:grpSpPr>
                <a:xfrm rot="-5846818">
                  <a:off x="9151332" y="2023463"/>
                  <a:ext cx="1272205" cy="483655"/>
                  <a:chOff x="9698182" y="2542314"/>
                  <a:chExt cx="1272205" cy="483655"/>
                </a:xfrm>
              </p:grpSpPr>
              <p:sp>
                <p:nvSpPr>
                  <p:cNvPr id="1575" name="Google Shape;1575;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76" name="Google Shape;1576;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77" name="Google Shape;1577;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78" name="Google Shape;1578;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79" name="Google Shape;1579;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80" name="Google Shape;1580;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81" name="Google Shape;1581;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82" name="Google Shape;1582;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83" name="Google Shape;1583;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584" name="Google Shape;1584;p5"/>
                <p:cNvGrpSpPr/>
                <p:nvPr/>
              </p:nvGrpSpPr>
              <p:grpSpPr>
                <a:xfrm rot="-8205054">
                  <a:off x="8770297" y="2204521"/>
                  <a:ext cx="1272205" cy="483655"/>
                  <a:chOff x="9698182" y="2542314"/>
                  <a:chExt cx="1272205" cy="483655"/>
                </a:xfrm>
              </p:grpSpPr>
              <p:sp>
                <p:nvSpPr>
                  <p:cNvPr id="1585" name="Google Shape;1585;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86" name="Google Shape;1586;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87" name="Google Shape;1587;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88" name="Google Shape;1588;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89" name="Google Shape;1589;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90" name="Google Shape;1590;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91" name="Google Shape;1591;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92" name="Google Shape;1592;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93" name="Google Shape;1593;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594" name="Google Shape;1594;p5"/>
                <p:cNvGrpSpPr/>
                <p:nvPr/>
              </p:nvGrpSpPr>
              <p:grpSpPr>
                <a:xfrm rot="-10643680">
                  <a:off x="8604912" y="2609825"/>
                  <a:ext cx="1272205" cy="483655"/>
                  <a:chOff x="9698182" y="2542314"/>
                  <a:chExt cx="1272205" cy="483655"/>
                </a:xfrm>
              </p:grpSpPr>
              <p:sp>
                <p:nvSpPr>
                  <p:cNvPr id="1595" name="Google Shape;1595;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96" name="Google Shape;1596;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97" name="Google Shape;1597;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98" name="Google Shape;1598;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599" name="Google Shape;1599;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00" name="Google Shape;1600;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01" name="Google Shape;1601;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02" name="Google Shape;1602;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03" name="Google Shape;1603;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604" name="Google Shape;1604;p5"/>
                <p:cNvGrpSpPr/>
                <p:nvPr/>
              </p:nvGrpSpPr>
              <p:grpSpPr>
                <a:xfrm rot="7867532">
                  <a:off x="8770486" y="3127218"/>
                  <a:ext cx="1272205" cy="483655"/>
                  <a:chOff x="9698182" y="2542314"/>
                  <a:chExt cx="1272205" cy="483655"/>
                </a:xfrm>
              </p:grpSpPr>
              <p:sp>
                <p:nvSpPr>
                  <p:cNvPr id="1605" name="Google Shape;1605;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06" name="Google Shape;1606;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07" name="Google Shape;1607;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08" name="Google Shape;1608;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09" name="Google Shape;1609;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10" name="Google Shape;1610;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11" name="Google Shape;1611;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12" name="Google Shape;1612;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13" name="Google Shape;1613;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614" name="Google Shape;1614;p5"/>
                <p:cNvGrpSpPr/>
                <p:nvPr/>
              </p:nvGrpSpPr>
              <p:grpSpPr>
                <a:xfrm rot="5400000">
                  <a:off x="9167725" y="3276655"/>
                  <a:ext cx="1272205" cy="483655"/>
                  <a:chOff x="9698182" y="2542314"/>
                  <a:chExt cx="1272205" cy="483655"/>
                </a:xfrm>
              </p:grpSpPr>
              <p:sp>
                <p:nvSpPr>
                  <p:cNvPr id="1615" name="Google Shape;1615;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16" name="Google Shape;1616;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17" name="Google Shape;1617;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18" name="Google Shape;1618;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19" name="Google Shape;1619;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20" name="Google Shape;1620;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21" name="Google Shape;1621;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22" name="Google Shape;1622;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23" name="Google Shape;1623;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624" name="Google Shape;1624;p5"/>
                <p:cNvGrpSpPr/>
                <p:nvPr/>
              </p:nvGrpSpPr>
              <p:grpSpPr>
                <a:xfrm rot="2418912">
                  <a:off x="9715223" y="3112328"/>
                  <a:ext cx="1272205" cy="483655"/>
                  <a:chOff x="9698182" y="2542314"/>
                  <a:chExt cx="1272205" cy="483655"/>
                </a:xfrm>
              </p:grpSpPr>
              <p:sp>
                <p:nvSpPr>
                  <p:cNvPr id="1625" name="Google Shape;1625;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26" name="Google Shape;1626;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27" name="Google Shape;1627;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28" name="Google Shape;1628;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29" name="Google Shape;1629;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30" name="Google Shape;1630;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31" name="Google Shape;1631;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32" name="Google Shape;1632;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33" name="Google Shape;1633;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1634" name="Google Shape;1634;p5"/>
              <p:cNvGrpSpPr/>
              <p:nvPr/>
            </p:nvGrpSpPr>
            <p:grpSpPr>
              <a:xfrm flipH="1" rot="-2657157">
                <a:off x="8851875" y="2128434"/>
                <a:ext cx="1363214" cy="1375704"/>
                <a:chOff x="8594577" y="1603211"/>
                <a:chExt cx="2528209" cy="2551374"/>
              </a:xfrm>
            </p:grpSpPr>
            <p:grpSp>
              <p:nvGrpSpPr>
                <p:cNvPr id="1635" name="Google Shape;1635;p5"/>
                <p:cNvGrpSpPr/>
                <p:nvPr/>
              </p:nvGrpSpPr>
              <p:grpSpPr>
                <a:xfrm>
                  <a:off x="9850582" y="2694714"/>
                  <a:ext cx="1272205" cy="483655"/>
                  <a:chOff x="9698182" y="2542314"/>
                  <a:chExt cx="1272205" cy="483655"/>
                </a:xfrm>
              </p:grpSpPr>
              <p:sp>
                <p:nvSpPr>
                  <p:cNvPr id="1636" name="Google Shape;1636;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37" name="Google Shape;1637;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38" name="Google Shape;1638;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39" name="Google Shape;1639;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40" name="Google Shape;1640;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41" name="Google Shape;1641;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42" name="Google Shape;1642;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43" name="Google Shape;1643;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44" name="Google Shape;1644;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645" name="Google Shape;1645;p5"/>
                <p:cNvGrpSpPr/>
                <p:nvPr/>
              </p:nvGrpSpPr>
              <p:grpSpPr>
                <a:xfrm rot="-2509358">
                  <a:off x="9694455" y="2250360"/>
                  <a:ext cx="1272205" cy="483655"/>
                  <a:chOff x="9698182" y="2542314"/>
                  <a:chExt cx="1272205" cy="483655"/>
                </a:xfrm>
              </p:grpSpPr>
              <p:sp>
                <p:nvSpPr>
                  <p:cNvPr id="1646" name="Google Shape;1646;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47" name="Google Shape;1647;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48" name="Google Shape;1648;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49" name="Google Shape;1649;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50" name="Google Shape;1650;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51" name="Google Shape;1651;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52" name="Google Shape;1652;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53" name="Google Shape;1653;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54" name="Google Shape;1654;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655" name="Google Shape;1655;p5"/>
                <p:cNvGrpSpPr/>
                <p:nvPr/>
              </p:nvGrpSpPr>
              <p:grpSpPr>
                <a:xfrm rot="-5846818">
                  <a:off x="9151332" y="2023463"/>
                  <a:ext cx="1272205" cy="483655"/>
                  <a:chOff x="9698182" y="2542314"/>
                  <a:chExt cx="1272205" cy="483655"/>
                </a:xfrm>
              </p:grpSpPr>
              <p:sp>
                <p:nvSpPr>
                  <p:cNvPr id="1656" name="Google Shape;1656;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57" name="Google Shape;1657;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58" name="Google Shape;1658;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59" name="Google Shape;1659;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60" name="Google Shape;1660;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61" name="Google Shape;1661;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62" name="Google Shape;1662;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63" name="Google Shape;1663;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64" name="Google Shape;1664;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665" name="Google Shape;1665;p5"/>
                <p:cNvGrpSpPr/>
                <p:nvPr/>
              </p:nvGrpSpPr>
              <p:grpSpPr>
                <a:xfrm rot="-8205054">
                  <a:off x="8770297" y="2204521"/>
                  <a:ext cx="1272205" cy="483655"/>
                  <a:chOff x="9698182" y="2542314"/>
                  <a:chExt cx="1272205" cy="483655"/>
                </a:xfrm>
              </p:grpSpPr>
              <p:sp>
                <p:nvSpPr>
                  <p:cNvPr id="1666" name="Google Shape;1666;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67" name="Google Shape;1667;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68" name="Google Shape;1668;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69" name="Google Shape;1669;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70" name="Google Shape;1670;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71" name="Google Shape;1671;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72" name="Google Shape;1672;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73" name="Google Shape;1673;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74" name="Google Shape;1674;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675" name="Google Shape;1675;p5"/>
                <p:cNvGrpSpPr/>
                <p:nvPr/>
              </p:nvGrpSpPr>
              <p:grpSpPr>
                <a:xfrm rot="-10643680">
                  <a:off x="8604912" y="2609825"/>
                  <a:ext cx="1272205" cy="483655"/>
                  <a:chOff x="9698182" y="2542314"/>
                  <a:chExt cx="1272205" cy="483655"/>
                </a:xfrm>
              </p:grpSpPr>
              <p:sp>
                <p:nvSpPr>
                  <p:cNvPr id="1676" name="Google Shape;1676;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77" name="Google Shape;1677;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78" name="Google Shape;1678;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79" name="Google Shape;1679;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80" name="Google Shape;1680;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81" name="Google Shape;1681;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82" name="Google Shape;1682;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83" name="Google Shape;1683;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84" name="Google Shape;1684;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685" name="Google Shape;1685;p5"/>
                <p:cNvGrpSpPr/>
                <p:nvPr/>
              </p:nvGrpSpPr>
              <p:grpSpPr>
                <a:xfrm rot="7867532">
                  <a:off x="8770486" y="3127218"/>
                  <a:ext cx="1272205" cy="483655"/>
                  <a:chOff x="9698182" y="2542314"/>
                  <a:chExt cx="1272205" cy="483655"/>
                </a:xfrm>
              </p:grpSpPr>
              <p:sp>
                <p:nvSpPr>
                  <p:cNvPr id="1686" name="Google Shape;1686;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87" name="Google Shape;1687;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88" name="Google Shape;1688;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89" name="Google Shape;1689;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90" name="Google Shape;1690;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91" name="Google Shape;1691;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92" name="Google Shape;1692;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93" name="Google Shape;1693;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94" name="Google Shape;1694;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695" name="Google Shape;1695;p5"/>
                <p:cNvGrpSpPr/>
                <p:nvPr/>
              </p:nvGrpSpPr>
              <p:grpSpPr>
                <a:xfrm rot="5400000">
                  <a:off x="9167725" y="3276655"/>
                  <a:ext cx="1272205" cy="483655"/>
                  <a:chOff x="9698182" y="2542314"/>
                  <a:chExt cx="1272205" cy="483655"/>
                </a:xfrm>
              </p:grpSpPr>
              <p:sp>
                <p:nvSpPr>
                  <p:cNvPr id="1696" name="Google Shape;1696;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97" name="Google Shape;1697;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98" name="Google Shape;1698;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699" name="Google Shape;1699;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00" name="Google Shape;1700;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01" name="Google Shape;1701;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02" name="Google Shape;1702;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03" name="Google Shape;1703;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04" name="Google Shape;1704;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705" name="Google Shape;1705;p5"/>
                <p:cNvGrpSpPr/>
                <p:nvPr/>
              </p:nvGrpSpPr>
              <p:grpSpPr>
                <a:xfrm rot="2418912">
                  <a:off x="9715223" y="3112328"/>
                  <a:ext cx="1272205" cy="483655"/>
                  <a:chOff x="9698182" y="2542314"/>
                  <a:chExt cx="1272205" cy="483655"/>
                </a:xfrm>
              </p:grpSpPr>
              <p:sp>
                <p:nvSpPr>
                  <p:cNvPr id="1706" name="Google Shape;1706;p5"/>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07" name="Google Shape;1707;p5"/>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08" name="Google Shape;1708;p5"/>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09" name="Google Shape;1709;p5"/>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10" name="Google Shape;1710;p5"/>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11" name="Google Shape;1711;p5"/>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12" name="Google Shape;1712;p5"/>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13" name="Google Shape;1713;p5"/>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14" name="Google Shape;1714;p5"/>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sp>
            <p:nvSpPr>
              <p:cNvPr id="1715" name="Google Shape;1715;p5"/>
              <p:cNvSpPr/>
              <p:nvPr/>
            </p:nvSpPr>
            <p:spPr>
              <a:xfrm>
                <a:off x="9354376" y="2676267"/>
                <a:ext cx="288000" cy="288000"/>
              </a:xfrm>
              <a:prstGeom prst="ellipse">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80_Dandelion_Template_SlidesMania_8">
  <p:cSld name="0080_Dandelion_Template_SlidesMania_8">
    <p:spTree>
      <p:nvGrpSpPr>
        <p:cNvPr id="1716" name="Shape 1716"/>
        <p:cNvGrpSpPr/>
        <p:nvPr/>
      </p:nvGrpSpPr>
      <p:grpSpPr>
        <a:xfrm>
          <a:off x="0" y="0"/>
          <a:ext cx="0" cy="0"/>
          <a:chOff x="0" y="0"/>
          <a:chExt cx="0" cy="0"/>
        </a:xfrm>
      </p:grpSpPr>
      <p:sp>
        <p:nvSpPr>
          <p:cNvPr id="1717" name="Google Shape;1717;p6"/>
          <p:cNvSpPr txBox="1"/>
          <p:nvPr>
            <p:ph idx="1" type="body"/>
          </p:nvPr>
        </p:nvSpPr>
        <p:spPr>
          <a:xfrm>
            <a:off x="9374916" y="451933"/>
            <a:ext cx="215330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lvl1pPr indent="-482600" lvl="0" marL="457200" marR="0" rtl="0" algn="r">
              <a:lnSpc>
                <a:spcPct val="90000"/>
              </a:lnSpc>
              <a:spcBef>
                <a:spcPts val="1000"/>
              </a:spcBef>
              <a:spcAft>
                <a:spcPts val="0"/>
              </a:spcAft>
              <a:buClr>
                <a:schemeClr val="lt1"/>
              </a:buClr>
              <a:buSzPts val="4000"/>
              <a:buFont typeface="Arial"/>
              <a:buChar char="•"/>
              <a:defRPr b="1" i="0" sz="4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1718" name="Google Shape;1718;p6"/>
          <p:cNvSpPr txBox="1"/>
          <p:nvPr>
            <p:ph idx="2" type="body"/>
          </p:nvPr>
        </p:nvSpPr>
        <p:spPr>
          <a:xfrm>
            <a:off x="6328102" y="1561750"/>
            <a:ext cx="2701993" cy="2096969"/>
          </a:xfrm>
          <a:prstGeom prst="rect">
            <a:avLst/>
          </a:prstGeom>
          <a:noFill/>
          <a:ln>
            <a:noFill/>
          </a:ln>
        </p:spPr>
        <p:txBody>
          <a:bodyPr anchorCtr="0" anchor="ctr" bIns="45700" lIns="91425" spcFirstLastPara="1" rIns="91425" wrap="square" tIns="45700">
            <a:noAutofit/>
          </a:bodyPr>
          <a:lstStyle>
            <a:lvl1pPr indent="-355600" lvl="0" marL="457200" marR="0" rtl="0" algn="l">
              <a:lnSpc>
                <a:spcPct val="90000"/>
              </a:lnSpc>
              <a:spcBef>
                <a:spcPts val="1000"/>
              </a:spcBef>
              <a:spcAft>
                <a:spcPts val="0"/>
              </a:spcAft>
              <a:buClr>
                <a:schemeClr val="lt1"/>
              </a:buClr>
              <a:buSzPts val="2000"/>
              <a:buFont typeface="Arial"/>
              <a:buChar char="•"/>
              <a:defRPr b="0" i="0" sz="2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1719" name="Google Shape;1719;p6"/>
          <p:cNvSpPr txBox="1"/>
          <p:nvPr>
            <p:ph idx="3" type="body"/>
          </p:nvPr>
        </p:nvSpPr>
        <p:spPr>
          <a:xfrm>
            <a:off x="3272019" y="1561750"/>
            <a:ext cx="2701993" cy="2096972"/>
          </a:xfrm>
          <a:prstGeom prst="rect">
            <a:avLst/>
          </a:prstGeom>
          <a:noFill/>
          <a:ln>
            <a:noFill/>
          </a:ln>
        </p:spPr>
        <p:txBody>
          <a:bodyPr anchorCtr="0" anchor="ctr" bIns="45700" lIns="91425" spcFirstLastPara="1" rIns="91425" wrap="square" tIns="45700">
            <a:noAutofit/>
          </a:bodyPr>
          <a:lstStyle>
            <a:lvl1pPr indent="-355600" lvl="0" marL="457200" marR="0" rtl="0" algn="l">
              <a:lnSpc>
                <a:spcPct val="90000"/>
              </a:lnSpc>
              <a:spcBef>
                <a:spcPts val="1000"/>
              </a:spcBef>
              <a:spcAft>
                <a:spcPts val="0"/>
              </a:spcAft>
              <a:buClr>
                <a:schemeClr val="lt1"/>
              </a:buClr>
              <a:buSzPts val="2000"/>
              <a:buFont typeface="Arial"/>
              <a:buChar char="•"/>
              <a:defRPr b="0" i="0" sz="2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1720" name="Google Shape;1720;p6"/>
          <p:cNvSpPr txBox="1"/>
          <p:nvPr>
            <p:ph idx="4" type="body"/>
          </p:nvPr>
        </p:nvSpPr>
        <p:spPr>
          <a:xfrm>
            <a:off x="215936" y="1561750"/>
            <a:ext cx="2701993" cy="2096977"/>
          </a:xfrm>
          <a:prstGeom prst="rect">
            <a:avLst/>
          </a:prstGeom>
          <a:noFill/>
          <a:ln>
            <a:noFill/>
          </a:ln>
        </p:spPr>
        <p:txBody>
          <a:bodyPr anchorCtr="0" anchor="ctr" bIns="45700" lIns="91425" spcFirstLastPara="1" rIns="91425" wrap="square" tIns="45700">
            <a:noAutofit/>
          </a:bodyPr>
          <a:lstStyle>
            <a:lvl1pPr indent="-355600" lvl="0" marL="457200" marR="0" rtl="0" algn="l">
              <a:lnSpc>
                <a:spcPct val="90000"/>
              </a:lnSpc>
              <a:spcBef>
                <a:spcPts val="1000"/>
              </a:spcBef>
              <a:spcAft>
                <a:spcPts val="0"/>
              </a:spcAft>
              <a:buClr>
                <a:schemeClr val="lt1"/>
              </a:buClr>
              <a:buSzPts val="2000"/>
              <a:buFont typeface="Arial"/>
              <a:buChar char="•"/>
              <a:defRPr b="0" i="0" sz="2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grpSp>
        <p:nvGrpSpPr>
          <p:cNvPr id="1721" name="Google Shape;1721;p6"/>
          <p:cNvGrpSpPr/>
          <p:nvPr/>
        </p:nvGrpSpPr>
        <p:grpSpPr>
          <a:xfrm>
            <a:off x="-1" y="0"/>
            <a:ext cx="9679709" cy="6557821"/>
            <a:chOff x="0" y="0"/>
            <a:chExt cx="7652326" cy="6557821"/>
          </a:xfrm>
        </p:grpSpPr>
        <p:cxnSp>
          <p:nvCxnSpPr>
            <p:cNvPr id="1722" name="Google Shape;1722;p6"/>
            <p:cNvCxnSpPr/>
            <p:nvPr/>
          </p:nvCxnSpPr>
          <p:spPr>
            <a:xfrm flipH="1" rot="10800000">
              <a:off x="0" y="6557820"/>
              <a:ext cx="7647709" cy="1"/>
            </a:xfrm>
            <a:prstGeom prst="straightConnector1">
              <a:avLst/>
            </a:prstGeom>
            <a:noFill/>
            <a:ln cap="flat" cmpd="sng" w="12700">
              <a:solidFill>
                <a:schemeClr val="lt1"/>
              </a:solidFill>
              <a:prstDash val="solid"/>
              <a:miter lim="800000"/>
              <a:headEnd len="sm" w="sm" type="none"/>
              <a:tailEnd len="sm" w="sm" type="none"/>
            </a:ln>
          </p:spPr>
        </p:cxnSp>
        <p:cxnSp>
          <p:nvCxnSpPr>
            <p:cNvPr id="1723" name="Google Shape;1723;p6"/>
            <p:cNvCxnSpPr/>
            <p:nvPr/>
          </p:nvCxnSpPr>
          <p:spPr>
            <a:xfrm rot="10800000">
              <a:off x="7652326" y="0"/>
              <a:ext cx="0" cy="6557820"/>
            </a:xfrm>
            <a:prstGeom prst="straightConnector1">
              <a:avLst/>
            </a:prstGeom>
            <a:noFill/>
            <a:ln cap="flat" cmpd="sng" w="12700">
              <a:solidFill>
                <a:schemeClr val="lt1"/>
              </a:solidFill>
              <a:prstDash val="solid"/>
              <a:miter lim="800000"/>
              <a:headEnd len="sm" w="sm" type="none"/>
              <a:tailEnd len="sm" w="sm" type="none"/>
            </a:ln>
          </p:spPr>
        </p:cxnSp>
      </p:grpSp>
      <p:grpSp>
        <p:nvGrpSpPr>
          <p:cNvPr id="1724" name="Google Shape;1724;p6"/>
          <p:cNvGrpSpPr/>
          <p:nvPr/>
        </p:nvGrpSpPr>
        <p:grpSpPr>
          <a:xfrm rot="-1619529">
            <a:off x="9690257" y="3537446"/>
            <a:ext cx="3055055" cy="5635704"/>
            <a:chOff x="7984364" y="1305866"/>
            <a:chExt cx="3055055" cy="5635704"/>
          </a:xfrm>
        </p:grpSpPr>
        <p:grpSp>
          <p:nvGrpSpPr>
            <p:cNvPr id="1725" name="Google Shape;1725;p6"/>
            <p:cNvGrpSpPr/>
            <p:nvPr/>
          </p:nvGrpSpPr>
          <p:grpSpPr>
            <a:xfrm flipH="1" rot="-2096789">
              <a:off x="8419042" y="1733273"/>
              <a:ext cx="2185699" cy="2205726"/>
              <a:chOff x="8594577" y="1603211"/>
              <a:chExt cx="2528209" cy="2551374"/>
            </a:xfrm>
          </p:grpSpPr>
          <p:grpSp>
            <p:nvGrpSpPr>
              <p:cNvPr id="1726" name="Google Shape;1726;p6"/>
              <p:cNvGrpSpPr/>
              <p:nvPr/>
            </p:nvGrpSpPr>
            <p:grpSpPr>
              <a:xfrm>
                <a:off x="9850582" y="2694714"/>
                <a:ext cx="1272205" cy="483655"/>
                <a:chOff x="9698182" y="2542314"/>
                <a:chExt cx="1272205" cy="483655"/>
              </a:xfrm>
            </p:grpSpPr>
            <p:sp>
              <p:nvSpPr>
                <p:cNvPr id="1727" name="Google Shape;1727;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28" name="Google Shape;1728;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29" name="Google Shape;1729;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30" name="Google Shape;1730;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31" name="Google Shape;1731;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32" name="Google Shape;1732;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33" name="Google Shape;1733;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34" name="Google Shape;1734;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35" name="Google Shape;1735;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736" name="Google Shape;1736;p6"/>
              <p:cNvGrpSpPr/>
              <p:nvPr/>
            </p:nvGrpSpPr>
            <p:grpSpPr>
              <a:xfrm rot="-2509358">
                <a:off x="9694455" y="2250360"/>
                <a:ext cx="1272205" cy="483655"/>
                <a:chOff x="9698182" y="2542314"/>
                <a:chExt cx="1272205" cy="483655"/>
              </a:xfrm>
            </p:grpSpPr>
            <p:sp>
              <p:nvSpPr>
                <p:cNvPr id="1737" name="Google Shape;1737;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38" name="Google Shape;1738;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39" name="Google Shape;1739;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40" name="Google Shape;1740;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41" name="Google Shape;1741;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42" name="Google Shape;1742;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43" name="Google Shape;1743;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44" name="Google Shape;1744;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45" name="Google Shape;1745;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746" name="Google Shape;1746;p6"/>
              <p:cNvGrpSpPr/>
              <p:nvPr/>
            </p:nvGrpSpPr>
            <p:grpSpPr>
              <a:xfrm rot="-5846818">
                <a:off x="9151332" y="2023463"/>
                <a:ext cx="1272205" cy="483655"/>
                <a:chOff x="9698182" y="2542314"/>
                <a:chExt cx="1272205" cy="483655"/>
              </a:xfrm>
            </p:grpSpPr>
            <p:sp>
              <p:nvSpPr>
                <p:cNvPr id="1747" name="Google Shape;1747;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48" name="Google Shape;1748;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49" name="Google Shape;1749;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50" name="Google Shape;1750;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51" name="Google Shape;1751;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52" name="Google Shape;1752;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53" name="Google Shape;1753;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54" name="Google Shape;1754;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55" name="Google Shape;1755;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756" name="Google Shape;1756;p6"/>
              <p:cNvGrpSpPr/>
              <p:nvPr/>
            </p:nvGrpSpPr>
            <p:grpSpPr>
              <a:xfrm rot="-8205054">
                <a:off x="8770297" y="2204521"/>
                <a:ext cx="1272205" cy="483655"/>
                <a:chOff x="9698182" y="2542314"/>
                <a:chExt cx="1272205" cy="483655"/>
              </a:xfrm>
            </p:grpSpPr>
            <p:sp>
              <p:nvSpPr>
                <p:cNvPr id="1757" name="Google Shape;1757;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58" name="Google Shape;1758;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59" name="Google Shape;1759;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60" name="Google Shape;1760;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61" name="Google Shape;1761;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62" name="Google Shape;1762;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63" name="Google Shape;1763;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64" name="Google Shape;1764;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65" name="Google Shape;1765;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766" name="Google Shape;1766;p6"/>
              <p:cNvGrpSpPr/>
              <p:nvPr/>
            </p:nvGrpSpPr>
            <p:grpSpPr>
              <a:xfrm rot="-10643680">
                <a:off x="8604912" y="2609825"/>
                <a:ext cx="1272205" cy="483655"/>
                <a:chOff x="9698182" y="2542314"/>
                <a:chExt cx="1272205" cy="483655"/>
              </a:xfrm>
            </p:grpSpPr>
            <p:sp>
              <p:nvSpPr>
                <p:cNvPr id="1767" name="Google Shape;1767;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68" name="Google Shape;1768;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69" name="Google Shape;1769;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70" name="Google Shape;1770;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71" name="Google Shape;1771;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72" name="Google Shape;1772;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73" name="Google Shape;1773;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74" name="Google Shape;1774;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75" name="Google Shape;1775;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776" name="Google Shape;1776;p6"/>
              <p:cNvGrpSpPr/>
              <p:nvPr/>
            </p:nvGrpSpPr>
            <p:grpSpPr>
              <a:xfrm rot="7867532">
                <a:off x="8770486" y="3127218"/>
                <a:ext cx="1272205" cy="483655"/>
                <a:chOff x="9698182" y="2542314"/>
                <a:chExt cx="1272205" cy="483655"/>
              </a:xfrm>
            </p:grpSpPr>
            <p:sp>
              <p:nvSpPr>
                <p:cNvPr id="1777" name="Google Shape;1777;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78" name="Google Shape;1778;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79" name="Google Shape;1779;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80" name="Google Shape;1780;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81" name="Google Shape;1781;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82" name="Google Shape;1782;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83" name="Google Shape;1783;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84" name="Google Shape;1784;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85" name="Google Shape;1785;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786" name="Google Shape;1786;p6"/>
              <p:cNvGrpSpPr/>
              <p:nvPr/>
            </p:nvGrpSpPr>
            <p:grpSpPr>
              <a:xfrm rot="5400000">
                <a:off x="9167725" y="3276655"/>
                <a:ext cx="1272205" cy="483655"/>
                <a:chOff x="9698182" y="2542314"/>
                <a:chExt cx="1272205" cy="483655"/>
              </a:xfrm>
            </p:grpSpPr>
            <p:sp>
              <p:nvSpPr>
                <p:cNvPr id="1787" name="Google Shape;1787;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88" name="Google Shape;1788;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89" name="Google Shape;1789;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90" name="Google Shape;1790;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91" name="Google Shape;1791;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92" name="Google Shape;1792;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93" name="Google Shape;1793;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94" name="Google Shape;1794;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95" name="Google Shape;1795;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796" name="Google Shape;1796;p6"/>
              <p:cNvGrpSpPr/>
              <p:nvPr/>
            </p:nvGrpSpPr>
            <p:grpSpPr>
              <a:xfrm rot="2418912">
                <a:off x="9715223" y="3112328"/>
                <a:ext cx="1272205" cy="483655"/>
                <a:chOff x="9698182" y="2542314"/>
                <a:chExt cx="1272205" cy="483655"/>
              </a:xfrm>
            </p:grpSpPr>
            <p:sp>
              <p:nvSpPr>
                <p:cNvPr id="1797" name="Google Shape;1797;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98" name="Google Shape;1798;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799" name="Google Shape;1799;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00" name="Google Shape;1800;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01" name="Google Shape;1801;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02" name="Google Shape;1802;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03" name="Google Shape;1803;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04" name="Google Shape;1804;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05" name="Google Shape;1805;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1806" name="Google Shape;1806;p6"/>
            <p:cNvGrpSpPr/>
            <p:nvPr/>
          </p:nvGrpSpPr>
          <p:grpSpPr>
            <a:xfrm flipH="1" rot="1470009">
              <a:off x="8368492" y="1659764"/>
              <a:ext cx="2185699" cy="2205726"/>
              <a:chOff x="8594577" y="1603211"/>
              <a:chExt cx="2528209" cy="2551374"/>
            </a:xfrm>
          </p:grpSpPr>
          <p:grpSp>
            <p:nvGrpSpPr>
              <p:cNvPr id="1807" name="Google Shape;1807;p6"/>
              <p:cNvGrpSpPr/>
              <p:nvPr/>
            </p:nvGrpSpPr>
            <p:grpSpPr>
              <a:xfrm>
                <a:off x="9850582" y="2694714"/>
                <a:ext cx="1272205" cy="483655"/>
                <a:chOff x="9698182" y="2542314"/>
                <a:chExt cx="1272205" cy="483655"/>
              </a:xfrm>
            </p:grpSpPr>
            <p:sp>
              <p:nvSpPr>
                <p:cNvPr id="1808" name="Google Shape;1808;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09" name="Google Shape;1809;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10" name="Google Shape;1810;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11" name="Google Shape;1811;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12" name="Google Shape;1812;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13" name="Google Shape;1813;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14" name="Google Shape;1814;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15" name="Google Shape;1815;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16" name="Google Shape;1816;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817" name="Google Shape;1817;p6"/>
              <p:cNvGrpSpPr/>
              <p:nvPr/>
            </p:nvGrpSpPr>
            <p:grpSpPr>
              <a:xfrm rot="-2509358">
                <a:off x="9694455" y="2250360"/>
                <a:ext cx="1272205" cy="483655"/>
                <a:chOff x="9698182" y="2542314"/>
                <a:chExt cx="1272205" cy="483655"/>
              </a:xfrm>
            </p:grpSpPr>
            <p:sp>
              <p:nvSpPr>
                <p:cNvPr id="1818" name="Google Shape;1818;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19" name="Google Shape;1819;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20" name="Google Shape;1820;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21" name="Google Shape;1821;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22" name="Google Shape;1822;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23" name="Google Shape;1823;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24" name="Google Shape;1824;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25" name="Google Shape;1825;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26" name="Google Shape;1826;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827" name="Google Shape;1827;p6"/>
              <p:cNvGrpSpPr/>
              <p:nvPr/>
            </p:nvGrpSpPr>
            <p:grpSpPr>
              <a:xfrm rot="-5846818">
                <a:off x="9151332" y="2023463"/>
                <a:ext cx="1272205" cy="483655"/>
                <a:chOff x="9698182" y="2542314"/>
                <a:chExt cx="1272205" cy="483655"/>
              </a:xfrm>
            </p:grpSpPr>
            <p:sp>
              <p:nvSpPr>
                <p:cNvPr id="1828" name="Google Shape;1828;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29" name="Google Shape;1829;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30" name="Google Shape;1830;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31" name="Google Shape;1831;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32" name="Google Shape;1832;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33" name="Google Shape;1833;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34" name="Google Shape;1834;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35" name="Google Shape;1835;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36" name="Google Shape;1836;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837" name="Google Shape;1837;p6"/>
              <p:cNvGrpSpPr/>
              <p:nvPr/>
            </p:nvGrpSpPr>
            <p:grpSpPr>
              <a:xfrm rot="-8205054">
                <a:off x="8770297" y="2204521"/>
                <a:ext cx="1272205" cy="483655"/>
                <a:chOff x="9698182" y="2542314"/>
                <a:chExt cx="1272205" cy="483655"/>
              </a:xfrm>
            </p:grpSpPr>
            <p:sp>
              <p:nvSpPr>
                <p:cNvPr id="1838" name="Google Shape;1838;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39" name="Google Shape;1839;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40" name="Google Shape;1840;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41" name="Google Shape;1841;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42" name="Google Shape;1842;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43" name="Google Shape;1843;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44" name="Google Shape;1844;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45" name="Google Shape;1845;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46" name="Google Shape;1846;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847" name="Google Shape;1847;p6"/>
              <p:cNvGrpSpPr/>
              <p:nvPr/>
            </p:nvGrpSpPr>
            <p:grpSpPr>
              <a:xfrm rot="-10643680">
                <a:off x="8604912" y="2609825"/>
                <a:ext cx="1272205" cy="483655"/>
                <a:chOff x="9698182" y="2542314"/>
                <a:chExt cx="1272205" cy="483655"/>
              </a:xfrm>
            </p:grpSpPr>
            <p:sp>
              <p:nvSpPr>
                <p:cNvPr id="1848" name="Google Shape;1848;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49" name="Google Shape;1849;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50" name="Google Shape;1850;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51" name="Google Shape;1851;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52" name="Google Shape;1852;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53" name="Google Shape;1853;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54" name="Google Shape;1854;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55" name="Google Shape;1855;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56" name="Google Shape;1856;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857" name="Google Shape;1857;p6"/>
              <p:cNvGrpSpPr/>
              <p:nvPr/>
            </p:nvGrpSpPr>
            <p:grpSpPr>
              <a:xfrm rot="7867532">
                <a:off x="8770486" y="3127218"/>
                <a:ext cx="1272205" cy="483655"/>
                <a:chOff x="9698182" y="2542314"/>
                <a:chExt cx="1272205" cy="483655"/>
              </a:xfrm>
            </p:grpSpPr>
            <p:sp>
              <p:nvSpPr>
                <p:cNvPr id="1858" name="Google Shape;1858;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59" name="Google Shape;1859;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60" name="Google Shape;1860;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61" name="Google Shape;1861;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62" name="Google Shape;1862;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63" name="Google Shape;1863;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64" name="Google Shape;1864;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65" name="Google Shape;1865;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66" name="Google Shape;1866;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867" name="Google Shape;1867;p6"/>
              <p:cNvGrpSpPr/>
              <p:nvPr/>
            </p:nvGrpSpPr>
            <p:grpSpPr>
              <a:xfrm rot="5400000">
                <a:off x="9167725" y="3276655"/>
                <a:ext cx="1272205" cy="483655"/>
                <a:chOff x="9698182" y="2542314"/>
                <a:chExt cx="1272205" cy="483655"/>
              </a:xfrm>
            </p:grpSpPr>
            <p:sp>
              <p:nvSpPr>
                <p:cNvPr id="1868" name="Google Shape;1868;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69" name="Google Shape;1869;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70" name="Google Shape;1870;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71" name="Google Shape;1871;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72" name="Google Shape;1872;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73" name="Google Shape;1873;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74" name="Google Shape;1874;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75" name="Google Shape;1875;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76" name="Google Shape;1876;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877" name="Google Shape;1877;p6"/>
              <p:cNvGrpSpPr/>
              <p:nvPr/>
            </p:nvGrpSpPr>
            <p:grpSpPr>
              <a:xfrm rot="2418912">
                <a:off x="9715223" y="3112328"/>
                <a:ext cx="1272205" cy="483655"/>
                <a:chOff x="9698182" y="2542314"/>
                <a:chExt cx="1272205" cy="483655"/>
              </a:xfrm>
            </p:grpSpPr>
            <p:sp>
              <p:nvSpPr>
                <p:cNvPr id="1878" name="Google Shape;1878;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79" name="Google Shape;1879;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80" name="Google Shape;1880;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81" name="Google Shape;1881;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82" name="Google Shape;1882;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83" name="Google Shape;1883;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84" name="Google Shape;1884;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85" name="Google Shape;1885;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86" name="Google Shape;1886;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1887" name="Google Shape;1887;p6"/>
            <p:cNvGrpSpPr/>
            <p:nvPr/>
          </p:nvGrpSpPr>
          <p:grpSpPr>
            <a:xfrm>
              <a:off x="8306287" y="1559504"/>
              <a:ext cx="2378738" cy="5382066"/>
              <a:chOff x="8306287" y="1559504"/>
              <a:chExt cx="2378738" cy="5382066"/>
            </a:xfrm>
          </p:grpSpPr>
          <p:sp>
            <p:nvSpPr>
              <p:cNvPr id="1888" name="Google Shape;1888;p6"/>
              <p:cNvSpPr/>
              <p:nvPr/>
            </p:nvSpPr>
            <p:spPr>
              <a:xfrm>
                <a:off x="9497497" y="2861129"/>
                <a:ext cx="502592" cy="4080441"/>
              </a:xfrm>
              <a:custGeom>
                <a:rect b="b" l="l" r="r" t="t"/>
                <a:pathLst>
                  <a:path extrusionOk="0" h="2974109" w="502592">
                    <a:moveTo>
                      <a:pt x="0" y="0"/>
                    </a:moveTo>
                    <a:cubicBezTo>
                      <a:pt x="230139" y="394085"/>
                      <a:pt x="460278" y="788170"/>
                      <a:pt x="498763" y="1283855"/>
                    </a:cubicBezTo>
                    <a:cubicBezTo>
                      <a:pt x="537248" y="1779540"/>
                      <a:pt x="274012" y="2663152"/>
                      <a:pt x="230909" y="2974109"/>
                    </a:cubicBezTo>
                  </a:path>
                </a:pathLst>
              </a:custGeom>
              <a:noFill/>
              <a:ln cap="flat" cmpd="sng" w="476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nvGrpSpPr>
              <p:cNvPr id="1889" name="Google Shape;1889;p6"/>
              <p:cNvGrpSpPr/>
              <p:nvPr/>
            </p:nvGrpSpPr>
            <p:grpSpPr>
              <a:xfrm rot="-858510">
                <a:off x="9524478" y="2545895"/>
                <a:ext cx="1125142" cy="427746"/>
                <a:chOff x="9698182" y="2542314"/>
                <a:chExt cx="1272205" cy="483655"/>
              </a:xfrm>
            </p:grpSpPr>
            <p:sp>
              <p:nvSpPr>
                <p:cNvPr id="1890" name="Google Shape;1890;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91" name="Google Shape;1891;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92" name="Google Shape;1892;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93" name="Google Shape;1893;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94" name="Google Shape;1894;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95" name="Google Shape;1895;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96" name="Google Shape;1896;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97" name="Google Shape;1897;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898" name="Google Shape;1898;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899" name="Google Shape;1899;p6"/>
              <p:cNvGrpSpPr/>
              <p:nvPr/>
            </p:nvGrpSpPr>
            <p:grpSpPr>
              <a:xfrm rot="-2509358">
                <a:off x="9341369" y="2206653"/>
                <a:ext cx="1272205" cy="483655"/>
                <a:chOff x="9698182" y="2542314"/>
                <a:chExt cx="1272205" cy="483655"/>
              </a:xfrm>
            </p:grpSpPr>
            <p:sp>
              <p:nvSpPr>
                <p:cNvPr id="1900" name="Google Shape;1900;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01" name="Google Shape;1901;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02" name="Google Shape;1902;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03" name="Google Shape;1903;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04" name="Google Shape;1904;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05" name="Google Shape;1905;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06" name="Google Shape;1906;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07" name="Google Shape;1907;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08" name="Google Shape;1908;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909" name="Google Shape;1909;p6"/>
              <p:cNvGrpSpPr/>
              <p:nvPr/>
            </p:nvGrpSpPr>
            <p:grpSpPr>
              <a:xfrm rot="-5846818">
                <a:off x="8798247" y="1979756"/>
                <a:ext cx="1272205" cy="483655"/>
                <a:chOff x="9698182" y="2542314"/>
                <a:chExt cx="1272205" cy="483655"/>
              </a:xfrm>
            </p:grpSpPr>
            <p:sp>
              <p:nvSpPr>
                <p:cNvPr id="1910" name="Google Shape;1910;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11" name="Google Shape;1911;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12" name="Google Shape;1912;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13" name="Google Shape;1913;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14" name="Google Shape;1914;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15" name="Google Shape;1915;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16" name="Google Shape;1916;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17" name="Google Shape;1917;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18" name="Google Shape;1918;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919" name="Google Shape;1919;p6"/>
              <p:cNvGrpSpPr/>
              <p:nvPr/>
            </p:nvGrpSpPr>
            <p:grpSpPr>
              <a:xfrm rot="-8205054">
                <a:off x="8495867" y="2190310"/>
                <a:ext cx="1272205" cy="483655"/>
                <a:chOff x="9698182" y="2542314"/>
                <a:chExt cx="1272205" cy="483655"/>
              </a:xfrm>
            </p:grpSpPr>
            <p:sp>
              <p:nvSpPr>
                <p:cNvPr id="1920" name="Google Shape;1920;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21" name="Google Shape;1921;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22" name="Google Shape;1922;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23" name="Google Shape;1923;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24" name="Google Shape;1924;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25" name="Google Shape;1925;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26" name="Google Shape;1926;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27" name="Google Shape;1927;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28" name="Google Shape;1928;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929" name="Google Shape;1929;p6"/>
              <p:cNvGrpSpPr/>
              <p:nvPr/>
            </p:nvGrpSpPr>
            <p:grpSpPr>
              <a:xfrm rot="-10643680">
                <a:off x="8316104" y="2567606"/>
                <a:ext cx="1208443" cy="459415"/>
                <a:chOff x="9698182" y="2542314"/>
                <a:chExt cx="1272205" cy="483655"/>
              </a:xfrm>
            </p:grpSpPr>
            <p:sp>
              <p:nvSpPr>
                <p:cNvPr id="1930" name="Google Shape;1930;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31" name="Google Shape;1931;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32" name="Google Shape;1932;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33" name="Google Shape;1933;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34" name="Google Shape;1934;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35" name="Google Shape;1935;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36" name="Google Shape;1936;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37" name="Google Shape;1937;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38" name="Google Shape;1938;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939" name="Google Shape;1939;p6"/>
              <p:cNvGrpSpPr/>
              <p:nvPr/>
            </p:nvGrpSpPr>
            <p:grpSpPr>
              <a:xfrm rot="7867532">
                <a:off x="8515722" y="3034351"/>
                <a:ext cx="1272205" cy="483655"/>
                <a:chOff x="9698182" y="2542314"/>
                <a:chExt cx="1272205" cy="483655"/>
              </a:xfrm>
            </p:grpSpPr>
            <p:sp>
              <p:nvSpPr>
                <p:cNvPr id="1940" name="Google Shape;1940;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41" name="Google Shape;1941;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42" name="Google Shape;1942;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43" name="Google Shape;1943;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44" name="Google Shape;1944;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45" name="Google Shape;1945;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46" name="Google Shape;1946;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47" name="Google Shape;1947;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48" name="Google Shape;1948;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949" name="Google Shape;1949;p6"/>
              <p:cNvGrpSpPr/>
              <p:nvPr/>
            </p:nvGrpSpPr>
            <p:grpSpPr>
              <a:xfrm rot="5400000">
                <a:off x="8832325" y="3156295"/>
                <a:ext cx="1215215" cy="461989"/>
                <a:chOff x="9698182" y="2542314"/>
                <a:chExt cx="1272205" cy="483655"/>
              </a:xfrm>
            </p:grpSpPr>
            <p:sp>
              <p:nvSpPr>
                <p:cNvPr id="1950" name="Google Shape;1950;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51" name="Google Shape;1951;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52" name="Google Shape;1952;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53" name="Google Shape;1953;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54" name="Google Shape;1954;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55" name="Google Shape;1955;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56" name="Google Shape;1956;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57" name="Google Shape;1957;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58" name="Google Shape;1958;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959" name="Google Shape;1959;p6"/>
              <p:cNvGrpSpPr/>
              <p:nvPr/>
            </p:nvGrpSpPr>
            <p:grpSpPr>
              <a:xfrm rot="2418912">
                <a:off x="9245483" y="2931442"/>
                <a:ext cx="1272205" cy="483655"/>
                <a:chOff x="9698182" y="2542314"/>
                <a:chExt cx="1272205" cy="483655"/>
              </a:xfrm>
            </p:grpSpPr>
            <p:sp>
              <p:nvSpPr>
                <p:cNvPr id="1960" name="Google Shape;1960;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61" name="Google Shape;1961;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62" name="Google Shape;1962;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63" name="Google Shape;1963;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64" name="Google Shape;1964;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65" name="Google Shape;1965;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66" name="Google Shape;1966;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67" name="Google Shape;1967;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68" name="Google Shape;1968;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969" name="Google Shape;1969;p6"/>
              <p:cNvGrpSpPr/>
              <p:nvPr/>
            </p:nvGrpSpPr>
            <p:grpSpPr>
              <a:xfrm flipH="1" rot="-1373986">
                <a:off x="8653224" y="1990700"/>
                <a:ext cx="1651914" cy="1667050"/>
                <a:chOff x="8594577" y="1603211"/>
                <a:chExt cx="2528209" cy="2551374"/>
              </a:xfrm>
            </p:grpSpPr>
            <p:grpSp>
              <p:nvGrpSpPr>
                <p:cNvPr id="1970" name="Google Shape;1970;p6"/>
                <p:cNvGrpSpPr/>
                <p:nvPr/>
              </p:nvGrpSpPr>
              <p:grpSpPr>
                <a:xfrm>
                  <a:off x="9850582" y="2694714"/>
                  <a:ext cx="1272205" cy="483655"/>
                  <a:chOff x="9698182" y="2542314"/>
                  <a:chExt cx="1272205" cy="483655"/>
                </a:xfrm>
              </p:grpSpPr>
              <p:sp>
                <p:nvSpPr>
                  <p:cNvPr id="1971" name="Google Shape;1971;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72" name="Google Shape;1972;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73" name="Google Shape;1973;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74" name="Google Shape;1974;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75" name="Google Shape;1975;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76" name="Google Shape;1976;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77" name="Google Shape;1977;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78" name="Google Shape;1978;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79" name="Google Shape;1979;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980" name="Google Shape;1980;p6"/>
                <p:cNvGrpSpPr/>
                <p:nvPr/>
              </p:nvGrpSpPr>
              <p:grpSpPr>
                <a:xfrm rot="-2509358">
                  <a:off x="9694455" y="2250360"/>
                  <a:ext cx="1272205" cy="483655"/>
                  <a:chOff x="9698182" y="2542314"/>
                  <a:chExt cx="1272205" cy="483655"/>
                </a:xfrm>
              </p:grpSpPr>
              <p:sp>
                <p:nvSpPr>
                  <p:cNvPr id="1981" name="Google Shape;1981;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82" name="Google Shape;1982;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83" name="Google Shape;1983;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84" name="Google Shape;1984;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85" name="Google Shape;1985;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86" name="Google Shape;1986;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87" name="Google Shape;1987;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88" name="Google Shape;1988;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89" name="Google Shape;1989;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1990" name="Google Shape;1990;p6"/>
                <p:cNvGrpSpPr/>
                <p:nvPr/>
              </p:nvGrpSpPr>
              <p:grpSpPr>
                <a:xfrm rot="-5846818">
                  <a:off x="9151332" y="2023463"/>
                  <a:ext cx="1272205" cy="483655"/>
                  <a:chOff x="9698182" y="2542314"/>
                  <a:chExt cx="1272205" cy="483655"/>
                </a:xfrm>
              </p:grpSpPr>
              <p:sp>
                <p:nvSpPr>
                  <p:cNvPr id="1991" name="Google Shape;1991;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92" name="Google Shape;1992;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93" name="Google Shape;1993;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94" name="Google Shape;1994;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95" name="Google Shape;1995;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96" name="Google Shape;1996;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97" name="Google Shape;1997;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98" name="Google Shape;1998;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1999" name="Google Shape;1999;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000" name="Google Shape;2000;p6"/>
                <p:cNvGrpSpPr/>
                <p:nvPr/>
              </p:nvGrpSpPr>
              <p:grpSpPr>
                <a:xfrm rot="-8205054">
                  <a:off x="8770297" y="2204521"/>
                  <a:ext cx="1272205" cy="483655"/>
                  <a:chOff x="9698182" y="2542314"/>
                  <a:chExt cx="1272205" cy="483655"/>
                </a:xfrm>
              </p:grpSpPr>
              <p:sp>
                <p:nvSpPr>
                  <p:cNvPr id="2001" name="Google Shape;2001;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02" name="Google Shape;2002;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03" name="Google Shape;2003;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04" name="Google Shape;2004;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05" name="Google Shape;2005;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06" name="Google Shape;2006;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07" name="Google Shape;2007;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08" name="Google Shape;2008;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09" name="Google Shape;2009;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010" name="Google Shape;2010;p6"/>
                <p:cNvGrpSpPr/>
                <p:nvPr/>
              </p:nvGrpSpPr>
              <p:grpSpPr>
                <a:xfrm rot="-10643680">
                  <a:off x="8604912" y="2609825"/>
                  <a:ext cx="1272205" cy="483655"/>
                  <a:chOff x="9698182" y="2542314"/>
                  <a:chExt cx="1272205" cy="483655"/>
                </a:xfrm>
              </p:grpSpPr>
              <p:sp>
                <p:nvSpPr>
                  <p:cNvPr id="2011" name="Google Shape;2011;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12" name="Google Shape;2012;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13" name="Google Shape;2013;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14" name="Google Shape;2014;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15" name="Google Shape;2015;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16" name="Google Shape;2016;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17" name="Google Shape;2017;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18" name="Google Shape;2018;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19" name="Google Shape;2019;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020" name="Google Shape;2020;p6"/>
                <p:cNvGrpSpPr/>
                <p:nvPr/>
              </p:nvGrpSpPr>
              <p:grpSpPr>
                <a:xfrm rot="7867532">
                  <a:off x="8770486" y="3127218"/>
                  <a:ext cx="1272205" cy="483655"/>
                  <a:chOff x="9698182" y="2542314"/>
                  <a:chExt cx="1272205" cy="483655"/>
                </a:xfrm>
              </p:grpSpPr>
              <p:sp>
                <p:nvSpPr>
                  <p:cNvPr id="2021" name="Google Shape;2021;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22" name="Google Shape;2022;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23" name="Google Shape;2023;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24" name="Google Shape;2024;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25" name="Google Shape;2025;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26" name="Google Shape;2026;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27" name="Google Shape;2027;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28" name="Google Shape;2028;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29" name="Google Shape;2029;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030" name="Google Shape;2030;p6"/>
                <p:cNvGrpSpPr/>
                <p:nvPr/>
              </p:nvGrpSpPr>
              <p:grpSpPr>
                <a:xfrm rot="5400000">
                  <a:off x="9167725" y="3276655"/>
                  <a:ext cx="1272205" cy="483655"/>
                  <a:chOff x="9698182" y="2542314"/>
                  <a:chExt cx="1272205" cy="483655"/>
                </a:xfrm>
              </p:grpSpPr>
              <p:sp>
                <p:nvSpPr>
                  <p:cNvPr id="2031" name="Google Shape;2031;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32" name="Google Shape;2032;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33" name="Google Shape;2033;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34" name="Google Shape;2034;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35" name="Google Shape;2035;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36" name="Google Shape;2036;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37" name="Google Shape;2037;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38" name="Google Shape;2038;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39" name="Google Shape;2039;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040" name="Google Shape;2040;p6"/>
                <p:cNvGrpSpPr/>
                <p:nvPr/>
              </p:nvGrpSpPr>
              <p:grpSpPr>
                <a:xfrm rot="2418912">
                  <a:off x="9715223" y="3112328"/>
                  <a:ext cx="1272205" cy="483655"/>
                  <a:chOff x="9698182" y="2542314"/>
                  <a:chExt cx="1272205" cy="483655"/>
                </a:xfrm>
              </p:grpSpPr>
              <p:sp>
                <p:nvSpPr>
                  <p:cNvPr id="2041" name="Google Shape;2041;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42" name="Google Shape;2042;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43" name="Google Shape;2043;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44" name="Google Shape;2044;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45" name="Google Shape;2045;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46" name="Google Shape;2046;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47" name="Google Shape;2047;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48" name="Google Shape;2048;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49" name="Google Shape;2049;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2050" name="Google Shape;2050;p6"/>
              <p:cNvGrpSpPr/>
              <p:nvPr/>
            </p:nvGrpSpPr>
            <p:grpSpPr>
              <a:xfrm flipH="1" rot="-2657157">
                <a:off x="8851875" y="2128434"/>
                <a:ext cx="1363214" cy="1375704"/>
                <a:chOff x="8594577" y="1603211"/>
                <a:chExt cx="2528209" cy="2551374"/>
              </a:xfrm>
            </p:grpSpPr>
            <p:grpSp>
              <p:nvGrpSpPr>
                <p:cNvPr id="2051" name="Google Shape;2051;p6"/>
                <p:cNvGrpSpPr/>
                <p:nvPr/>
              </p:nvGrpSpPr>
              <p:grpSpPr>
                <a:xfrm>
                  <a:off x="9850582" y="2694714"/>
                  <a:ext cx="1272205" cy="483655"/>
                  <a:chOff x="9698182" y="2542314"/>
                  <a:chExt cx="1272205" cy="483655"/>
                </a:xfrm>
              </p:grpSpPr>
              <p:sp>
                <p:nvSpPr>
                  <p:cNvPr id="2052" name="Google Shape;2052;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53" name="Google Shape;2053;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54" name="Google Shape;2054;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55" name="Google Shape;2055;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56" name="Google Shape;2056;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57" name="Google Shape;2057;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58" name="Google Shape;2058;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59" name="Google Shape;2059;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60" name="Google Shape;2060;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061" name="Google Shape;2061;p6"/>
                <p:cNvGrpSpPr/>
                <p:nvPr/>
              </p:nvGrpSpPr>
              <p:grpSpPr>
                <a:xfrm rot="-2509358">
                  <a:off x="9694455" y="2250360"/>
                  <a:ext cx="1272205" cy="483655"/>
                  <a:chOff x="9698182" y="2542314"/>
                  <a:chExt cx="1272205" cy="483655"/>
                </a:xfrm>
              </p:grpSpPr>
              <p:sp>
                <p:nvSpPr>
                  <p:cNvPr id="2062" name="Google Shape;2062;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63" name="Google Shape;2063;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64" name="Google Shape;2064;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65" name="Google Shape;2065;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66" name="Google Shape;2066;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67" name="Google Shape;2067;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68" name="Google Shape;2068;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69" name="Google Shape;2069;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70" name="Google Shape;2070;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071" name="Google Shape;2071;p6"/>
                <p:cNvGrpSpPr/>
                <p:nvPr/>
              </p:nvGrpSpPr>
              <p:grpSpPr>
                <a:xfrm rot="-5846818">
                  <a:off x="9151332" y="2023463"/>
                  <a:ext cx="1272205" cy="483655"/>
                  <a:chOff x="9698182" y="2542314"/>
                  <a:chExt cx="1272205" cy="483655"/>
                </a:xfrm>
              </p:grpSpPr>
              <p:sp>
                <p:nvSpPr>
                  <p:cNvPr id="2072" name="Google Shape;2072;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73" name="Google Shape;2073;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74" name="Google Shape;2074;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75" name="Google Shape;2075;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76" name="Google Shape;2076;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77" name="Google Shape;2077;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78" name="Google Shape;2078;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79" name="Google Shape;2079;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80" name="Google Shape;2080;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081" name="Google Shape;2081;p6"/>
                <p:cNvGrpSpPr/>
                <p:nvPr/>
              </p:nvGrpSpPr>
              <p:grpSpPr>
                <a:xfrm rot="-8205054">
                  <a:off x="8770297" y="2204521"/>
                  <a:ext cx="1272205" cy="483655"/>
                  <a:chOff x="9698182" y="2542314"/>
                  <a:chExt cx="1272205" cy="483655"/>
                </a:xfrm>
              </p:grpSpPr>
              <p:sp>
                <p:nvSpPr>
                  <p:cNvPr id="2082" name="Google Shape;2082;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83" name="Google Shape;2083;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84" name="Google Shape;2084;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85" name="Google Shape;2085;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86" name="Google Shape;2086;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87" name="Google Shape;2087;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88" name="Google Shape;2088;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89" name="Google Shape;2089;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90" name="Google Shape;2090;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091" name="Google Shape;2091;p6"/>
                <p:cNvGrpSpPr/>
                <p:nvPr/>
              </p:nvGrpSpPr>
              <p:grpSpPr>
                <a:xfrm rot="-10643680">
                  <a:off x="8604912" y="2609825"/>
                  <a:ext cx="1272205" cy="483655"/>
                  <a:chOff x="9698182" y="2542314"/>
                  <a:chExt cx="1272205" cy="483655"/>
                </a:xfrm>
              </p:grpSpPr>
              <p:sp>
                <p:nvSpPr>
                  <p:cNvPr id="2092" name="Google Shape;2092;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93" name="Google Shape;2093;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94" name="Google Shape;2094;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95" name="Google Shape;2095;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96" name="Google Shape;2096;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97" name="Google Shape;2097;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98" name="Google Shape;2098;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099" name="Google Shape;2099;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00" name="Google Shape;2100;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101" name="Google Shape;2101;p6"/>
                <p:cNvGrpSpPr/>
                <p:nvPr/>
              </p:nvGrpSpPr>
              <p:grpSpPr>
                <a:xfrm rot="7867532">
                  <a:off x="8770486" y="3127218"/>
                  <a:ext cx="1272205" cy="483655"/>
                  <a:chOff x="9698182" y="2542314"/>
                  <a:chExt cx="1272205" cy="483655"/>
                </a:xfrm>
              </p:grpSpPr>
              <p:sp>
                <p:nvSpPr>
                  <p:cNvPr id="2102" name="Google Shape;2102;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03" name="Google Shape;2103;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04" name="Google Shape;2104;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05" name="Google Shape;2105;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06" name="Google Shape;2106;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07" name="Google Shape;2107;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08" name="Google Shape;2108;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09" name="Google Shape;2109;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10" name="Google Shape;2110;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111" name="Google Shape;2111;p6"/>
                <p:cNvGrpSpPr/>
                <p:nvPr/>
              </p:nvGrpSpPr>
              <p:grpSpPr>
                <a:xfrm rot="5400000">
                  <a:off x="9167725" y="3276655"/>
                  <a:ext cx="1272205" cy="483655"/>
                  <a:chOff x="9698182" y="2542314"/>
                  <a:chExt cx="1272205" cy="483655"/>
                </a:xfrm>
              </p:grpSpPr>
              <p:sp>
                <p:nvSpPr>
                  <p:cNvPr id="2112" name="Google Shape;2112;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13" name="Google Shape;2113;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14" name="Google Shape;2114;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15" name="Google Shape;2115;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16" name="Google Shape;2116;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17" name="Google Shape;2117;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18" name="Google Shape;2118;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19" name="Google Shape;2119;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20" name="Google Shape;2120;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121" name="Google Shape;2121;p6"/>
                <p:cNvGrpSpPr/>
                <p:nvPr/>
              </p:nvGrpSpPr>
              <p:grpSpPr>
                <a:xfrm rot="2418912">
                  <a:off x="9715223" y="3112328"/>
                  <a:ext cx="1272205" cy="483655"/>
                  <a:chOff x="9698182" y="2542314"/>
                  <a:chExt cx="1272205" cy="483655"/>
                </a:xfrm>
              </p:grpSpPr>
              <p:sp>
                <p:nvSpPr>
                  <p:cNvPr id="2122" name="Google Shape;2122;p6"/>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23" name="Google Shape;2123;p6"/>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24" name="Google Shape;2124;p6"/>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25" name="Google Shape;2125;p6"/>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26" name="Google Shape;2126;p6"/>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27" name="Google Shape;2127;p6"/>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28" name="Google Shape;2128;p6"/>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29" name="Google Shape;2129;p6"/>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30" name="Google Shape;2130;p6"/>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sp>
            <p:nvSpPr>
              <p:cNvPr id="2131" name="Google Shape;2131;p6"/>
              <p:cNvSpPr/>
              <p:nvPr/>
            </p:nvSpPr>
            <p:spPr>
              <a:xfrm>
                <a:off x="9354376" y="2676267"/>
                <a:ext cx="288000" cy="288000"/>
              </a:xfrm>
              <a:prstGeom prst="ellipse">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sp>
        <p:nvSpPr>
          <p:cNvPr id="2132" name="Google Shape;2132;p6"/>
          <p:cNvSpPr txBox="1"/>
          <p:nvPr>
            <p:ph idx="5" type="body"/>
          </p:nvPr>
        </p:nvSpPr>
        <p:spPr>
          <a:xfrm>
            <a:off x="6323411" y="3935844"/>
            <a:ext cx="2701993" cy="2096969"/>
          </a:xfrm>
          <a:prstGeom prst="rect">
            <a:avLst/>
          </a:prstGeom>
          <a:noFill/>
          <a:ln>
            <a:noFill/>
          </a:ln>
        </p:spPr>
        <p:txBody>
          <a:bodyPr anchorCtr="0" anchor="ctr" bIns="45700" lIns="91425" spcFirstLastPara="1" rIns="91425" wrap="square" tIns="45700">
            <a:noAutofit/>
          </a:bodyPr>
          <a:lstStyle>
            <a:lvl1pPr indent="-355600" lvl="0" marL="457200" marR="0" rtl="0" algn="l">
              <a:lnSpc>
                <a:spcPct val="90000"/>
              </a:lnSpc>
              <a:spcBef>
                <a:spcPts val="1000"/>
              </a:spcBef>
              <a:spcAft>
                <a:spcPts val="0"/>
              </a:spcAft>
              <a:buClr>
                <a:schemeClr val="lt1"/>
              </a:buClr>
              <a:buSzPts val="2000"/>
              <a:buFont typeface="Arial"/>
              <a:buChar char="•"/>
              <a:defRPr b="0" i="0" sz="2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2133" name="Google Shape;2133;p6"/>
          <p:cNvSpPr txBox="1"/>
          <p:nvPr>
            <p:ph idx="6" type="body"/>
          </p:nvPr>
        </p:nvSpPr>
        <p:spPr>
          <a:xfrm>
            <a:off x="3267328" y="3935844"/>
            <a:ext cx="2701993" cy="2096972"/>
          </a:xfrm>
          <a:prstGeom prst="rect">
            <a:avLst/>
          </a:prstGeom>
          <a:noFill/>
          <a:ln>
            <a:noFill/>
          </a:ln>
        </p:spPr>
        <p:txBody>
          <a:bodyPr anchorCtr="0" anchor="ctr" bIns="45700" lIns="91425" spcFirstLastPara="1" rIns="91425" wrap="square" tIns="45700">
            <a:noAutofit/>
          </a:bodyPr>
          <a:lstStyle>
            <a:lvl1pPr indent="-355600" lvl="0" marL="457200" marR="0" rtl="0" algn="l">
              <a:lnSpc>
                <a:spcPct val="90000"/>
              </a:lnSpc>
              <a:spcBef>
                <a:spcPts val="1000"/>
              </a:spcBef>
              <a:spcAft>
                <a:spcPts val="0"/>
              </a:spcAft>
              <a:buClr>
                <a:schemeClr val="lt1"/>
              </a:buClr>
              <a:buSzPts val="2000"/>
              <a:buFont typeface="Arial"/>
              <a:buChar char="•"/>
              <a:defRPr b="0" i="0" sz="2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2134" name="Google Shape;2134;p6"/>
          <p:cNvSpPr txBox="1"/>
          <p:nvPr>
            <p:ph idx="7" type="body"/>
          </p:nvPr>
        </p:nvSpPr>
        <p:spPr>
          <a:xfrm>
            <a:off x="211245" y="3935844"/>
            <a:ext cx="2701993" cy="2096977"/>
          </a:xfrm>
          <a:prstGeom prst="rect">
            <a:avLst/>
          </a:prstGeom>
          <a:noFill/>
          <a:ln>
            <a:noFill/>
          </a:ln>
        </p:spPr>
        <p:txBody>
          <a:bodyPr anchorCtr="0" anchor="ctr" bIns="45700" lIns="91425" spcFirstLastPara="1" rIns="91425" wrap="square" tIns="45700">
            <a:noAutofit/>
          </a:bodyPr>
          <a:lstStyle>
            <a:lvl1pPr indent="-355600" lvl="0" marL="457200" marR="0" rtl="0" algn="l">
              <a:lnSpc>
                <a:spcPct val="90000"/>
              </a:lnSpc>
              <a:spcBef>
                <a:spcPts val="1000"/>
              </a:spcBef>
              <a:spcAft>
                <a:spcPts val="0"/>
              </a:spcAft>
              <a:buClr>
                <a:schemeClr val="lt1"/>
              </a:buClr>
              <a:buSzPts val="2000"/>
              <a:buFont typeface="Arial"/>
              <a:buChar char="•"/>
              <a:defRPr b="0" i="0" sz="2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80_Dandelion_Template_SlidesMania_3">
  <p:cSld name="0080_Dandelion_Template_SlidesMania_3">
    <p:spTree>
      <p:nvGrpSpPr>
        <p:cNvPr id="2135" name="Shape 2135"/>
        <p:cNvGrpSpPr/>
        <p:nvPr/>
      </p:nvGrpSpPr>
      <p:grpSpPr>
        <a:xfrm>
          <a:off x="0" y="0"/>
          <a:ext cx="0" cy="0"/>
          <a:chOff x="0" y="0"/>
          <a:chExt cx="0" cy="0"/>
        </a:xfrm>
      </p:grpSpPr>
      <p:cxnSp>
        <p:nvCxnSpPr>
          <p:cNvPr id="2136" name="Google Shape;2136;p7"/>
          <p:cNvCxnSpPr/>
          <p:nvPr/>
        </p:nvCxnSpPr>
        <p:spPr>
          <a:xfrm flipH="1">
            <a:off x="6742022" y="290752"/>
            <a:ext cx="5449978" cy="7949"/>
          </a:xfrm>
          <a:prstGeom prst="straightConnector1">
            <a:avLst/>
          </a:prstGeom>
          <a:noFill/>
          <a:ln cap="flat" cmpd="sng" w="12700">
            <a:solidFill>
              <a:schemeClr val="lt1"/>
            </a:solidFill>
            <a:prstDash val="solid"/>
            <a:miter lim="800000"/>
            <a:headEnd len="sm" w="sm" type="none"/>
            <a:tailEnd len="sm" w="sm" type="none"/>
          </a:ln>
        </p:spPr>
      </p:cxnSp>
      <p:cxnSp>
        <p:nvCxnSpPr>
          <p:cNvPr id="2137" name="Google Shape;2137;p7"/>
          <p:cNvCxnSpPr/>
          <p:nvPr/>
        </p:nvCxnSpPr>
        <p:spPr>
          <a:xfrm>
            <a:off x="6742021" y="300180"/>
            <a:ext cx="0" cy="6557820"/>
          </a:xfrm>
          <a:prstGeom prst="straightConnector1">
            <a:avLst/>
          </a:prstGeom>
          <a:noFill/>
          <a:ln cap="flat" cmpd="sng" w="12700">
            <a:solidFill>
              <a:schemeClr val="lt1"/>
            </a:solidFill>
            <a:prstDash val="solid"/>
            <a:miter lim="800000"/>
            <a:headEnd len="sm" w="sm" type="none"/>
            <a:tailEnd len="sm" w="sm" type="none"/>
          </a:ln>
        </p:spPr>
      </p:cxnSp>
      <p:grpSp>
        <p:nvGrpSpPr>
          <p:cNvPr id="2138" name="Google Shape;2138;p7"/>
          <p:cNvGrpSpPr/>
          <p:nvPr/>
        </p:nvGrpSpPr>
        <p:grpSpPr>
          <a:xfrm>
            <a:off x="9233727" y="2868228"/>
            <a:ext cx="3055055" cy="5635704"/>
            <a:chOff x="7984364" y="1305866"/>
            <a:chExt cx="3055055" cy="5635704"/>
          </a:xfrm>
        </p:grpSpPr>
        <p:grpSp>
          <p:nvGrpSpPr>
            <p:cNvPr id="2139" name="Google Shape;2139;p7"/>
            <p:cNvGrpSpPr/>
            <p:nvPr/>
          </p:nvGrpSpPr>
          <p:grpSpPr>
            <a:xfrm flipH="1" rot="-2096789">
              <a:off x="8419042" y="1733273"/>
              <a:ext cx="2185699" cy="2205726"/>
              <a:chOff x="8594577" y="1603211"/>
              <a:chExt cx="2528209" cy="2551374"/>
            </a:xfrm>
          </p:grpSpPr>
          <p:grpSp>
            <p:nvGrpSpPr>
              <p:cNvPr id="2140" name="Google Shape;2140;p7"/>
              <p:cNvGrpSpPr/>
              <p:nvPr/>
            </p:nvGrpSpPr>
            <p:grpSpPr>
              <a:xfrm>
                <a:off x="9850582" y="2694714"/>
                <a:ext cx="1272205" cy="483655"/>
                <a:chOff x="9698182" y="2542314"/>
                <a:chExt cx="1272205" cy="483655"/>
              </a:xfrm>
            </p:grpSpPr>
            <p:sp>
              <p:nvSpPr>
                <p:cNvPr id="2141" name="Google Shape;2141;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42" name="Google Shape;2142;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43" name="Google Shape;2143;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44" name="Google Shape;2144;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45" name="Google Shape;2145;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46" name="Google Shape;2146;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47" name="Google Shape;2147;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48" name="Google Shape;2148;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49" name="Google Shape;2149;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150" name="Google Shape;2150;p7"/>
              <p:cNvGrpSpPr/>
              <p:nvPr/>
            </p:nvGrpSpPr>
            <p:grpSpPr>
              <a:xfrm rot="-2509358">
                <a:off x="9694455" y="2250360"/>
                <a:ext cx="1272205" cy="483655"/>
                <a:chOff x="9698182" y="2542314"/>
                <a:chExt cx="1272205" cy="483655"/>
              </a:xfrm>
            </p:grpSpPr>
            <p:sp>
              <p:nvSpPr>
                <p:cNvPr id="2151" name="Google Shape;2151;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52" name="Google Shape;2152;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53" name="Google Shape;2153;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54" name="Google Shape;2154;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55" name="Google Shape;2155;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56" name="Google Shape;2156;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57" name="Google Shape;2157;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58" name="Google Shape;2158;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59" name="Google Shape;2159;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160" name="Google Shape;2160;p7"/>
              <p:cNvGrpSpPr/>
              <p:nvPr/>
            </p:nvGrpSpPr>
            <p:grpSpPr>
              <a:xfrm rot="-5846818">
                <a:off x="9151332" y="2023463"/>
                <a:ext cx="1272205" cy="483655"/>
                <a:chOff x="9698182" y="2542314"/>
                <a:chExt cx="1272205" cy="483655"/>
              </a:xfrm>
            </p:grpSpPr>
            <p:sp>
              <p:nvSpPr>
                <p:cNvPr id="2161" name="Google Shape;2161;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62" name="Google Shape;2162;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63" name="Google Shape;2163;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64" name="Google Shape;2164;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65" name="Google Shape;2165;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66" name="Google Shape;2166;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67" name="Google Shape;2167;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68" name="Google Shape;2168;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69" name="Google Shape;2169;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170" name="Google Shape;2170;p7"/>
              <p:cNvGrpSpPr/>
              <p:nvPr/>
            </p:nvGrpSpPr>
            <p:grpSpPr>
              <a:xfrm rot="-8205054">
                <a:off x="8770297" y="2204521"/>
                <a:ext cx="1272205" cy="483655"/>
                <a:chOff x="9698182" y="2542314"/>
                <a:chExt cx="1272205" cy="483655"/>
              </a:xfrm>
            </p:grpSpPr>
            <p:sp>
              <p:nvSpPr>
                <p:cNvPr id="2171" name="Google Shape;2171;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72" name="Google Shape;2172;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73" name="Google Shape;2173;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74" name="Google Shape;2174;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75" name="Google Shape;2175;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76" name="Google Shape;2176;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77" name="Google Shape;2177;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78" name="Google Shape;2178;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79" name="Google Shape;2179;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180" name="Google Shape;2180;p7"/>
              <p:cNvGrpSpPr/>
              <p:nvPr/>
            </p:nvGrpSpPr>
            <p:grpSpPr>
              <a:xfrm rot="-10643680">
                <a:off x="8604912" y="2609825"/>
                <a:ext cx="1272205" cy="483655"/>
                <a:chOff x="9698182" y="2542314"/>
                <a:chExt cx="1272205" cy="483655"/>
              </a:xfrm>
            </p:grpSpPr>
            <p:sp>
              <p:nvSpPr>
                <p:cNvPr id="2181" name="Google Shape;2181;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82" name="Google Shape;2182;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83" name="Google Shape;2183;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84" name="Google Shape;2184;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85" name="Google Shape;2185;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86" name="Google Shape;2186;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87" name="Google Shape;2187;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88" name="Google Shape;2188;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89" name="Google Shape;2189;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190" name="Google Shape;2190;p7"/>
              <p:cNvGrpSpPr/>
              <p:nvPr/>
            </p:nvGrpSpPr>
            <p:grpSpPr>
              <a:xfrm rot="7867532">
                <a:off x="8770486" y="3127218"/>
                <a:ext cx="1272205" cy="483655"/>
                <a:chOff x="9698182" y="2542314"/>
                <a:chExt cx="1272205" cy="483655"/>
              </a:xfrm>
            </p:grpSpPr>
            <p:sp>
              <p:nvSpPr>
                <p:cNvPr id="2191" name="Google Shape;2191;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92" name="Google Shape;2192;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93" name="Google Shape;2193;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94" name="Google Shape;2194;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95" name="Google Shape;2195;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96" name="Google Shape;2196;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97" name="Google Shape;2197;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98" name="Google Shape;2198;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199" name="Google Shape;2199;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200" name="Google Shape;2200;p7"/>
              <p:cNvGrpSpPr/>
              <p:nvPr/>
            </p:nvGrpSpPr>
            <p:grpSpPr>
              <a:xfrm rot="5400000">
                <a:off x="9167725" y="3276655"/>
                <a:ext cx="1272205" cy="483655"/>
                <a:chOff x="9698182" y="2542314"/>
                <a:chExt cx="1272205" cy="483655"/>
              </a:xfrm>
            </p:grpSpPr>
            <p:sp>
              <p:nvSpPr>
                <p:cNvPr id="2201" name="Google Shape;2201;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02" name="Google Shape;2202;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03" name="Google Shape;2203;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04" name="Google Shape;2204;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05" name="Google Shape;2205;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06" name="Google Shape;2206;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07" name="Google Shape;2207;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08" name="Google Shape;2208;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09" name="Google Shape;2209;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210" name="Google Shape;2210;p7"/>
              <p:cNvGrpSpPr/>
              <p:nvPr/>
            </p:nvGrpSpPr>
            <p:grpSpPr>
              <a:xfrm rot="2418912">
                <a:off x="9715223" y="3112328"/>
                <a:ext cx="1272205" cy="483655"/>
                <a:chOff x="9698182" y="2542314"/>
                <a:chExt cx="1272205" cy="483655"/>
              </a:xfrm>
            </p:grpSpPr>
            <p:sp>
              <p:nvSpPr>
                <p:cNvPr id="2211" name="Google Shape;2211;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12" name="Google Shape;2212;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13" name="Google Shape;2213;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14" name="Google Shape;2214;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15" name="Google Shape;2215;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16" name="Google Shape;2216;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17" name="Google Shape;2217;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18" name="Google Shape;2218;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19" name="Google Shape;2219;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2220" name="Google Shape;2220;p7"/>
            <p:cNvGrpSpPr/>
            <p:nvPr/>
          </p:nvGrpSpPr>
          <p:grpSpPr>
            <a:xfrm flipH="1" rot="1470009">
              <a:off x="8368492" y="1659764"/>
              <a:ext cx="2185699" cy="2205726"/>
              <a:chOff x="8594577" y="1603211"/>
              <a:chExt cx="2528209" cy="2551374"/>
            </a:xfrm>
          </p:grpSpPr>
          <p:grpSp>
            <p:nvGrpSpPr>
              <p:cNvPr id="2221" name="Google Shape;2221;p7"/>
              <p:cNvGrpSpPr/>
              <p:nvPr/>
            </p:nvGrpSpPr>
            <p:grpSpPr>
              <a:xfrm>
                <a:off x="9850582" y="2694714"/>
                <a:ext cx="1272205" cy="483655"/>
                <a:chOff x="9698182" y="2542314"/>
                <a:chExt cx="1272205" cy="483655"/>
              </a:xfrm>
            </p:grpSpPr>
            <p:sp>
              <p:nvSpPr>
                <p:cNvPr id="2222" name="Google Shape;2222;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23" name="Google Shape;2223;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24" name="Google Shape;2224;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25" name="Google Shape;2225;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26" name="Google Shape;2226;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27" name="Google Shape;2227;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28" name="Google Shape;2228;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29" name="Google Shape;2229;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30" name="Google Shape;2230;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231" name="Google Shape;2231;p7"/>
              <p:cNvGrpSpPr/>
              <p:nvPr/>
            </p:nvGrpSpPr>
            <p:grpSpPr>
              <a:xfrm rot="-2509358">
                <a:off x="9694455" y="2250360"/>
                <a:ext cx="1272205" cy="483655"/>
                <a:chOff x="9698182" y="2542314"/>
                <a:chExt cx="1272205" cy="483655"/>
              </a:xfrm>
            </p:grpSpPr>
            <p:sp>
              <p:nvSpPr>
                <p:cNvPr id="2232" name="Google Shape;2232;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33" name="Google Shape;2233;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34" name="Google Shape;2234;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35" name="Google Shape;2235;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36" name="Google Shape;2236;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37" name="Google Shape;2237;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38" name="Google Shape;2238;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39" name="Google Shape;2239;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40" name="Google Shape;2240;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241" name="Google Shape;2241;p7"/>
              <p:cNvGrpSpPr/>
              <p:nvPr/>
            </p:nvGrpSpPr>
            <p:grpSpPr>
              <a:xfrm rot="-5846818">
                <a:off x="9151332" y="2023463"/>
                <a:ext cx="1272205" cy="483655"/>
                <a:chOff x="9698182" y="2542314"/>
                <a:chExt cx="1272205" cy="483655"/>
              </a:xfrm>
            </p:grpSpPr>
            <p:sp>
              <p:nvSpPr>
                <p:cNvPr id="2242" name="Google Shape;2242;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43" name="Google Shape;2243;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44" name="Google Shape;2244;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45" name="Google Shape;2245;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46" name="Google Shape;2246;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47" name="Google Shape;2247;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48" name="Google Shape;2248;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49" name="Google Shape;2249;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50" name="Google Shape;2250;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251" name="Google Shape;2251;p7"/>
              <p:cNvGrpSpPr/>
              <p:nvPr/>
            </p:nvGrpSpPr>
            <p:grpSpPr>
              <a:xfrm rot="-8205054">
                <a:off x="8770297" y="2204521"/>
                <a:ext cx="1272205" cy="483655"/>
                <a:chOff x="9698182" y="2542314"/>
                <a:chExt cx="1272205" cy="483655"/>
              </a:xfrm>
            </p:grpSpPr>
            <p:sp>
              <p:nvSpPr>
                <p:cNvPr id="2252" name="Google Shape;2252;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53" name="Google Shape;2253;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54" name="Google Shape;2254;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55" name="Google Shape;2255;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56" name="Google Shape;2256;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57" name="Google Shape;2257;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58" name="Google Shape;2258;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59" name="Google Shape;2259;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60" name="Google Shape;2260;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261" name="Google Shape;2261;p7"/>
              <p:cNvGrpSpPr/>
              <p:nvPr/>
            </p:nvGrpSpPr>
            <p:grpSpPr>
              <a:xfrm rot="-10643680">
                <a:off x="8604912" y="2609825"/>
                <a:ext cx="1272205" cy="483655"/>
                <a:chOff x="9698182" y="2542314"/>
                <a:chExt cx="1272205" cy="483655"/>
              </a:xfrm>
            </p:grpSpPr>
            <p:sp>
              <p:nvSpPr>
                <p:cNvPr id="2262" name="Google Shape;2262;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63" name="Google Shape;2263;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64" name="Google Shape;2264;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65" name="Google Shape;2265;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66" name="Google Shape;2266;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67" name="Google Shape;2267;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68" name="Google Shape;2268;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69" name="Google Shape;2269;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70" name="Google Shape;2270;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271" name="Google Shape;2271;p7"/>
              <p:cNvGrpSpPr/>
              <p:nvPr/>
            </p:nvGrpSpPr>
            <p:grpSpPr>
              <a:xfrm rot="7867532">
                <a:off x="8770486" y="3127218"/>
                <a:ext cx="1272205" cy="483655"/>
                <a:chOff x="9698182" y="2542314"/>
                <a:chExt cx="1272205" cy="483655"/>
              </a:xfrm>
            </p:grpSpPr>
            <p:sp>
              <p:nvSpPr>
                <p:cNvPr id="2272" name="Google Shape;2272;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73" name="Google Shape;2273;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74" name="Google Shape;2274;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75" name="Google Shape;2275;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76" name="Google Shape;2276;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77" name="Google Shape;2277;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78" name="Google Shape;2278;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79" name="Google Shape;2279;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80" name="Google Shape;2280;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281" name="Google Shape;2281;p7"/>
              <p:cNvGrpSpPr/>
              <p:nvPr/>
            </p:nvGrpSpPr>
            <p:grpSpPr>
              <a:xfrm rot="5400000">
                <a:off x="9167725" y="3276655"/>
                <a:ext cx="1272205" cy="483655"/>
                <a:chOff x="9698182" y="2542314"/>
                <a:chExt cx="1272205" cy="483655"/>
              </a:xfrm>
            </p:grpSpPr>
            <p:sp>
              <p:nvSpPr>
                <p:cNvPr id="2282" name="Google Shape;2282;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83" name="Google Shape;2283;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84" name="Google Shape;2284;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85" name="Google Shape;2285;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86" name="Google Shape;2286;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87" name="Google Shape;2287;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88" name="Google Shape;2288;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89" name="Google Shape;2289;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90" name="Google Shape;2290;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291" name="Google Shape;2291;p7"/>
              <p:cNvGrpSpPr/>
              <p:nvPr/>
            </p:nvGrpSpPr>
            <p:grpSpPr>
              <a:xfrm rot="2418912">
                <a:off x="9715223" y="3112328"/>
                <a:ext cx="1272205" cy="483655"/>
                <a:chOff x="9698182" y="2542314"/>
                <a:chExt cx="1272205" cy="483655"/>
              </a:xfrm>
            </p:grpSpPr>
            <p:sp>
              <p:nvSpPr>
                <p:cNvPr id="2292" name="Google Shape;2292;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93" name="Google Shape;2293;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94" name="Google Shape;2294;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95" name="Google Shape;2295;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96" name="Google Shape;2296;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97" name="Google Shape;2297;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98" name="Google Shape;2298;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299" name="Google Shape;2299;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00" name="Google Shape;2300;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2301" name="Google Shape;2301;p7"/>
            <p:cNvGrpSpPr/>
            <p:nvPr/>
          </p:nvGrpSpPr>
          <p:grpSpPr>
            <a:xfrm>
              <a:off x="8306287" y="1559504"/>
              <a:ext cx="2378738" cy="5382066"/>
              <a:chOff x="8306287" y="1559504"/>
              <a:chExt cx="2378738" cy="5382066"/>
            </a:xfrm>
          </p:grpSpPr>
          <p:sp>
            <p:nvSpPr>
              <p:cNvPr id="2302" name="Google Shape;2302;p7"/>
              <p:cNvSpPr/>
              <p:nvPr/>
            </p:nvSpPr>
            <p:spPr>
              <a:xfrm>
                <a:off x="9497497" y="2861129"/>
                <a:ext cx="502592" cy="4080441"/>
              </a:xfrm>
              <a:custGeom>
                <a:rect b="b" l="l" r="r" t="t"/>
                <a:pathLst>
                  <a:path extrusionOk="0" h="2974109" w="502592">
                    <a:moveTo>
                      <a:pt x="0" y="0"/>
                    </a:moveTo>
                    <a:cubicBezTo>
                      <a:pt x="230139" y="394085"/>
                      <a:pt x="460278" y="788170"/>
                      <a:pt x="498763" y="1283855"/>
                    </a:cubicBezTo>
                    <a:cubicBezTo>
                      <a:pt x="537248" y="1779540"/>
                      <a:pt x="274012" y="2663152"/>
                      <a:pt x="230909" y="2974109"/>
                    </a:cubicBezTo>
                  </a:path>
                </a:pathLst>
              </a:custGeom>
              <a:noFill/>
              <a:ln cap="flat" cmpd="sng" w="476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nvGrpSpPr>
              <p:cNvPr id="2303" name="Google Shape;2303;p7"/>
              <p:cNvGrpSpPr/>
              <p:nvPr/>
            </p:nvGrpSpPr>
            <p:grpSpPr>
              <a:xfrm rot="-858510">
                <a:off x="9524478" y="2545895"/>
                <a:ext cx="1125142" cy="427746"/>
                <a:chOff x="9698182" y="2542314"/>
                <a:chExt cx="1272205" cy="483655"/>
              </a:xfrm>
            </p:grpSpPr>
            <p:sp>
              <p:nvSpPr>
                <p:cNvPr id="2304" name="Google Shape;2304;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05" name="Google Shape;2305;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06" name="Google Shape;2306;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07" name="Google Shape;2307;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08" name="Google Shape;2308;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09" name="Google Shape;2309;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10" name="Google Shape;2310;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11" name="Google Shape;2311;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12" name="Google Shape;2312;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313" name="Google Shape;2313;p7"/>
              <p:cNvGrpSpPr/>
              <p:nvPr/>
            </p:nvGrpSpPr>
            <p:grpSpPr>
              <a:xfrm rot="-2509358">
                <a:off x="9341369" y="2206653"/>
                <a:ext cx="1272205" cy="483655"/>
                <a:chOff x="9698182" y="2542314"/>
                <a:chExt cx="1272205" cy="483655"/>
              </a:xfrm>
            </p:grpSpPr>
            <p:sp>
              <p:nvSpPr>
                <p:cNvPr id="2314" name="Google Shape;2314;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15" name="Google Shape;2315;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16" name="Google Shape;2316;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17" name="Google Shape;2317;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18" name="Google Shape;2318;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19" name="Google Shape;2319;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20" name="Google Shape;2320;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21" name="Google Shape;2321;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22" name="Google Shape;2322;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323" name="Google Shape;2323;p7"/>
              <p:cNvGrpSpPr/>
              <p:nvPr/>
            </p:nvGrpSpPr>
            <p:grpSpPr>
              <a:xfrm rot="-5846818">
                <a:off x="8798247" y="1979756"/>
                <a:ext cx="1272205" cy="483655"/>
                <a:chOff x="9698182" y="2542314"/>
                <a:chExt cx="1272205" cy="483655"/>
              </a:xfrm>
            </p:grpSpPr>
            <p:sp>
              <p:nvSpPr>
                <p:cNvPr id="2324" name="Google Shape;2324;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25" name="Google Shape;2325;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26" name="Google Shape;2326;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27" name="Google Shape;2327;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28" name="Google Shape;2328;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29" name="Google Shape;2329;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30" name="Google Shape;2330;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31" name="Google Shape;2331;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32" name="Google Shape;2332;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333" name="Google Shape;2333;p7"/>
              <p:cNvGrpSpPr/>
              <p:nvPr/>
            </p:nvGrpSpPr>
            <p:grpSpPr>
              <a:xfrm rot="-8205054">
                <a:off x="8495867" y="2190310"/>
                <a:ext cx="1272205" cy="483655"/>
                <a:chOff x="9698182" y="2542314"/>
                <a:chExt cx="1272205" cy="483655"/>
              </a:xfrm>
            </p:grpSpPr>
            <p:sp>
              <p:nvSpPr>
                <p:cNvPr id="2334" name="Google Shape;2334;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35" name="Google Shape;2335;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36" name="Google Shape;2336;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37" name="Google Shape;2337;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38" name="Google Shape;2338;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39" name="Google Shape;2339;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40" name="Google Shape;2340;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41" name="Google Shape;2341;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42" name="Google Shape;2342;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343" name="Google Shape;2343;p7"/>
              <p:cNvGrpSpPr/>
              <p:nvPr/>
            </p:nvGrpSpPr>
            <p:grpSpPr>
              <a:xfrm rot="-10643680">
                <a:off x="8316104" y="2567606"/>
                <a:ext cx="1208443" cy="459415"/>
                <a:chOff x="9698182" y="2542314"/>
                <a:chExt cx="1272205" cy="483655"/>
              </a:xfrm>
            </p:grpSpPr>
            <p:sp>
              <p:nvSpPr>
                <p:cNvPr id="2344" name="Google Shape;2344;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45" name="Google Shape;2345;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46" name="Google Shape;2346;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47" name="Google Shape;2347;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48" name="Google Shape;2348;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49" name="Google Shape;2349;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50" name="Google Shape;2350;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51" name="Google Shape;2351;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52" name="Google Shape;2352;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353" name="Google Shape;2353;p7"/>
              <p:cNvGrpSpPr/>
              <p:nvPr/>
            </p:nvGrpSpPr>
            <p:grpSpPr>
              <a:xfrm rot="7867532">
                <a:off x="8515722" y="3034351"/>
                <a:ext cx="1272205" cy="483655"/>
                <a:chOff x="9698182" y="2542314"/>
                <a:chExt cx="1272205" cy="483655"/>
              </a:xfrm>
            </p:grpSpPr>
            <p:sp>
              <p:nvSpPr>
                <p:cNvPr id="2354" name="Google Shape;2354;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55" name="Google Shape;2355;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56" name="Google Shape;2356;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57" name="Google Shape;2357;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58" name="Google Shape;2358;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59" name="Google Shape;2359;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60" name="Google Shape;2360;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61" name="Google Shape;2361;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62" name="Google Shape;2362;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363" name="Google Shape;2363;p7"/>
              <p:cNvGrpSpPr/>
              <p:nvPr/>
            </p:nvGrpSpPr>
            <p:grpSpPr>
              <a:xfrm rot="5400000">
                <a:off x="8832325" y="3156295"/>
                <a:ext cx="1215215" cy="461989"/>
                <a:chOff x="9698182" y="2542314"/>
                <a:chExt cx="1272205" cy="483655"/>
              </a:xfrm>
            </p:grpSpPr>
            <p:sp>
              <p:nvSpPr>
                <p:cNvPr id="2364" name="Google Shape;2364;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65" name="Google Shape;2365;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66" name="Google Shape;2366;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67" name="Google Shape;2367;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68" name="Google Shape;2368;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69" name="Google Shape;2369;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70" name="Google Shape;2370;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71" name="Google Shape;2371;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72" name="Google Shape;2372;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373" name="Google Shape;2373;p7"/>
              <p:cNvGrpSpPr/>
              <p:nvPr/>
            </p:nvGrpSpPr>
            <p:grpSpPr>
              <a:xfrm rot="2418912">
                <a:off x="9245483" y="2931442"/>
                <a:ext cx="1272205" cy="483655"/>
                <a:chOff x="9698182" y="2542314"/>
                <a:chExt cx="1272205" cy="483655"/>
              </a:xfrm>
            </p:grpSpPr>
            <p:sp>
              <p:nvSpPr>
                <p:cNvPr id="2374" name="Google Shape;2374;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75" name="Google Shape;2375;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76" name="Google Shape;2376;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77" name="Google Shape;2377;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78" name="Google Shape;2378;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79" name="Google Shape;2379;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80" name="Google Shape;2380;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81" name="Google Shape;2381;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82" name="Google Shape;2382;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383" name="Google Shape;2383;p7"/>
              <p:cNvGrpSpPr/>
              <p:nvPr/>
            </p:nvGrpSpPr>
            <p:grpSpPr>
              <a:xfrm flipH="1" rot="-1373986">
                <a:off x="8653224" y="1990700"/>
                <a:ext cx="1651914" cy="1667050"/>
                <a:chOff x="8594577" y="1603211"/>
                <a:chExt cx="2528209" cy="2551374"/>
              </a:xfrm>
            </p:grpSpPr>
            <p:grpSp>
              <p:nvGrpSpPr>
                <p:cNvPr id="2384" name="Google Shape;2384;p7"/>
                <p:cNvGrpSpPr/>
                <p:nvPr/>
              </p:nvGrpSpPr>
              <p:grpSpPr>
                <a:xfrm>
                  <a:off x="9850582" y="2694714"/>
                  <a:ext cx="1272205" cy="483655"/>
                  <a:chOff x="9698182" y="2542314"/>
                  <a:chExt cx="1272205" cy="483655"/>
                </a:xfrm>
              </p:grpSpPr>
              <p:sp>
                <p:nvSpPr>
                  <p:cNvPr id="2385" name="Google Shape;2385;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86" name="Google Shape;2386;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87" name="Google Shape;2387;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88" name="Google Shape;2388;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89" name="Google Shape;2389;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90" name="Google Shape;2390;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91" name="Google Shape;2391;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92" name="Google Shape;2392;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93" name="Google Shape;2393;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394" name="Google Shape;2394;p7"/>
                <p:cNvGrpSpPr/>
                <p:nvPr/>
              </p:nvGrpSpPr>
              <p:grpSpPr>
                <a:xfrm rot="-2509358">
                  <a:off x="9694455" y="2250360"/>
                  <a:ext cx="1272205" cy="483655"/>
                  <a:chOff x="9698182" y="2542314"/>
                  <a:chExt cx="1272205" cy="483655"/>
                </a:xfrm>
              </p:grpSpPr>
              <p:sp>
                <p:nvSpPr>
                  <p:cNvPr id="2395" name="Google Shape;2395;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96" name="Google Shape;2396;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97" name="Google Shape;2397;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98" name="Google Shape;2398;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399" name="Google Shape;2399;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00" name="Google Shape;2400;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01" name="Google Shape;2401;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02" name="Google Shape;2402;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03" name="Google Shape;2403;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404" name="Google Shape;2404;p7"/>
                <p:cNvGrpSpPr/>
                <p:nvPr/>
              </p:nvGrpSpPr>
              <p:grpSpPr>
                <a:xfrm rot="-5846818">
                  <a:off x="9151332" y="2023463"/>
                  <a:ext cx="1272205" cy="483655"/>
                  <a:chOff x="9698182" y="2542314"/>
                  <a:chExt cx="1272205" cy="483655"/>
                </a:xfrm>
              </p:grpSpPr>
              <p:sp>
                <p:nvSpPr>
                  <p:cNvPr id="2405" name="Google Shape;2405;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06" name="Google Shape;2406;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07" name="Google Shape;2407;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08" name="Google Shape;2408;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09" name="Google Shape;2409;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10" name="Google Shape;2410;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11" name="Google Shape;2411;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12" name="Google Shape;2412;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13" name="Google Shape;2413;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414" name="Google Shape;2414;p7"/>
                <p:cNvGrpSpPr/>
                <p:nvPr/>
              </p:nvGrpSpPr>
              <p:grpSpPr>
                <a:xfrm rot="-8205054">
                  <a:off x="8770297" y="2204521"/>
                  <a:ext cx="1272205" cy="483655"/>
                  <a:chOff x="9698182" y="2542314"/>
                  <a:chExt cx="1272205" cy="483655"/>
                </a:xfrm>
              </p:grpSpPr>
              <p:sp>
                <p:nvSpPr>
                  <p:cNvPr id="2415" name="Google Shape;2415;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16" name="Google Shape;2416;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17" name="Google Shape;2417;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18" name="Google Shape;2418;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19" name="Google Shape;2419;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20" name="Google Shape;2420;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21" name="Google Shape;2421;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22" name="Google Shape;2422;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23" name="Google Shape;2423;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424" name="Google Shape;2424;p7"/>
                <p:cNvGrpSpPr/>
                <p:nvPr/>
              </p:nvGrpSpPr>
              <p:grpSpPr>
                <a:xfrm rot="-10643680">
                  <a:off x="8604912" y="2609825"/>
                  <a:ext cx="1272205" cy="483655"/>
                  <a:chOff x="9698182" y="2542314"/>
                  <a:chExt cx="1272205" cy="483655"/>
                </a:xfrm>
              </p:grpSpPr>
              <p:sp>
                <p:nvSpPr>
                  <p:cNvPr id="2425" name="Google Shape;2425;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26" name="Google Shape;2426;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27" name="Google Shape;2427;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28" name="Google Shape;2428;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29" name="Google Shape;2429;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30" name="Google Shape;2430;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31" name="Google Shape;2431;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32" name="Google Shape;2432;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33" name="Google Shape;2433;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434" name="Google Shape;2434;p7"/>
                <p:cNvGrpSpPr/>
                <p:nvPr/>
              </p:nvGrpSpPr>
              <p:grpSpPr>
                <a:xfrm rot="7867532">
                  <a:off x="8770486" y="3127218"/>
                  <a:ext cx="1272205" cy="483655"/>
                  <a:chOff x="9698182" y="2542314"/>
                  <a:chExt cx="1272205" cy="483655"/>
                </a:xfrm>
              </p:grpSpPr>
              <p:sp>
                <p:nvSpPr>
                  <p:cNvPr id="2435" name="Google Shape;2435;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36" name="Google Shape;2436;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37" name="Google Shape;2437;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38" name="Google Shape;2438;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39" name="Google Shape;2439;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40" name="Google Shape;2440;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41" name="Google Shape;2441;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42" name="Google Shape;2442;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43" name="Google Shape;2443;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444" name="Google Shape;2444;p7"/>
                <p:cNvGrpSpPr/>
                <p:nvPr/>
              </p:nvGrpSpPr>
              <p:grpSpPr>
                <a:xfrm rot="5400000">
                  <a:off x="9167725" y="3276655"/>
                  <a:ext cx="1272205" cy="483655"/>
                  <a:chOff x="9698182" y="2542314"/>
                  <a:chExt cx="1272205" cy="483655"/>
                </a:xfrm>
              </p:grpSpPr>
              <p:sp>
                <p:nvSpPr>
                  <p:cNvPr id="2445" name="Google Shape;2445;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46" name="Google Shape;2446;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47" name="Google Shape;2447;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48" name="Google Shape;2448;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49" name="Google Shape;2449;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50" name="Google Shape;2450;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51" name="Google Shape;2451;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52" name="Google Shape;2452;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53" name="Google Shape;2453;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454" name="Google Shape;2454;p7"/>
                <p:cNvGrpSpPr/>
                <p:nvPr/>
              </p:nvGrpSpPr>
              <p:grpSpPr>
                <a:xfrm rot="2418912">
                  <a:off x="9715223" y="3112328"/>
                  <a:ext cx="1272205" cy="483655"/>
                  <a:chOff x="9698182" y="2542314"/>
                  <a:chExt cx="1272205" cy="483655"/>
                </a:xfrm>
              </p:grpSpPr>
              <p:sp>
                <p:nvSpPr>
                  <p:cNvPr id="2455" name="Google Shape;2455;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56" name="Google Shape;2456;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57" name="Google Shape;2457;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58" name="Google Shape;2458;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59" name="Google Shape;2459;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60" name="Google Shape;2460;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61" name="Google Shape;2461;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62" name="Google Shape;2462;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63" name="Google Shape;2463;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2464" name="Google Shape;2464;p7"/>
              <p:cNvGrpSpPr/>
              <p:nvPr/>
            </p:nvGrpSpPr>
            <p:grpSpPr>
              <a:xfrm flipH="1" rot="-2657157">
                <a:off x="8851875" y="2128434"/>
                <a:ext cx="1363214" cy="1375704"/>
                <a:chOff x="8594577" y="1603211"/>
                <a:chExt cx="2528209" cy="2551374"/>
              </a:xfrm>
            </p:grpSpPr>
            <p:grpSp>
              <p:nvGrpSpPr>
                <p:cNvPr id="2465" name="Google Shape;2465;p7"/>
                <p:cNvGrpSpPr/>
                <p:nvPr/>
              </p:nvGrpSpPr>
              <p:grpSpPr>
                <a:xfrm>
                  <a:off x="9850582" y="2694714"/>
                  <a:ext cx="1272205" cy="483655"/>
                  <a:chOff x="9698182" y="2542314"/>
                  <a:chExt cx="1272205" cy="483655"/>
                </a:xfrm>
              </p:grpSpPr>
              <p:sp>
                <p:nvSpPr>
                  <p:cNvPr id="2466" name="Google Shape;2466;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67" name="Google Shape;2467;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68" name="Google Shape;2468;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69" name="Google Shape;2469;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70" name="Google Shape;2470;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71" name="Google Shape;2471;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72" name="Google Shape;2472;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73" name="Google Shape;2473;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74" name="Google Shape;2474;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475" name="Google Shape;2475;p7"/>
                <p:cNvGrpSpPr/>
                <p:nvPr/>
              </p:nvGrpSpPr>
              <p:grpSpPr>
                <a:xfrm rot="-2509358">
                  <a:off x="9694455" y="2250360"/>
                  <a:ext cx="1272205" cy="483655"/>
                  <a:chOff x="9698182" y="2542314"/>
                  <a:chExt cx="1272205" cy="483655"/>
                </a:xfrm>
              </p:grpSpPr>
              <p:sp>
                <p:nvSpPr>
                  <p:cNvPr id="2476" name="Google Shape;2476;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77" name="Google Shape;2477;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78" name="Google Shape;2478;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79" name="Google Shape;2479;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80" name="Google Shape;2480;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81" name="Google Shape;2481;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82" name="Google Shape;2482;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83" name="Google Shape;2483;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84" name="Google Shape;2484;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485" name="Google Shape;2485;p7"/>
                <p:cNvGrpSpPr/>
                <p:nvPr/>
              </p:nvGrpSpPr>
              <p:grpSpPr>
                <a:xfrm rot="-5846818">
                  <a:off x="9151332" y="2023463"/>
                  <a:ext cx="1272205" cy="483655"/>
                  <a:chOff x="9698182" y="2542314"/>
                  <a:chExt cx="1272205" cy="483655"/>
                </a:xfrm>
              </p:grpSpPr>
              <p:sp>
                <p:nvSpPr>
                  <p:cNvPr id="2486" name="Google Shape;2486;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87" name="Google Shape;2487;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88" name="Google Shape;2488;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89" name="Google Shape;2489;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90" name="Google Shape;2490;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91" name="Google Shape;2491;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92" name="Google Shape;2492;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93" name="Google Shape;2493;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94" name="Google Shape;2494;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495" name="Google Shape;2495;p7"/>
                <p:cNvGrpSpPr/>
                <p:nvPr/>
              </p:nvGrpSpPr>
              <p:grpSpPr>
                <a:xfrm rot="-8205054">
                  <a:off x="8770297" y="2204521"/>
                  <a:ext cx="1272205" cy="483655"/>
                  <a:chOff x="9698182" y="2542314"/>
                  <a:chExt cx="1272205" cy="483655"/>
                </a:xfrm>
              </p:grpSpPr>
              <p:sp>
                <p:nvSpPr>
                  <p:cNvPr id="2496" name="Google Shape;2496;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97" name="Google Shape;2497;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98" name="Google Shape;2498;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499" name="Google Shape;2499;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00" name="Google Shape;2500;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01" name="Google Shape;2501;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02" name="Google Shape;2502;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03" name="Google Shape;2503;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04" name="Google Shape;2504;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505" name="Google Shape;2505;p7"/>
                <p:cNvGrpSpPr/>
                <p:nvPr/>
              </p:nvGrpSpPr>
              <p:grpSpPr>
                <a:xfrm rot="-10643680">
                  <a:off x="8604912" y="2609825"/>
                  <a:ext cx="1272205" cy="483655"/>
                  <a:chOff x="9698182" y="2542314"/>
                  <a:chExt cx="1272205" cy="483655"/>
                </a:xfrm>
              </p:grpSpPr>
              <p:sp>
                <p:nvSpPr>
                  <p:cNvPr id="2506" name="Google Shape;2506;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07" name="Google Shape;2507;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08" name="Google Shape;2508;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09" name="Google Shape;2509;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10" name="Google Shape;2510;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11" name="Google Shape;2511;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12" name="Google Shape;2512;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13" name="Google Shape;2513;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14" name="Google Shape;2514;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515" name="Google Shape;2515;p7"/>
                <p:cNvGrpSpPr/>
                <p:nvPr/>
              </p:nvGrpSpPr>
              <p:grpSpPr>
                <a:xfrm rot="7867532">
                  <a:off x="8770486" y="3127218"/>
                  <a:ext cx="1272205" cy="483655"/>
                  <a:chOff x="9698182" y="2542314"/>
                  <a:chExt cx="1272205" cy="483655"/>
                </a:xfrm>
              </p:grpSpPr>
              <p:sp>
                <p:nvSpPr>
                  <p:cNvPr id="2516" name="Google Shape;2516;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17" name="Google Shape;2517;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18" name="Google Shape;2518;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19" name="Google Shape;2519;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20" name="Google Shape;2520;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21" name="Google Shape;2521;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22" name="Google Shape;2522;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23" name="Google Shape;2523;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24" name="Google Shape;2524;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525" name="Google Shape;2525;p7"/>
                <p:cNvGrpSpPr/>
                <p:nvPr/>
              </p:nvGrpSpPr>
              <p:grpSpPr>
                <a:xfrm rot="5400000">
                  <a:off x="9167725" y="3276655"/>
                  <a:ext cx="1272205" cy="483655"/>
                  <a:chOff x="9698182" y="2542314"/>
                  <a:chExt cx="1272205" cy="483655"/>
                </a:xfrm>
              </p:grpSpPr>
              <p:sp>
                <p:nvSpPr>
                  <p:cNvPr id="2526" name="Google Shape;2526;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27" name="Google Shape;2527;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28" name="Google Shape;2528;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29" name="Google Shape;2529;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30" name="Google Shape;2530;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31" name="Google Shape;2531;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32" name="Google Shape;2532;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33" name="Google Shape;2533;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34" name="Google Shape;2534;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535" name="Google Shape;2535;p7"/>
                <p:cNvGrpSpPr/>
                <p:nvPr/>
              </p:nvGrpSpPr>
              <p:grpSpPr>
                <a:xfrm rot="2418912">
                  <a:off x="9715223" y="3112328"/>
                  <a:ext cx="1272205" cy="483655"/>
                  <a:chOff x="9698182" y="2542314"/>
                  <a:chExt cx="1272205" cy="483655"/>
                </a:xfrm>
              </p:grpSpPr>
              <p:sp>
                <p:nvSpPr>
                  <p:cNvPr id="2536" name="Google Shape;2536;p7"/>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37" name="Google Shape;2537;p7"/>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38" name="Google Shape;2538;p7"/>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39" name="Google Shape;2539;p7"/>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40" name="Google Shape;2540;p7"/>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41" name="Google Shape;2541;p7"/>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42" name="Google Shape;2542;p7"/>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43" name="Google Shape;2543;p7"/>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44" name="Google Shape;2544;p7"/>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sp>
            <p:nvSpPr>
              <p:cNvPr id="2545" name="Google Shape;2545;p7"/>
              <p:cNvSpPr/>
              <p:nvPr/>
            </p:nvSpPr>
            <p:spPr>
              <a:xfrm>
                <a:off x="9354376" y="2676267"/>
                <a:ext cx="288000" cy="288000"/>
              </a:xfrm>
              <a:prstGeom prst="ellipse">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80_Dandelion_Template_SlidesMania_5">
  <p:cSld name="0080_Dandelion_Template_SlidesMania_5">
    <p:spTree>
      <p:nvGrpSpPr>
        <p:cNvPr id="2546" name="Shape 2546"/>
        <p:cNvGrpSpPr/>
        <p:nvPr/>
      </p:nvGrpSpPr>
      <p:grpSpPr>
        <a:xfrm>
          <a:off x="0" y="0"/>
          <a:ext cx="0" cy="0"/>
          <a:chOff x="0" y="0"/>
          <a:chExt cx="0" cy="0"/>
        </a:xfrm>
      </p:grpSpPr>
      <p:grpSp>
        <p:nvGrpSpPr>
          <p:cNvPr id="2547" name="Google Shape;2547;p8"/>
          <p:cNvGrpSpPr/>
          <p:nvPr/>
        </p:nvGrpSpPr>
        <p:grpSpPr>
          <a:xfrm>
            <a:off x="-1" y="0"/>
            <a:ext cx="9679709" cy="6557821"/>
            <a:chOff x="0" y="0"/>
            <a:chExt cx="7652326" cy="6557821"/>
          </a:xfrm>
        </p:grpSpPr>
        <p:cxnSp>
          <p:nvCxnSpPr>
            <p:cNvPr id="2548" name="Google Shape;2548;p8"/>
            <p:cNvCxnSpPr/>
            <p:nvPr/>
          </p:nvCxnSpPr>
          <p:spPr>
            <a:xfrm flipH="1" rot="10800000">
              <a:off x="0" y="6557820"/>
              <a:ext cx="7647709" cy="1"/>
            </a:xfrm>
            <a:prstGeom prst="straightConnector1">
              <a:avLst/>
            </a:prstGeom>
            <a:noFill/>
            <a:ln cap="flat" cmpd="sng" w="12700">
              <a:solidFill>
                <a:schemeClr val="lt1"/>
              </a:solidFill>
              <a:prstDash val="solid"/>
              <a:miter lim="800000"/>
              <a:headEnd len="sm" w="sm" type="none"/>
              <a:tailEnd len="sm" w="sm" type="none"/>
            </a:ln>
          </p:spPr>
        </p:cxnSp>
        <p:cxnSp>
          <p:nvCxnSpPr>
            <p:cNvPr id="2549" name="Google Shape;2549;p8"/>
            <p:cNvCxnSpPr/>
            <p:nvPr/>
          </p:nvCxnSpPr>
          <p:spPr>
            <a:xfrm rot="10800000">
              <a:off x="7652326" y="0"/>
              <a:ext cx="0" cy="6557820"/>
            </a:xfrm>
            <a:prstGeom prst="straightConnector1">
              <a:avLst/>
            </a:prstGeom>
            <a:noFill/>
            <a:ln cap="flat" cmpd="sng" w="12700">
              <a:solidFill>
                <a:schemeClr val="lt1"/>
              </a:solidFill>
              <a:prstDash val="solid"/>
              <a:miter lim="800000"/>
              <a:headEnd len="sm" w="sm" type="none"/>
              <a:tailEnd len="sm" w="sm" type="none"/>
            </a:ln>
          </p:spPr>
        </p:cxnSp>
      </p:grpSp>
      <p:sp>
        <p:nvSpPr>
          <p:cNvPr id="2550" name="Google Shape;2550;p8"/>
          <p:cNvSpPr txBox="1"/>
          <p:nvPr>
            <p:ph idx="1" type="body"/>
          </p:nvPr>
        </p:nvSpPr>
        <p:spPr>
          <a:xfrm>
            <a:off x="414889" y="1868908"/>
            <a:ext cx="3094917" cy="4393346"/>
          </a:xfrm>
          <a:prstGeom prst="rect">
            <a:avLst/>
          </a:prstGeom>
          <a:noFill/>
          <a:ln>
            <a:noFill/>
          </a:ln>
        </p:spPr>
        <p:txBody>
          <a:bodyPr anchorCtr="0" anchor="ctr" bIns="45700" lIns="91425" spcFirstLastPara="1" rIns="91425" wrap="square" tIns="45700">
            <a:noAutofit/>
          </a:bodyPr>
          <a:lstStyle>
            <a:lvl1pPr indent="-355600" lvl="0" marL="457200" marR="0" rtl="0" algn="l">
              <a:lnSpc>
                <a:spcPct val="90000"/>
              </a:lnSpc>
              <a:spcBef>
                <a:spcPts val="1000"/>
              </a:spcBef>
              <a:spcAft>
                <a:spcPts val="0"/>
              </a:spcAft>
              <a:buClr>
                <a:schemeClr val="lt1"/>
              </a:buClr>
              <a:buSzPts val="2000"/>
              <a:buFont typeface="Arial"/>
              <a:buChar char="•"/>
              <a:defRPr b="0" i="0" sz="2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2551" name="Google Shape;2551;p8"/>
          <p:cNvSpPr txBox="1"/>
          <p:nvPr>
            <p:ph idx="2" type="body"/>
          </p:nvPr>
        </p:nvSpPr>
        <p:spPr>
          <a:xfrm>
            <a:off x="9374916" y="451933"/>
            <a:ext cx="215330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lvl1pPr indent="-482600" lvl="0" marL="457200" marR="0" rtl="0" algn="r">
              <a:lnSpc>
                <a:spcPct val="90000"/>
              </a:lnSpc>
              <a:spcBef>
                <a:spcPts val="1000"/>
              </a:spcBef>
              <a:spcAft>
                <a:spcPts val="0"/>
              </a:spcAft>
              <a:buClr>
                <a:schemeClr val="lt1"/>
              </a:buClr>
              <a:buSzPts val="4000"/>
              <a:buFont typeface="Arial"/>
              <a:buChar char="•"/>
              <a:defRPr b="1" i="0" sz="4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2552" name="Google Shape;2552;p8"/>
          <p:cNvSpPr txBox="1"/>
          <p:nvPr>
            <p:ph idx="3" type="body"/>
          </p:nvPr>
        </p:nvSpPr>
        <p:spPr>
          <a:xfrm>
            <a:off x="4089025" y="1865421"/>
            <a:ext cx="3094917" cy="4393346"/>
          </a:xfrm>
          <a:prstGeom prst="rect">
            <a:avLst/>
          </a:prstGeom>
          <a:noFill/>
          <a:ln>
            <a:noFill/>
          </a:ln>
        </p:spPr>
        <p:txBody>
          <a:bodyPr anchorCtr="0" anchor="ctr" bIns="45700" lIns="91425" spcFirstLastPara="1" rIns="91425" wrap="square" tIns="45700">
            <a:noAutofit/>
          </a:bodyPr>
          <a:lstStyle>
            <a:lvl1pPr indent="-355600" lvl="0" marL="457200" marR="0" rtl="0" algn="l">
              <a:lnSpc>
                <a:spcPct val="90000"/>
              </a:lnSpc>
              <a:spcBef>
                <a:spcPts val="1000"/>
              </a:spcBef>
              <a:spcAft>
                <a:spcPts val="0"/>
              </a:spcAft>
              <a:buClr>
                <a:schemeClr val="lt1"/>
              </a:buClr>
              <a:buSzPts val="2000"/>
              <a:buFont typeface="Arial"/>
              <a:buChar char="•"/>
              <a:defRPr b="0" i="0" sz="2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grpSp>
        <p:nvGrpSpPr>
          <p:cNvPr id="2553" name="Google Shape;2553;p8"/>
          <p:cNvGrpSpPr/>
          <p:nvPr/>
        </p:nvGrpSpPr>
        <p:grpSpPr>
          <a:xfrm rot="5400000">
            <a:off x="-1235483" y="-1621680"/>
            <a:ext cx="3055055" cy="5635704"/>
            <a:chOff x="7984364" y="1305866"/>
            <a:chExt cx="3055055" cy="5635704"/>
          </a:xfrm>
        </p:grpSpPr>
        <p:grpSp>
          <p:nvGrpSpPr>
            <p:cNvPr id="2554" name="Google Shape;2554;p8"/>
            <p:cNvGrpSpPr/>
            <p:nvPr/>
          </p:nvGrpSpPr>
          <p:grpSpPr>
            <a:xfrm flipH="1" rot="-2096789">
              <a:off x="8419042" y="1733273"/>
              <a:ext cx="2185699" cy="2205726"/>
              <a:chOff x="8594577" y="1603211"/>
              <a:chExt cx="2528209" cy="2551374"/>
            </a:xfrm>
          </p:grpSpPr>
          <p:grpSp>
            <p:nvGrpSpPr>
              <p:cNvPr id="2555" name="Google Shape;2555;p8"/>
              <p:cNvGrpSpPr/>
              <p:nvPr/>
            </p:nvGrpSpPr>
            <p:grpSpPr>
              <a:xfrm>
                <a:off x="9850582" y="2694714"/>
                <a:ext cx="1272205" cy="483655"/>
                <a:chOff x="9698182" y="2542314"/>
                <a:chExt cx="1272205" cy="483655"/>
              </a:xfrm>
            </p:grpSpPr>
            <p:sp>
              <p:nvSpPr>
                <p:cNvPr id="2556" name="Google Shape;2556;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57" name="Google Shape;2557;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58" name="Google Shape;2558;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59" name="Google Shape;2559;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60" name="Google Shape;2560;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61" name="Google Shape;2561;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62" name="Google Shape;2562;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63" name="Google Shape;2563;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64" name="Google Shape;2564;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565" name="Google Shape;2565;p8"/>
              <p:cNvGrpSpPr/>
              <p:nvPr/>
            </p:nvGrpSpPr>
            <p:grpSpPr>
              <a:xfrm rot="-2509358">
                <a:off x="9694455" y="2250360"/>
                <a:ext cx="1272205" cy="483655"/>
                <a:chOff x="9698182" y="2542314"/>
                <a:chExt cx="1272205" cy="483655"/>
              </a:xfrm>
            </p:grpSpPr>
            <p:sp>
              <p:nvSpPr>
                <p:cNvPr id="2566" name="Google Shape;2566;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67" name="Google Shape;2567;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68" name="Google Shape;2568;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69" name="Google Shape;2569;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70" name="Google Shape;2570;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71" name="Google Shape;2571;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72" name="Google Shape;2572;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73" name="Google Shape;2573;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74" name="Google Shape;2574;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575" name="Google Shape;2575;p8"/>
              <p:cNvGrpSpPr/>
              <p:nvPr/>
            </p:nvGrpSpPr>
            <p:grpSpPr>
              <a:xfrm rot="-5846818">
                <a:off x="9151332" y="2023463"/>
                <a:ext cx="1272205" cy="483655"/>
                <a:chOff x="9698182" y="2542314"/>
                <a:chExt cx="1272205" cy="483655"/>
              </a:xfrm>
            </p:grpSpPr>
            <p:sp>
              <p:nvSpPr>
                <p:cNvPr id="2576" name="Google Shape;2576;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77" name="Google Shape;2577;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78" name="Google Shape;2578;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79" name="Google Shape;2579;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80" name="Google Shape;2580;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81" name="Google Shape;2581;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82" name="Google Shape;2582;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83" name="Google Shape;2583;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84" name="Google Shape;2584;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585" name="Google Shape;2585;p8"/>
              <p:cNvGrpSpPr/>
              <p:nvPr/>
            </p:nvGrpSpPr>
            <p:grpSpPr>
              <a:xfrm rot="-8205054">
                <a:off x="8770297" y="2204521"/>
                <a:ext cx="1272205" cy="483655"/>
                <a:chOff x="9698182" y="2542314"/>
                <a:chExt cx="1272205" cy="483655"/>
              </a:xfrm>
            </p:grpSpPr>
            <p:sp>
              <p:nvSpPr>
                <p:cNvPr id="2586" name="Google Shape;2586;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87" name="Google Shape;2587;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88" name="Google Shape;2588;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89" name="Google Shape;2589;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90" name="Google Shape;2590;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91" name="Google Shape;2591;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92" name="Google Shape;2592;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93" name="Google Shape;2593;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94" name="Google Shape;2594;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595" name="Google Shape;2595;p8"/>
              <p:cNvGrpSpPr/>
              <p:nvPr/>
            </p:nvGrpSpPr>
            <p:grpSpPr>
              <a:xfrm rot="-10643680">
                <a:off x="8604912" y="2609825"/>
                <a:ext cx="1272205" cy="483655"/>
                <a:chOff x="9698182" y="2542314"/>
                <a:chExt cx="1272205" cy="483655"/>
              </a:xfrm>
            </p:grpSpPr>
            <p:sp>
              <p:nvSpPr>
                <p:cNvPr id="2596" name="Google Shape;2596;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97" name="Google Shape;2597;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98" name="Google Shape;2598;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599" name="Google Shape;2599;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00" name="Google Shape;2600;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01" name="Google Shape;2601;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02" name="Google Shape;2602;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03" name="Google Shape;2603;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04" name="Google Shape;2604;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605" name="Google Shape;2605;p8"/>
              <p:cNvGrpSpPr/>
              <p:nvPr/>
            </p:nvGrpSpPr>
            <p:grpSpPr>
              <a:xfrm rot="7867532">
                <a:off x="8770486" y="3127218"/>
                <a:ext cx="1272205" cy="483655"/>
                <a:chOff x="9698182" y="2542314"/>
                <a:chExt cx="1272205" cy="483655"/>
              </a:xfrm>
            </p:grpSpPr>
            <p:sp>
              <p:nvSpPr>
                <p:cNvPr id="2606" name="Google Shape;2606;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07" name="Google Shape;2607;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08" name="Google Shape;2608;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09" name="Google Shape;2609;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10" name="Google Shape;2610;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11" name="Google Shape;2611;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12" name="Google Shape;2612;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13" name="Google Shape;2613;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14" name="Google Shape;2614;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615" name="Google Shape;2615;p8"/>
              <p:cNvGrpSpPr/>
              <p:nvPr/>
            </p:nvGrpSpPr>
            <p:grpSpPr>
              <a:xfrm rot="5400000">
                <a:off x="9167725" y="3276655"/>
                <a:ext cx="1272205" cy="483655"/>
                <a:chOff x="9698182" y="2542314"/>
                <a:chExt cx="1272205" cy="483655"/>
              </a:xfrm>
            </p:grpSpPr>
            <p:sp>
              <p:nvSpPr>
                <p:cNvPr id="2616" name="Google Shape;2616;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17" name="Google Shape;2617;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18" name="Google Shape;2618;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19" name="Google Shape;2619;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20" name="Google Shape;2620;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21" name="Google Shape;2621;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22" name="Google Shape;2622;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23" name="Google Shape;2623;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24" name="Google Shape;2624;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625" name="Google Shape;2625;p8"/>
              <p:cNvGrpSpPr/>
              <p:nvPr/>
            </p:nvGrpSpPr>
            <p:grpSpPr>
              <a:xfrm rot="2418912">
                <a:off x="9715223" y="3112328"/>
                <a:ext cx="1272205" cy="483655"/>
                <a:chOff x="9698182" y="2542314"/>
                <a:chExt cx="1272205" cy="483655"/>
              </a:xfrm>
            </p:grpSpPr>
            <p:sp>
              <p:nvSpPr>
                <p:cNvPr id="2626" name="Google Shape;2626;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27" name="Google Shape;2627;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28" name="Google Shape;2628;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29" name="Google Shape;2629;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30" name="Google Shape;2630;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31" name="Google Shape;2631;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32" name="Google Shape;2632;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33" name="Google Shape;2633;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34" name="Google Shape;2634;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2635" name="Google Shape;2635;p8"/>
            <p:cNvGrpSpPr/>
            <p:nvPr/>
          </p:nvGrpSpPr>
          <p:grpSpPr>
            <a:xfrm flipH="1" rot="1470009">
              <a:off x="8368492" y="1659764"/>
              <a:ext cx="2185699" cy="2205726"/>
              <a:chOff x="8594577" y="1603211"/>
              <a:chExt cx="2528209" cy="2551374"/>
            </a:xfrm>
          </p:grpSpPr>
          <p:grpSp>
            <p:nvGrpSpPr>
              <p:cNvPr id="2636" name="Google Shape;2636;p8"/>
              <p:cNvGrpSpPr/>
              <p:nvPr/>
            </p:nvGrpSpPr>
            <p:grpSpPr>
              <a:xfrm>
                <a:off x="9850582" y="2694714"/>
                <a:ext cx="1272205" cy="483655"/>
                <a:chOff x="9698182" y="2542314"/>
                <a:chExt cx="1272205" cy="483655"/>
              </a:xfrm>
            </p:grpSpPr>
            <p:sp>
              <p:nvSpPr>
                <p:cNvPr id="2637" name="Google Shape;2637;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38" name="Google Shape;2638;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39" name="Google Shape;2639;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40" name="Google Shape;2640;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41" name="Google Shape;2641;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42" name="Google Shape;2642;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43" name="Google Shape;2643;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44" name="Google Shape;2644;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45" name="Google Shape;2645;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646" name="Google Shape;2646;p8"/>
              <p:cNvGrpSpPr/>
              <p:nvPr/>
            </p:nvGrpSpPr>
            <p:grpSpPr>
              <a:xfrm rot="-2509358">
                <a:off x="9694455" y="2250360"/>
                <a:ext cx="1272205" cy="483655"/>
                <a:chOff x="9698182" y="2542314"/>
                <a:chExt cx="1272205" cy="483655"/>
              </a:xfrm>
            </p:grpSpPr>
            <p:sp>
              <p:nvSpPr>
                <p:cNvPr id="2647" name="Google Shape;2647;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48" name="Google Shape;2648;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49" name="Google Shape;2649;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50" name="Google Shape;2650;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51" name="Google Shape;2651;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52" name="Google Shape;2652;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53" name="Google Shape;2653;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54" name="Google Shape;2654;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55" name="Google Shape;2655;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656" name="Google Shape;2656;p8"/>
              <p:cNvGrpSpPr/>
              <p:nvPr/>
            </p:nvGrpSpPr>
            <p:grpSpPr>
              <a:xfrm rot="-5846818">
                <a:off x="9151332" y="2023463"/>
                <a:ext cx="1272205" cy="483655"/>
                <a:chOff x="9698182" y="2542314"/>
                <a:chExt cx="1272205" cy="483655"/>
              </a:xfrm>
            </p:grpSpPr>
            <p:sp>
              <p:nvSpPr>
                <p:cNvPr id="2657" name="Google Shape;2657;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58" name="Google Shape;2658;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59" name="Google Shape;2659;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60" name="Google Shape;2660;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61" name="Google Shape;2661;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62" name="Google Shape;2662;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63" name="Google Shape;2663;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64" name="Google Shape;2664;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65" name="Google Shape;2665;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666" name="Google Shape;2666;p8"/>
              <p:cNvGrpSpPr/>
              <p:nvPr/>
            </p:nvGrpSpPr>
            <p:grpSpPr>
              <a:xfrm rot="-8205054">
                <a:off x="8770297" y="2204521"/>
                <a:ext cx="1272205" cy="483655"/>
                <a:chOff x="9698182" y="2542314"/>
                <a:chExt cx="1272205" cy="483655"/>
              </a:xfrm>
            </p:grpSpPr>
            <p:sp>
              <p:nvSpPr>
                <p:cNvPr id="2667" name="Google Shape;2667;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68" name="Google Shape;2668;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69" name="Google Shape;2669;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70" name="Google Shape;2670;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71" name="Google Shape;2671;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72" name="Google Shape;2672;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73" name="Google Shape;2673;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74" name="Google Shape;2674;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75" name="Google Shape;2675;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676" name="Google Shape;2676;p8"/>
              <p:cNvGrpSpPr/>
              <p:nvPr/>
            </p:nvGrpSpPr>
            <p:grpSpPr>
              <a:xfrm rot="-10643680">
                <a:off x="8604912" y="2609825"/>
                <a:ext cx="1272205" cy="483655"/>
                <a:chOff x="9698182" y="2542314"/>
                <a:chExt cx="1272205" cy="483655"/>
              </a:xfrm>
            </p:grpSpPr>
            <p:sp>
              <p:nvSpPr>
                <p:cNvPr id="2677" name="Google Shape;2677;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78" name="Google Shape;2678;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79" name="Google Shape;2679;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80" name="Google Shape;2680;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81" name="Google Shape;2681;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82" name="Google Shape;2682;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83" name="Google Shape;2683;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84" name="Google Shape;2684;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85" name="Google Shape;2685;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686" name="Google Shape;2686;p8"/>
              <p:cNvGrpSpPr/>
              <p:nvPr/>
            </p:nvGrpSpPr>
            <p:grpSpPr>
              <a:xfrm rot="7867532">
                <a:off x="8770486" y="3127218"/>
                <a:ext cx="1272205" cy="483655"/>
                <a:chOff x="9698182" y="2542314"/>
                <a:chExt cx="1272205" cy="483655"/>
              </a:xfrm>
            </p:grpSpPr>
            <p:sp>
              <p:nvSpPr>
                <p:cNvPr id="2687" name="Google Shape;2687;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88" name="Google Shape;2688;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89" name="Google Shape;2689;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90" name="Google Shape;2690;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91" name="Google Shape;2691;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92" name="Google Shape;2692;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93" name="Google Shape;2693;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94" name="Google Shape;2694;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95" name="Google Shape;2695;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696" name="Google Shape;2696;p8"/>
              <p:cNvGrpSpPr/>
              <p:nvPr/>
            </p:nvGrpSpPr>
            <p:grpSpPr>
              <a:xfrm rot="5400000">
                <a:off x="9167725" y="3276655"/>
                <a:ext cx="1272205" cy="483655"/>
                <a:chOff x="9698182" y="2542314"/>
                <a:chExt cx="1272205" cy="483655"/>
              </a:xfrm>
            </p:grpSpPr>
            <p:sp>
              <p:nvSpPr>
                <p:cNvPr id="2697" name="Google Shape;2697;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98" name="Google Shape;2698;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699" name="Google Shape;2699;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00" name="Google Shape;2700;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01" name="Google Shape;2701;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02" name="Google Shape;2702;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03" name="Google Shape;2703;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04" name="Google Shape;2704;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05" name="Google Shape;2705;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706" name="Google Shape;2706;p8"/>
              <p:cNvGrpSpPr/>
              <p:nvPr/>
            </p:nvGrpSpPr>
            <p:grpSpPr>
              <a:xfrm rot="2418912">
                <a:off x="9715223" y="3112328"/>
                <a:ext cx="1272205" cy="483655"/>
                <a:chOff x="9698182" y="2542314"/>
                <a:chExt cx="1272205" cy="483655"/>
              </a:xfrm>
            </p:grpSpPr>
            <p:sp>
              <p:nvSpPr>
                <p:cNvPr id="2707" name="Google Shape;2707;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08" name="Google Shape;2708;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09" name="Google Shape;2709;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10" name="Google Shape;2710;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11" name="Google Shape;2711;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12" name="Google Shape;2712;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13" name="Google Shape;2713;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14" name="Google Shape;2714;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15" name="Google Shape;2715;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2716" name="Google Shape;2716;p8"/>
            <p:cNvGrpSpPr/>
            <p:nvPr/>
          </p:nvGrpSpPr>
          <p:grpSpPr>
            <a:xfrm>
              <a:off x="8306287" y="1559504"/>
              <a:ext cx="2378738" cy="5382066"/>
              <a:chOff x="8306287" y="1559504"/>
              <a:chExt cx="2378738" cy="5382066"/>
            </a:xfrm>
          </p:grpSpPr>
          <p:sp>
            <p:nvSpPr>
              <p:cNvPr id="2717" name="Google Shape;2717;p8"/>
              <p:cNvSpPr/>
              <p:nvPr/>
            </p:nvSpPr>
            <p:spPr>
              <a:xfrm>
                <a:off x="9497497" y="2861129"/>
                <a:ext cx="502592" cy="4080441"/>
              </a:xfrm>
              <a:custGeom>
                <a:rect b="b" l="l" r="r" t="t"/>
                <a:pathLst>
                  <a:path extrusionOk="0" h="2974109" w="502592">
                    <a:moveTo>
                      <a:pt x="0" y="0"/>
                    </a:moveTo>
                    <a:cubicBezTo>
                      <a:pt x="230139" y="394085"/>
                      <a:pt x="460278" y="788170"/>
                      <a:pt x="498763" y="1283855"/>
                    </a:cubicBezTo>
                    <a:cubicBezTo>
                      <a:pt x="537248" y="1779540"/>
                      <a:pt x="274012" y="2663152"/>
                      <a:pt x="230909" y="2974109"/>
                    </a:cubicBezTo>
                  </a:path>
                </a:pathLst>
              </a:custGeom>
              <a:noFill/>
              <a:ln cap="flat" cmpd="sng" w="476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nvGrpSpPr>
              <p:cNvPr id="2718" name="Google Shape;2718;p8"/>
              <p:cNvGrpSpPr/>
              <p:nvPr/>
            </p:nvGrpSpPr>
            <p:grpSpPr>
              <a:xfrm rot="-858510">
                <a:off x="9524478" y="2545895"/>
                <a:ext cx="1125142" cy="427746"/>
                <a:chOff x="9698182" y="2542314"/>
                <a:chExt cx="1272205" cy="483655"/>
              </a:xfrm>
            </p:grpSpPr>
            <p:sp>
              <p:nvSpPr>
                <p:cNvPr id="2719" name="Google Shape;2719;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20" name="Google Shape;2720;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21" name="Google Shape;2721;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22" name="Google Shape;2722;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23" name="Google Shape;2723;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24" name="Google Shape;2724;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25" name="Google Shape;2725;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26" name="Google Shape;2726;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27" name="Google Shape;2727;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728" name="Google Shape;2728;p8"/>
              <p:cNvGrpSpPr/>
              <p:nvPr/>
            </p:nvGrpSpPr>
            <p:grpSpPr>
              <a:xfrm rot="-2509358">
                <a:off x="9341369" y="2206653"/>
                <a:ext cx="1272205" cy="483655"/>
                <a:chOff x="9698182" y="2542314"/>
                <a:chExt cx="1272205" cy="483655"/>
              </a:xfrm>
            </p:grpSpPr>
            <p:sp>
              <p:nvSpPr>
                <p:cNvPr id="2729" name="Google Shape;2729;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30" name="Google Shape;2730;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31" name="Google Shape;2731;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32" name="Google Shape;2732;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33" name="Google Shape;2733;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34" name="Google Shape;2734;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35" name="Google Shape;2735;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36" name="Google Shape;2736;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37" name="Google Shape;2737;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738" name="Google Shape;2738;p8"/>
              <p:cNvGrpSpPr/>
              <p:nvPr/>
            </p:nvGrpSpPr>
            <p:grpSpPr>
              <a:xfrm rot="-5846818">
                <a:off x="8798247" y="1979756"/>
                <a:ext cx="1272205" cy="483655"/>
                <a:chOff x="9698182" y="2542314"/>
                <a:chExt cx="1272205" cy="483655"/>
              </a:xfrm>
            </p:grpSpPr>
            <p:sp>
              <p:nvSpPr>
                <p:cNvPr id="2739" name="Google Shape;2739;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40" name="Google Shape;2740;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41" name="Google Shape;2741;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42" name="Google Shape;2742;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43" name="Google Shape;2743;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44" name="Google Shape;2744;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45" name="Google Shape;2745;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46" name="Google Shape;2746;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47" name="Google Shape;2747;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748" name="Google Shape;2748;p8"/>
              <p:cNvGrpSpPr/>
              <p:nvPr/>
            </p:nvGrpSpPr>
            <p:grpSpPr>
              <a:xfrm rot="-8205054">
                <a:off x="8495867" y="2190310"/>
                <a:ext cx="1272205" cy="483655"/>
                <a:chOff x="9698182" y="2542314"/>
                <a:chExt cx="1272205" cy="483655"/>
              </a:xfrm>
            </p:grpSpPr>
            <p:sp>
              <p:nvSpPr>
                <p:cNvPr id="2749" name="Google Shape;2749;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50" name="Google Shape;2750;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51" name="Google Shape;2751;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52" name="Google Shape;2752;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53" name="Google Shape;2753;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54" name="Google Shape;2754;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55" name="Google Shape;2755;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56" name="Google Shape;2756;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57" name="Google Shape;2757;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758" name="Google Shape;2758;p8"/>
              <p:cNvGrpSpPr/>
              <p:nvPr/>
            </p:nvGrpSpPr>
            <p:grpSpPr>
              <a:xfrm rot="-10643680">
                <a:off x="8316104" y="2567606"/>
                <a:ext cx="1208443" cy="459415"/>
                <a:chOff x="9698182" y="2542314"/>
                <a:chExt cx="1272205" cy="483655"/>
              </a:xfrm>
            </p:grpSpPr>
            <p:sp>
              <p:nvSpPr>
                <p:cNvPr id="2759" name="Google Shape;2759;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60" name="Google Shape;2760;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61" name="Google Shape;2761;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62" name="Google Shape;2762;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63" name="Google Shape;2763;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64" name="Google Shape;2764;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65" name="Google Shape;2765;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66" name="Google Shape;2766;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67" name="Google Shape;2767;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768" name="Google Shape;2768;p8"/>
              <p:cNvGrpSpPr/>
              <p:nvPr/>
            </p:nvGrpSpPr>
            <p:grpSpPr>
              <a:xfrm rot="7867532">
                <a:off x="8515722" y="3034351"/>
                <a:ext cx="1272205" cy="483655"/>
                <a:chOff x="9698182" y="2542314"/>
                <a:chExt cx="1272205" cy="483655"/>
              </a:xfrm>
            </p:grpSpPr>
            <p:sp>
              <p:nvSpPr>
                <p:cNvPr id="2769" name="Google Shape;2769;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70" name="Google Shape;2770;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71" name="Google Shape;2771;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72" name="Google Shape;2772;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73" name="Google Shape;2773;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74" name="Google Shape;2774;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75" name="Google Shape;2775;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76" name="Google Shape;2776;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77" name="Google Shape;2777;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778" name="Google Shape;2778;p8"/>
              <p:cNvGrpSpPr/>
              <p:nvPr/>
            </p:nvGrpSpPr>
            <p:grpSpPr>
              <a:xfrm rot="5400000">
                <a:off x="8832325" y="3156295"/>
                <a:ext cx="1215215" cy="461989"/>
                <a:chOff x="9698182" y="2542314"/>
                <a:chExt cx="1272205" cy="483655"/>
              </a:xfrm>
            </p:grpSpPr>
            <p:sp>
              <p:nvSpPr>
                <p:cNvPr id="2779" name="Google Shape;2779;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80" name="Google Shape;2780;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81" name="Google Shape;2781;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82" name="Google Shape;2782;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83" name="Google Shape;2783;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84" name="Google Shape;2784;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85" name="Google Shape;2785;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86" name="Google Shape;2786;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87" name="Google Shape;2787;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788" name="Google Shape;2788;p8"/>
              <p:cNvGrpSpPr/>
              <p:nvPr/>
            </p:nvGrpSpPr>
            <p:grpSpPr>
              <a:xfrm rot="2418912">
                <a:off x="9245483" y="2931442"/>
                <a:ext cx="1272205" cy="483655"/>
                <a:chOff x="9698182" y="2542314"/>
                <a:chExt cx="1272205" cy="483655"/>
              </a:xfrm>
            </p:grpSpPr>
            <p:sp>
              <p:nvSpPr>
                <p:cNvPr id="2789" name="Google Shape;2789;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90" name="Google Shape;2790;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91" name="Google Shape;2791;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92" name="Google Shape;2792;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93" name="Google Shape;2793;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94" name="Google Shape;2794;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95" name="Google Shape;2795;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96" name="Google Shape;2796;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797" name="Google Shape;2797;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798" name="Google Shape;2798;p8"/>
              <p:cNvGrpSpPr/>
              <p:nvPr/>
            </p:nvGrpSpPr>
            <p:grpSpPr>
              <a:xfrm flipH="1" rot="-1373986">
                <a:off x="8653224" y="1990700"/>
                <a:ext cx="1651914" cy="1667050"/>
                <a:chOff x="8594577" y="1603211"/>
                <a:chExt cx="2528209" cy="2551374"/>
              </a:xfrm>
            </p:grpSpPr>
            <p:grpSp>
              <p:nvGrpSpPr>
                <p:cNvPr id="2799" name="Google Shape;2799;p8"/>
                <p:cNvGrpSpPr/>
                <p:nvPr/>
              </p:nvGrpSpPr>
              <p:grpSpPr>
                <a:xfrm>
                  <a:off x="9850582" y="2694714"/>
                  <a:ext cx="1272205" cy="483655"/>
                  <a:chOff x="9698182" y="2542314"/>
                  <a:chExt cx="1272205" cy="483655"/>
                </a:xfrm>
              </p:grpSpPr>
              <p:sp>
                <p:nvSpPr>
                  <p:cNvPr id="2800" name="Google Shape;2800;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01" name="Google Shape;2801;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02" name="Google Shape;2802;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03" name="Google Shape;2803;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04" name="Google Shape;2804;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05" name="Google Shape;2805;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06" name="Google Shape;2806;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07" name="Google Shape;2807;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08" name="Google Shape;2808;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809" name="Google Shape;2809;p8"/>
                <p:cNvGrpSpPr/>
                <p:nvPr/>
              </p:nvGrpSpPr>
              <p:grpSpPr>
                <a:xfrm rot="-2509358">
                  <a:off x="9694455" y="2250360"/>
                  <a:ext cx="1272205" cy="483655"/>
                  <a:chOff x="9698182" y="2542314"/>
                  <a:chExt cx="1272205" cy="483655"/>
                </a:xfrm>
              </p:grpSpPr>
              <p:sp>
                <p:nvSpPr>
                  <p:cNvPr id="2810" name="Google Shape;2810;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11" name="Google Shape;2811;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12" name="Google Shape;2812;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13" name="Google Shape;2813;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14" name="Google Shape;2814;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15" name="Google Shape;2815;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16" name="Google Shape;2816;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17" name="Google Shape;2817;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18" name="Google Shape;2818;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819" name="Google Shape;2819;p8"/>
                <p:cNvGrpSpPr/>
                <p:nvPr/>
              </p:nvGrpSpPr>
              <p:grpSpPr>
                <a:xfrm rot="-5846818">
                  <a:off x="9151332" y="2023463"/>
                  <a:ext cx="1272205" cy="483655"/>
                  <a:chOff x="9698182" y="2542314"/>
                  <a:chExt cx="1272205" cy="483655"/>
                </a:xfrm>
              </p:grpSpPr>
              <p:sp>
                <p:nvSpPr>
                  <p:cNvPr id="2820" name="Google Shape;2820;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21" name="Google Shape;2821;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22" name="Google Shape;2822;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23" name="Google Shape;2823;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24" name="Google Shape;2824;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25" name="Google Shape;2825;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26" name="Google Shape;2826;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27" name="Google Shape;2827;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28" name="Google Shape;2828;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829" name="Google Shape;2829;p8"/>
                <p:cNvGrpSpPr/>
                <p:nvPr/>
              </p:nvGrpSpPr>
              <p:grpSpPr>
                <a:xfrm rot="-8205054">
                  <a:off x="8770297" y="2204521"/>
                  <a:ext cx="1272205" cy="483655"/>
                  <a:chOff x="9698182" y="2542314"/>
                  <a:chExt cx="1272205" cy="483655"/>
                </a:xfrm>
              </p:grpSpPr>
              <p:sp>
                <p:nvSpPr>
                  <p:cNvPr id="2830" name="Google Shape;2830;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31" name="Google Shape;2831;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32" name="Google Shape;2832;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33" name="Google Shape;2833;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34" name="Google Shape;2834;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35" name="Google Shape;2835;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36" name="Google Shape;2836;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37" name="Google Shape;2837;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38" name="Google Shape;2838;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839" name="Google Shape;2839;p8"/>
                <p:cNvGrpSpPr/>
                <p:nvPr/>
              </p:nvGrpSpPr>
              <p:grpSpPr>
                <a:xfrm rot="-10643680">
                  <a:off x="8604912" y="2609825"/>
                  <a:ext cx="1272205" cy="483655"/>
                  <a:chOff x="9698182" y="2542314"/>
                  <a:chExt cx="1272205" cy="483655"/>
                </a:xfrm>
              </p:grpSpPr>
              <p:sp>
                <p:nvSpPr>
                  <p:cNvPr id="2840" name="Google Shape;2840;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41" name="Google Shape;2841;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42" name="Google Shape;2842;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43" name="Google Shape;2843;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44" name="Google Shape;2844;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45" name="Google Shape;2845;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46" name="Google Shape;2846;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47" name="Google Shape;2847;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48" name="Google Shape;2848;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849" name="Google Shape;2849;p8"/>
                <p:cNvGrpSpPr/>
                <p:nvPr/>
              </p:nvGrpSpPr>
              <p:grpSpPr>
                <a:xfrm rot="7867532">
                  <a:off x="8770486" y="3127218"/>
                  <a:ext cx="1272205" cy="483655"/>
                  <a:chOff x="9698182" y="2542314"/>
                  <a:chExt cx="1272205" cy="483655"/>
                </a:xfrm>
              </p:grpSpPr>
              <p:sp>
                <p:nvSpPr>
                  <p:cNvPr id="2850" name="Google Shape;2850;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51" name="Google Shape;2851;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52" name="Google Shape;2852;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53" name="Google Shape;2853;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54" name="Google Shape;2854;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55" name="Google Shape;2855;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56" name="Google Shape;2856;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57" name="Google Shape;2857;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58" name="Google Shape;2858;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859" name="Google Shape;2859;p8"/>
                <p:cNvGrpSpPr/>
                <p:nvPr/>
              </p:nvGrpSpPr>
              <p:grpSpPr>
                <a:xfrm rot="5400000">
                  <a:off x="9167725" y="3276655"/>
                  <a:ext cx="1272205" cy="483655"/>
                  <a:chOff x="9698182" y="2542314"/>
                  <a:chExt cx="1272205" cy="483655"/>
                </a:xfrm>
              </p:grpSpPr>
              <p:sp>
                <p:nvSpPr>
                  <p:cNvPr id="2860" name="Google Shape;2860;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61" name="Google Shape;2861;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62" name="Google Shape;2862;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63" name="Google Shape;2863;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64" name="Google Shape;2864;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65" name="Google Shape;2865;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66" name="Google Shape;2866;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67" name="Google Shape;2867;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68" name="Google Shape;2868;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869" name="Google Shape;2869;p8"/>
                <p:cNvGrpSpPr/>
                <p:nvPr/>
              </p:nvGrpSpPr>
              <p:grpSpPr>
                <a:xfrm rot="2418912">
                  <a:off x="9715223" y="3112328"/>
                  <a:ext cx="1272205" cy="483655"/>
                  <a:chOff x="9698182" y="2542314"/>
                  <a:chExt cx="1272205" cy="483655"/>
                </a:xfrm>
              </p:grpSpPr>
              <p:sp>
                <p:nvSpPr>
                  <p:cNvPr id="2870" name="Google Shape;2870;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71" name="Google Shape;2871;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72" name="Google Shape;2872;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73" name="Google Shape;2873;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74" name="Google Shape;2874;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75" name="Google Shape;2875;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76" name="Google Shape;2876;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77" name="Google Shape;2877;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78" name="Google Shape;2878;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2879" name="Google Shape;2879;p8"/>
              <p:cNvGrpSpPr/>
              <p:nvPr/>
            </p:nvGrpSpPr>
            <p:grpSpPr>
              <a:xfrm flipH="1" rot="-2657157">
                <a:off x="8851875" y="2128434"/>
                <a:ext cx="1363214" cy="1375704"/>
                <a:chOff x="8594577" y="1603211"/>
                <a:chExt cx="2528209" cy="2551374"/>
              </a:xfrm>
            </p:grpSpPr>
            <p:grpSp>
              <p:nvGrpSpPr>
                <p:cNvPr id="2880" name="Google Shape;2880;p8"/>
                <p:cNvGrpSpPr/>
                <p:nvPr/>
              </p:nvGrpSpPr>
              <p:grpSpPr>
                <a:xfrm>
                  <a:off x="9850582" y="2694714"/>
                  <a:ext cx="1272205" cy="483655"/>
                  <a:chOff x="9698182" y="2542314"/>
                  <a:chExt cx="1272205" cy="483655"/>
                </a:xfrm>
              </p:grpSpPr>
              <p:sp>
                <p:nvSpPr>
                  <p:cNvPr id="2881" name="Google Shape;2881;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82" name="Google Shape;2882;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83" name="Google Shape;2883;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84" name="Google Shape;2884;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85" name="Google Shape;2885;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86" name="Google Shape;2886;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87" name="Google Shape;2887;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88" name="Google Shape;2888;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89" name="Google Shape;2889;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890" name="Google Shape;2890;p8"/>
                <p:cNvGrpSpPr/>
                <p:nvPr/>
              </p:nvGrpSpPr>
              <p:grpSpPr>
                <a:xfrm rot="-2509358">
                  <a:off x="9694455" y="2250360"/>
                  <a:ext cx="1272205" cy="483655"/>
                  <a:chOff x="9698182" y="2542314"/>
                  <a:chExt cx="1272205" cy="483655"/>
                </a:xfrm>
              </p:grpSpPr>
              <p:sp>
                <p:nvSpPr>
                  <p:cNvPr id="2891" name="Google Shape;2891;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92" name="Google Shape;2892;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93" name="Google Shape;2893;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94" name="Google Shape;2894;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95" name="Google Shape;2895;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96" name="Google Shape;2896;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97" name="Google Shape;2897;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98" name="Google Shape;2898;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899" name="Google Shape;2899;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900" name="Google Shape;2900;p8"/>
                <p:cNvGrpSpPr/>
                <p:nvPr/>
              </p:nvGrpSpPr>
              <p:grpSpPr>
                <a:xfrm rot="-5846818">
                  <a:off x="9151332" y="2023463"/>
                  <a:ext cx="1272205" cy="483655"/>
                  <a:chOff x="9698182" y="2542314"/>
                  <a:chExt cx="1272205" cy="483655"/>
                </a:xfrm>
              </p:grpSpPr>
              <p:sp>
                <p:nvSpPr>
                  <p:cNvPr id="2901" name="Google Shape;2901;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02" name="Google Shape;2902;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03" name="Google Shape;2903;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04" name="Google Shape;2904;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05" name="Google Shape;2905;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06" name="Google Shape;2906;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07" name="Google Shape;2907;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08" name="Google Shape;2908;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09" name="Google Shape;2909;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910" name="Google Shape;2910;p8"/>
                <p:cNvGrpSpPr/>
                <p:nvPr/>
              </p:nvGrpSpPr>
              <p:grpSpPr>
                <a:xfrm rot="-8205054">
                  <a:off x="8770297" y="2204521"/>
                  <a:ext cx="1272205" cy="483655"/>
                  <a:chOff x="9698182" y="2542314"/>
                  <a:chExt cx="1272205" cy="483655"/>
                </a:xfrm>
              </p:grpSpPr>
              <p:sp>
                <p:nvSpPr>
                  <p:cNvPr id="2911" name="Google Shape;2911;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12" name="Google Shape;2912;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13" name="Google Shape;2913;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14" name="Google Shape;2914;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15" name="Google Shape;2915;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16" name="Google Shape;2916;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17" name="Google Shape;2917;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18" name="Google Shape;2918;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19" name="Google Shape;2919;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920" name="Google Shape;2920;p8"/>
                <p:cNvGrpSpPr/>
                <p:nvPr/>
              </p:nvGrpSpPr>
              <p:grpSpPr>
                <a:xfrm rot="-10643680">
                  <a:off x="8604912" y="2609825"/>
                  <a:ext cx="1272205" cy="483655"/>
                  <a:chOff x="9698182" y="2542314"/>
                  <a:chExt cx="1272205" cy="483655"/>
                </a:xfrm>
              </p:grpSpPr>
              <p:sp>
                <p:nvSpPr>
                  <p:cNvPr id="2921" name="Google Shape;2921;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22" name="Google Shape;2922;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23" name="Google Shape;2923;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24" name="Google Shape;2924;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25" name="Google Shape;2925;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26" name="Google Shape;2926;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27" name="Google Shape;2927;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28" name="Google Shape;2928;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29" name="Google Shape;2929;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930" name="Google Shape;2930;p8"/>
                <p:cNvGrpSpPr/>
                <p:nvPr/>
              </p:nvGrpSpPr>
              <p:grpSpPr>
                <a:xfrm rot="7867532">
                  <a:off x="8770486" y="3127218"/>
                  <a:ext cx="1272205" cy="483655"/>
                  <a:chOff x="9698182" y="2542314"/>
                  <a:chExt cx="1272205" cy="483655"/>
                </a:xfrm>
              </p:grpSpPr>
              <p:sp>
                <p:nvSpPr>
                  <p:cNvPr id="2931" name="Google Shape;2931;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32" name="Google Shape;2932;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33" name="Google Shape;2933;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34" name="Google Shape;2934;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35" name="Google Shape;2935;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36" name="Google Shape;2936;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37" name="Google Shape;2937;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38" name="Google Shape;2938;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39" name="Google Shape;2939;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940" name="Google Shape;2940;p8"/>
                <p:cNvGrpSpPr/>
                <p:nvPr/>
              </p:nvGrpSpPr>
              <p:grpSpPr>
                <a:xfrm rot="5400000">
                  <a:off x="9167725" y="3276655"/>
                  <a:ext cx="1272205" cy="483655"/>
                  <a:chOff x="9698182" y="2542314"/>
                  <a:chExt cx="1272205" cy="483655"/>
                </a:xfrm>
              </p:grpSpPr>
              <p:sp>
                <p:nvSpPr>
                  <p:cNvPr id="2941" name="Google Shape;2941;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42" name="Google Shape;2942;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43" name="Google Shape;2943;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44" name="Google Shape;2944;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45" name="Google Shape;2945;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46" name="Google Shape;2946;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47" name="Google Shape;2947;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48" name="Google Shape;2948;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49" name="Google Shape;2949;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950" name="Google Shape;2950;p8"/>
                <p:cNvGrpSpPr/>
                <p:nvPr/>
              </p:nvGrpSpPr>
              <p:grpSpPr>
                <a:xfrm rot="2418912">
                  <a:off x="9715223" y="3112328"/>
                  <a:ext cx="1272205" cy="483655"/>
                  <a:chOff x="9698182" y="2542314"/>
                  <a:chExt cx="1272205" cy="483655"/>
                </a:xfrm>
              </p:grpSpPr>
              <p:sp>
                <p:nvSpPr>
                  <p:cNvPr id="2951" name="Google Shape;2951;p8"/>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52" name="Google Shape;2952;p8"/>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53" name="Google Shape;2953;p8"/>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54" name="Google Shape;2954;p8"/>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55" name="Google Shape;2955;p8"/>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56" name="Google Shape;2956;p8"/>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57" name="Google Shape;2957;p8"/>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58" name="Google Shape;2958;p8"/>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59" name="Google Shape;2959;p8"/>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sp>
            <p:nvSpPr>
              <p:cNvPr id="2960" name="Google Shape;2960;p8"/>
              <p:cNvSpPr/>
              <p:nvPr/>
            </p:nvSpPr>
            <p:spPr>
              <a:xfrm>
                <a:off x="9354376" y="2676267"/>
                <a:ext cx="288000" cy="288000"/>
              </a:xfrm>
              <a:prstGeom prst="ellipse">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80_Dandelion_Template_SlidesMania_6">
  <p:cSld name="0080_Dandelion_Template_SlidesMania_6">
    <p:spTree>
      <p:nvGrpSpPr>
        <p:cNvPr id="2961" name="Shape 2961"/>
        <p:cNvGrpSpPr/>
        <p:nvPr/>
      </p:nvGrpSpPr>
      <p:grpSpPr>
        <a:xfrm>
          <a:off x="0" y="0"/>
          <a:ext cx="0" cy="0"/>
          <a:chOff x="0" y="0"/>
          <a:chExt cx="0" cy="0"/>
        </a:xfrm>
      </p:grpSpPr>
      <p:sp>
        <p:nvSpPr>
          <p:cNvPr id="2962" name="Google Shape;2962;p9"/>
          <p:cNvSpPr txBox="1"/>
          <p:nvPr>
            <p:ph idx="1" type="body"/>
          </p:nvPr>
        </p:nvSpPr>
        <p:spPr>
          <a:xfrm>
            <a:off x="9374916" y="451933"/>
            <a:ext cx="215330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lvl1pPr indent="-482600" lvl="0" marL="457200" marR="0" rtl="0" algn="r">
              <a:lnSpc>
                <a:spcPct val="90000"/>
              </a:lnSpc>
              <a:spcBef>
                <a:spcPts val="1000"/>
              </a:spcBef>
              <a:spcAft>
                <a:spcPts val="0"/>
              </a:spcAft>
              <a:buClr>
                <a:schemeClr val="lt1"/>
              </a:buClr>
              <a:buSzPts val="4000"/>
              <a:buFont typeface="Arial"/>
              <a:buChar char="•"/>
              <a:defRPr b="1" i="0" sz="4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2963" name="Google Shape;2963;p9"/>
          <p:cNvSpPr txBox="1"/>
          <p:nvPr>
            <p:ph idx="2" type="body"/>
          </p:nvPr>
        </p:nvSpPr>
        <p:spPr>
          <a:xfrm>
            <a:off x="6318832" y="1865421"/>
            <a:ext cx="2701993" cy="4393346"/>
          </a:xfrm>
          <a:prstGeom prst="rect">
            <a:avLst/>
          </a:prstGeom>
          <a:noFill/>
          <a:ln>
            <a:noFill/>
          </a:ln>
        </p:spPr>
        <p:txBody>
          <a:bodyPr anchorCtr="0" anchor="ctr" bIns="45700" lIns="91425" spcFirstLastPara="1" rIns="91425" wrap="square" tIns="45700">
            <a:noAutofit/>
          </a:bodyPr>
          <a:lstStyle>
            <a:lvl1pPr indent="-355600" lvl="0" marL="457200" marR="0" rtl="0" algn="l">
              <a:lnSpc>
                <a:spcPct val="90000"/>
              </a:lnSpc>
              <a:spcBef>
                <a:spcPts val="1000"/>
              </a:spcBef>
              <a:spcAft>
                <a:spcPts val="0"/>
              </a:spcAft>
              <a:buClr>
                <a:schemeClr val="lt1"/>
              </a:buClr>
              <a:buSzPts val="2000"/>
              <a:buFont typeface="Arial"/>
              <a:buChar char="•"/>
              <a:defRPr b="0" i="0" sz="2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2964" name="Google Shape;2964;p9"/>
          <p:cNvSpPr txBox="1"/>
          <p:nvPr>
            <p:ph idx="3" type="body"/>
          </p:nvPr>
        </p:nvSpPr>
        <p:spPr>
          <a:xfrm>
            <a:off x="3262749" y="1865421"/>
            <a:ext cx="2701993" cy="4393346"/>
          </a:xfrm>
          <a:prstGeom prst="rect">
            <a:avLst/>
          </a:prstGeom>
          <a:noFill/>
          <a:ln>
            <a:noFill/>
          </a:ln>
        </p:spPr>
        <p:txBody>
          <a:bodyPr anchorCtr="0" anchor="ctr" bIns="45700" lIns="91425" spcFirstLastPara="1" rIns="91425" wrap="square" tIns="45700">
            <a:noAutofit/>
          </a:bodyPr>
          <a:lstStyle>
            <a:lvl1pPr indent="-355600" lvl="0" marL="457200" marR="0" rtl="0" algn="l">
              <a:lnSpc>
                <a:spcPct val="90000"/>
              </a:lnSpc>
              <a:spcBef>
                <a:spcPts val="1000"/>
              </a:spcBef>
              <a:spcAft>
                <a:spcPts val="0"/>
              </a:spcAft>
              <a:buClr>
                <a:schemeClr val="lt1"/>
              </a:buClr>
              <a:buSzPts val="2000"/>
              <a:buFont typeface="Arial"/>
              <a:buChar char="•"/>
              <a:defRPr b="0" i="0" sz="2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2965" name="Google Shape;2965;p9"/>
          <p:cNvSpPr txBox="1"/>
          <p:nvPr>
            <p:ph idx="4" type="body"/>
          </p:nvPr>
        </p:nvSpPr>
        <p:spPr>
          <a:xfrm>
            <a:off x="206666" y="1865421"/>
            <a:ext cx="2701993" cy="4393346"/>
          </a:xfrm>
          <a:prstGeom prst="rect">
            <a:avLst/>
          </a:prstGeom>
          <a:noFill/>
          <a:ln>
            <a:noFill/>
          </a:ln>
        </p:spPr>
        <p:txBody>
          <a:bodyPr anchorCtr="0" anchor="ctr" bIns="45700" lIns="91425" spcFirstLastPara="1" rIns="91425" wrap="square" tIns="45700">
            <a:noAutofit/>
          </a:bodyPr>
          <a:lstStyle>
            <a:lvl1pPr indent="-355600" lvl="0" marL="457200" marR="0" rtl="0" algn="l">
              <a:lnSpc>
                <a:spcPct val="90000"/>
              </a:lnSpc>
              <a:spcBef>
                <a:spcPts val="1000"/>
              </a:spcBef>
              <a:spcAft>
                <a:spcPts val="0"/>
              </a:spcAft>
              <a:buClr>
                <a:schemeClr val="lt1"/>
              </a:buClr>
              <a:buSzPts val="2000"/>
              <a:buFont typeface="Arial"/>
              <a:buChar char="•"/>
              <a:defRPr b="0" i="0" sz="2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grpSp>
        <p:nvGrpSpPr>
          <p:cNvPr id="2966" name="Google Shape;2966;p9"/>
          <p:cNvGrpSpPr/>
          <p:nvPr/>
        </p:nvGrpSpPr>
        <p:grpSpPr>
          <a:xfrm>
            <a:off x="-1" y="0"/>
            <a:ext cx="9679709" cy="6557821"/>
            <a:chOff x="0" y="0"/>
            <a:chExt cx="7652326" cy="6557821"/>
          </a:xfrm>
        </p:grpSpPr>
        <p:cxnSp>
          <p:nvCxnSpPr>
            <p:cNvPr id="2967" name="Google Shape;2967;p9"/>
            <p:cNvCxnSpPr/>
            <p:nvPr/>
          </p:nvCxnSpPr>
          <p:spPr>
            <a:xfrm flipH="1" rot="10800000">
              <a:off x="0" y="6557820"/>
              <a:ext cx="7647709" cy="1"/>
            </a:xfrm>
            <a:prstGeom prst="straightConnector1">
              <a:avLst/>
            </a:prstGeom>
            <a:noFill/>
            <a:ln cap="flat" cmpd="sng" w="12700">
              <a:solidFill>
                <a:schemeClr val="lt1"/>
              </a:solidFill>
              <a:prstDash val="solid"/>
              <a:miter lim="800000"/>
              <a:headEnd len="sm" w="sm" type="none"/>
              <a:tailEnd len="sm" w="sm" type="none"/>
            </a:ln>
          </p:spPr>
        </p:cxnSp>
        <p:cxnSp>
          <p:nvCxnSpPr>
            <p:cNvPr id="2968" name="Google Shape;2968;p9"/>
            <p:cNvCxnSpPr/>
            <p:nvPr/>
          </p:nvCxnSpPr>
          <p:spPr>
            <a:xfrm rot="10800000">
              <a:off x="7652326" y="0"/>
              <a:ext cx="0" cy="6557820"/>
            </a:xfrm>
            <a:prstGeom prst="straightConnector1">
              <a:avLst/>
            </a:prstGeom>
            <a:noFill/>
            <a:ln cap="flat" cmpd="sng" w="12700">
              <a:solidFill>
                <a:schemeClr val="lt1"/>
              </a:solidFill>
              <a:prstDash val="solid"/>
              <a:miter lim="800000"/>
              <a:headEnd len="sm" w="sm" type="none"/>
              <a:tailEnd len="sm" w="sm" type="none"/>
            </a:ln>
          </p:spPr>
        </p:cxnSp>
      </p:grpSp>
      <p:grpSp>
        <p:nvGrpSpPr>
          <p:cNvPr id="2969" name="Google Shape;2969;p9"/>
          <p:cNvGrpSpPr/>
          <p:nvPr/>
        </p:nvGrpSpPr>
        <p:grpSpPr>
          <a:xfrm rot="5400000">
            <a:off x="-1235483" y="-1621680"/>
            <a:ext cx="3055055" cy="5635704"/>
            <a:chOff x="7984364" y="1305866"/>
            <a:chExt cx="3055055" cy="5635704"/>
          </a:xfrm>
        </p:grpSpPr>
        <p:grpSp>
          <p:nvGrpSpPr>
            <p:cNvPr id="2970" name="Google Shape;2970;p9"/>
            <p:cNvGrpSpPr/>
            <p:nvPr/>
          </p:nvGrpSpPr>
          <p:grpSpPr>
            <a:xfrm flipH="1" rot="-2096789">
              <a:off x="8419042" y="1733273"/>
              <a:ext cx="2185699" cy="2205726"/>
              <a:chOff x="8594577" y="1603211"/>
              <a:chExt cx="2528209" cy="2551374"/>
            </a:xfrm>
          </p:grpSpPr>
          <p:grpSp>
            <p:nvGrpSpPr>
              <p:cNvPr id="2971" name="Google Shape;2971;p9"/>
              <p:cNvGrpSpPr/>
              <p:nvPr/>
            </p:nvGrpSpPr>
            <p:grpSpPr>
              <a:xfrm>
                <a:off x="9850582" y="2694714"/>
                <a:ext cx="1272205" cy="483655"/>
                <a:chOff x="9698182" y="2542314"/>
                <a:chExt cx="1272205" cy="483655"/>
              </a:xfrm>
            </p:grpSpPr>
            <p:sp>
              <p:nvSpPr>
                <p:cNvPr id="2972" name="Google Shape;2972;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73" name="Google Shape;2973;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74" name="Google Shape;2974;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75" name="Google Shape;2975;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76" name="Google Shape;2976;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77" name="Google Shape;2977;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78" name="Google Shape;2978;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79" name="Google Shape;2979;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80" name="Google Shape;2980;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981" name="Google Shape;2981;p9"/>
              <p:cNvGrpSpPr/>
              <p:nvPr/>
            </p:nvGrpSpPr>
            <p:grpSpPr>
              <a:xfrm rot="-2509358">
                <a:off x="9694455" y="2250360"/>
                <a:ext cx="1272205" cy="483655"/>
                <a:chOff x="9698182" y="2542314"/>
                <a:chExt cx="1272205" cy="483655"/>
              </a:xfrm>
            </p:grpSpPr>
            <p:sp>
              <p:nvSpPr>
                <p:cNvPr id="2982" name="Google Shape;2982;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83" name="Google Shape;2983;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84" name="Google Shape;2984;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85" name="Google Shape;2985;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86" name="Google Shape;2986;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87" name="Google Shape;2987;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88" name="Google Shape;2988;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89" name="Google Shape;2989;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90" name="Google Shape;2990;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2991" name="Google Shape;2991;p9"/>
              <p:cNvGrpSpPr/>
              <p:nvPr/>
            </p:nvGrpSpPr>
            <p:grpSpPr>
              <a:xfrm rot="-5846818">
                <a:off x="9151332" y="2023463"/>
                <a:ext cx="1272205" cy="483655"/>
                <a:chOff x="9698182" y="2542314"/>
                <a:chExt cx="1272205" cy="483655"/>
              </a:xfrm>
            </p:grpSpPr>
            <p:sp>
              <p:nvSpPr>
                <p:cNvPr id="2992" name="Google Shape;2992;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93" name="Google Shape;2993;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94" name="Google Shape;2994;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95" name="Google Shape;2995;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96" name="Google Shape;2996;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97" name="Google Shape;2997;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98" name="Google Shape;2998;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2999" name="Google Shape;2999;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00" name="Google Shape;3000;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001" name="Google Shape;3001;p9"/>
              <p:cNvGrpSpPr/>
              <p:nvPr/>
            </p:nvGrpSpPr>
            <p:grpSpPr>
              <a:xfrm rot="-8205054">
                <a:off x="8770297" y="2204521"/>
                <a:ext cx="1272205" cy="483655"/>
                <a:chOff x="9698182" y="2542314"/>
                <a:chExt cx="1272205" cy="483655"/>
              </a:xfrm>
            </p:grpSpPr>
            <p:sp>
              <p:nvSpPr>
                <p:cNvPr id="3002" name="Google Shape;3002;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03" name="Google Shape;3003;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04" name="Google Shape;3004;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05" name="Google Shape;3005;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06" name="Google Shape;3006;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07" name="Google Shape;3007;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08" name="Google Shape;3008;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09" name="Google Shape;3009;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10" name="Google Shape;3010;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011" name="Google Shape;3011;p9"/>
              <p:cNvGrpSpPr/>
              <p:nvPr/>
            </p:nvGrpSpPr>
            <p:grpSpPr>
              <a:xfrm rot="-10643680">
                <a:off x="8604912" y="2609825"/>
                <a:ext cx="1272205" cy="483655"/>
                <a:chOff x="9698182" y="2542314"/>
                <a:chExt cx="1272205" cy="483655"/>
              </a:xfrm>
            </p:grpSpPr>
            <p:sp>
              <p:nvSpPr>
                <p:cNvPr id="3012" name="Google Shape;3012;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13" name="Google Shape;3013;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14" name="Google Shape;3014;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15" name="Google Shape;3015;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16" name="Google Shape;3016;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17" name="Google Shape;3017;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18" name="Google Shape;3018;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19" name="Google Shape;3019;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20" name="Google Shape;3020;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021" name="Google Shape;3021;p9"/>
              <p:cNvGrpSpPr/>
              <p:nvPr/>
            </p:nvGrpSpPr>
            <p:grpSpPr>
              <a:xfrm rot="7867532">
                <a:off x="8770486" y="3127218"/>
                <a:ext cx="1272205" cy="483655"/>
                <a:chOff x="9698182" y="2542314"/>
                <a:chExt cx="1272205" cy="483655"/>
              </a:xfrm>
            </p:grpSpPr>
            <p:sp>
              <p:nvSpPr>
                <p:cNvPr id="3022" name="Google Shape;3022;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23" name="Google Shape;3023;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24" name="Google Shape;3024;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25" name="Google Shape;3025;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26" name="Google Shape;3026;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27" name="Google Shape;3027;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28" name="Google Shape;3028;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29" name="Google Shape;3029;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30" name="Google Shape;3030;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031" name="Google Shape;3031;p9"/>
              <p:cNvGrpSpPr/>
              <p:nvPr/>
            </p:nvGrpSpPr>
            <p:grpSpPr>
              <a:xfrm rot="5400000">
                <a:off x="9167725" y="3276655"/>
                <a:ext cx="1272205" cy="483655"/>
                <a:chOff x="9698182" y="2542314"/>
                <a:chExt cx="1272205" cy="483655"/>
              </a:xfrm>
            </p:grpSpPr>
            <p:sp>
              <p:nvSpPr>
                <p:cNvPr id="3032" name="Google Shape;3032;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33" name="Google Shape;3033;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34" name="Google Shape;3034;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35" name="Google Shape;3035;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36" name="Google Shape;3036;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37" name="Google Shape;3037;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38" name="Google Shape;3038;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39" name="Google Shape;3039;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40" name="Google Shape;3040;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041" name="Google Shape;3041;p9"/>
              <p:cNvGrpSpPr/>
              <p:nvPr/>
            </p:nvGrpSpPr>
            <p:grpSpPr>
              <a:xfrm rot="2418912">
                <a:off x="9715223" y="3112328"/>
                <a:ext cx="1272205" cy="483655"/>
                <a:chOff x="9698182" y="2542314"/>
                <a:chExt cx="1272205" cy="483655"/>
              </a:xfrm>
            </p:grpSpPr>
            <p:sp>
              <p:nvSpPr>
                <p:cNvPr id="3042" name="Google Shape;3042;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43" name="Google Shape;3043;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44" name="Google Shape;3044;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45" name="Google Shape;3045;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46" name="Google Shape;3046;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47" name="Google Shape;3047;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48" name="Google Shape;3048;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49" name="Google Shape;3049;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50" name="Google Shape;3050;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3051" name="Google Shape;3051;p9"/>
            <p:cNvGrpSpPr/>
            <p:nvPr/>
          </p:nvGrpSpPr>
          <p:grpSpPr>
            <a:xfrm flipH="1" rot="1470009">
              <a:off x="8368492" y="1659764"/>
              <a:ext cx="2185699" cy="2205726"/>
              <a:chOff x="8594577" y="1603211"/>
              <a:chExt cx="2528209" cy="2551374"/>
            </a:xfrm>
          </p:grpSpPr>
          <p:grpSp>
            <p:nvGrpSpPr>
              <p:cNvPr id="3052" name="Google Shape;3052;p9"/>
              <p:cNvGrpSpPr/>
              <p:nvPr/>
            </p:nvGrpSpPr>
            <p:grpSpPr>
              <a:xfrm>
                <a:off x="9850582" y="2694714"/>
                <a:ext cx="1272205" cy="483655"/>
                <a:chOff x="9698182" y="2542314"/>
                <a:chExt cx="1272205" cy="483655"/>
              </a:xfrm>
            </p:grpSpPr>
            <p:sp>
              <p:nvSpPr>
                <p:cNvPr id="3053" name="Google Shape;3053;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54" name="Google Shape;3054;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55" name="Google Shape;3055;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56" name="Google Shape;3056;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57" name="Google Shape;3057;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58" name="Google Shape;3058;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59" name="Google Shape;3059;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60" name="Google Shape;3060;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61" name="Google Shape;3061;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062" name="Google Shape;3062;p9"/>
              <p:cNvGrpSpPr/>
              <p:nvPr/>
            </p:nvGrpSpPr>
            <p:grpSpPr>
              <a:xfrm rot="-2509358">
                <a:off x="9694455" y="2250360"/>
                <a:ext cx="1272205" cy="483655"/>
                <a:chOff x="9698182" y="2542314"/>
                <a:chExt cx="1272205" cy="483655"/>
              </a:xfrm>
            </p:grpSpPr>
            <p:sp>
              <p:nvSpPr>
                <p:cNvPr id="3063" name="Google Shape;3063;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64" name="Google Shape;3064;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65" name="Google Shape;3065;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66" name="Google Shape;3066;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67" name="Google Shape;3067;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68" name="Google Shape;3068;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69" name="Google Shape;3069;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70" name="Google Shape;3070;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71" name="Google Shape;3071;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072" name="Google Shape;3072;p9"/>
              <p:cNvGrpSpPr/>
              <p:nvPr/>
            </p:nvGrpSpPr>
            <p:grpSpPr>
              <a:xfrm rot="-5846818">
                <a:off x="9151332" y="2023463"/>
                <a:ext cx="1272205" cy="483655"/>
                <a:chOff x="9698182" y="2542314"/>
                <a:chExt cx="1272205" cy="483655"/>
              </a:xfrm>
            </p:grpSpPr>
            <p:sp>
              <p:nvSpPr>
                <p:cNvPr id="3073" name="Google Shape;3073;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74" name="Google Shape;3074;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75" name="Google Shape;3075;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76" name="Google Shape;3076;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77" name="Google Shape;3077;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78" name="Google Shape;3078;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79" name="Google Shape;3079;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80" name="Google Shape;3080;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81" name="Google Shape;3081;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082" name="Google Shape;3082;p9"/>
              <p:cNvGrpSpPr/>
              <p:nvPr/>
            </p:nvGrpSpPr>
            <p:grpSpPr>
              <a:xfrm rot="-8205054">
                <a:off x="8770297" y="2204521"/>
                <a:ext cx="1272205" cy="483655"/>
                <a:chOff x="9698182" y="2542314"/>
                <a:chExt cx="1272205" cy="483655"/>
              </a:xfrm>
            </p:grpSpPr>
            <p:sp>
              <p:nvSpPr>
                <p:cNvPr id="3083" name="Google Shape;3083;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84" name="Google Shape;3084;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85" name="Google Shape;3085;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86" name="Google Shape;3086;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87" name="Google Shape;3087;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88" name="Google Shape;3088;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89" name="Google Shape;3089;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90" name="Google Shape;3090;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91" name="Google Shape;3091;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092" name="Google Shape;3092;p9"/>
              <p:cNvGrpSpPr/>
              <p:nvPr/>
            </p:nvGrpSpPr>
            <p:grpSpPr>
              <a:xfrm rot="-10643680">
                <a:off x="8604912" y="2609825"/>
                <a:ext cx="1272205" cy="483655"/>
                <a:chOff x="9698182" y="2542314"/>
                <a:chExt cx="1272205" cy="483655"/>
              </a:xfrm>
            </p:grpSpPr>
            <p:sp>
              <p:nvSpPr>
                <p:cNvPr id="3093" name="Google Shape;3093;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94" name="Google Shape;3094;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95" name="Google Shape;3095;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96" name="Google Shape;3096;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97" name="Google Shape;3097;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98" name="Google Shape;3098;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099" name="Google Shape;3099;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00" name="Google Shape;3100;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01" name="Google Shape;3101;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102" name="Google Shape;3102;p9"/>
              <p:cNvGrpSpPr/>
              <p:nvPr/>
            </p:nvGrpSpPr>
            <p:grpSpPr>
              <a:xfrm rot="7867532">
                <a:off x="8770486" y="3127218"/>
                <a:ext cx="1272205" cy="483655"/>
                <a:chOff x="9698182" y="2542314"/>
                <a:chExt cx="1272205" cy="483655"/>
              </a:xfrm>
            </p:grpSpPr>
            <p:sp>
              <p:nvSpPr>
                <p:cNvPr id="3103" name="Google Shape;3103;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04" name="Google Shape;3104;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05" name="Google Shape;3105;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06" name="Google Shape;3106;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07" name="Google Shape;3107;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08" name="Google Shape;3108;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09" name="Google Shape;3109;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10" name="Google Shape;3110;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11" name="Google Shape;3111;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112" name="Google Shape;3112;p9"/>
              <p:cNvGrpSpPr/>
              <p:nvPr/>
            </p:nvGrpSpPr>
            <p:grpSpPr>
              <a:xfrm rot="5400000">
                <a:off x="9167725" y="3276655"/>
                <a:ext cx="1272205" cy="483655"/>
                <a:chOff x="9698182" y="2542314"/>
                <a:chExt cx="1272205" cy="483655"/>
              </a:xfrm>
            </p:grpSpPr>
            <p:sp>
              <p:nvSpPr>
                <p:cNvPr id="3113" name="Google Shape;3113;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14" name="Google Shape;3114;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15" name="Google Shape;3115;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16" name="Google Shape;3116;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17" name="Google Shape;3117;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18" name="Google Shape;3118;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19" name="Google Shape;3119;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20" name="Google Shape;3120;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21" name="Google Shape;3121;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122" name="Google Shape;3122;p9"/>
              <p:cNvGrpSpPr/>
              <p:nvPr/>
            </p:nvGrpSpPr>
            <p:grpSpPr>
              <a:xfrm rot="2418912">
                <a:off x="9715223" y="3112328"/>
                <a:ext cx="1272205" cy="483655"/>
                <a:chOff x="9698182" y="2542314"/>
                <a:chExt cx="1272205" cy="483655"/>
              </a:xfrm>
            </p:grpSpPr>
            <p:sp>
              <p:nvSpPr>
                <p:cNvPr id="3123" name="Google Shape;3123;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24" name="Google Shape;3124;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25" name="Google Shape;3125;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26" name="Google Shape;3126;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27" name="Google Shape;3127;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28" name="Google Shape;3128;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29" name="Google Shape;3129;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30" name="Google Shape;3130;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31" name="Google Shape;3131;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3132" name="Google Shape;3132;p9"/>
            <p:cNvGrpSpPr/>
            <p:nvPr/>
          </p:nvGrpSpPr>
          <p:grpSpPr>
            <a:xfrm>
              <a:off x="8306287" y="1559504"/>
              <a:ext cx="2378738" cy="5382066"/>
              <a:chOff x="8306287" y="1559504"/>
              <a:chExt cx="2378738" cy="5382066"/>
            </a:xfrm>
          </p:grpSpPr>
          <p:sp>
            <p:nvSpPr>
              <p:cNvPr id="3133" name="Google Shape;3133;p9"/>
              <p:cNvSpPr/>
              <p:nvPr/>
            </p:nvSpPr>
            <p:spPr>
              <a:xfrm>
                <a:off x="9497497" y="2861129"/>
                <a:ext cx="502592" cy="4080441"/>
              </a:xfrm>
              <a:custGeom>
                <a:rect b="b" l="l" r="r" t="t"/>
                <a:pathLst>
                  <a:path extrusionOk="0" h="2974109" w="502592">
                    <a:moveTo>
                      <a:pt x="0" y="0"/>
                    </a:moveTo>
                    <a:cubicBezTo>
                      <a:pt x="230139" y="394085"/>
                      <a:pt x="460278" y="788170"/>
                      <a:pt x="498763" y="1283855"/>
                    </a:cubicBezTo>
                    <a:cubicBezTo>
                      <a:pt x="537248" y="1779540"/>
                      <a:pt x="274012" y="2663152"/>
                      <a:pt x="230909" y="2974109"/>
                    </a:cubicBezTo>
                  </a:path>
                </a:pathLst>
              </a:custGeom>
              <a:noFill/>
              <a:ln cap="flat" cmpd="sng" w="47625">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nvGrpSpPr>
              <p:cNvPr id="3134" name="Google Shape;3134;p9"/>
              <p:cNvGrpSpPr/>
              <p:nvPr/>
            </p:nvGrpSpPr>
            <p:grpSpPr>
              <a:xfrm rot="-858510">
                <a:off x="9524478" y="2545895"/>
                <a:ext cx="1125142" cy="427746"/>
                <a:chOff x="9698182" y="2542314"/>
                <a:chExt cx="1272205" cy="483655"/>
              </a:xfrm>
            </p:grpSpPr>
            <p:sp>
              <p:nvSpPr>
                <p:cNvPr id="3135" name="Google Shape;3135;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36" name="Google Shape;3136;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37" name="Google Shape;3137;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38" name="Google Shape;3138;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39" name="Google Shape;3139;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40" name="Google Shape;3140;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41" name="Google Shape;3141;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42" name="Google Shape;3142;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43" name="Google Shape;3143;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144" name="Google Shape;3144;p9"/>
              <p:cNvGrpSpPr/>
              <p:nvPr/>
            </p:nvGrpSpPr>
            <p:grpSpPr>
              <a:xfrm rot="-2509358">
                <a:off x="9341369" y="2206653"/>
                <a:ext cx="1272205" cy="483655"/>
                <a:chOff x="9698182" y="2542314"/>
                <a:chExt cx="1272205" cy="483655"/>
              </a:xfrm>
            </p:grpSpPr>
            <p:sp>
              <p:nvSpPr>
                <p:cNvPr id="3145" name="Google Shape;3145;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46" name="Google Shape;3146;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47" name="Google Shape;3147;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48" name="Google Shape;3148;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49" name="Google Shape;3149;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50" name="Google Shape;3150;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51" name="Google Shape;3151;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52" name="Google Shape;3152;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53" name="Google Shape;3153;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154" name="Google Shape;3154;p9"/>
              <p:cNvGrpSpPr/>
              <p:nvPr/>
            </p:nvGrpSpPr>
            <p:grpSpPr>
              <a:xfrm rot="-5846818">
                <a:off x="8798247" y="1979756"/>
                <a:ext cx="1272205" cy="483655"/>
                <a:chOff x="9698182" y="2542314"/>
                <a:chExt cx="1272205" cy="483655"/>
              </a:xfrm>
            </p:grpSpPr>
            <p:sp>
              <p:nvSpPr>
                <p:cNvPr id="3155" name="Google Shape;3155;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56" name="Google Shape;3156;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57" name="Google Shape;3157;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58" name="Google Shape;3158;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59" name="Google Shape;3159;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60" name="Google Shape;3160;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61" name="Google Shape;3161;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62" name="Google Shape;3162;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63" name="Google Shape;3163;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164" name="Google Shape;3164;p9"/>
              <p:cNvGrpSpPr/>
              <p:nvPr/>
            </p:nvGrpSpPr>
            <p:grpSpPr>
              <a:xfrm rot="-8205054">
                <a:off x="8495867" y="2190310"/>
                <a:ext cx="1272205" cy="483655"/>
                <a:chOff x="9698182" y="2542314"/>
                <a:chExt cx="1272205" cy="483655"/>
              </a:xfrm>
            </p:grpSpPr>
            <p:sp>
              <p:nvSpPr>
                <p:cNvPr id="3165" name="Google Shape;3165;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66" name="Google Shape;3166;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67" name="Google Shape;3167;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68" name="Google Shape;3168;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69" name="Google Shape;3169;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70" name="Google Shape;3170;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71" name="Google Shape;3171;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72" name="Google Shape;3172;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73" name="Google Shape;3173;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174" name="Google Shape;3174;p9"/>
              <p:cNvGrpSpPr/>
              <p:nvPr/>
            </p:nvGrpSpPr>
            <p:grpSpPr>
              <a:xfrm rot="-10643680">
                <a:off x="8316104" y="2567606"/>
                <a:ext cx="1208443" cy="459415"/>
                <a:chOff x="9698182" y="2542314"/>
                <a:chExt cx="1272205" cy="483655"/>
              </a:xfrm>
            </p:grpSpPr>
            <p:sp>
              <p:nvSpPr>
                <p:cNvPr id="3175" name="Google Shape;3175;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76" name="Google Shape;3176;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77" name="Google Shape;3177;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78" name="Google Shape;3178;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79" name="Google Shape;3179;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80" name="Google Shape;3180;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81" name="Google Shape;3181;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82" name="Google Shape;3182;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83" name="Google Shape;3183;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184" name="Google Shape;3184;p9"/>
              <p:cNvGrpSpPr/>
              <p:nvPr/>
            </p:nvGrpSpPr>
            <p:grpSpPr>
              <a:xfrm rot="7867532">
                <a:off x="8515722" y="3034351"/>
                <a:ext cx="1272205" cy="483655"/>
                <a:chOff x="9698182" y="2542314"/>
                <a:chExt cx="1272205" cy="483655"/>
              </a:xfrm>
            </p:grpSpPr>
            <p:sp>
              <p:nvSpPr>
                <p:cNvPr id="3185" name="Google Shape;3185;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86" name="Google Shape;3186;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87" name="Google Shape;3187;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88" name="Google Shape;3188;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89" name="Google Shape;3189;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90" name="Google Shape;3190;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91" name="Google Shape;3191;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92" name="Google Shape;3192;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93" name="Google Shape;3193;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194" name="Google Shape;3194;p9"/>
              <p:cNvGrpSpPr/>
              <p:nvPr/>
            </p:nvGrpSpPr>
            <p:grpSpPr>
              <a:xfrm rot="5400000">
                <a:off x="8832325" y="3156295"/>
                <a:ext cx="1215215" cy="461989"/>
                <a:chOff x="9698182" y="2542314"/>
                <a:chExt cx="1272205" cy="483655"/>
              </a:xfrm>
            </p:grpSpPr>
            <p:sp>
              <p:nvSpPr>
                <p:cNvPr id="3195" name="Google Shape;3195;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96" name="Google Shape;3196;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97" name="Google Shape;3197;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98" name="Google Shape;3198;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199" name="Google Shape;3199;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00" name="Google Shape;3200;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01" name="Google Shape;3201;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02" name="Google Shape;3202;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03" name="Google Shape;3203;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204" name="Google Shape;3204;p9"/>
              <p:cNvGrpSpPr/>
              <p:nvPr/>
            </p:nvGrpSpPr>
            <p:grpSpPr>
              <a:xfrm rot="2418912">
                <a:off x="9245483" y="2931442"/>
                <a:ext cx="1272205" cy="483655"/>
                <a:chOff x="9698182" y="2542314"/>
                <a:chExt cx="1272205" cy="483655"/>
              </a:xfrm>
            </p:grpSpPr>
            <p:sp>
              <p:nvSpPr>
                <p:cNvPr id="3205" name="Google Shape;3205;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06" name="Google Shape;3206;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07" name="Google Shape;3207;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08" name="Google Shape;3208;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09" name="Google Shape;3209;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10" name="Google Shape;3210;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11" name="Google Shape;3211;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12" name="Google Shape;3212;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13" name="Google Shape;3213;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214" name="Google Shape;3214;p9"/>
              <p:cNvGrpSpPr/>
              <p:nvPr/>
            </p:nvGrpSpPr>
            <p:grpSpPr>
              <a:xfrm flipH="1" rot="-1373986">
                <a:off x="8653224" y="1990700"/>
                <a:ext cx="1651914" cy="1667050"/>
                <a:chOff x="8594577" y="1603211"/>
                <a:chExt cx="2528209" cy="2551374"/>
              </a:xfrm>
            </p:grpSpPr>
            <p:grpSp>
              <p:nvGrpSpPr>
                <p:cNvPr id="3215" name="Google Shape;3215;p9"/>
                <p:cNvGrpSpPr/>
                <p:nvPr/>
              </p:nvGrpSpPr>
              <p:grpSpPr>
                <a:xfrm>
                  <a:off x="9850582" y="2694714"/>
                  <a:ext cx="1272205" cy="483655"/>
                  <a:chOff x="9698182" y="2542314"/>
                  <a:chExt cx="1272205" cy="483655"/>
                </a:xfrm>
              </p:grpSpPr>
              <p:sp>
                <p:nvSpPr>
                  <p:cNvPr id="3216" name="Google Shape;3216;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17" name="Google Shape;3217;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18" name="Google Shape;3218;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19" name="Google Shape;3219;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20" name="Google Shape;3220;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21" name="Google Shape;3221;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22" name="Google Shape;3222;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23" name="Google Shape;3223;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24" name="Google Shape;3224;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225" name="Google Shape;3225;p9"/>
                <p:cNvGrpSpPr/>
                <p:nvPr/>
              </p:nvGrpSpPr>
              <p:grpSpPr>
                <a:xfrm rot="-2509358">
                  <a:off x="9694455" y="2250360"/>
                  <a:ext cx="1272205" cy="483655"/>
                  <a:chOff x="9698182" y="2542314"/>
                  <a:chExt cx="1272205" cy="483655"/>
                </a:xfrm>
              </p:grpSpPr>
              <p:sp>
                <p:nvSpPr>
                  <p:cNvPr id="3226" name="Google Shape;3226;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27" name="Google Shape;3227;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28" name="Google Shape;3228;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29" name="Google Shape;3229;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30" name="Google Shape;3230;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31" name="Google Shape;3231;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32" name="Google Shape;3232;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33" name="Google Shape;3233;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34" name="Google Shape;3234;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235" name="Google Shape;3235;p9"/>
                <p:cNvGrpSpPr/>
                <p:nvPr/>
              </p:nvGrpSpPr>
              <p:grpSpPr>
                <a:xfrm rot="-5846818">
                  <a:off x="9151332" y="2023463"/>
                  <a:ext cx="1272205" cy="483655"/>
                  <a:chOff x="9698182" y="2542314"/>
                  <a:chExt cx="1272205" cy="483655"/>
                </a:xfrm>
              </p:grpSpPr>
              <p:sp>
                <p:nvSpPr>
                  <p:cNvPr id="3236" name="Google Shape;3236;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37" name="Google Shape;3237;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38" name="Google Shape;3238;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39" name="Google Shape;3239;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40" name="Google Shape;3240;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41" name="Google Shape;3241;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42" name="Google Shape;3242;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43" name="Google Shape;3243;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44" name="Google Shape;3244;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245" name="Google Shape;3245;p9"/>
                <p:cNvGrpSpPr/>
                <p:nvPr/>
              </p:nvGrpSpPr>
              <p:grpSpPr>
                <a:xfrm rot="-8205054">
                  <a:off x="8770297" y="2204521"/>
                  <a:ext cx="1272205" cy="483655"/>
                  <a:chOff x="9698182" y="2542314"/>
                  <a:chExt cx="1272205" cy="483655"/>
                </a:xfrm>
              </p:grpSpPr>
              <p:sp>
                <p:nvSpPr>
                  <p:cNvPr id="3246" name="Google Shape;3246;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47" name="Google Shape;3247;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48" name="Google Shape;3248;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49" name="Google Shape;3249;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50" name="Google Shape;3250;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51" name="Google Shape;3251;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52" name="Google Shape;3252;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53" name="Google Shape;3253;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54" name="Google Shape;3254;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255" name="Google Shape;3255;p9"/>
                <p:cNvGrpSpPr/>
                <p:nvPr/>
              </p:nvGrpSpPr>
              <p:grpSpPr>
                <a:xfrm rot="-10643680">
                  <a:off x="8604912" y="2609825"/>
                  <a:ext cx="1272205" cy="483655"/>
                  <a:chOff x="9698182" y="2542314"/>
                  <a:chExt cx="1272205" cy="483655"/>
                </a:xfrm>
              </p:grpSpPr>
              <p:sp>
                <p:nvSpPr>
                  <p:cNvPr id="3256" name="Google Shape;3256;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57" name="Google Shape;3257;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58" name="Google Shape;3258;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59" name="Google Shape;3259;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60" name="Google Shape;3260;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61" name="Google Shape;3261;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62" name="Google Shape;3262;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63" name="Google Shape;3263;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64" name="Google Shape;3264;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265" name="Google Shape;3265;p9"/>
                <p:cNvGrpSpPr/>
                <p:nvPr/>
              </p:nvGrpSpPr>
              <p:grpSpPr>
                <a:xfrm rot="7867532">
                  <a:off x="8770486" y="3127218"/>
                  <a:ext cx="1272205" cy="483655"/>
                  <a:chOff x="9698182" y="2542314"/>
                  <a:chExt cx="1272205" cy="483655"/>
                </a:xfrm>
              </p:grpSpPr>
              <p:sp>
                <p:nvSpPr>
                  <p:cNvPr id="3266" name="Google Shape;3266;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67" name="Google Shape;3267;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68" name="Google Shape;3268;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69" name="Google Shape;3269;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70" name="Google Shape;3270;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71" name="Google Shape;3271;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72" name="Google Shape;3272;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73" name="Google Shape;3273;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74" name="Google Shape;3274;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275" name="Google Shape;3275;p9"/>
                <p:cNvGrpSpPr/>
                <p:nvPr/>
              </p:nvGrpSpPr>
              <p:grpSpPr>
                <a:xfrm rot="5400000">
                  <a:off x="9167725" y="3276655"/>
                  <a:ext cx="1272205" cy="483655"/>
                  <a:chOff x="9698182" y="2542314"/>
                  <a:chExt cx="1272205" cy="483655"/>
                </a:xfrm>
              </p:grpSpPr>
              <p:sp>
                <p:nvSpPr>
                  <p:cNvPr id="3276" name="Google Shape;3276;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77" name="Google Shape;3277;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78" name="Google Shape;3278;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79" name="Google Shape;3279;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80" name="Google Shape;3280;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81" name="Google Shape;3281;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82" name="Google Shape;3282;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83" name="Google Shape;3283;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84" name="Google Shape;3284;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285" name="Google Shape;3285;p9"/>
                <p:cNvGrpSpPr/>
                <p:nvPr/>
              </p:nvGrpSpPr>
              <p:grpSpPr>
                <a:xfrm rot="2418912">
                  <a:off x="9715223" y="3112328"/>
                  <a:ext cx="1272205" cy="483655"/>
                  <a:chOff x="9698182" y="2542314"/>
                  <a:chExt cx="1272205" cy="483655"/>
                </a:xfrm>
              </p:grpSpPr>
              <p:sp>
                <p:nvSpPr>
                  <p:cNvPr id="3286" name="Google Shape;3286;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87" name="Google Shape;3287;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88" name="Google Shape;3288;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89" name="Google Shape;3289;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90" name="Google Shape;3290;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91" name="Google Shape;3291;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92" name="Google Shape;3292;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93" name="Google Shape;3293;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94" name="Google Shape;3294;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grpSp>
            <p:nvGrpSpPr>
              <p:cNvPr id="3295" name="Google Shape;3295;p9"/>
              <p:cNvGrpSpPr/>
              <p:nvPr/>
            </p:nvGrpSpPr>
            <p:grpSpPr>
              <a:xfrm flipH="1" rot="-2657157">
                <a:off x="8851875" y="2128434"/>
                <a:ext cx="1363214" cy="1375704"/>
                <a:chOff x="8594577" y="1603211"/>
                <a:chExt cx="2528209" cy="2551374"/>
              </a:xfrm>
            </p:grpSpPr>
            <p:grpSp>
              <p:nvGrpSpPr>
                <p:cNvPr id="3296" name="Google Shape;3296;p9"/>
                <p:cNvGrpSpPr/>
                <p:nvPr/>
              </p:nvGrpSpPr>
              <p:grpSpPr>
                <a:xfrm>
                  <a:off x="9850582" y="2694714"/>
                  <a:ext cx="1272205" cy="483655"/>
                  <a:chOff x="9698182" y="2542314"/>
                  <a:chExt cx="1272205" cy="483655"/>
                </a:xfrm>
              </p:grpSpPr>
              <p:sp>
                <p:nvSpPr>
                  <p:cNvPr id="3297" name="Google Shape;3297;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98" name="Google Shape;3298;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299" name="Google Shape;3299;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00" name="Google Shape;3300;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01" name="Google Shape;3301;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02" name="Google Shape;3302;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03" name="Google Shape;3303;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04" name="Google Shape;3304;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05" name="Google Shape;3305;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306" name="Google Shape;3306;p9"/>
                <p:cNvGrpSpPr/>
                <p:nvPr/>
              </p:nvGrpSpPr>
              <p:grpSpPr>
                <a:xfrm rot="-2509358">
                  <a:off x="9694455" y="2250360"/>
                  <a:ext cx="1272205" cy="483655"/>
                  <a:chOff x="9698182" y="2542314"/>
                  <a:chExt cx="1272205" cy="483655"/>
                </a:xfrm>
              </p:grpSpPr>
              <p:sp>
                <p:nvSpPr>
                  <p:cNvPr id="3307" name="Google Shape;3307;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08" name="Google Shape;3308;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09" name="Google Shape;3309;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10" name="Google Shape;3310;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11" name="Google Shape;3311;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12" name="Google Shape;3312;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13" name="Google Shape;3313;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14" name="Google Shape;3314;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15" name="Google Shape;3315;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316" name="Google Shape;3316;p9"/>
                <p:cNvGrpSpPr/>
                <p:nvPr/>
              </p:nvGrpSpPr>
              <p:grpSpPr>
                <a:xfrm rot="-5846818">
                  <a:off x="9151332" y="2023463"/>
                  <a:ext cx="1272205" cy="483655"/>
                  <a:chOff x="9698182" y="2542314"/>
                  <a:chExt cx="1272205" cy="483655"/>
                </a:xfrm>
              </p:grpSpPr>
              <p:sp>
                <p:nvSpPr>
                  <p:cNvPr id="3317" name="Google Shape;3317;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18" name="Google Shape;3318;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19" name="Google Shape;3319;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20" name="Google Shape;3320;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21" name="Google Shape;3321;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22" name="Google Shape;3322;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23" name="Google Shape;3323;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24" name="Google Shape;3324;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25" name="Google Shape;3325;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326" name="Google Shape;3326;p9"/>
                <p:cNvGrpSpPr/>
                <p:nvPr/>
              </p:nvGrpSpPr>
              <p:grpSpPr>
                <a:xfrm rot="-8205054">
                  <a:off x="8770297" y="2204521"/>
                  <a:ext cx="1272205" cy="483655"/>
                  <a:chOff x="9698182" y="2542314"/>
                  <a:chExt cx="1272205" cy="483655"/>
                </a:xfrm>
              </p:grpSpPr>
              <p:sp>
                <p:nvSpPr>
                  <p:cNvPr id="3327" name="Google Shape;3327;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28" name="Google Shape;3328;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29" name="Google Shape;3329;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30" name="Google Shape;3330;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31" name="Google Shape;3331;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32" name="Google Shape;3332;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33" name="Google Shape;3333;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34" name="Google Shape;3334;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35" name="Google Shape;3335;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336" name="Google Shape;3336;p9"/>
                <p:cNvGrpSpPr/>
                <p:nvPr/>
              </p:nvGrpSpPr>
              <p:grpSpPr>
                <a:xfrm rot="-10643680">
                  <a:off x="8604912" y="2609825"/>
                  <a:ext cx="1272205" cy="483655"/>
                  <a:chOff x="9698182" y="2542314"/>
                  <a:chExt cx="1272205" cy="483655"/>
                </a:xfrm>
              </p:grpSpPr>
              <p:sp>
                <p:nvSpPr>
                  <p:cNvPr id="3337" name="Google Shape;3337;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38" name="Google Shape;3338;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39" name="Google Shape;3339;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40" name="Google Shape;3340;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41" name="Google Shape;3341;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42" name="Google Shape;3342;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43" name="Google Shape;3343;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44" name="Google Shape;3344;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45" name="Google Shape;3345;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346" name="Google Shape;3346;p9"/>
                <p:cNvGrpSpPr/>
                <p:nvPr/>
              </p:nvGrpSpPr>
              <p:grpSpPr>
                <a:xfrm rot="7867532">
                  <a:off x="8770486" y="3127218"/>
                  <a:ext cx="1272205" cy="483655"/>
                  <a:chOff x="9698182" y="2542314"/>
                  <a:chExt cx="1272205" cy="483655"/>
                </a:xfrm>
              </p:grpSpPr>
              <p:sp>
                <p:nvSpPr>
                  <p:cNvPr id="3347" name="Google Shape;3347;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48" name="Google Shape;3348;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49" name="Google Shape;3349;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50" name="Google Shape;3350;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51" name="Google Shape;3351;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52" name="Google Shape;3352;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53" name="Google Shape;3353;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54" name="Google Shape;3354;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55" name="Google Shape;3355;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356" name="Google Shape;3356;p9"/>
                <p:cNvGrpSpPr/>
                <p:nvPr/>
              </p:nvGrpSpPr>
              <p:grpSpPr>
                <a:xfrm rot="5400000">
                  <a:off x="9167725" y="3276655"/>
                  <a:ext cx="1272205" cy="483655"/>
                  <a:chOff x="9698182" y="2542314"/>
                  <a:chExt cx="1272205" cy="483655"/>
                </a:xfrm>
              </p:grpSpPr>
              <p:sp>
                <p:nvSpPr>
                  <p:cNvPr id="3357" name="Google Shape;3357;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58" name="Google Shape;3358;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59" name="Google Shape;3359;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60" name="Google Shape;3360;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61" name="Google Shape;3361;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62" name="Google Shape;3362;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63" name="Google Shape;3363;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64" name="Google Shape;3364;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65" name="Google Shape;3365;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nvGrpSpPr>
                <p:cNvPr id="3366" name="Google Shape;3366;p9"/>
                <p:cNvGrpSpPr/>
                <p:nvPr/>
              </p:nvGrpSpPr>
              <p:grpSpPr>
                <a:xfrm rot="2418912">
                  <a:off x="9715223" y="3112328"/>
                  <a:ext cx="1272205" cy="483655"/>
                  <a:chOff x="9698182" y="2542314"/>
                  <a:chExt cx="1272205" cy="483655"/>
                </a:xfrm>
              </p:grpSpPr>
              <p:sp>
                <p:nvSpPr>
                  <p:cNvPr id="3367" name="Google Shape;3367;p9"/>
                  <p:cNvSpPr/>
                  <p:nvPr/>
                </p:nvSpPr>
                <p:spPr>
                  <a:xfrm>
                    <a:off x="9698182" y="2715953"/>
                    <a:ext cx="979053"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68" name="Google Shape;3368;p9"/>
                  <p:cNvSpPr/>
                  <p:nvPr/>
                </p:nvSpPr>
                <p:spPr>
                  <a:xfrm rot="-2938313">
                    <a:off x="10640024" y="263375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69" name="Google Shape;3369;p9"/>
                  <p:cNvSpPr/>
                  <p:nvPr/>
                </p:nvSpPr>
                <p:spPr>
                  <a:xfrm rot="-6496372">
                    <a:off x="10581666" y="2870961"/>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70" name="Google Shape;3370;p9"/>
                  <p:cNvSpPr/>
                  <p:nvPr/>
                </p:nvSpPr>
                <p:spPr>
                  <a:xfrm rot="-326959">
                    <a:off x="10678810" y="2711103"/>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71" name="Google Shape;3371;p9"/>
                  <p:cNvSpPr/>
                  <p:nvPr/>
                </p:nvSpPr>
                <p:spPr>
                  <a:xfrm rot="-9828223">
                    <a:off x="10684917" y="2816915"/>
                    <a:ext cx="263236" cy="45719"/>
                  </a:xfrm>
                  <a:custGeom>
                    <a:rect b="b" l="l" r="r" t="t"/>
                    <a:pathLst>
                      <a:path extrusionOk="0" h="231057" w="1265382">
                        <a:moveTo>
                          <a:pt x="0" y="166402"/>
                        </a:moveTo>
                        <a:cubicBezTo>
                          <a:pt x="182418" y="85584"/>
                          <a:pt x="364836" y="4766"/>
                          <a:pt x="535709" y="148"/>
                        </a:cubicBezTo>
                        <a:cubicBezTo>
                          <a:pt x="706582" y="-4470"/>
                          <a:pt x="903624" y="100208"/>
                          <a:pt x="1025236" y="138693"/>
                        </a:cubicBezTo>
                        <a:cubicBezTo>
                          <a:pt x="1146848" y="177178"/>
                          <a:pt x="1206115" y="204117"/>
                          <a:pt x="1265382" y="231057"/>
                        </a:cubicBezTo>
                      </a:path>
                    </a:pathLst>
                  </a:custGeom>
                  <a:noFill/>
                  <a:ln cap="flat" cmpd="sng" w="1905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72" name="Google Shape;3372;p9"/>
                  <p:cNvSpPr/>
                  <p:nvPr/>
                </p:nvSpPr>
                <p:spPr>
                  <a:xfrm>
                    <a:off x="10839285" y="2560785"/>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73" name="Google Shape;3373;p9"/>
                  <p:cNvSpPr/>
                  <p:nvPr/>
                </p:nvSpPr>
                <p:spPr>
                  <a:xfrm>
                    <a:off x="10934387" y="273280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74" name="Google Shape;3374;p9"/>
                  <p:cNvSpPr/>
                  <p:nvPr/>
                </p:nvSpPr>
                <p:spPr>
                  <a:xfrm>
                    <a:off x="10907623" y="2853140"/>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sp>
                <p:nvSpPr>
                  <p:cNvPr id="3375" name="Google Shape;3375;p9"/>
                  <p:cNvSpPr/>
                  <p:nvPr/>
                </p:nvSpPr>
                <p:spPr>
                  <a:xfrm>
                    <a:off x="10753642" y="2989112"/>
                    <a:ext cx="36000" cy="36000"/>
                  </a:xfrm>
                  <a:prstGeom prst="ellipse">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sp>
            <p:nvSpPr>
              <p:cNvPr id="3376" name="Google Shape;3376;p9"/>
              <p:cNvSpPr/>
              <p:nvPr/>
            </p:nvSpPr>
            <p:spPr>
              <a:xfrm>
                <a:off x="9354376" y="2676267"/>
                <a:ext cx="288000" cy="288000"/>
              </a:xfrm>
              <a:prstGeom prst="ellipse">
                <a:avLst/>
              </a:prstGeom>
              <a:solidFill>
                <a:schemeClr val="lt1"/>
              </a:solid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2000" u="none" cap="none" strike="noStrike">
                  <a:solidFill>
                    <a:schemeClr val="lt1"/>
                  </a:solidFill>
                  <a:latin typeface="Calibri"/>
                  <a:ea typeface="Calibri"/>
                  <a:cs typeface="Calibri"/>
                  <a:sym typeface="Calibri"/>
                </a:endParaRPr>
              </a:p>
            </p:txBody>
          </p:sp>
        </p:grpSp>
      </p:gr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80_Dandelion_Template_SlidesMania_9">
  <p:cSld name="0080_Dandelion_Template_SlidesMania_9">
    <p:spTree>
      <p:nvGrpSpPr>
        <p:cNvPr id="3377" name="Shape 3377"/>
        <p:cNvGrpSpPr/>
        <p:nvPr/>
      </p:nvGrpSpPr>
      <p:grpSpPr>
        <a:xfrm>
          <a:off x="0" y="0"/>
          <a:ext cx="0" cy="0"/>
          <a:chOff x="0" y="0"/>
          <a:chExt cx="0" cy="0"/>
        </a:xfrm>
      </p:grpSpPr>
      <p:sp>
        <p:nvSpPr>
          <p:cNvPr id="3378" name="Google Shape;3378;p10"/>
          <p:cNvSpPr txBox="1"/>
          <p:nvPr>
            <p:ph idx="1" type="body"/>
          </p:nvPr>
        </p:nvSpPr>
        <p:spPr>
          <a:xfrm>
            <a:off x="9374916" y="451933"/>
            <a:ext cx="215330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lvl1pPr indent="-482600" lvl="0" marL="457200" marR="0" rtl="0" algn="r">
              <a:lnSpc>
                <a:spcPct val="90000"/>
              </a:lnSpc>
              <a:spcBef>
                <a:spcPts val="1000"/>
              </a:spcBef>
              <a:spcAft>
                <a:spcPts val="0"/>
              </a:spcAft>
              <a:buClr>
                <a:schemeClr val="lt1"/>
              </a:buClr>
              <a:buSzPts val="4000"/>
              <a:buFont typeface="Arial"/>
              <a:buChar char="•"/>
              <a:defRPr b="1" i="0" sz="4000" u="none" cap="none" strike="noStrike">
                <a:solidFill>
                  <a:schemeClr val="lt1"/>
                </a:solidFill>
                <a:latin typeface="Playfair Display"/>
                <a:ea typeface="Playfair Display"/>
                <a:cs typeface="Playfair Display"/>
                <a:sym typeface="Playfair Display"/>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grpSp>
        <p:nvGrpSpPr>
          <p:cNvPr id="3379" name="Google Shape;3379;p10"/>
          <p:cNvGrpSpPr/>
          <p:nvPr/>
        </p:nvGrpSpPr>
        <p:grpSpPr>
          <a:xfrm>
            <a:off x="-1" y="0"/>
            <a:ext cx="9679709" cy="6557821"/>
            <a:chOff x="0" y="0"/>
            <a:chExt cx="7652326" cy="6557821"/>
          </a:xfrm>
        </p:grpSpPr>
        <p:cxnSp>
          <p:nvCxnSpPr>
            <p:cNvPr id="3380" name="Google Shape;3380;p10"/>
            <p:cNvCxnSpPr/>
            <p:nvPr/>
          </p:nvCxnSpPr>
          <p:spPr>
            <a:xfrm flipH="1" rot="10800000">
              <a:off x="0" y="6557820"/>
              <a:ext cx="7647709" cy="1"/>
            </a:xfrm>
            <a:prstGeom prst="straightConnector1">
              <a:avLst/>
            </a:prstGeom>
            <a:noFill/>
            <a:ln cap="flat" cmpd="sng" w="12700">
              <a:solidFill>
                <a:schemeClr val="lt1"/>
              </a:solidFill>
              <a:prstDash val="solid"/>
              <a:miter lim="800000"/>
              <a:headEnd len="sm" w="sm" type="none"/>
              <a:tailEnd len="sm" w="sm" type="none"/>
            </a:ln>
          </p:spPr>
        </p:cxnSp>
        <p:cxnSp>
          <p:nvCxnSpPr>
            <p:cNvPr id="3381" name="Google Shape;3381;p10"/>
            <p:cNvCxnSpPr/>
            <p:nvPr/>
          </p:nvCxnSpPr>
          <p:spPr>
            <a:xfrm rot="10800000">
              <a:off x="7652326" y="0"/>
              <a:ext cx="0" cy="6557820"/>
            </a:xfrm>
            <a:prstGeom prst="straightConnector1">
              <a:avLst/>
            </a:prstGeom>
            <a:noFill/>
            <a:ln cap="flat" cmpd="sng" w="12700">
              <a:solidFill>
                <a:schemeClr val="lt1"/>
              </a:solidFill>
              <a:prstDash val="solid"/>
              <a:miter lim="800000"/>
              <a:headEnd len="sm" w="sm" type="none"/>
              <a:tailEnd len="sm" w="sm" type="none"/>
            </a:ln>
          </p:spPr>
        </p:cxnSp>
      </p:grpSp>
    </p:spTree>
  </p:cSld>
  <p:clrMapOvr>
    <a:masterClrMapping/>
  </p:clrMapOvr>
  <mc:AlternateContent>
    <mc:Choice Requires="p14">
      <p:transition spd="slow" p14:dur="700">
        <p:fade/>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2.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nvSpPr>
        <p:spPr>
          <a:xfrm rot="5400000">
            <a:off x="-679350" y="49793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sz="1100">
                <a:solidFill>
                  <a:srgbClr val="FFFFFF"/>
                </a:solidFill>
                <a:latin typeface="Barlow Condensed"/>
                <a:ea typeface="Barlow Condensed"/>
                <a:cs typeface="Barlow Condensed"/>
                <a:sym typeface="Barlow Condensed"/>
              </a:rPr>
              <a:t>SLIDESMANIA.COM</a:t>
            </a:r>
            <a:endParaRPr sz="1100">
              <a:solidFill>
                <a:srgbClr val="FFFFFF"/>
              </a:solidFill>
              <a:latin typeface="Barlow Condensed"/>
              <a:ea typeface="Barlow Condensed"/>
              <a:cs typeface="Barlow Condensed"/>
              <a:sym typeface="Barlow Condense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mc:AlternateContent>
    <mc:Choice Requires="p14">
      <p:transition spd="slow" p14:dur="700">
        <p:fade/>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1.xml"/><Relationship Id="rId3" Type="http://schemas.openxmlformats.org/officeDocument/2006/relationships/image" Target="../media/image12.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2.xml"/><Relationship Id="rId3" Type="http://schemas.openxmlformats.org/officeDocument/2006/relationships/image" Target="../media/image6.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3.xml"/><Relationship Id="rId3" Type="http://schemas.openxmlformats.org/officeDocument/2006/relationships/image" Target="../media/image6.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 Id="rId3" Type="http://schemas.openxmlformats.org/officeDocument/2006/relationships/image" Target="../media/image6.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5.xml"/><Relationship Id="rId3" Type="http://schemas.openxmlformats.org/officeDocument/2006/relationships/image" Target="../media/image6.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9.xml"/><Relationship Id="rId3"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hyperlink" Target="https://slidesmania.com/"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 Id="rId3" Type="http://schemas.openxmlformats.org/officeDocument/2006/relationships/image" Target="../media/image8.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1" name="Shape 3531"/>
        <p:cNvGrpSpPr/>
        <p:nvPr/>
      </p:nvGrpSpPr>
      <p:grpSpPr>
        <a:xfrm>
          <a:off x="0" y="0"/>
          <a:ext cx="0" cy="0"/>
          <a:chOff x="0" y="0"/>
          <a:chExt cx="0" cy="0"/>
        </a:xfrm>
      </p:grpSpPr>
      <p:sp>
        <p:nvSpPr>
          <p:cNvPr id="3532" name="Google Shape;3532;p18"/>
          <p:cNvSpPr txBox="1"/>
          <p:nvPr/>
        </p:nvSpPr>
        <p:spPr>
          <a:xfrm>
            <a:off x="1143619" y="1990254"/>
            <a:ext cx="4637809" cy="230832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s-ES" sz="7200" u="none" cap="none" strike="noStrike">
                <a:solidFill>
                  <a:schemeClr val="lt1"/>
                </a:solidFill>
                <a:latin typeface="Playfair Display"/>
                <a:ea typeface="Playfair Display"/>
                <a:cs typeface="Playfair Display"/>
                <a:sym typeface="Playfair Display"/>
              </a:rPr>
              <a:t>Here goes </a:t>
            </a:r>
            <a:endParaRPr/>
          </a:p>
          <a:p>
            <a:pPr indent="0" lvl="0" marL="0" marR="0" rtl="0" algn="ctr">
              <a:spcBef>
                <a:spcPts val="0"/>
              </a:spcBef>
              <a:spcAft>
                <a:spcPts val="0"/>
              </a:spcAft>
              <a:buNone/>
            </a:pPr>
            <a:r>
              <a:rPr b="0" i="0" lang="es-ES" sz="7200" u="none" cap="none" strike="noStrike">
                <a:solidFill>
                  <a:schemeClr val="lt1"/>
                </a:solidFill>
                <a:latin typeface="Playfair Display"/>
                <a:ea typeface="Playfair Display"/>
                <a:cs typeface="Playfair Display"/>
                <a:sym typeface="Playfair Display"/>
              </a:rPr>
              <a:t>your title</a:t>
            </a:r>
            <a:endParaRPr b="0" i="0" sz="7200" u="none" cap="none" strike="noStrike">
              <a:solidFill>
                <a:schemeClr val="lt1"/>
              </a:solidFill>
              <a:latin typeface="Playfair Display"/>
              <a:ea typeface="Playfair Display"/>
              <a:cs typeface="Playfair Display"/>
              <a:sym typeface="Playfair Display"/>
            </a:endParaRPr>
          </a:p>
        </p:txBody>
      </p:sp>
      <p:sp>
        <p:nvSpPr>
          <p:cNvPr id="3533" name="Google Shape;3533;p18"/>
          <p:cNvSpPr/>
          <p:nvPr/>
        </p:nvSpPr>
        <p:spPr>
          <a:xfrm>
            <a:off x="541176" y="1390261"/>
            <a:ext cx="5554824" cy="3508310"/>
          </a:xfrm>
          <a:prstGeom prst="rect">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93" name="Shape 3593"/>
        <p:cNvGrpSpPr/>
        <p:nvPr/>
      </p:nvGrpSpPr>
      <p:grpSpPr>
        <a:xfrm>
          <a:off x="0" y="0"/>
          <a:ext cx="0" cy="0"/>
          <a:chOff x="0" y="0"/>
          <a:chExt cx="0" cy="0"/>
        </a:xfrm>
      </p:grpSpPr>
      <p:sp>
        <p:nvSpPr>
          <p:cNvPr id="3594" name="Google Shape;3594;p27"/>
          <p:cNvSpPr txBox="1"/>
          <p:nvPr>
            <p:ph idx="1" type="body"/>
          </p:nvPr>
        </p:nvSpPr>
        <p:spPr>
          <a:xfrm>
            <a:off x="9374916" y="451933"/>
            <a:ext cx="215330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rtl="0" algn="r">
              <a:lnSpc>
                <a:spcPct val="90000"/>
              </a:lnSpc>
              <a:spcBef>
                <a:spcPts val="0"/>
              </a:spcBef>
              <a:spcAft>
                <a:spcPts val="0"/>
              </a:spcAft>
              <a:buClr>
                <a:schemeClr val="lt1"/>
              </a:buClr>
              <a:buSzPts val="4000"/>
              <a:buNone/>
            </a:pPr>
            <a:r>
              <a:rPr lang="es-ES"/>
              <a:t>Add your title here</a:t>
            </a:r>
            <a:endParaRPr/>
          </a:p>
        </p:txBody>
      </p:sp>
      <p:sp>
        <p:nvSpPr>
          <p:cNvPr id="3595" name="Google Shape;3595;p27"/>
          <p:cNvSpPr txBox="1"/>
          <p:nvPr>
            <p:ph idx="2" type="body"/>
          </p:nvPr>
        </p:nvSpPr>
        <p:spPr>
          <a:xfrm>
            <a:off x="6318832" y="1865421"/>
            <a:ext cx="2701993" cy="4393346"/>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1100"/>
              <a:buNone/>
            </a:pPr>
            <a:r>
              <a:rPr lang="es-ES"/>
              <a:t>We will do our best to upload new presentation templates every week, so you will always have new free resources at your disposal, whether you need them for your classroom, business or just for personal use.</a:t>
            </a:r>
            <a:endParaRPr/>
          </a:p>
        </p:txBody>
      </p:sp>
      <p:sp>
        <p:nvSpPr>
          <p:cNvPr id="3596" name="Google Shape;3596;p27"/>
          <p:cNvSpPr txBox="1"/>
          <p:nvPr>
            <p:ph idx="3" type="body"/>
          </p:nvPr>
        </p:nvSpPr>
        <p:spPr>
          <a:xfrm>
            <a:off x="3262749" y="1865421"/>
            <a:ext cx="2701993" cy="4393346"/>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1100"/>
              <a:buNone/>
            </a:pPr>
            <a:r>
              <a:rPr lang="es-ES"/>
              <a:t>We, at SlidesMania.com, are committed to create free, fresh, PowerPoint templates and Google Slides themes for you to have different and new alternatives to use on your next presentation.</a:t>
            </a:r>
            <a:endParaRPr/>
          </a:p>
        </p:txBody>
      </p:sp>
      <p:sp>
        <p:nvSpPr>
          <p:cNvPr id="3597" name="Google Shape;3597;p27"/>
          <p:cNvSpPr txBox="1"/>
          <p:nvPr>
            <p:ph idx="4" type="body"/>
          </p:nvPr>
        </p:nvSpPr>
        <p:spPr>
          <a:xfrm>
            <a:off x="206666" y="1865421"/>
            <a:ext cx="2701993" cy="4393346"/>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1100"/>
              <a:buNone/>
            </a:pPr>
            <a:r>
              <a:rPr lang="es-ES"/>
              <a:t>Most people use blank or default PowerPoint templates or Google Slides themes, which have been seen a lot of times and tend to be boring. You sure need your presentation to stand out.</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601" name="Shape 3601"/>
        <p:cNvGrpSpPr/>
        <p:nvPr/>
      </p:nvGrpSpPr>
      <p:grpSpPr>
        <a:xfrm>
          <a:off x="0" y="0"/>
          <a:ext cx="0" cy="0"/>
          <a:chOff x="0" y="0"/>
          <a:chExt cx="0" cy="0"/>
        </a:xfrm>
      </p:grpSpPr>
      <p:sp>
        <p:nvSpPr>
          <p:cNvPr id="3602" name="Google Shape;3602;p28"/>
          <p:cNvSpPr txBox="1"/>
          <p:nvPr>
            <p:ph idx="1" type="body"/>
          </p:nvPr>
        </p:nvSpPr>
        <p:spPr>
          <a:xfrm>
            <a:off x="8485240" y="3303288"/>
            <a:ext cx="3318286"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rtl="0" algn="r">
              <a:lnSpc>
                <a:spcPct val="90000"/>
              </a:lnSpc>
              <a:spcBef>
                <a:spcPts val="0"/>
              </a:spcBef>
              <a:spcAft>
                <a:spcPts val="0"/>
              </a:spcAft>
              <a:buClr>
                <a:schemeClr val="lt1"/>
              </a:buClr>
              <a:buSzPts val="4000"/>
              <a:buNone/>
            </a:pPr>
            <a:r>
              <a:rPr lang="es-ES"/>
              <a:t>Add</a:t>
            </a:r>
            <a:endParaRPr/>
          </a:p>
          <a:p>
            <a:pPr indent="0" lvl="0" marL="0" rtl="0" algn="r">
              <a:lnSpc>
                <a:spcPct val="90000"/>
              </a:lnSpc>
              <a:spcBef>
                <a:spcPts val="1000"/>
              </a:spcBef>
              <a:spcAft>
                <a:spcPts val="0"/>
              </a:spcAft>
              <a:buClr>
                <a:schemeClr val="lt1"/>
              </a:buClr>
              <a:buSzPts val="4000"/>
              <a:buNone/>
            </a:pPr>
            <a:r>
              <a:rPr lang="es-ES"/>
              <a:t> images as backgrounds</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06" name="Shape 3606"/>
        <p:cNvGrpSpPr/>
        <p:nvPr/>
      </p:nvGrpSpPr>
      <p:grpSpPr>
        <a:xfrm>
          <a:off x="0" y="0"/>
          <a:ext cx="0" cy="0"/>
          <a:chOff x="0" y="0"/>
          <a:chExt cx="0" cy="0"/>
        </a:xfrm>
      </p:grpSpPr>
      <p:pic>
        <p:nvPicPr>
          <p:cNvPr descr="Imagen que contiene objeto de exteriores&#10;&#10;Descripción generada automáticamente" id="3607" name="Google Shape;3607;p29"/>
          <p:cNvPicPr preferRelativeResize="0"/>
          <p:nvPr>
            <p:ph idx="2" type="pic"/>
          </p:nvPr>
        </p:nvPicPr>
        <p:blipFill rotWithShape="1">
          <a:blip r:embed="rId3">
            <a:alphaModFix/>
          </a:blip>
          <a:srcRect b="312" l="0" r="0" t="311"/>
          <a:stretch/>
        </p:blipFill>
        <p:spPr>
          <a:xfrm>
            <a:off x="1129257" y="2323012"/>
            <a:ext cx="4157889" cy="2322840"/>
          </a:xfrm>
          <a:prstGeom prst="rect">
            <a:avLst/>
          </a:prstGeom>
          <a:noFill/>
          <a:ln cap="flat" cmpd="sng" w="9525">
            <a:solidFill>
              <a:schemeClr val="lt1"/>
            </a:solidFill>
            <a:prstDash val="solid"/>
            <a:round/>
            <a:headEnd len="sm" w="sm" type="none"/>
            <a:tailEnd len="sm" w="sm" type="none"/>
          </a:ln>
        </p:spPr>
      </p:pic>
      <p:sp>
        <p:nvSpPr>
          <p:cNvPr id="3608" name="Google Shape;3608;p29"/>
          <p:cNvSpPr txBox="1"/>
          <p:nvPr>
            <p:ph idx="1" type="body"/>
          </p:nvPr>
        </p:nvSpPr>
        <p:spPr>
          <a:xfrm>
            <a:off x="6772277" y="3436950"/>
            <a:ext cx="4949100" cy="2877900"/>
          </a:xfrm>
          <a:prstGeom prst="rect">
            <a:avLst/>
          </a:prstGeom>
          <a:noFill/>
          <a:ln>
            <a:noFill/>
          </a:ln>
        </p:spPr>
        <p:txBody>
          <a:bodyPr anchorCtr="0" anchor="ctr" bIns="45700" lIns="91425" spcFirstLastPara="1" rIns="91425" wrap="square" tIns="45700">
            <a:noAutofit/>
          </a:bodyPr>
          <a:lstStyle/>
          <a:p>
            <a:pPr indent="0" lvl="0" marL="0" rtl="0" algn="r">
              <a:lnSpc>
                <a:spcPct val="90000"/>
              </a:lnSpc>
              <a:spcBef>
                <a:spcPts val="0"/>
              </a:spcBef>
              <a:spcAft>
                <a:spcPts val="0"/>
              </a:spcAft>
              <a:buClr>
                <a:schemeClr val="dk1"/>
              </a:buClr>
              <a:buSzPts val="1100"/>
              <a:buFont typeface="Arial"/>
              <a:buNone/>
            </a:pPr>
            <a:r>
              <a:rPr lang="es-ES"/>
              <a:t>If you are presenting a website, an internet product or an app, you can use this computer mockup to showcase them.</a:t>
            </a:r>
            <a:endParaRPr/>
          </a:p>
          <a:p>
            <a:pPr indent="0" lvl="0" marL="0" rtl="0" algn="r">
              <a:lnSpc>
                <a:spcPct val="90000"/>
              </a:lnSpc>
              <a:spcBef>
                <a:spcPts val="0"/>
              </a:spcBef>
              <a:spcAft>
                <a:spcPts val="0"/>
              </a:spcAft>
              <a:buClr>
                <a:schemeClr val="dk1"/>
              </a:buClr>
              <a:buSzPts val="1100"/>
              <a:buFont typeface="Arial"/>
              <a:buNone/>
            </a:pPr>
            <a:r>
              <a:rPr lang="es-ES"/>
              <a:t> </a:t>
            </a:r>
            <a:endParaRPr/>
          </a:p>
          <a:p>
            <a:pPr indent="0" lvl="0" marL="0" rtl="0" algn="r">
              <a:lnSpc>
                <a:spcPct val="90000"/>
              </a:lnSpc>
              <a:spcBef>
                <a:spcPts val="0"/>
              </a:spcBef>
              <a:spcAft>
                <a:spcPts val="0"/>
              </a:spcAft>
              <a:buClr>
                <a:schemeClr val="dk1"/>
              </a:buClr>
              <a:buSzPts val="1100"/>
              <a:buNone/>
            </a:pPr>
            <a:r>
              <a:rPr lang="es-ES"/>
              <a:t>Just replace the screenshot with your own.  </a:t>
            </a:r>
            <a:endParaRPr/>
          </a:p>
        </p:txBody>
      </p:sp>
      <p:sp>
        <p:nvSpPr>
          <p:cNvPr id="3609" name="Google Shape;3609;p29"/>
          <p:cNvSpPr txBox="1"/>
          <p:nvPr>
            <p:ph idx="3" type="body"/>
          </p:nvPr>
        </p:nvSpPr>
        <p:spPr>
          <a:xfrm>
            <a:off x="9374916" y="451933"/>
            <a:ext cx="215330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rtl="0" algn="r">
              <a:lnSpc>
                <a:spcPct val="90000"/>
              </a:lnSpc>
              <a:spcBef>
                <a:spcPts val="0"/>
              </a:spcBef>
              <a:spcAft>
                <a:spcPts val="0"/>
              </a:spcAft>
              <a:buClr>
                <a:schemeClr val="lt1"/>
              </a:buClr>
              <a:buSzPts val="4000"/>
              <a:buNone/>
            </a:pPr>
            <a:r>
              <a:rPr lang="es-ES"/>
              <a:t>Add your title here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3" name="Shape 3613"/>
        <p:cNvGrpSpPr/>
        <p:nvPr/>
      </p:nvGrpSpPr>
      <p:grpSpPr>
        <a:xfrm>
          <a:off x="0" y="0"/>
          <a:ext cx="0" cy="0"/>
          <a:chOff x="0" y="0"/>
          <a:chExt cx="0" cy="0"/>
        </a:xfrm>
      </p:grpSpPr>
      <p:pic>
        <p:nvPicPr>
          <p:cNvPr descr="Imagen que contiene objeto de exteriores&#10;&#10;Descripción generada automáticamente" id="3614" name="Google Shape;3614;p30"/>
          <p:cNvPicPr preferRelativeResize="0"/>
          <p:nvPr>
            <p:ph idx="2" type="pic"/>
          </p:nvPr>
        </p:nvPicPr>
        <p:blipFill rotWithShape="1">
          <a:blip r:embed="rId3">
            <a:alphaModFix/>
          </a:blip>
          <a:srcRect b="364" l="0" r="0" t="365"/>
          <a:stretch/>
        </p:blipFill>
        <p:spPr>
          <a:xfrm>
            <a:off x="6866682" y="2802082"/>
            <a:ext cx="4157889" cy="2322840"/>
          </a:xfrm>
          <a:prstGeom prst="rect">
            <a:avLst/>
          </a:prstGeom>
          <a:noFill/>
          <a:ln cap="flat" cmpd="sng" w="9525">
            <a:solidFill>
              <a:schemeClr val="lt1"/>
            </a:solidFill>
            <a:prstDash val="solid"/>
            <a:round/>
            <a:headEnd len="sm" w="sm" type="none"/>
            <a:tailEnd len="sm" w="sm" type="none"/>
          </a:ln>
        </p:spPr>
      </p:pic>
      <p:sp>
        <p:nvSpPr>
          <p:cNvPr id="3615" name="Google Shape;3615;p30"/>
          <p:cNvSpPr txBox="1"/>
          <p:nvPr>
            <p:ph idx="1" type="body"/>
          </p:nvPr>
        </p:nvSpPr>
        <p:spPr>
          <a:xfrm>
            <a:off x="255327" y="3379737"/>
            <a:ext cx="3629879" cy="2877904"/>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1100"/>
              <a:buNone/>
            </a:pPr>
            <a:r>
              <a:rPr lang="es-ES"/>
              <a:t>If you are presenting a website, an internet product or an app, you can use this laptop mockup to showcase them.</a:t>
            </a:r>
            <a:endParaRPr/>
          </a:p>
          <a:p>
            <a:pPr indent="0" lvl="0" marL="0" rtl="0" algn="l">
              <a:lnSpc>
                <a:spcPct val="90000"/>
              </a:lnSpc>
              <a:spcBef>
                <a:spcPts val="1000"/>
              </a:spcBef>
              <a:spcAft>
                <a:spcPts val="0"/>
              </a:spcAft>
              <a:buClr>
                <a:schemeClr val="lt1"/>
              </a:buClr>
              <a:buSzPts val="2400"/>
              <a:buNone/>
            </a:pPr>
            <a:r>
              <a:t/>
            </a:r>
            <a:endParaRPr/>
          </a:p>
        </p:txBody>
      </p:sp>
      <p:sp>
        <p:nvSpPr>
          <p:cNvPr id="3616" name="Google Shape;3616;p30"/>
          <p:cNvSpPr txBox="1"/>
          <p:nvPr>
            <p:ph idx="3" type="body"/>
          </p:nvPr>
        </p:nvSpPr>
        <p:spPr>
          <a:xfrm>
            <a:off x="313958" y="252581"/>
            <a:ext cx="215330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4000"/>
              <a:buNone/>
            </a:pPr>
            <a:r>
              <a:rPr lang="es-ES"/>
              <a:t>Add your title here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20" name="Shape 3620"/>
        <p:cNvGrpSpPr/>
        <p:nvPr/>
      </p:nvGrpSpPr>
      <p:grpSpPr>
        <a:xfrm>
          <a:off x="0" y="0"/>
          <a:ext cx="0" cy="0"/>
          <a:chOff x="0" y="0"/>
          <a:chExt cx="0" cy="0"/>
        </a:xfrm>
      </p:grpSpPr>
      <p:pic>
        <p:nvPicPr>
          <p:cNvPr descr="Imagen que contiene objeto de exteriores&#10;&#10;Descripción generada automáticamente" id="3621" name="Google Shape;3621;p31"/>
          <p:cNvPicPr preferRelativeResize="0"/>
          <p:nvPr>
            <p:ph idx="2" type="pic"/>
          </p:nvPr>
        </p:nvPicPr>
        <p:blipFill rotWithShape="1">
          <a:blip r:embed="rId3">
            <a:alphaModFix/>
          </a:blip>
          <a:srcRect b="0" l="52921" r="12638" t="0"/>
          <a:stretch/>
        </p:blipFill>
        <p:spPr>
          <a:xfrm>
            <a:off x="2133925" y="1397919"/>
            <a:ext cx="2216077" cy="3619770"/>
          </a:xfrm>
          <a:prstGeom prst="rect">
            <a:avLst/>
          </a:prstGeom>
          <a:noFill/>
          <a:ln cap="flat" cmpd="sng" w="12700">
            <a:solidFill>
              <a:schemeClr val="lt1"/>
            </a:solidFill>
            <a:prstDash val="solid"/>
            <a:round/>
            <a:headEnd len="sm" w="sm" type="none"/>
            <a:tailEnd len="sm" w="sm" type="none"/>
          </a:ln>
        </p:spPr>
      </p:pic>
      <p:sp>
        <p:nvSpPr>
          <p:cNvPr id="3622" name="Google Shape;3622;p31"/>
          <p:cNvSpPr txBox="1"/>
          <p:nvPr>
            <p:ph idx="1" type="body"/>
          </p:nvPr>
        </p:nvSpPr>
        <p:spPr>
          <a:xfrm>
            <a:off x="8091540" y="3436949"/>
            <a:ext cx="3629879" cy="2877904"/>
          </a:xfrm>
          <a:prstGeom prst="rect">
            <a:avLst/>
          </a:prstGeom>
          <a:noFill/>
          <a:ln>
            <a:noFill/>
          </a:ln>
        </p:spPr>
        <p:txBody>
          <a:bodyPr anchorCtr="0" anchor="ctr" bIns="45700" lIns="91425" spcFirstLastPara="1" rIns="91425" wrap="square" tIns="45700">
            <a:noAutofit/>
          </a:bodyPr>
          <a:lstStyle/>
          <a:p>
            <a:pPr indent="0" lvl="0" marL="0" rtl="0" algn="r">
              <a:lnSpc>
                <a:spcPct val="90000"/>
              </a:lnSpc>
              <a:spcBef>
                <a:spcPts val="0"/>
              </a:spcBef>
              <a:spcAft>
                <a:spcPts val="0"/>
              </a:spcAft>
              <a:buClr>
                <a:schemeClr val="dk1"/>
              </a:buClr>
              <a:buSzPts val="1100"/>
              <a:buNone/>
            </a:pPr>
            <a:r>
              <a:rPr lang="es-ES"/>
              <a:t>If you are presenting a website, an internet product or an app, you can use this smartphone mockup to showcase them.</a:t>
            </a:r>
            <a:endParaRPr/>
          </a:p>
          <a:p>
            <a:pPr indent="0" lvl="0" marL="0" rtl="0" algn="r">
              <a:lnSpc>
                <a:spcPct val="90000"/>
              </a:lnSpc>
              <a:spcBef>
                <a:spcPts val="1000"/>
              </a:spcBef>
              <a:spcAft>
                <a:spcPts val="0"/>
              </a:spcAft>
              <a:buClr>
                <a:schemeClr val="lt1"/>
              </a:buClr>
              <a:buSzPts val="2400"/>
              <a:buNone/>
            </a:pPr>
            <a:r>
              <a:t/>
            </a:r>
            <a:endParaRPr/>
          </a:p>
        </p:txBody>
      </p:sp>
      <p:sp>
        <p:nvSpPr>
          <p:cNvPr id="3623" name="Google Shape;3623;p31"/>
          <p:cNvSpPr txBox="1"/>
          <p:nvPr>
            <p:ph idx="3" type="body"/>
          </p:nvPr>
        </p:nvSpPr>
        <p:spPr>
          <a:xfrm>
            <a:off x="9374916" y="451933"/>
            <a:ext cx="215330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rtl="0" algn="r">
              <a:lnSpc>
                <a:spcPct val="90000"/>
              </a:lnSpc>
              <a:spcBef>
                <a:spcPts val="0"/>
              </a:spcBef>
              <a:spcAft>
                <a:spcPts val="0"/>
              </a:spcAft>
              <a:buClr>
                <a:schemeClr val="lt1"/>
              </a:buClr>
              <a:buSzPts val="4000"/>
              <a:buNone/>
            </a:pPr>
            <a:r>
              <a:rPr lang="es-ES"/>
              <a:t>Add your title here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27" name="Shape 3627"/>
        <p:cNvGrpSpPr/>
        <p:nvPr/>
      </p:nvGrpSpPr>
      <p:grpSpPr>
        <a:xfrm>
          <a:off x="0" y="0"/>
          <a:ext cx="0" cy="0"/>
          <a:chOff x="0" y="0"/>
          <a:chExt cx="0" cy="0"/>
        </a:xfrm>
      </p:grpSpPr>
      <p:pic>
        <p:nvPicPr>
          <p:cNvPr descr="Imagen que contiene objeto de exteriores&#10;&#10;Descripción generada automáticamente" id="3628" name="Google Shape;3628;p32"/>
          <p:cNvPicPr preferRelativeResize="0"/>
          <p:nvPr>
            <p:ph idx="2" type="pic"/>
          </p:nvPr>
        </p:nvPicPr>
        <p:blipFill rotWithShape="1">
          <a:blip r:embed="rId3">
            <a:alphaModFix/>
          </a:blip>
          <a:srcRect b="952" l="48599" r="7904" t="-951"/>
          <a:stretch/>
        </p:blipFill>
        <p:spPr>
          <a:xfrm>
            <a:off x="7180213" y="1467814"/>
            <a:ext cx="2924365" cy="3781637"/>
          </a:xfrm>
          <a:prstGeom prst="rect">
            <a:avLst/>
          </a:prstGeom>
          <a:noFill/>
          <a:ln cap="flat" cmpd="sng" w="9525">
            <a:solidFill>
              <a:schemeClr val="lt1"/>
            </a:solidFill>
            <a:prstDash val="solid"/>
            <a:round/>
            <a:headEnd len="sm" w="sm" type="none"/>
            <a:tailEnd len="sm" w="sm" type="none"/>
          </a:ln>
        </p:spPr>
      </p:pic>
      <p:sp>
        <p:nvSpPr>
          <p:cNvPr id="3629" name="Google Shape;3629;p32"/>
          <p:cNvSpPr txBox="1"/>
          <p:nvPr>
            <p:ph idx="1" type="body"/>
          </p:nvPr>
        </p:nvSpPr>
        <p:spPr>
          <a:xfrm>
            <a:off x="255327" y="3379737"/>
            <a:ext cx="3629879" cy="2877904"/>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1100"/>
              <a:buNone/>
            </a:pPr>
            <a:r>
              <a:rPr lang="es-ES"/>
              <a:t>If you are presenting a website, an internet product or an app, you can use this tablet mockup to showcase them.</a:t>
            </a:r>
            <a:endParaRPr/>
          </a:p>
          <a:p>
            <a:pPr indent="0" lvl="0" marL="0" rtl="0" algn="l">
              <a:lnSpc>
                <a:spcPct val="90000"/>
              </a:lnSpc>
              <a:spcBef>
                <a:spcPts val="1000"/>
              </a:spcBef>
              <a:spcAft>
                <a:spcPts val="0"/>
              </a:spcAft>
              <a:buClr>
                <a:schemeClr val="lt1"/>
              </a:buClr>
              <a:buSzPts val="2400"/>
              <a:buNone/>
            </a:pPr>
            <a:r>
              <a:t/>
            </a:r>
            <a:endParaRPr/>
          </a:p>
        </p:txBody>
      </p:sp>
      <p:sp>
        <p:nvSpPr>
          <p:cNvPr id="3630" name="Google Shape;3630;p32"/>
          <p:cNvSpPr txBox="1"/>
          <p:nvPr>
            <p:ph idx="3" type="body"/>
          </p:nvPr>
        </p:nvSpPr>
        <p:spPr>
          <a:xfrm>
            <a:off x="313958" y="252581"/>
            <a:ext cx="215330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4000"/>
              <a:buNone/>
            </a:pPr>
            <a:r>
              <a:rPr lang="es-ES"/>
              <a:t>Add your title here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34" name="Shape 3634"/>
        <p:cNvGrpSpPr/>
        <p:nvPr/>
      </p:nvGrpSpPr>
      <p:grpSpPr>
        <a:xfrm>
          <a:off x="0" y="0"/>
          <a:ext cx="0" cy="0"/>
          <a:chOff x="0" y="0"/>
          <a:chExt cx="0" cy="0"/>
        </a:xfrm>
      </p:grpSpPr>
      <p:sp>
        <p:nvSpPr>
          <p:cNvPr id="3635" name="Google Shape;3635;p33"/>
          <p:cNvSpPr txBox="1"/>
          <p:nvPr/>
        </p:nvSpPr>
        <p:spPr>
          <a:xfrm>
            <a:off x="373626" y="2599810"/>
            <a:ext cx="4744782" cy="758461"/>
          </a:xfrm>
          <a:prstGeom prst="rect">
            <a:avLst/>
          </a:prstGeom>
          <a:noFill/>
          <a:ln>
            <a:noFill/>
          </a:ln>
        </p:spPr>
        <p:txBody>
          <a:bodyPr anchorCtr="0" anchor="t" bIns="45700" lIns="91425" spcFirstLastPara="1" rIns="91425" wrap="square" tIns="45700">
            <a:noAutofit/>
          </a:bodyPr>
          <a:lstStyle/>
          <a:p>
            <a:pPr indent="0" lvl="0" marL="0" marR="0" rtl="0" algn="r">
              <a:lnSpc>
                <a:spcPct val="90000"/>
              </a:lnSpc>
              <a:spcBef>
                <a:spcPts val="0"/>
              </a:spcBef>
              <a:spcAft>
                <a:spcPts val="0"/>
              </a:spcAft>
              <a:buClr>
                <a:schemeClr val="lt1"/>
              </a:buClr>
              <a:buSzPts val="5400"/>
              <a:buFont typeface="Arial"/>
              <a:buNone/>
            </a:pPr>
            <a:r>
              <a:rPr b="1" i="0" lang="es-ES" sz="5400" u="none" cap="none" strike="noStrike">
                <a:solidFill>
                  <a:schemeClr val="lt1"/>
                </a:solidFill>
                <a:latin typeface="Playfair Display"/>
                <a:ea typeface="Playfair Display"/>
                <a:cs typeface="Playfair Display"/>
                <a:sym typeface="Playfair Display"/>
              </a:rPr>
              <a:t>150.000</a:t>
            </a:r>
            <a:endParaRPr/>
          </a:p>
        </p:txBody>
      </p:sp>
      <p:sp>
        <p:nvSpPr>
          <p:cNvPr id="3636" name="Google Shape;3636;p33"/>
          <p:cNvSpPr txBox="1"/>
          <p:nvPr/>
        </p:nvSpPr>
        <p:spPr>
          <a:xfrm>
            <a:off x="373627" y="3872881"/>
            <a:ext cx="4744782" cy="758461"/>
          </a:xfrm>
          <a:prstGeom prst="rect">
            <a:avLst/>
          </a:prstGeom>
          <a:noFill/>
          <a:ln>
            <a:noFill/>
          </a:ln>
        </p:spPr>
        <p:txBody>
          <a:bodyPr anchorCtr="0" anchor="t" bIns="45700" lIns="91425" spcFirstLastPara="1" rIns="91425" wrap="square" tIns="45700">
            <a:noAutofit/>
          </a:bodyPr>
          <a:lstStyle/>
          <a:p>
            <a:pPr indent="0" lvl="0" marL="0" marR="0" rtl="0" algn="r">
              <a:lnSpc>
                <a:spcPct val="90000"/>
              </a:lnSpc>
              <a:spcBef>
                <a:spcPts val="0"/>
              </a:spcBef>
              <a:spcAft>
                <a:spcPts val="0"/>
              </a:spcAft>
              <a:buClr>
                <a:schemeClr val="lt1"/>
              </a:buClr>
              <a:buSzPts val="5400"/>
              <a:buFont typeface="Arial"/>
              <a:buNone/>
            </a:pPr>
            <a:r>
              <a:rPr b="1" i="0" lang="es-ES" sz="5400" u="none" cap="none" strike="noStrike">
                <a:solidFill>
                  <a:schemeClr val="lt1"/>
                </a:solidFill>
                <a:latin typeface="Playfair Display"/>
                <a:ea typeface="Playfair Display"/>
                <a:cs typeface="Playfair Display"/>
                <a:sym typeface="Playfair Display"/>
              </a:rPr>
              <a:t>$ 987.654.321</a:t>
            </a:r>
            <a:endParaRPr/>
          </a:p>
        </p:txBody>
      </p:sp>
      <p:sp>
        <p:nvSpPr>
          <p:cNvPr id="3637" name="Google Shape;3637;p33"/>
          <p:cNvSpPr txBox="1"/>
          <p:nvPr/>
        </p:nvSpPr>
        <p:spPr>
          <a:xfrm>
            <a:off x="383458" y="5145952"/>
            <a:ext cx="4744782" cy="758461"/>
          </a:xfrm>
          <a:prstGeom prst="rect">
            <a:avLst/>
          </a:prstGeom>
          <a:noFill/>
          <a:ln>
            <a:noFill/>
          </a:ln>
        </p:spPr>
        <p:txBody>
          <a:bodyPr anchorCtr="0" anchor="t" bIns="45700" lIns="91425" spcFirstLastPara="1" rIns="91425" wrap="square" tIns="45700">
            <a:noAutofit/>
          </a:bodyPr>
          <a:lstStyle/>
          <a:p>
            <a:pPr indent="0" lvl="0" marL="0" marR="0" rtl="0" algn="r">
              <a:lnSpc>
                <a:spcPct val="90000"/>
              </a:lnSpc>
              <a:spcBef>
                <a:spcPts val="0"/>
              </a:spcBef>
              <a:spcAft>
                <a:spcPts val="0"/>
              </a:spcAft>
              <a:buClr>
                <a:schemeClr val="lt1"/>
              </a:buClr>
              <a:buSzPts val="5400"/>
              <a:buFont typeface="Arial"/>
              <a:buNone/>
            </a:pPr>
            <a:r>
              <a:rPr b="1" i="0" lang="es-ES" sz="5400" u="none" cap="none" strike="noStrike">
                <a:solidFill>
                  <a:schemeClr val="lt1"/>
                </a:solidFill>
                <a:latin typeface="Playfair Display"/>
                <a:ea typeface="Playfair Display"/>
                <a:cs typeface="Playfair Display"/>
                <a:sym typeface="Playfair Display"/>
              </a:rPr>
              <a:t>99%</a:t>
            </a:r>
            <a:endParaRPr/>
          </a:p>
        </p:txBody>
      </p:sp>
      <p:sp>
        <p:nvSpPr>
          <p:cNvPr id="3638" name="Google Shape;3638;p33"/>
          <p:cNvSpPr txBox="1"/>
          <p:nvPr/>
        </p:nvSpPr>
        <p:spPr>
          <a:xfrm>
            <a:off x="373627" y="472556"/>
            <a:ext cx="3293806" cy="1323439"/>
          </a:xfrm>
          <a:prstGeom prst="rect">
            <a:avLst/>
          </a:prstGeom>
          <a:no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rPr b="1" i="0" lang="es-ES" sz="4000" u="none" cap="none" strike="noStrike">
                <a:solidFill>
                  <a:schemeClr val="lt1"/>
                </a:solidFill>
                <a:latin typeface="Playfair Display"/>
                <a:ea typeface="Playfair Display"/>
                <a:cs typeface="Playfair Display"/>
                <a:sym typeface="Playfair Display"/>
              </a:rPr>
              <a:t>Show your numbers</a:t>
            </a:r>
            <a:endParaRPr b="1" sz="4000">
              <a:solidFill>
                <a:schemeClr val="lt1"/>
              </a:solidFill>
              <a:latin typeface="Playfair Display"/>
              <a:ea typeface="Playfair Display"/>
              <a:cs typeface="Playfair Display"/>
              <a:sym typeface="Playfair Display"/>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42" name="Shape 3642"/>
        <p:cNvGrpSpPr/>
        <p:nvPr/>
      </p:nvGrpSpPr>
      <p:grpSpPr>
        <a:xfrm>
          <a:off x="0" y="0"/>
          <a:ext cx="0" cy="0"/>
          <a:chOff x="0" y="0"/>
          <a:chExt cx="0" cy="0"/>
        </a:xfrm>
      </p:grpSpPr>
      <p:sp>
        <p:nvSpPr>
          <p:cNvPr id="3643" name="Google Shape;3643;p34"/>
          <p:cNvSpPr txBox="1"/>
          <p:nvPr>
            <p:ph idx="1" type="body"/>
          </p:nvPr>
        </p:nvSpPr>
        <p:spPr>
          <a:xfrm>
            <a:off x="9374916" y="451933"/>
            <a:ext cx="215330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rtl="0" algn="r">
              <a:lnSpc>
                <a:spcPct val="90000"/>
              </a:lnSpc>
              <a:spcBef>
                <a:spcPts val="0"/>
              </a:spcBef>
              <a:spcAft>
                <a:spcPts val="0"/>
              </a:spcAft>
              <a:buClr>
                <a:schemeClr val="lt1"/>
              </a:buClr>
              <a:buSzPts val="4000"/>
              <a:buNone/>
            </a:pPr>
            <a:r>
              <a:rPr lang="es-ES"/>
              <a:t>Add your table here</a:t>
            </a:r>
            <a:endParaRPr/>
          </a:p>
        </p:txBody>
      </p:sp>
      <p:graphicFrame>
        <p:nvGraphicFramePr>
          <p:cNvPr id="3644" name="Google Shape;3644;p34"/>
          <p:cNvGraphicFramePr/>
          <p:nvPr/>
        </p:nvGraphicFramePr>
        <p:xfrm>
          <a:off x="384929" y="1373868"/>
          <a:ext cx="3000000" cy="3000000"/>
        </p:xfrm>
        <a:graphic>
          <a:graphicData uri="http://schemas.openxmlformats.org/drawingml/2006/table">
            <a:tbl>
              <a:tblPr bandRow="1" firstRow="1">
                <a:noFill/>
                <a:tableStyleId>{DB6E4596-80F8-4FB2-B398-3F44AD9181F2}</a:tableStyleId>
              </a:tblPr>
              <a:tblGrid>
                <a:gridCol w="1281000"/>
                <a:gridCol w="2513950"/>
                <a:gridCol w="2575125"/>
                <a:gridCol w="2340750"/>
              </a:tblGrid>
              <a:tr h="644400">
                <a:tc>
                  <a:txBody>
                    <a:bodyPr/>
                    <a:lstStyle/>
                    <a:p>
                      <a:pPr indent="0" lvl="0" marL="0" marR="0" rtl="0" algn="ctr">
                        <a:lnSpc>
                          <a:spcPct val="100000"/>
                        </a:lnSpc>
                        <a:spcBef>
                          <a:spcPts val="0"/>
                        </a:spcBef>
                        <a:spcAft>
                          <a:spcPts val="0"/>
                        </a:spcAft>
                        <a:buNone/>
                      </a:pPr>
                      <a:r>
                        <a:rPr b="1" lang="es-ES" sz="2000">
                          <a:solidFill>
                            <a:schemeClr val="lt1"/>
                          </a:solidFill>
                          <a:latin typeface="Playfair Display"/>
                          <a:ea typeface="Playfair Display"/>
                          <a:cs typeface="Playfair Display"/>
                          <a:sym typeface="Playfair Display"/>
                        </a:rPr>
                        <a:t>Title 1</a:t>
                      </a:r>
                      <a:endParaRPr/>
                    </a:p>
                  </a:txBody>
                  <a:tcPr marT="45725" marB="45725" marR="91450" marL="91450" anchor="ctr">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9525">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c>
                  <a:txBody>
                    <a:bodyPr/>
                    <a:lstStyle/>
                    <a:p>
                      <a:pPr indent="0" lvl="0" marL="0" marR="0" rtl="0" algn="ctr">
                        <a:lnSpc>
                          <a:spcPct val="100000"/>
                        </a:lnSpc>
                        <a:spcBef>
                          <a:spcPts val="0"/>
                        </a:spcBef>
                        <a:spcAft>
                          <a:spcPts val="0"/>
                        </a:spcAft>
                        <a:buNone/>
                      </a:pPr>
                      <a:r>
                        <a:rPr b="1" lang="es-ES" sz="2000">
                          <a:solidFill>
                            <a:schemeClr val="lt1"/>
                          </a:solidFill>
                          <a:latin typeface="Playfair Display"/>
                          <a:ea typeface="Playfair Display"/>
                          <a:cs typeface="Playfair Display"/>
                          <a:sym typeface="Playfair Display"/>
                        </a:rPr>
                        <a:t>Title 2</a:t>
                      </a:r>
                      <a:endParaRPr/>
                    </a:p>
                  </a:txBody>
                  <a:tcPr marT="45725" marB="45725" marR="91450" marL="91450" anchor="ctr">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9525">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c>
                  <a:txBody>
                    <a:bodyPr/>
                    <a:lstStyle/>
                    <a:p>
                      <a:pPr indent="0" lvl="0" marL="0" marR="0" rtl="0" algn="ctr">
                        <a:lnSpc>
                          <a:spcPct val="100000"/>
                        </a:lnSpc>
                        <a:spcBef>
                          <a:spcPts val="0"/>
                        </a:spcBef>
                        <a:spcAft>
                          <a:spcPts val="0"/>
                        </a:spcAft>
                        <a:buNone/>
                      </a:pPr>
                      <a:r>
                        <a:rPr b="1" lang="es-ES" sz="2000">
                          <a:solidFill>
                            <a:schemeClr val="lt1"/>
                          </a:solidFill>
                          <a:latin typeface="Playfair Display"/>
                          <a:ea typeface="Playfair Display"/>
                          <a:cs typeface="Playfair Display"/>
                          <a:sym typeface="Playfair Display"/>
                        </a:rPr>
                        <a:t>Title 3</a:t>
                      </a:r>
                      <a:endParaRPr/>
                    </a:p>
                  </a:txBody>
                  <a:tcPr marT="45725" marB="45725" marR="91450" marL="91450" anchor="ctr">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9525">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c>
                  <a:txBody>
                    <a:bodyPr/>
                    <a:lstStyle/>
                    <a:p>
                      <a:pPr indent="0" lvl="0" marL="0" marR="0" rtl="0" algn="ctr">
                        <a:lnSpc>
                          <a:spcPct val="100000"/>
                        </a:lnSpc>
                        <a:spcBef>
                          <a:spcPts val="0"/>
                        </a:spcBef>
                        <a:spcAft>
                          <a:spcPts val="0"/>
                        </a:spcAft>
                        <a:buNone/>
                      </a:pPr>
                      <a:r>
                        <a:rPr b="1" lang="es-ES" sz="2000">
                          <a:solidFill>
                            <a:schemeClr val="lt1"/>
                          </a:solidFill>
                          <a:latin typeface="Playfair Display"/>
                          <a:ea typeface="Playfair Display"/>
                          <a:cs typeface="Playfair Display"/>
                          <a:sym typeface="Playfair Display"/>
                        </a:rPr>
                        <a:t>Title 4</a:t>
                      </a:r>
                      <a:endParaRPr/>
                    </a:p>
                  </a:txBody>
                  <a:tcPr marT="45725" marB="45725" marR="91450" marL="91450" anchor="ctr">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9525">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r>
              <a:tr h="558875">
                <a:tc>
                  <a:txBody>
                    <a:bodyPr/>
                    <a:lstStyle/>
                    <a:p>
                      <a:pPr indent="0" lvl="0" marL="0" marR="0" rtl="0" algn="ctr">
                        <a:lnSpc>
                          <a:spcPct val="150000"/>
                        </a:lnSpc>
                        <a:spcBef>
                          <a:spcPts val="0"/>
                        </a:spcBef>
                        <a:spcAft>
                          <a:spcPts val="0"/>
                        </a:spcAft>
                        <a:buNone/>
                      </a:pPr>
                      <a:r>
                        <a:rPr b="0" lang="es-ES" sz="2000">
                          <a:solidFill>
                            <a:schemeClr val="lt1"/>
                          </a:solidFill>
                          <a:latin typeface="Playfair Display"/>
                          <a:ea typeface="Playfair Display"/>
                          <a:cs typeface="Playfair Display"/>
                          <a:sym typeface="Playfair Display"/>
                        </a:rPr>
                        <a:t>1</a:t>
                      </a:r>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c>
                  <a:txBody>
                    <a:bodyPr/>
                    <a:lstStyle/>
                    <a:p>
                      <a:pPr indent="0" lvl="0" marL="0" marR="0" rtl="0" algn="l">
                        <a:lnSpc>
                          <a:spcPct val="150000"/>
                        </a:lnSpc>
                        <a:spcBef>
                          <a:spcPts val="0"/>
                        </a:spcBef>
                        <a:spcAft>
                          <a:spcPts val="0"/>
                        </a:spcAft>
                        <a:buNone/>
                      </a:pPr>
                      <a:r>
                        <a:rPr lang="es-ES" sz="2000">
                          <a:solidFill>
                            <a:schemeClr val="lt1"/>
                          </a:solidFill>
                          <a:latin typeface="Playfair Display"/>
                          <a:ea typeface="Playfair Display"/>
                          <a:cs typeface="Playfair Display"/>
                          <a:sym typeface="Playfair Display"/>
                        </a:rPr>
                        <a:t>Lorem ipsum</a:t>
                      </a:r>
                      <a:endParaRPr sz="2000">
                        <a:solidFill>
                          <a:schemeClr val="lt1"/>
                        </a:solidFill>
                        <a:latin typeface="Playfair Display"/>
                        <a:ea typeface="Playfair Display"/>
                        <a:cs typeface="Playfair Display"/>
                        <a:sym typeface="Playfair Display"/>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c>
                  <a:txBody>
                    <a:bodyPr/>
                    <a:lstStyle/>
                    <a:p>
                      <a:pPr indent="0" lvl="0" marL="0" marR="0" rtl="0" algn="l">
                        <a:lnSpc>
                          <a:spcPct val="150000"/>
                        </a:lnSpc>
                        <a:spcBef>
                          <a:spcPts val="0"/>
                        </a:spcBef>
                        <a:spcAft>
                          <a:spcPts val="0"/>
                        </a:spcAft>
                        <a:buNone/>
                      </a:pPr>
                      <a:r>
                        <a:rPr lang="es-ES" sz="2000">
                          <a:solidFill>
                            <a:schemeClr val="lt1"/>
                          </a:solidFill>
                          <a:latin typeface="Playfair Display"/>
                          <a:ea typeface="Playfair Display"/>
                          <a:cs typeface="Playfair Display"/>
                          <a:sym typeface="Playfair Display"/>
                        </a:rPr>
                        <a:t>Aenean commodo</a:t>
                      </a:r>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c>
                  <a:txBody>
                    <a:bodyPr/>
                    <a:lstStyle/>
                    <a:p>
                      <a:pPr indent="0" lvl="0" marL="0" marR="0" rtl="0" algn="l">
                        <a:lnSpc>
                          <a:spcPct val="150000"/>
                        </a:lnSpc>
                        <a:spcBef>
                          <a:spcPts val="0"/>
                        </a:spcBef>
                        <a:spcAft>
                          <a:spcPts val="0"/>
                        </a:spcAft>
                        <a:buNone/>
                      </a:pPr>
                      <a:r>
                        <a:rPr lang="es-ES" sz="2000">
                          <a:solidFill>
                            <a:schemeClr val="lt1"/>
                          </a:solidFill>
                          <a:latin typeface="Playfair Display"/>
                          <a:ea typeface="Playfair Display"/>
                          <a:cs typeface="Playfair Display"/>
                          <a:sym typeface="Playfair Display"/>
                        </a:rPr>
                        <a:t>Donec quam felis</a:t>
                      </a:r>
                      <a:endParaRPr sz="2000">
                        <a:solidFill>
                          <a:schemeClr val="lt1"/>
                        </a:solidFill>
                        <a:latin typeface="Playfair Display"/>
                        <a:ea typeface="Playfair Display"/>
                        <a:cs typeface="Playfair Display"/>
                        <a:sym typeface="Playfair Display"/>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r>
              <a:tr h="558875">
                <a:tc>
                  <a:txBody>
                    <a:bodyPr/>
                    <a:lstStyle/>
                    <a:p>
                      <a:pPr indent="0" lvl="0" marL="0" marR="0" rtl="0" algn="ctr">
                        <a:lnSpc>
                          <a:spcPct val="150000"/>
                        </a:lnSpc>
                        <a:spcBef>
                          <a:spcPts val="0"/>
                        </a:spcBef>
                        <a:spcAft>
                          <a:spcPts val="0"/>
                        </a:spcAft>
                        <a:buNone/>
                      </a:pPr>
                      <a:r>
                        <a:rPr lang="es-ES" sz="2000">
                          <a:solidFill>
                            <a:schemeClr val="lt1"/>
                          </a:solidFill>
                          <a:latin typeface="Playfair Display"/>
                          <a:ea typeface="Playfair Display"/>
                          <a:cs typeface="Playfair Display"/>
                          <a:sym typeface="Playfair Display"/>
                        </a:rPr>
                        <a:t>2</a:t>
                      </a:r>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c>
                  <a:txBody>
                    <a:bodyPr/>
                    <a:lstStyle/>
                    <a:p>
                      <a:pPr indent="0" lvl="0" marL="0" marR="0" rtl="0" algn="l">
                        <a:lnSpc>
                          <a:spcPct val="150000"/>
                        </a:lnSpc>
                        <a:spcBef>
                          <a:spcPts val="0"/>
                        </a:spcBef>
                        <a:spcAft>
                          <a:spcPts val="0"/>
                        </a:spcAft>
                        <a:buNone/>
                      </a:pPr>
                      <a:r>
                        <a:rPr lang="es-ES" sz="2000">
                          <a:solidFill>
                            <a:schemeClr val="lt1"/>
                          </a:solidFill>
                          <a:latin typeface="Playfair Display"/>
                          <a:ea typeface="Playfair Display"/>
                          <a:cs typeface="Playfair Display"/>
                          <a:sym typeface="Playfair Display"/>
                        </a:rPr>
                        <a:t>Aenean commodo</a:t>
                      </a:r>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c>
                  <a:txBody>
                    <a:bodyPr/>
                    <a:lstStyle/>
                    <a:p>
                      <a:pPr indent="0" lvl="0" marL="0" marR="0" rtl="0" algn="l">
                        <a:lnSpc>
                          <a:spcPct val="150000"/>
                        </a:lnSpc>
                        <a:spcBef>
                          <a:spcPts val="0"/>
                        </a:spcBef>
                        <a:spcAft>
                          <a:spcPts val="0"/>
                        </a:spcAft>
                        <a:buNone/>
                      </a:pPr>
                      <a:r>
                        <a:rPr lang="es-ES" sz="2000">
                          <a:solidFill>
                            <a:schemeClr val="lt1"/>
                          </a:solidFill>
                          <a:latin typeface="Playfair Display"/>
                          <a:ea typeface="Playfair Display"/>
                          <a:cs typeface="Playfair Display"/>
                          <a:sym typeface="Playfair Display"/>
                        </a:rPr>
                        <a:t>Aenean massa</a:t>
                      </a:r>
                      <a:endParaRPr sz="2000">
                        <a:solidFill>
                          <a:schemeClr val="lt1"/>
                        </a:solidFill>
                        <a:latin typeface="Playfair Display"/>
                        <a:ea typeface="Playfair Display"/>
                        <a:cs typeface="Playfair Display"/>
                        <a:sym typeface="Playfair Display"/>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c>
                  <a:txBody>
                    <a:bodyPr/>
                    <a:lstStyle/>
                    <a:p>
                      <a:pPr indent="0" lvl="0" marL="0" marR="0" rtl="0" algn="l">
                        <a:lnSpc>
                          <a:spcPct val="150000"/>
                        </a:lnSpc>
                        <a:spcBef>
                          <a:spcPts val="0"/>
                        </a:spcBef>
                        <a:spcAft>
                          <a:spcPts val="0"/>
                        </a:spcAft>
                        <a:buNone/>
                      </a:pPr>
                      <a:r>
                        <a:t/>
                      </a:r>
                      <a:endParaRPr sz="2000">
                        <a:solidFill>
                          <a:schemeClr val="lt1"/>
                        </a:solidFill>
                        <a:latin typeface="Playfair Display"/>
                        <a:ea typeface="Playfair Display"/>
                        <a:cs typeface="Playfair Display"/>
                        <a:sym typeface="Playfair Display"/>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r>
              <a:tr h="558875">
                <a:tc>
                  <a:txBody>
                    <a:bodyPr/>
                    <a:lstStyle/>
                    <a:p>
                      <a:pPr indent="0" lvl="0" marL="0" marR="0" rtl="0" algn="ctr">
                        <a:lnSpc>
                          <a:spcPct val="150000"/>
                        </a:lnSpc>
                        <a:spcBef>
                          <a:spcPts val="0"/>
                        </a:spcBef>
                        <a:spcAft>
                          <a:spcPts val="0"/>
                        </a:spcAft>
                        <a:buNone/>
                      </a:pPr>
                      <a:r>
                        <a:rPr lang="es-ES" sz="2000">
                          <a:solidFill>
                            <a:schemeClr val="lt1"/>
                          </a:solidFill>
                          <a:latin typeface="Playfair Display"/>
                          <a:ea typeface="Playfair Display"/>
                          <a:cs typeface="Playfair Display"/>
                          <a:sym typeface="Playfair Display"/>
                        </a:rPr>
                        <a:t>3</a:t>
                      </a:r>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c>
                  <a:txBody>
                    <a:bodyPr/>
                    <a:lstStyle/>
                    <a:p>
                      <a:pPr indent="0" lvl="0" marL="0" marR="0" rtl="0" algn="l">
                        <a:lnSpc>
                          <a:spcPct val="150000"/>
                        </a:lnSpc>
                        <a:spcBef>
                          <a:spcPts val="0"/>
                        </a:spcBef>
                        <a:spcAft>
                          <a:spcPts val="0"/>
                        </a:spcAft>
                        <a:buNone/>
                      </a:pPr>
                      <a:r>
                        <a:rPr lang="es-ES" sz="2000">
                          <a:solidFill>
                            <a:schemeClr val="lt1"/>
                          </a:solidFill>
                          <a:latin typeface="Playfair Display"/>
                          <a:ea typeface="Playfair Display"/>
                          <a:cs typeface="Playfair Display"/>
                          <a:sym typeface="Playfair Display"/>
                        </a:rPr>
                        <a:t>Aenean massa</a:t>
                      </a:r>
                      <a:endParaRPr sz="2000">
                        <a:solidFill>
                          <a:schemeClr val="lt1"/>
                        </a:solidFill>
                        <a:latin typeface="Playfair Display"/>
                        <a:ea typeface="Playfair Display"/>
                        <a:cs typeface="Playfair Display"/>
                        <a:sym typeface="Playfair Display"/>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c>
                  <a:txBody>
                    <a:bodyPr/>
                    <a:lstStyle/>
                    <a:p>
                      <a:pPr indent="0" lvl="0" marL="0" marR="0" rtl="0" algn="l">
                        <a:lnSpc>
                          <a:spcPct val="150000"/>
                        </a:lnSpc>
                        <a:spcBef>
                          <a:spcPts val="0"/>
                        </a:spcBef>
                        <a:spcAft>
                          <a:spcPts val="0"/>
                        </a:spcAft>
                        <a:buNone/>
                      </a:pPr>
                      <a:r>
                        <a:rPr lang="es-ES" sz="2000">
                          <a:solidFill>
                            <a:schemeClr val="lt1"/>
                          </a:solidFill>
                          <a:latin typeface="Playfair Display"/>
                          <a:ea typeface="Playfair Display"/>
                          <a:cs typeface="Playfair Display"/>
                          <a:sym typeface="Playfair Display"/>
                        </a:rPr>
                        <a:t>Cum sociis natoque</a:t>
                      </a:r>
                      <a:endParaRPr sz="2000">
                        <a:solidFill>
                          <a:schemeClr val="lt1"/>
                        </a:solidFill>
                        <a:latin typeface="Playfair Display"/>
                        <a:ea typeface="Playfair Display"/>
                        <a:cs typeface="Playfair Display"/>
                        <a:sym typeface="Playfair Display"/>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c>
                  <a:txBody>
                    <a:bodyPr/>
                    <a:lstStyle/>
                    <a:p>
                      <a:pPr indent="0" lvl="0" marL="0" marR="0" rtl="0" algn="l">
                        <a:lnSpc>
                          <a:spcPct val="150000"/>
                        </a:lnSpc>
                        <a:spcBef>
                          <a:spcPts val="0"/>
                        </a:spcBef>
                        <a:spcAft>
                          <a:spcPts val="0"/>
                        </a:spcAft>
                        <a:buNone/>
                      </a:pPr>
                      <a:r>
                        <a:rPr lang="es-ES" sz="2000">
                          <a:solidFill>
                            <a:schemeClr val="lt1"/>
                          </a:solidFill>
                          <a:latin typeface="Playfair Display"/>
                          <a:ea typeface="Playfair Display"/>
                          <a:cs typeface="Playfair Display"/>
                          <a:sym typeface="Playfair Display"/>
                        </a:rPr>
                        <a:t>Aenean massa.</a:t>
                      </a:r>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r>
              <a:tr h="573325">
                <a:tc>
                  <a:txBody>
                    <a:bodyPr/>
                    <a:lstStyle/>
                    <a:p>
                      <a:pPr indent="0" lvl="0" marL="0" marR="0" rtl="0" algn="ctr">
                        <a:lnSpc>
                          <a:spcPct val="150000"/>
                        </a:lnSpc>
                        <a:spcBef>
                          <a:spcPts val="0"/>
                        </a:spcBef>
                        <a:spcAft>
                          <a:spcPts val="0"/>
                        </a:spcAft>
                        <a:buNone/>
                      </a:pPr>
                      <a:r>
                        <a:rPr lang="es-ES" sz="2000">
                          <a:solidFill>
                            <a:schemeClr val="lt1"/>
                          </a:solidFill>
                          <a:latin typeface="Playfair Display"/>
                          <a:ea typeface="Playfair Display"/>
                          <a:cs typeface="Playfair Display"/>
                          <a:sym typeface="Playfair Display"/>
                        </a:rPr>
                        <a:t>4</a:t>
                      </a:r>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c>
                  <a:txBody>
                    <a:bodyPr/>
                    <a:lstStyle/>
                    <a:p>
                      <a:pPr indent="0" lvl="0" marL="0" marR="0" rtl="0" algn="l">
                        <a:lnSpc>
                          <a:spcPct val="150000"/>
                        </a:lnSpc>
                        <a:spcBef>
                          <a:spcPts val="0"/>
                        </a:spcBef>
                        <a:spcAft>
                          <a:spcPts val="0"/>
                        </a:spcAft>
                        <a:buNone/>
                      </a:pPr>
                      <a:r>
                        <a:rPr lang="es-ES" sz="2000">
                          <a:solidFill>
                            <a:schemeClr val="lt1"/>
                          </a:solidFill>
                          <a:latin typeface="Playfair Display"/>
                          <a:ea typeface="Playfair Display"/>
                          <a:cs typeface="Playfair Display"/>
                          <a:sym typeface="Playfair Display"/>
                        </a:rPr>
                        <a:t>Cum sociis natoque</a:t>
                      </a:r>
                      <a:endParaRPr sz="2000">
                        <a:solidFill>
                          <a:schemeClr val="lt1"/>
                        </a:solidFill>
                        <a:latin typeface="Playfair Display"/>
                        <a:ea typeface="Playfair Display"/>
                        <a:cs typeface="Playfair Display"/>
                        <a:sym typeface="Playfair Display"/>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c>
                  <a:txBody>
                    <a:bodyPr/>
                    <a:lstStyle/>
                    <a:p>
                      <a:pPr indent="0" lvl="0" marL="0" marR="0" rtl="0" algn="l">
                        <a:lnSpc>
                          <a:spcPct val="150000"/>
                        </a:lnSpc>
                        <a:spcBef>
                          <a:spcPts val="0"/>
                        </a:spcBef>
                        <a:spcAft>
                          <a:spcPts val="0"/>
                        </a:spcAft>
                        <a:buNone/>
                      </a:pPr>
                      <a:r>
                        <a:rPr lang="es-ES" sz="2000">
                          <a:solidFill>
                            <a:schemeClr val="lt1"/>
                          </a:solidFill>
                          <a:latin typeface="Playfair Display"/>
                          <a:ea typeface="Playfair Display"/>
                          <a:cs typeface="Playfair Display"/>
                          <a:sym typeface="Playfair Display"/>
                        </a:rPr>
                        <a:t>Donec quam felis</a:t>
                      </a:r>
                      <a:endParaRPr sz="2000">
                        <a:solidFill>
                          <a:schemeClr val="lt1"/>
                        </a:solidFill>
                        <a:latin typeface="Playfair Display"/>
                        <a:ea typeface="Playfair Display"/>
                        <a:cs typeface="Playfair Display"/>
                        <a:sym typeface="Playfair Display"/>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c>
                  <a:txBody>
                    <a:bodyPr/>
                    <a:lstStyle/>
                    <a:p>
                      <a:pPr indent="0" lvl="0" marL="0" marR="0" rtl="0" algn="l">
                        <a:lnSpc>
                          <a:spcPct val="150000"/>
                        </a:lnSpc>
                        <a:spcBef>
                          <a:spcPts val="0"/>
                        </a:spcBef>
                        <a:spcAft>
                          <a:spcPts val="0"/>
                        </a:spcAft>
                        <a:buNone/>
                      </a:pPr>
                      <a:r>
                        <a:rPr lang="es-ES" sz="2000">
                          <a:solidFill>
                            <a:schemeClr val="lt1"/>
                          </a:solidFill>
                          <a:latin typeface="Playfair Display"/>
                          <a:ea typeface="Playfair Display"/>
                          <a:cs typeface="Playfair Display"/>
                          <a:sym typeface="Playfair Display"/>
                        </a:rPr>
                        <a:t>Cum sociis</a:t>
                      </a:r>
                      <a:endParaRPr sz="2000">
                        <a:solidFill>
                          <a:schemeClr val="lt1"/>
                        </a:solidFill>
                        <a:latin typeface="Playfair Display"/>
                        <a:ea typeface="Playfair Display"/>
                        <a:cs typeface="Playfair Display"/>
                        <a:sym typeface="Playfair Display"/>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r>
              <a:tr h="558875">
                <a:tc>
                  <a:txBody>
                    <a:bodyPr/>
                    <a:lstStyle/>
                    <a:p>
                      <a:pPr indent="0" lvl="0" marL="0" marR="0" rtl="0" algn="ctr">
                        <a:lnSpc>
                          <a:spcPct val="150000"/>
                        </a:lnSpc>
                        <a:spcBef>
                          <a:spcPts val="0"/>
                        </a:spcBef>
                        <a:spcAft>
                          <a:spcPts val="0"/>
                        </a:spcAft>
                        <a:buNone/>
                      </a:pPr>
                      <a:r>
                        <a:rPr lang="es-ES" sz="2000">
                          <a:solidFill>
                            <a:schemeClr val="lt1"/>
                          </a:solidFill>
                          <a:latin typeface="Playfair Display"/>
                          <a:ea typeface="Playfair Display"/>
                          <a:cs typeface="Playfair Display"/>
                          <a:sym typeface="Playfair Display"/>
                        </a:rPr>
                        <a:t>5</a:t>
                      </a:r>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c>
                  <a:txBody>
                    <a:bodyPr/>
                    <a:lstStyle/>
                    <a:p>
                      <a:pPr indent="0" lvl="0" marL="0" marR="0" rtl="0" algn="l">
                        <a:lnSpc>
                          <a:spcPct val="150000"/>
                        </a:lnSpc>
                        <a:spcBef>
                          <a:spcPts val="0"/>
                        </a:spcBef>
                        <a:spcAft>
                          <a:spcPts val="0"/>
                        </a:spcAft>
                        <a:buNone/>
                      </a:pPr>
                      <a:r>
                        <a:rPr lang="es-ES" sz="2000">
                          <a:solidFill>
                            <a:schemeClr val="lt1"/>
                          </a:solidFill>
                          <a:latin typeface="Playfair Display"/>
                          <a:ea typeface="Playfair Display"/>
                          <a:cs typeface="Playfair Display"/>
                          <a:sym typeface="Playfair Display"/>
                        </a:rPr>
                        <a:t>Donec quam felis</a:t>
                      </a:r>
                      <a:endParaRPr sz="2000">
                        <a:solidFill>
                          <a:schemeClr val="lt1"/>
                        </a:solidFill>
                        <a:latin typeface="Playfair Display"/>
                        <a:ea typeface="Playfair Display"/>
                        <a:cs typeface="Playfair Display"/>
                        <a:sym typeface="Playfair Display"/>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c>
                  <a:txBody>
                    <a:bodyPr/>
                    <a:lstStyle/>
                    <a:p>
                      <a:pPr indent="0" lvl="0" marL="0" marR="0" rtl="0" algn="l">
                        <a:lnSpc>
                          <a:spcPct val="150000"/>
                        </a:lnSpc>
                        <a:spcBef>
                          <a:spcPts val="0"/>
                        </a:spcBef>
                        <a:spcAft>
                          <a:spcPts val="0"/>
                        </a:spcAft>
                        <a:buNone/>
                      </a:pPr>
                      <a:r>
                        <a:t/>
                      </a:r>
                      <a:endParaRPr sz="2000">
                        <a:solidFill>
                          <a:schemeClr val="lt1"/>
                        </a:solidFill>
                        <a:latin typeface="Playfair Display"/>
                        <a:ea typeface="Playfair Display"/>
                        <a:cs typeface="Playfair Display"/>
                        <a:sym typeface="Playfair Display"/>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c>
                  <a:txBody>
                    <a:bodyPr/>
                    <a:lstStyle/>
                    <a:p>
                      <a:pPr indent="0" lvl="0" marL="0" marR="0" rtl="0" algn="l">
                        <a:lnSpc>
                          <a:spcPct val="150000"/>
                        </a:lnSpc>
                        <a:spcBef>
                          <a:spcPts val="0"/>
                        </a:spcBef>
                        <a:spcAft>
                          <a:spcPts val="0"/>
                        </a:spcAft>
                        <a:buNone/>
                      </a:pPr>
                      <a:r>
                        <a:t/>
                      </a:r>
                      <a:endParaRPr sz="2000">
                        <a:solidFill>
                          <a:schemeClr val="lt1"/>
                        </a:solidFill>
                        <a:latin typeface="Playfair Display"/>
                        <a:ea typeface="Playfair Display"/>
                        <a:cs typeface="Playfair Display"/>
                        <a:sym typeface="Playfair Display"/>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r>
              <a:tr h="558875">
                <a:tc>
                  <a:txBody>
                    <a:bodyPr/>
                    <a:lstStyle/>
                    <a:p>
                      <a:pPr indent="0" lvl="0" marL="0" marR="0" rtl="0" algn="ctr">
                        <a:lnSpc>
                          <a:spcPct val="150000"/>
                        </a:lnSpc>
                        <a:spcBef>
                          <a:spcPts val="0"/>
                        </a:spcBef>
                        <a:spcAft>
                          <a:spcPts val="0"/>
                        </a:spcAft>
                        <a:buNone/>
                      </a:pPr>
                      <a:r>
                        <a:rPr lang="es-ES" sz="2000">
                          <a:solidFill>
                            <a:schemeClr val="lt1"/>
                          </a:solidFill>
                          <a:latin typeface="Playfair Display"/>
                          <a:ea typeface="Playfair Display"/>
                          <a:cs typeface="Playfair Display"/>
                          <a:sym typeface="Playfair Display"/>
                        </a:rPr>
                        <a:t>6</a:t>
                      </a:r>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c>
                  <a:txBody>
                    <a:bodyPr/>
                    <a:lstStyle/>
                    <a:p>
                      <a:pPr indent="0" lvl="0" marL="0" marR="0" rtl="0" algn="l">
                        <a:lnSpc>
                          <a:spcPct val="150000"/>
                        </a:lnSpc>
                        <a:spcBef>
                          <a:spcPts val="0"/>
                        </a:spcBef>
                        <a:spcAft>
                          <a:spcPts val="0"/>
                        </a:spcAft>
                        <a:buNone/>
                      </a:pPr>
                      <a:r>
                        <a:rPr lang="es-ES" sz="2000">
                          <a:solidFill>
                            <a:schemeClr val="lt1"/>
                          </a:solidFill>
                          <a:latin typeface="Playfair Display"/>
                          <a:ea typeface="Playfair Display"/>
                          <a:cs typeface="Playfair Display"/>
                          <a:sym typeface="Playfair Display"/>
                        </a:rPr>
                        <a:t>Donec pede justo</a:t>
                      </a:r>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c>
                  <a:txBody>
                    <a:bodyPr/>
                    <a:lstStyle/>
                    <a:p>
                      <a:pPr indent="0" lvl="0" marL="0" marR="0" rtl="0" algn="l">
                        <a:lnSpc>
                          <a:spcPct val="150000"/>
                        </a:lnSpc>
                        <a:spcBef>
                          <a:spcPts val="0"/>
                        </a:spcBef>
                        <a:spcAft>
                          <a:spcPts val="0"/>
                        </a:spcAft>
                        <a:buNone/>
                      </a:pPr>
                      <a:r>
                        <a:t/>
                      </a:r>
                      <a:endParaRPr sz="2000">
                        <a:solidFill>
                          <a:schemeClr val="lt1"/>
                        </a:solidFill>
                        <a:latin typeface="Playfair Display"/>
                        <a:ea typeface="Playfair Display"/>
                        <a:cs typeface="Playfair Display"/>
                        <a:sym typeface="Playfair Display"/>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c>
                  <a:txBody>
                    <a:bodyPr/>
                    <a:lstStyle/>
                    <a:p>
                      <a:pPr indent="0" lvl="0" marL="0" marR="0" rtl="0" algn="l">
                        <a:lnSpc>
                          <a:spcPct val="150000"/>
                        </a:lnSpc>
                        <a:spcBef>
                          <a:spcPts val="0"/>
                        </a:spcBef>
                        <a:spcAft>
                          <a:spcPts val="0"/>
                        </a:spcAft>
                        <a:buNone/>
                      </a:pPr>
                      <a:r>
                        <a:rPr lang="es-ES" sz="2000">
                          <a:solidFill>
                            <a:schemeClr val="lt1"/>
                          </a:solidFill>
                          <a:latin typeface="Playfair Display"/>
                          <a:ea typeface="Playfair Display"/>
                          <a:cs typeface="Playfair Display"/>
                          <a:sym typeface="Playfair Display"/>
                        </a:rPr>
                        <a:t>Donec pede justo</a:t>
                      </a:r>
                      <a:endParaRPr/>
                    </a:p>
                  </a:txBody>
                  <a:tcPr marT="45725" marB="45725" marR="91450" marL="91450">
                    <a:lnL cap="flat" cmpd="sng" w="9525">
                      <a:solidFill>
                        <a:srgbClr val="FFFFFF"/>
                      </a:solidFill>
                      <a:prstDash val="solid"/>
                      <a:round/>
                      <a:headEnd len="sm" w="sm" type="none"/>
                      <a:tailEnd len="sm" w="sm" type="none"/>
                    </a:lnL>
                    <a:lnR cap="flat" cmpd="sng" w="9525">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solidFill>
                      <a:srgbClr val="000000"/>
                    </a:solidFill>
                  </a:tcPr>
                </a:tc>
              </a:tr>
            </a:tbl>
          </a:graphicData>
        </a:graphic>
      </p:graphicFrame>
    </p:spTree>
  </p:cSld>
  <p:clrMapOvr>
    <a:masterClrMapping/>
  </p:clrMapOvr>
  <mc:AlternateContent>
    <mc:Choice Requires="p14">
      <p:transition spd="slow" p14:dur="700">
        <p:fade/>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48" name="Shape 3648"/>
        <p:cNvGrpSpPr/>
        <p:nvPr/>
      </p:nvGrpSpPr>
      <p:grpSpPr>
        <a:xfrm>
          <a:off x="0" y="0"/>
          <a:ext cx="0" cy="0"/>
          <a:chOff x="0" y="0"/>
          <a:chExt cx="0" cy="0"/>
        </a:xfrm>
      </p:grpSpPr>
      <p:sp>
        <p:nvSpPr>
          <p:cNvPr id="3649" name="Google Shape;3649;p35"/>
          <p:cNvSpPr txBox="1"/>
          <p:nvPr>
            <p:ph idx="1" type="body"/>
          </p:nvPr>
        </p:nvSpPr>
        <p:spPr>
          <a:xfrm>
            <a:off x="9374916" y="451933"/>
            <a:ext cx="215330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rtl="0" algn="r">
              <a:lnSpc>
                <a:spcPct val="90000"/>
              </a:lnSpc>
              <a:spcBef>
                <a:spcPts val="0"/>
              </a:spcBef>
              <a:spcAft>
                <a:spcPts val="0"/>
              </a:spcAft>
              <a:buClr>
                <a:schemeClr val="lt1"/>
              </a:buClr>
              <a:buSzPts val="4000"/>
              <a:buNone/>
            </a:pPr>
            <a:r>
              <a:rPr lang="es-ES"/>
              <a:t>Add your timeline here</a:t>
            </a:r>
            <a:endParaRPr/>
          </a:p>
        </p:txBody>
      </p:sp>
      <p:sp>
        <p:nvSpPr>
          <p:cNvPr id="3650" name="Google Shape;3650;p35"/>
          <p:cNvSpPr txBox="1"/>
          <p:nvPr>
            <p:ph idx="2" type="body"/>
          </p:nvPr>
        </p:nvSpPr>
        <p:spPr>
          <a:xfrm>
            <a:off x="310375" y="3959025"/>
            <a:ext cx="2237700" cy="19632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100"/>
              <a:buFont typeface="Arial"/>
              <a:buNone/>
            </a:pPr>
            <a:r>
              <a:rPr lang="es-ES"/>
              <a:t>You can use this slide to show milestones or the history of your subject.</a:t>
            </a:r>
            <a:endParaRPr/>
          </a:p>
          <a:p>
            <a:pPr indent="0" lvl="0" marL="0" rtl="0" algn="l">
              <a:lnSpc>
                <a:spcPct val="90000"/>
              </a:lnSpc>
              <a:spcBef>
                <a:spcPts val="0"/>
              </a:spcBef>
              <a:spcAft>
                <a:spcPts val="0"/>
              </a:spcAft>
              <a:buClr>
                <a:schemeClr val="lt1"/>
              </a:buClr>
              <a:buSzPts val="2400"/>
              <a:buNone/>
            </a:pPr>
            <a:r>
              <a:t/>
            </a:r>
            <a:endParaRPr/>
          </a:p>
          <a:p>
            <a:pPr indent="0" lvl="0" marL="0" rtl="0" algn="l">
              <a:lnSpc>
                <a:spcPct val="90000"/>
              </a:lnSpc>
              <a:spcBef>
                <a:spcPts val="1000"/>
              </a:spcBef>
              <a:spcAft>
                <a:spcPts val="0"/>
              </a:spcAft>
              <a:buClr>
                <a:schemeClr val="lt1"/>
              </a:buClr>
              <a:buSzPts val="2400"/>
              <a:buNone/>
            </a:pPr>
            <a:r>
              <a:t/>
            </a:r>
            <a:endParaRPr/>
          </a:p>
        </p:txBody>
      </p:sp>
      <p:sp>
        <p:nvSpPr>
          <p:cNvPr id="3651" name="Google Shape;3651;p35"/>
          <p:cNvSpPr txBox="1"/>
          <p:nvPr>
            <p:ph idx="3" type="body"/>
          </p:nvPr>
        </p:nvSpPr>
        <p:spPr>
          <a:xfrm>
            <a:off x="4893087" y="3959029"/>
            <a:ext cx="1907462" cy="1963355"/>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1"/>
              </a:buClr>
              <a:buSzPts val="1100"/>
              <a:buNone/>
            </a:pPr>
            <a:r>
              <a:rPr lang="es-ES"/>
              <a:t>It is also useful for showing the evolution of historical events.</a:t>
            </a:r>
            <a:endParaRPr/>
          </a:p>
          <a:p>
            <a:pPr indent="0" lvl="0" marL="0" rtl="0" algn="l">
              <a:lnSpc>
                <a:spcPct val="90000"/>
              </a:lnSpc>
              <a:spcBef>
                <a:spcPts val="1000"/>
              </a:spcBef>
              <a:spcAft>
                <a:spcPts val="0"/>
              </a:spcAft>
              <a:buClr>
                <a:schemeClr val="lt1"/>
              </a:buClr>
              <a:buSzPts val="2400"/>
              <a:buNone/>
            </a:pPr>
            <a:r>
              <a:t/>
            </a:r>
            <a:endParaRPr/>
          </a:p>
        </p:txBody>
      </p:sp>
      <p:sp>
        <p:nvSpPr>
          <p:cNvPr id="3652" name="Google Shape;3652;p35"/>
          <p:cNvSpPr txBox="1"/>
          <p:nvPr>
            <p:ph idx="4" type="body"/>
          </p:nvPr>
        </p:nvSpPr>
        <p:spPr>
          <a:xfrm>
            <a:off x="2548037" y="1128961"/>
            <a:ext cx="1907462" cy="1963355"/>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1"/>
              </a:buClr>
              <a:buSzPts val="1100"/>
              <a:buNone/>
            </a:pPr>
            <a:r>
              <a:rPr lang="es-ES"/>
              <a:t>Or by replacing the years with titles you can use it to show processes.</a:t>
            </a:r>
            <a:endParaRPr/>
          </a:p>
        </p:txBody>
      </p:sp>
      <p:sp>
        <p:nvSpPr>
          <p:cNvPr id="3653" name="Google Shape;3653;p35"/>
          <p:cNvSpPr txBox="1"/>
          <p:nvPr>
            <p:ph idx="5" type="body"/>
          </p:nvPr>
        </p:nvSpPr>
        <p:spPr>
          <a:xfrm>
            <a:off x="7169201" y="1031389"/>
            <a:ext cx="1907462" cy="1963355"/>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Font typeface="Arial"/>
              <a:buNone/>
            </a:pPr>
            <a:r>
              <a:rPr lang="es-ES"/>
              <a:t>You can also put photos instead of years and present your team members</a:t>
            </a:r>
            <a:endParaRPr/>
          </a:p>
        </p:txBody>
      </p:sp>
      <p:sp>
        <p:nvSpPr>
          <p:cNvPr id="3654" name="Google Shape;3654;p35"/>
          <p:cNvSpPr txBox="1"/>
          <p:nvPr>
            <p:ph idx="6" type="body"/>
          </p:nvPr>
        </p:nvSpPr>
        <p:spPr>
          <a:xfrm>
            <a:off x="592213" y="2218860"/>
            <a:ext cx="1233848" cy="450653"/>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lt1"/>
              </a:buClr>
              <a:buSzPts val="3200"/>
              <a:buNone/>
            </a:pPr>
            <a:r>
              <a:rPr lang="es-ES"/>
              <a:t>2016</a:t>
            </a:r>
            <a:endParaRPr/>
          </a:p>
        </p:txBody>
      </p:sp>
      <p:sp>
        <p:nvSpPr>
          <p:cNvPr id="3655" name="Google Shape;3655;p35"/>
          <p:cNvSpPr txBox="1"/>
          <p:nvPr>
            <p:ph idx="7" type="body"/>
          </p:nvPr>
        </p:nvSpPr>
        <p:spPr>
          <a:xfrm>
            <a:off x="5269301" y="2214251"/>
            <a:ext cx="1233848" cy="450653"/>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lt1"/>
              </a:buClr>
              <a:buSzPts val="3200"/>
              <a:buNone/>
            </a:pPr>
            <a:r>
              <a:rPr lang="es-ES"/>
              <a:t>2018</a:t>
            </a:r>
            <a:endParaRPr/>
          </a:p>
        </p:txBody>
      </p:sp>
      <p:sp>
        <p:nvSpPr>
          <p:cNvPr id="3656" name="Google Shape;3656;p35"/>
          <p:cNvSpPr txBox="1"/>
          <p:nvPr>
            <p:ph idx="8" type="body"/>
          </p:nvPr>
        </p:nvSpPr>
        <p:spPr>
          <a:xfrm>
            <a:off x="2996363" y="4765676"/>
            <a:ext cx="1233848" cy="450653"/>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lt1"/>
              </a:buClr>
              <a:buSzPts val="3200"/>
              <a:buNone/>
            </a:pPr>
            <a:r>
              <a:rPr lang="es-ES"/>
              <a:t>2017</a:t>
            </a:r>
            <a:endParaRPr/>
          </a:p>
        </p:txBody>
      </p:sp>
      <p:sp>
        <p:nvSpPr>
          <p:cNvPr id="3657" name="Google Shape;3657;p35"/>
          <p:cNvSpPr txBox="1"/>
          <p:nvPr>
            <p:ph idx="9" type="body"/>
          </p:nvPr>
        </p:nvSpPr>
        <p:spPr>
          <a:xfrm>
            <a:off x="7538766" y="4789608"/>
            <a:ext cx="1233848" cy="450653"/>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lt1"/>
              </a:buClr>
              <a:buSzPts val="3200"/>
              <a:buNone/>
            </a:pPr>
            <a:r>
              <a:rPr lang="es-ES"/>
              <a:t>2019</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61" name="Shape 3661"/>
        <p:cNvGrpSpPr/>
        <p:nvPr/>
      </p:nvGrpSpPr>
      <p:grpSpPr>
        <a:xfrm>
          <a:off x="0" y="0"/>
          <a:ext cx="0" cy="0"/>
          <a:chOff x="0" y="0"/>
          <a:chExt cx="0" cy="0"/>
        </a:xfrm>
      </p:grpSpPr>
      <p:sp>
        <p:nvSpPr>
          <p:cNvPr id="3662" name="Google Shape;3662;p36"/>
          <p:cNvSpPr txBox="1"/>
          <p:nvPr>
            <p:ph idx="1" type="body"/>
          </p:nvPr>
        </p:nvSpPr>
        <p:spPr>
          <a:xfrm>
            <a:off x="9374916" y="451933"/>
            <a:ext cx="215330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rtl="0" algn="r">
              <a:lnSpc>
                <a:spcPct val="90000"/>
              </a:lnSpc>
              <a:spcBef>
                <a:spcPts val="0"/>
              </a:spcBef>
              <a:spcAft>
                <a:spcPts val="0"/>
              </a:spcAft>
              <a:buClr>
                <a:schemeClr val="lt1"/>
              </a:buClr>
              <a:buSzPts val="4000"/>
              <a:buNone/>
            </a:pPr>
            <a:r>
              <a:rPr lang="es-ES"/>
              <a:t>Add your maps here</a:t>
            </a:r>
            <a:endParaRPr/>
          </a:p>
        </p:txBody>
      </p:sp>
      <p:sp>
        <p:nvSpPr>
          <p:cNvPr id="3663" name="Google Shape;3663;p36"/>
          <p:cNvSpPr/>
          <p:nvPr/>
        </p:nvSpPr>
        <p:spPr>
          <a:xfrm>
            <a:off x="10062059" y="4931173"/>
            <a:ext cx="1927627"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100"/>
              <a:buFont typeface="Arial"/>
              <a:buNone/>
            </a:pPr>
            <a:r>
              <a:rPr lang="es-ES" sz="1800">
                <a:solidFill>
                  <a:schemeClr val="lt1"/>
                </a:solidFill>
                <a:latin typeface="Playfair Display"/>
                <a:ea typeface="Playfair Display"/>
                <a:cs typeface="Playfair Display"/>
                <a:sym typeface="Playfair Display"/>
              </a:rPr>
              <a:t>You can insert maps directly from PowerPoint or Google Slides.</a:t>
            </a:r>
            <a:endParaRPr sz="1800">
              <a:solidFill>
                <a:schemeClr val="lt1"/>
              </a:solidFill>
              <a:latin typeface="Playfair Display"/>
              <a:ea typeface="Playfair Display"/>
              <a:cs typeface="Playfair Display"/>
              <a:sym typeface="Playfair Display"/>
            </a:endParaRPr>
          </a:p>
          <a:p>
            <a:pPr indent="0" lvl="0" marL="0" marR="0" rtl="0" algn="l">
              <a:spcBef>
                <a:spcPts val="0"/>
              </a:spcBef>
              <a:spcAft>
                <a:spcPts val="0"/>
              </a:spcAft>
              <a:buNone/>
            </a:pPr>
            <a:r>
              <a:t/>
            </a:r>
            <a:endParaRPr sz="1800">
              <a:solidFill>
                <a:schemeClr val="lt1"/>
              </a:solidFill>
              <a:latin typeface="Playfair Display"/>
              <a:ea typeface="Playfair Display"/>
              <a:cs typeface="Playfair Display"/>
              <a:sym typeface="Playfair Display"/>
            </a:endParaRPr>
          </a:p>
        </p:txBody>
      </p:sp>
      <p:sp>
        <p:nvSpPr>
          <p:cNvPr id="3664" name="Google Shape;3664;p36"/>
          <p:cNvSpPr/>
          <p:nvPr/>
        </p:nvSpPr>
        <p:spPr>
          <a:xfrm>
            <a:off x="309747" y="4651587"/>
            <a:ext cx="1948728"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100"/>
              <a:buFont typeface="Arial"/>
              <a:buNone/>
            </a:pPr>
            <a:r>
              <a:rPr lang="es-ES" sz="1800">
                <a:solidFill>
                  <a:schemeClr val="lt1"/>
                </a:solidFill>
                <a:latin typeface="Playfair Display"/>
                <a:ea typeface="Playfair Display"/>
                <a:cs typeface="Playfair Display"/>
                <a:sym typeface="Playfair Display"/>
              </a:rPr>
              <a:t>You can use maps to showcase your offices.</a:t>
            </a:r>
            <a:endParaRPr sz="1800">
              <a:solidFill>
                <a:schemeClr val="lt1"/>
              </a:solidFill>
              <a:latin typeface="Playfair Display"/>
              <a:ea typeface="Playfair Display"/>
              <a:cs typeface="Playfair Display"/>
              <a:sym typeface="Playfair Display"/>
            </a:endParaRPr>
          </a:p>
          <a:p>
            <a:pPr indent="0" lvl="0" marL="0" marR="0" rtl="0" algn="l">
              <a:spcBef>
                <a:spcPts val="0"/>
              </a:spcBef>
              <a:spcAft>
                <a:spcPts val="0"/>
              </a:spcAft>
              <a:buNone/>
            </a:pPr>
            <a:r>
              <a:t/>
            </a:r>
            <a:endParaRPr sz="1800">
              <a:solidFill>
                <a:schemeClr val="lt1"/>
              </a:solidFill>
              <a:latin typeface="Playfair Display"/>
              <a:ea typeface="Playfair Display"/>
              <a:cs typeface="Playfair Display"/>
              <a:sym typeface="Playfair Display"/>
            </a:endParaRPr>
          </a:p>
        </p:txBody>
      </p:sp>
      <p:cxnSp>
        <p:nvCxnSpPr>
          <p:cNvPr id="3665" name="Google Shape;3665;p36"/>
          <p:cNvCxnSpPr>
            <a:stCxn id="3666" idx="1"/>
            <a:endCxn id="3664" idx="1"/>
          </p:cNvCxnSpPr>
          <p:nvPr/>
        </p:nvCxnSpPr>
        <p:spPr>
          <a:xfrm flipH="1">
            <a:off x="309710" y="2573302"/>
            <a:ext cx="974400" cy="2678400"/>
          </a:xfrm>
          <a:prstGeom prst="bentConnector3">
            <a:avLst>
              <a:gd fmla="val 109330" name="adj1"/>
            </a:avLst>
          </a:prstGeom>
          <a:noFill/>
          <a:ln cap="flat" cmpd="sng" w="25400">
            <a:solidFill>
              <a:srgbClr val="FEFEFE"/>
            </a:solidFill>
            <a:prstDash val="solid"/>
            <a:miter lim="800000"/>
            <a:headEnd len="sm" w="sm" type="none"/>
            <a:tailEnd len="sm" w="sm" type="none"/>
          </a:ln>
        </p:spPr>
      </p:cxnSp>
      <p:cxnSp>
        <p:nvCxnSpPr>
          <p:cNvPr id="3667" name="Google Shape;3667;p36"/>
          <p:cNvCxnSpPr>
            <a:stCxn id="3663" idx="1"/>
            <a:endCxn id="3668" idx="3"/>
          </p:cNvCxnSpPr>
          <p:nvPr/>
        </p:nvCxnSpPr>
        <p:spPr>
          <a:xfrm rot="10800000">
            <a:off x="7740959" y="4257538"/>
            <a:ext cx="2321100" cy="1273800"/>
          </a:xfrm>
          <a:prstGeom prst="bentConnector3">
            <a:avLst>
              <a:gd fmla="val 50003" name="adj1"/>
            </a:avLst>
          </a:prstGeom>
          <a:noFill/>
          <a:ln cap="flat" cmpd="sng" w="25400">
            <a:solidFill>
              <a:srgbClr val="FEFEFE"/>
            </a:solidFill>
            <a:prstDash val="solid"/>
            <a:miter lim="800000"/>
            <a:headEnd len="sm" w="sm" type="none"/>
            <a:tailEnd len="sm" w="sm" type="none"/>
          </a:ln>
        </p:spPr>
      </p:cxnSp>
      <p:cxnSp>
        <p:nvCxnSpPr>
          <p:cNvPr id="3669" name="Google Shape;3669;p36"/>
          <p:cNvCxnSpPr>
            <a:stCxn id="3670" idx="1"/>
            <a:endCxn id="3671" idx="2"/>
          </p:cNvCxnSpPr>
          <p:nvPr/>
        </p:nvCxnSpPr>
        <p:spPr>
          <a:xfrm rot="10800000">
            <a:off x="3879306" y="2325041"/>
            <a:ext cx="637500" cy="2876700"/>
          </a:xfrm>
          <a:prstGeom prst="bentConnector2">
            <a:avLst/>
          </a:prstGeom>
          <a:noFill/>
          <a:ln cap="flat" cmpd="sng" w="25400">
            <a:solidFill>
              <a:srgbClr val="FEFEFE"/>
            </a:solidFill>
            <a:prstDash val="solid"/>
            <a:miter lim="800000"/>
            <a:headEnd len="sm" w="sm" type="none"/>
            <a:tailEnd len="sm" w="sm" type="none"/>
          </a:ln>
        </p:spPr>
      </p:cxnSp>
      <p:sp>
        <p:nvSpPr>
          <p:cNvPr id="3670" name="Google Shape;3670;p36"/>
          <p:cNvSpPr/>
          <p:nvPr/>
        </p:nvSpPr>
        <p:spPr>
          <a:xfrm>
            <a:off x="4516806" y="4740076"/>
            <a:ext cx="2786991" cy="92333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100"/>
              <a:buFont typeface="Arial"/>
              <a:buNone/>
            </a:pPr>
            <a:r>
              <a:rPr lang="es-ES" sz="1800">
                <a:solidFill>
                  <a:schemeClr val="lt1"/>
                </a:solidFill>
                <a:latin typeface="Playfair Display"/>
                <a:ea typeface="Playfair Display"/>
                <a:cs typeface="Playfair Display"/>
                <a:sym typeface="Playfair Display"/>
              </a:rPr>
              <a:t>Or as charts, highlighting the countries and adding your data.</a:t>
            </a:r>
            <a:endParaRPr sz="1800">
              <a:solidFill>
                <a:schemeClr val="lt1"/>
              </a:solidFill>
              <a:latin typeface="Playfair Display"/>
              <a:ea typeface="Playfair Display"/>
              <a:cs typeface="Playfair Display"/>
              <a:sym typeface="Playfair Display"/>
            </a:endParaRPr>
          </a:p>
          <a:p>
            <a:pPr indent="0" lvl="0" marL="0" marR="0" rtl="0" algn="l">
              <a:spcBef>
                <a:spcPts val="0"/>
              </a:spcBef>
              <a:spcAft>
                <a:spcPts val="0"/>
              </a:spcAft>
              <a:buNone/>
            </a:pPr>
            <a:r>
              <a:t/>
            </a:r>
            <a:endParaRPr sz="1800">
              <a:solidFill>
                <a:schemeClr val="lt1"/>
              </a:solidFill>
              <a:latin typeface="Playfair Display"/>
              <a:ea typeface="Playfair Display"/>
              <a:cs typeface="Playfair Display"/>
              <a:sym typeface="Playfair Display"/>
            </a:endParaRPr>
          </a:p>
        </p:txBody>
      </p:sp>
      <p:pic>
        <p:nvPicPr>
          <p:cNvPr descr="Dirección" id="3666" name="Google Shape;3666;p36"/>
          <p:cNvPicPr preferRelativeResize="0"/>
          <p:nvPr/>
        </p:nvPicPr>
        <p:blipFill rotWithShape="1">
          <a:blip r:embed="rId3">
            <a:alphaModFix/>
          </a:blip>
          <a:srcRect b="0" l="0" r="0" t="0"/>
          <a:stretch/>
        </p:blipFill>
        <p:spPr>
          <a:xfrm>
            <a:off x="1284110" y="2236547"/>
            <a:ext cx="673510" cy="673510"/>
          </a:xfrm>
          <a:prstGeom prst="rect">
            <a:avLst/>
          </a:prstGeom>
          <a:noFill/>
          <a:ln>
            <a:noFill/>
          </a:ln>
        </p:spPr>
      </p:pic>
      <p:pic>
        <p:nvPicPr>
          <p:cNvPr descr="Dirección" id="3671" name="Google Shape;3671;p36"/>
          <p:cNvPicPr preferRelativeResize="0"/>
          <p:nvPr/>
        </p:nvPicPr>
        <p:blipFill rotWithShape="1">
          <a:blip r:embed="rId3">
            <a:alphaModFix/>
          </a:blip>
          <a:srcRect b="0" l="0" r="0" t="0"/>
          <a:stretch/>
        </p:blipFill>
        <p:spPr>
          <a:xfrm>
            <a:off x="3542443" y="1651528"/>
            <a:ext cx="673510" cy="673510"/>
          </a:xfrm>
          <a:prstGeom prst="rect">
            <a:avLst/>
          </a:prstGeom>
          <a:noFill/>
          <a:ln>
            <a:noFill/>
          </a:ln>
        </p:spPr>
      </p:pic>
      <p:pic>
        <p:nvPicPr>
          <p:cNvPr descr="Dirección" id="3668" name="Google Shape;3668;p36"/>
          <p:cNvPicPr preferRelativeResize="0"/>
          <p:nvPr/>
        </p:nvPicPr>
        <p:blipFill rotWithShape="1">
          <a:blip r:embed="rId3">
            <a:alphaModFix/>
          </a:blip>
          <a:srcRect b="0" l="0" r="0" t="0"/>
          <a:stretch/>
        </p:blipFill>
        <p:spPr>
          <a:xfrm>
            <a:off x="7067307" y="3920887"/>
            <a:ext cx="673510" cy="673510"/>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7" name="Shape 3537"/>
        <p:cNvGrpSpPr/>
        <p:nvPr/>
      </p:nvGrpSpPr>
      <p:grpSpPr>
        <a:xfrm>
          <a:off x="0" y="0"/>
          <a:ext cx="0" cy="0"/>
          <a:chOff x="0" y="0"/>
          <a:chExt cx="0" cy="0"/>
        </a:xfrm>
      </p:grpSpPr>
      <p:graphicFrame>
        <p:nvGraphicFramePr>
          <p:cNvPr id="3538" name="Google Shape;3538;p19"/>
          <p:cNvGraphicFramePr/>
          <p:nvPr/>
        </p:nvGraphicFramePr>
        <p:xfrm>
          <a:off x="1832507" y="2332703"/>
          <a:ext cx="3000000" cy="3000000"/>
        </p:xfrm>
        <a:graphic>
          <a:graphicData uri="http://schemas.openxmlformats.org/drawingml/2006/table">
            <a:tbl>
              <a:tblPr>
                <a:noFill/>
                <a:tableStyleId>{938DB0E5-1F24-496B-8029-D0FEE44BBBC7}</a:tableStyleId>
              </a:tblPr>
              <a:tblGrid>
                <a:gridCol w="2927500"/>
                <a:gridCol w="5188925"/>
              </a:tblGrid>
              <a:tr h="925750">
                <a:tc>
                  <a:txBody>
                    <a:bodyPr/>
                    <a:lstStyle/>
                    <a:p>
                      <a:pPr indent="0" lvl="0" marL="0" marR="0" rtl="0" algn="l">
                        <a:spcBef>
                          <a:spcPts val="0"/>
                        </a:spcBef>
                        <a:spcAft>
                          <a:spcPts val="0"/>
                        </a:spcAft>
                        <a:buNone/>
                      </a:pPr>
                      <a:r>
                        <a:rPr b="1" lang="es-ES" sz="3600" u="none" cap="none" strike="noStrike">
                          <a:solidFill>
                            <a:srgbClr val="F7E7D1"/>
                          </a:solidFill>
                          <a:latin typeface="Playfair Display"/>
                          <a:ea typeface="Playfair Display"/>
                          <a:cs typeface="Playfair Display"/>
                          <a:sym typeface="Playfair Display"/>
                        </a:rPr>
                        <a:t>1 pm</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es-ES" sz="2800">
                          <a:solidFill>
                            <a:schemeClr val="lt1"/>
                          </a:solidFill>
                          <a:latin typeface="Playfair Display"/>
                          <a:ea typeface="Playfair Display"/>
                          <a:cs typeface="Playfair Display"/>
                          <a:sym typeface="Playfair Display"/>
                        </a:rPr>
                        <a:t>We will talk about this first.</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925750">
                <a:tc>
                  <a:txBody>
                    <a:bodyPr/>
                    <a:lstStyle/>
                    <a:p>
                      <a:pPr indent="0" lvl="0" marL="0" marR="0" rtl="0" algn="l">
                        <a:spcBef>
                          <a:spcPts val="0"/>
                        </a:spcBef>
                        <a:spcAft>
                          <a:spcPts val="0"/>
                        </a:spcAft>
                        <a:buNone/>
                      </a:pPr>
                      <a:r>
                        <a:rPr b="1" lang="es-ES" sz="3600">
                          <a:solidFill>
                            <a:srgbClr val="F7E7D1"/>
                          </a:solidFill>
                          <a:latin typeface="Playfair Display"/>
                          <a:ea typeface="Playfair Display"/>
                          <a:cs typeface="Playfair Display"/>
                          <a:sym typeface="Playfair Display"/>
                        </a:rPr>
                        <a:t>2 pm</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es-ES" sz="2800">
                          <a:solidFill>
                            <a:schemeClr val="lt1"/>
                          </a:solidFill>
                          <a:latin typeface="Playfair Display"/>
                          <a:ea typeface="Playfair Display"/>
                          <a:cs typeface="Playfair Display"/>
                          <a:sym typeface="Playfair Display"/>
                        </a:rPr>
                        <a:t>We will talk about this second.</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925750">
                <a:tc>
                  <a:txBody>
                    <a:bodyPr/>
                    <a:lstStyle/>
                    <a:p>
                      <a:pPr indent="0" lvl="0" marL="0" marR="0" rtl="0" algn="l">
                        <a:spcBef>
                          <a:spcPts val="0"/>
                        </a:spcBef>
                        <a:spcAft>
                          <a:spcPts val="0"/>
                        </a:spcAft>
                        <a:buNone/>
                      </a:pPr>
                      <a:r>
                        <a:rPr b="1" lang="es-ES" sz="3600">
                          <a:solidFill>
                            <a:srgbClr val="F7E7D1"/>
                          </a:solidFill>
                          <a:latin typeface="Playfair Display"/>
                          <a:ea typeface="Playfair Display"/>
                          <a:cs typeface="Playfair Display"/>
                          <a:sym typeface="Playfair Display"/>
                        </a:rPr>
                        <a:t>3 pm</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es-ES" sz="2800">
                          <a:solidFill>
                            <a:schemeClr val="lt1"/>
                          </a:solidFill>
                          <a:latin typeface="Playfair Display"/>
                          <a:ea typeface="Playfair Display"/>
                          <a:cs typeface="Playfair Display"/>
                          <a:sym typeface="Playfair Display"/>
                        </a:rPr>
                        <a:t>We will talk about this third.</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925750">
                <a:tc>
                  <a:txBody>
                    <a:bodyPr/>
                    <a:lstStyle/>
                    <a:p>
                      <a:pPr indent="0" lvl="0" marL="0" marR="0" rtl="0" algn="l">
                        <a:spcBef>
                          <a:spcPts val="0"/>
                        </a:spcBef>
                        <a:spcAft>
                          <a:spcPts val="0"/>
                        </a:spcAft>
                        <a:buNone/>
                      </a:pPr>
                      <a:r>
                        <a:rPr b="1" lang="es-ES" sz="3600">
                          <a:solidFill>
                            <a:srgbClr val="F7E7D1"/>
                          </a:solidFill>
                          <a:latin typeface="Playfair Display"/>
                          <a:ea typeface="Playfair Display"/>
                          <a:cs typeface="Playfair Display"/>
                          <a:sym typeface="Playfair Display"/>
                        </a:rPr>
                        <a:t>4 pm</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es-ES" sz="2800">
                          <a:solidFill>
                            <a:schemeClr val="lt1"/>
                          </a:solidFill>
                          <a:latin typeface="Playfair Display"/>
                          <a:ea typeface="Playfair Display"/>
                          <a:cs typeface="Playfair Display"/>
                          <a:sym typeface="Playfair Display"/>
                        </a:rPr>
                        <a:t>We will talk about this last.</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
        <p:nvSpPr>
          <p:cNvPr id="3539" name="Google Shape;3539;p19"/>
          <p:cNvSpPr txBox="1"/>
          <p:nvPr/>
        </p:nvSpPr>
        <p:spPr>
          <a:xfrm>
            <a:off x="5085182" y="472556"/>
            <a:ext cx="6092889" cy="707886"/>
          </a:xfrm>
          <a:prstGeom prst="rect">
            <a:avLst/>
          </a:prstGeom>
          <a:no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r">
              <a:spcBef>
                <a:spcPts val="0"/>
              </a:spcBef>
              <a:spcAft>
                <a:spcPts val="0"/>
              </a:spcAft>
              <a:buNone/>
            </a:pPr>
            <a:r>
              <a:rPr b="1" i="0" lang="es-ES" sz="4000" u="none" cap="none" strike="noStrike">
                <a:solidFill>
                  <a:schemeClr val="lt1"/>
                </a:solidFill>
                <a:latin typeface="Playfair Display"/>
                <a:ea typeface="Playfair Display"/>
                <a:cs typeface="Playfair Display"/>
                <a:sym typeface="Playfair Display"/>
              </a:rPr>
              <a:t>Add your agenda here</a:t>
            </a:r>
            <a:endParaRPr b="1" i="0" sz="4000" u="none" cap="none" strike="noStrike">
              <a:solidFill>
                <a:schemeClr val="lt1"/>
              </a:solidFill>
              <a:latin typeface="Playfair Display"/>
              <a:ea typeface="Playfair Display"/>
              <a:cs typeface="Playfair Display"/>
              <a:sym typeface="Playfair Display"/>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75" name="Shape 3675"/>
        <p:cNvGrpSpPr/>
        <p:nvPr/>
      </p:nvGrpSpPr>
      <p:grpSpPr>
        <a:xfrm>
          <a:off x="0" y="0"/>
          <a:ext cx="0" cy="0"/>
          <a:chOff x="0" y="0"/>
          <a:chExt cx="0" cy="0"/>
        </a:xfrm>
      </p:grpSpPr>
      <p:sp>
        <p:nvSpPr>
          <p:cNvPr id="3676" name="Google Shape;3676;p37"/>
          <p:cNvSpPr/>
          <p:nvPr/>
        </p:nvSpPr>
        <p:spPr>
          <a:xfrm>
            <a:off x="287953" y="1909801"/>
            <a:ext cx="5729389" cy="378565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4800">
                <a:solidFill>
                  <a:schemeClr val="lt1"/>
                </a:solidFill>
                <a:latin typeface="Playfair Display"/>
                <a:ea typeface="Playfair Display"/>
                <a:cs typeface="Playfair Display"/>
                <a:sym typeface="Playfair Display"/>
              </a:rPr>
              <a:t>THANK YOU</a:t>
            </a:r>
            <a:endParaRPr/>
          </a:p>
          <a:p>
            <a:pPr indent="0" lvl="0" marL="0" marR="0" rtl="0" algn="l">
              <a:spcBef>
                <a:spcPts val="0"/>
              </a:spcBef>
              <a:spcAft>
                <a:spcPts val="0"/>
              </a:spcAft>
              <a:buNone/>
            </a:pPr>
            <a:r>
              <a:t/>
            </a:r>
            <a:endParaRPr b="1" sz="3600">
              <a:solidFill>
                <a:schemeClr val="lt1"/>
              </a:solidFill>
              <a:latin typeface="Playfair Display"/>
              <a:ea typeface="Playfair Display"/>
              <a:cs typeface="Playfair Display"/>
              <a:sym typeface="Playfair Display"/>
            </a:endParaRPr>
          </a:p>
          <a:p>
            <a:pPr indent="0" lvl="0" marL="0" marR="0" rtl="0" algn="l">
              <a:spcBef>
                <a:spcPts val="0"/>
              </a:spcBef>
              <a:spcAft>
                <a:spcPts val="0"/>
              </a:spcAft>
              <a:buNone/>
            </a:pPr>
            <a:r>
              <a:rPr b="1" lang="es-ES" sz="3600">
                <a:solidFill>
                  <a:srgbClr val="FFFFFF"/>
                </a:solidFill>
                <a:latin typeface="Playfair Display"/>
                <a:ea typeface="Playfair Display"/>
                <a:cs typeface="Playfair Display"/>
                <a:sym typeface="Playfair Display"/>
              </a:rPr>
              <a:t>Presentation Template: </a:t>
            </a:r>
            <a:r>
              <a:rPr b="1" lang="es-ES" sz="3600" u="sng">
                <a:solidFill>
                  <a:srgbClr val="FFFFFF"/>
                </a:solidFill>
                <a:latin typeface="Playfair Display"/>
                <a:ea typeface="Playfair Display"/>
                <a:cs typeface="Playfair Display"/>
                <a:sym typeface="Playfair Display"/>
                <a:hlinkClick r:id="rId3">
                  <a:extLst>
                    <a:ext uri="{A12FA001-AC4F-418D-AE19-62706E023703}">
                      <ahyp:hlinkClr val="tx"/>
                    </a:ext>
                  </a:extLst>
                </a:hlinkClick>
              </a:rPr>
              <a:t>SlidesMania</a:t>
            </a:r>
            <a:br>
              <a:rPr b="1" lang="es-ES" sz="7200">
                <a:solidFill>
                  <a:srgbClr val="FFFFFF"/>
                </a:solidFill>
                <a:latin typeface="Playfair Display"/>
                <a:ea typeface="Playfair Display"/>
                <a:cs typeface="Playfair Display"/>
                <a:sym typeface="Playfair Display"/>
              </a:rPr>
            </a:br>
            <a:endParaRPr b="1" sz="2800">
              <a:solidFill>
                <a:srgbClr val="FFFFFF"/>
              </a:solidFill>
              <a:latin typeface="Playfair Display"/>
              <a:ea typeface="Playfair Display"/>
              <a:cs typeface="Playfair Display"/>
              <a:sym typeface="Playfair Display"/>
            </a:endParaRPr>
          </a:p>
          <a:p>
            <a:pPr indent="0" lvl="0" marL="0" marR="0" rtl="0" algn="l">
              <a:spcBef>
                <a:spcPts val="0"/>
              </a:spcBef>
              <a:spcAft>
                <a:spcPts val="0"/>
              </a:spcAft>
              <a:buNone/>
            </a:pPr>
            <a:r>
              <a:rPr lang="es-ES" sz="2800">
                <a:solidFill>
                  <a:srgbClr val="FFFFFF"/>
                </a:solidFill>
                <a:latin typeface="Playfair Display"/>
                <a:ea typeface="Playfair Display"/>
                <a:cs typeface="Playfair Display"/>
                <a:sym typeface="Playfair Display"/>
              </a:rPr>
              <a:t>Fonts used: Playfair Display</a:t>
            </a:r>
            <a:endParaRPr>
              <a:solidFill>
                <a:srgbClr val="FFFFFF"/>
              </a:solidFill>
            </a:endParaRPr>
          </a:p>
          <a:p>
            <a:pPr indent="0" lvl="0" marL="0" marR="0" rtl="0" algn="l">
              <a:spcBef>
                <a:spcPts val="0"/>
              </a:spcBef>
              <a:spcAft>
                <a:spcPts val="0"/>
              </a:spcAft>
              <a:buNone/>
            </a:pPr>
            <a:r>
              <a:rPr lang="es-ES" sz="2800">
                <a:solidFill>
                  <a:srgbClr val="FFFFFF"/>
                </a:solidFill>
                <a:latin typeface="Playfair Display"/>
                <a:ea typeface="Playfair Display"/>
                <a:cs typeface="Playfair Display"/>
                <a:sym typeface="Playfair Display"/>
              </a:rPr>
              <a:t>Images: Unsplash</a:t>
            </a:r>
            <a:endParaRPr sz="2800">
              <a:solidFill>
                <a:srgbClr val="FFFFFF"/>
              </a:solidFill>
              <a:latin typeface="Playfair Display"/>
              <a:ea typeface="Playfair Display"/>
              <a:cs typeface="Playfair Display"/>
              <a:sym typeface="Playfair Display"/>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80" name="Shape 3680"/>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43" name="Shape 3543"/>
        <p:cNvGrpSpPr/>
        <p:nvPr/>
      </p:nvGrpSpPr>
      <p:grpSpPr>
        <a:xfrm>
          <a:off x="0" y="0"/>
          <a:ext cx="0" cy="0"/>
          <a:chOff x="0" y="0"/>
          <a:chExt cx="0" cy="0"/>
        </a:xfrm>
      </p:grpSpPr>
      <p:sp>
        <p:nvSpPr>
          <p:cNvPr id="3544" name="Google Shape;3544;p20"/>
          <p:cNvSpPr txBox="1"/>
          <p:nvPr>
            <p:ph idx="1" type="body"/>
          </p:nvPr>
        </p:nvSpPr>
        <p:spPr>
          <a:xfrm>
            <a:off x="304055" y="1868908"/>
            <a:ext cx="7039598" cy="4393346"/>
          </a:xfrm>
          <a:prstGeom prst="rect">
            <a:avLst/>
          </a:prstGeom>
          <a:noFill/>
          <a:ln>
            <a:noFill/>
          </a:ln>
        </p:spPr>
        <p:txBody>
          <a:bodyPr anchorCtr="0" anchor="ctr" bIns="45700" lIns="91425" spcFirstLastPara="1" rIns="91425" wrap="square" tIns="45700">
            <a:noAutofit/>
          </a:bodyPr>
          <a:lstStyle/>
          <a:p>
            <a:pPr indent="0" lvl="0" marL="0" rtl="0" algn="r">
              <a:lnSpc>
                <a:spcPct val="90000"/>
              </a:lnSpc>
              <a:spcBef>
                <a:spcPts val="1000"/>
              </a:spcBef>
              <a:spcAft>
                <a:spcPts val="0"/>
              </a:spcAft>
              <a:buClr>
                <a:schemeClr val="dk1"/>
              </a:buClr>
              <a:buSzPts val="1100"/>
              <a:buFont typeface="Arial"/>
              <a:buNone/>
            </a:pPr>
            <a:r>
              <a:rPr lang="es-ES"/>
              <a:t>One of the keys to an effective presentation is keeping it simple and focused on your audience. Remember that you want to get your crowd’s full attention.</a:t>
            </a:r>
            <a:endParaRPr/>
          </a:p>
          <a:p>
            <a:pPr indent="0" lvl="0" marL="0" rtl="0" algn="r">
              <a:lnSpc>
                <a:spcPct val="90000"/>
              </a:lnSpc>
              <a:spcBef>
                <a:spcPts val="1000"/>
              </a:spcBef>
              <a:spcAft>
                <a:spcPts val="0"/>
              </a:spcAft>
              <a:buClr>
                <a:schemeClr val="dk1"/>
              </a:buClr>
              <a:buSzPts val="1100"/>
              <a:buFont typeface="Arial"/>
              <a:buNone/>
            </a:pPr>
            <a:r>
              <a:rPr lang="es-ES"/>
              <a:t> </a:t>
            </a:r>
            <a:endParaRPr/>
          </a:p>
          <a:p>
            <a:pPr indent="0" lvl="0" marL="0" rtl="0" algn="r">
              <a:lnSpc>
                <a:spcPct val="90000"/>
              </a:lnSpc>
              <a:spcBef>
                <a:spcPts val="1000"/>
              </a:spcBef>
              <a:spcAft>
                <a:spcPts val="0"/>
              </a:spcAft>
              <a:buClr>
                <a:schemeClr val="dk1"/>
              </a:buClr>
              <a:buSzPts val="1100"/>
              <a:buFont typeface="Arial"/>
              <a:buNone/>
            </a:pPr>
            <a:r>
              <a:rPr lang="es-ES"/>
              <a:t>One of the best Keynote speakers was Steve Jobs, who kept his presentations as simple and with fewer words as possible.</a:t>
            </a:r>
            <a:endParaRPr/>
          </a:p>
          <a:p>
            <a:pPr indent="0" lvl="0" marL="0" rtl="0" algn="r">
              <a:lnSpc>
                <a:spcPct val="90000"/>
              </a:lnSpc>
              <a:spcBef>
                <a:spcPts val="1000"/>
              </a:spcBef>
              <a:spcAft>
                <a:spcPts val="0"/>
              </a:spcAft>
              <a:buClr>
                <a:schemeClr val="lt1"/>
              </a:buClr>
              <a:buSzPts val="2000"/>
              <a:buNone/>
            </a:pPr>
            <a:r>
              <a:t/>
            </a:r>
            <a:endParaRPr/>
          </a:p>
        </p:txBody>
      </p:sp>
      <p:sp>
        <p:nvSpPr>
          <p:cNvPr id="3545" name="Google Shape;3545;p20"/>
          <p:cNvSpPr txBox="1"/>
          <p:nvPr>
            <p:ph idx="2" type="body"/>
          </p:nvPr>
        </p:nvSpPr>
        <p:spPr>
          <a:xfrm>
            <a:off x="9374916" y="451933"/>
            <a:ext cx="215330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rtl="0" algn="r">
              <a:lnSpc>
                <a:spcPct val="90000"/>
              </a:lnSpc>
              <a:spcBef>
                <a:spcPts val="0"/>
              </a:spcBef>
              <a:spcAft>
                <a:spcPts val="0"/>
              </a:spcAft>
              <a:buClr>
                <a:schemeClr val="lt1"/>
              </a:buClr>
              <a:buSzPts val="4000"/>
              <a:buNone/>
            </a:pPr>
            <a:r>
              <a:rPr lang="es-ES"/>
              <a:t>Add your title here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49" name="Shape 3549"/>
        <p:cNvGrpSpPr/>
        <p:nvPr/>
      </p:nvGrpSpPr>
      <p:grpSpPr>
        <a:xfrm>
          <a:off x="0" y="0"/>
          <a:ext cx="0" cy="0"/>
          <a:chOff x="0" y="0"/>
          <a:chExt cx="0" cy="0"/>
        </a:xfrm>
      </p:grpSpPr>
      <p:sp>
        <p:nvSpPr>
          <p:cNvPr id="3550" name="Google Shape;3550;p21"/>
          <p:cNvSpPr txBox="1"/>
          <p:nvPr>
            <p:ph idx="1" type="body"/>
          </p:nvPr>
        </p:nvSpPr>
        <p:spPr>
          <a:xfrm>
            <a:off x="588071" y="1324477"/>
            <a:ext cx="2281200" cy="2836500"/>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1"/>
              </a:buClr>
              <a:buSzPts val="1100"/>
              <a:buFont typeface="Arial"/>
              <a:buNone/>
            </a:pPr>
            <a:r>
              <a:rPr lang="es-ES"/>
              <a:t>You can use this slide to present key aspects of your company, products or services.</a:t>
            </a:r>
            <a:endParaRPr/>
          </a:p>
          <a:p>
            <a:pPr indent="0" lvl="0" marL="0" rtl="0" algn="l">
              <a:lnSpc>
                <a:spcPct val="90000"/>
              </a:lnSpc>
              <a:spcBef>
                <a:spcPts val="0"/>
              </a:spcBef>
              <a:spcAft>
                <a:spcPts val="0"/>
              </a:spcAft>
              <a:buClr>
                <a:schemeClr val="lt1"/>
              </a:buClr>
              <a:buSzPts val="2000"/>
              <a:buNone/>
            </a:pPr>
            <a:r>
              <a:t/>
            </a:r>
            <a:endParaRPr/>
          </a:p>
          <a:p>
            <a:pPr indent="0" lvl="0" marL="0" rtl="0" algn="l">
              <a:lnSpc>
                <a:spcPct val="90000"/>
              </a:lnSpc>
              <a:spcBef>
                <a:spcPts val="1000"/>
              </a:spcBef>
              <a:spcAft>
                <a:spcPts val="0"/>
              </a:spcAft>
              <a:buClr>
                <a:schemeClr val="lt1"/>
              </a:buClr>
              <a:buSzPts val="2000"/>
              <a:buNone/>
            </a:pPr>
            <a:r>
              <a:t/>
            </a:r>
            <a:endParaRPr/>
          </a:p>
        </p:txBody>
      </p:sp>
      <p:sp>
        <p:nvSpPr>
          <p:cNvPr id="3551" name="Google Shape;3551;p21"/>
          <p:cNvSpPr txBox="1"/>
          <p:nvPr>
            <p:ph idx="2" type="body"/>
          </p:nvPr>
        </p:nvSpPr>
        <p:spPr>
          <a:xfrm>
            <a:off x="5600887" y="1331404"/>
            <a:ext cx="2281200" cy="2836500"/>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dk1"/>
              </a:buClr>
              <a:buSzPts val="1100"/>
              <a:buNone/>
            </a:pPr>
            <a:r>
              <a:rPr lang="es-ES"/>
              <a:t>Presentation slides are perfect to visualize processes and goals.</a:t>
            </a:r>
            <a:endParaRPr/>
          </a:p>
          <a:p>
            <a:pPr indent="0" lvl="0" marL="0" marR="0" rtl="0" algn="l">
              <a:lnSpc>
                <a:spcPct val="90000"/>
              </a:lnSpc>
              <a:spcBef>
                <a:spcPts val="0"/>
              </a:spcBef>
              <a:spcAft>
                <a:spcPts val="0"/>
              </a:spcAft>
              <a:buClr>
                <a:schemeClr val="dk1"/>
              </a:buClr>
              <a:buSzPts val="1100"/>
              <a:buNone/>
            </a:pPr>
            <a:r>
              <a:t/>
            </a:r>
            <a:endParaRPr/>
          </a:p>
          <a:p>
            <a:pPr indent="0" lvl="0" marL="0" rtl="0" algn="l">
              <a:lnSpc>
                <a:spcPct val="90000"/>
              </a:lnSpc>
              <a:spcBef>
                <a:spcPts val="0"/>
              </a:spcBef>
              <a:spcAft>
                <a:spcPts val="0"/>
              </a:spcAft>
              <a:buClr>
                <a:schemeClr val="lt1"/>
              </a:buClr>
              <a:buSzPts val="2000"/>
              <a:buNone/>
            </a:pPr>
            <a:r>
              <a:t/>
            </a:r>
            <a:endParaRPr/>
          </a:p>
          <a:p>
            <a:pPr indent="0" lvl="0" marL="0" rtl="0" algn="l">
              <a:lnSpc>
                <a:spcPct val="90000"/>
              </a:lnSpc>
              <a:spcBef>
                <a:spcPts val="1000"/>
              </a:spcBef>
              <a:spcAft>
                <a:spcPts val="0"/>
              </a:spcAft>
              <a:buClr>
                <a:schemeClr val="lt1"/>
              </a:buClr>
              <a:buSzPts val="2000"/>
              <a:buNone/>
            </a:pPr>
            <a:r>
              <a:t/>
            </a:r>
            <a:endParaRPr/>
          </a:p>
        </p:txBody>
      </p:sp>
      <p:sp>
        <p:nvSpPr>
          <p:cNvPr id="3552" name="Google Shape;3552;p21"/>
          <p:cNvSpPr txBox="1"/>
          <p:nvPr>
            <p:ph idx="3" type="body"/>
          </p:nvPr>
        </p:nvSpPr>
        <p:spPr>
          <a:xfrm>
            <a:off x="3094479" y="1331404"/>
            <a:ext cx="2281200" cy="2836500"/>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dk1"/>
              </a:buClr>
              <a:buSzPts val="1100"/>
              <a:buNone/>
            </a:pPr>
            <a:r>
              <a:rPr lang="es-ES"/>
              <a:t>You can also share ideas of how to improve the procedures in your company and engage people.</a:t>
            </a:r>
            <a:endParaRPr/>
          </a:p>
          <a:p>
            <a:pPr indent="0" lvl="0" marL="0" rtl="0" algn="l">
              <a:lnSpc>
                <a:spcPct val="90000"/>
              </a:lnSpc>
              <a:spcBef>
                <a:spcPts val="1000"/>
              </a:spcBef>
              <a:spcAft>
                <a:spcPts val="0"/>
              </a:spcAft>
              <a:buClr>
                <a:schemeClr val="lt1"/>
              </a:buClr>
              <a:buSzPts val="2000"/>
              <a:buNone/>
            </a:pPr>
            <a:r>
              <a:t/>
            </a:r>
            <a:endParaRPr/>
          </a:p>
        </p:txBody>
      </p:sp>
      <p:sp>
        <p:nvSpPr>
          <p:cNvPr id="3553" name="Google Shape;3553;p21"/>
          <p:cNvSpPr txBox="1"/>
          <p:nvPr>
            <p:ph idx="5" type="body"/>
          </p:nvPr>
        </p:nvSpPr>
        <p:spPr>
          <a:xfrm>
            <a:off x="10385103" y="231561"/>
            <a:ext cx="153104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rtl="0" algn="r">
              <a:lnSpc>
                <a:spcPct val="90000"/>
              </a:lnSpc>
              <a:spcBef>
                <a:spcPts val="0"/>
              </a:spcBef>
              <a:spcAft>
                <a:spcPts val="0"/>
              </a:spcAft>
              <a:buClr>
                <a:schemeClr val="lt1"/>
              </a:buClr>
              <a:buSzPts val="4000"/>
              <a:buNone/>
            </a:pPr>
            <a:r>
              <a:rPr lang="es-ES"/>
              <a:t>Add your title here</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57" name="Shape 3557"/>
        <p:cNvGrpSpPr/>
        <p:nvPr/>
      </p:nvGrpSpPr>
      <p:grpSpPr>
        <a:xfrm>
          <a:off x="0" y="0"/>
          <a:ext cx="0" cy="0"/>
          <a:chOff x="0" y="0"/>
          <a:chExt cx="0" cy="0"/>
        </a:xfrm>
      </p:grpSpPr>
      <p:sp>
        <p:nvSpPr>
          <p:cNvPr id="3558" name="Google Shape;3558;p22"/>
          <p:cNvSpPr txBox="1"/>
          <p:nvPr>
            <p:ph idx="1" type="body"/>
          </p:nvPr>
        </p:nvSpPr>
        <p:spPr>
          <a:xfrm>
            <a:off x="9374916" y="451933"/>
            <a:ext cx="215330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rtl="0" algn="r">
              <a:lnSpc>
                <a:spcPct val="90000"/>
              </a:lnSpc>
              <a:spcBef>
                <a:spcPts val="0"/>
              </a:spcBef>
              <a:spcAft>
                <a:spcPts val="0"/>
              </a:spcAft>
              <a:buClr>
                <a:schemeClr val="lt1"/>
              </a:buClr>
              <a:buSzPts val="4000"/>
              <a:buNone/>
            </a:pPr>
            <a:r>
              <a:rPr lang="es-ES"/>
              <a:t>Add your title here</a:t>
            </a:r>
            <a:endParaRPr/>
          </a:p>
        </p:txBody>
      </p:sp>
      <p:sp>
        <p:nvSpPr>
          <p:cNvPr id="3559" name="Google Shape;3559;p22"/>
          <p:cNvSpPr txBox="1"/>
          <p:nvPr>
            <p:ph idx="2" type="body"/>
          </p:nvPr>
        </p:nvSpPr>
        <p:spPr>
          <a:xfrm>
            <a:off x="6328102" y="1561750"/>
            <a:ext cx="2701993" cy="2096969"/>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1100"/>
              <a:buFont typeface="Arial"/>
              <a:buNone/>
            </a:pPr>
            <a:r>
              <a:rPr lang="es-ES"/>
              <a:t>3. And continue your speech with the bullet points as easy reference for you and your audience.</a:t>
            </a:r>
            <a:endParaRPr/>
          </a:p>
          <a:p>
            <a:pPr indent="0" lvl="0" marL="0" rtl="0" algn="l">
              <a:lnSpc>
                <a:spcPct val="90000"/>
              </a:lnSpc>
              <a:spcBef>
                <a:spcPts val="0"/>
              </a:spcBef>
              <a:spcAft>
                <a:spcPts val="0"/>
              </a:spcAft>
              <a:buClr>
                <a:schemeClr val="lt1"/>
              </a:buClr>
              <a:buSzPts val="2000"/>
              <a:buNone/>
            </a:pPr>
            <a:r>
              <a:t/>
            </a:r>
            <a:endParaRPr/>
          </a:p>
          <a:p>
            <a:pPr indent="0" lvl="0" marL="0" rtl="0" algn="l">
              <a:lnSpc>
                <a:spcPct val="90000"/>
              </a:lnSpc>
              <a:spcBef>
                <a:spcPts val="1000"/>
              </a:spcBef>
              <a:spcAft>
                <a:spcPts val="0"/>
              </a:spcAft>
              <a:buClr>
                <a:schemeClr val="lt1"/>
              </a:buClr>
              <a:buSzPts val="2000"/>
              <a:buNone/>
            </a:pPr>
            <a:r>
              <a:t/>
            </a:r>
            <a:endParaRPr/>
          </a:p>
        </p:txBody>
      </p:sp>
      <p:sp>
        <p:nvSpPr>
          <p:cNvPr id="3560" name="Google Shape;3560;p22"/>
          <p:cNvSpPr txBox="1"/>
          <p:nvPr>
            <p:ph idx="3" type="body"/>
          </p:nvPr>
        </p:nvSpPr>
        <p:spPr>
          <a:xfrm>
            <a:off x="3272019" y="1561750"/>
            <a:ext cx="2701993" cy="209697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1100"/>
              <a:buNone/>
            </a:pPr>
            <a:r>
              <a:rPr lang="es-ES"/>
              <a:t>2. People will focus on what you say, rather on what you wrote, therefore use bullet points as opening lines.</a:t>
            </a:r>
            <a:endParaRPr/>
          </a:p>
          <a:p>
            <a:pPr indent="0" lvl="0" marL="0" rtl="0" algn="l">
              <a:lnSpc>
                <a:spcPct val="90000"/>
              </a:lnSpc>
              <a:spcBef>
                <a:spcPts val="1000"/>
              </a:spcBef>
              <a:spcAft>
                <a:spcPts val="0"/>
              </a:spcAft>
              <a:buClr>
                <a:schemeClr val="lt1"/>
              </a:buClr>
              <a:buSzPts val="2000"/>
              <a:buNone/>
            </a:pPr>
            <a:r>
              <a:t/>
            </a:r>
            <a:endParaRPr/>
          </a:p>
        </p:txBody>
      </p:sp>
      <p:sp>
        <p:nvSpPr>
          <p:cNvPr id="3561" name="Google Shape;3561;p22"/>
          <p:cNvSpPr txBox="1"/>
          <p:nvPr>
            <p:ph idx="4" type="body"/>
          </p:nvPr>
        </p:nvSpPr>
        <p:spPr>
          <a:xfrm>
            <a:off x="215936" y="1561750"/>
            <a:ext cx="2701993" cy="2096977"/>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1100"/>
              <a:buFont typeface="Arial"/>
              <a:buNone/>
            </a:pPr>
            <a:r>
              <a:rPr lang="es-ES"/>
              <a:t>1. You can use bullet points like these, but remember not to overload your slides with them.</a:t>
            </a:r>
            <a:endParaRPr/>
          </a:p>
          <a:p>
            <a:pPr indent="0" lvl="0" marL="0" rtl="0" algn="l">
              <a:lnSpc>
                <a:spcPct val="90000"/>
              </a:lnSpc>
              <a:spcBef>
                <a:spcPts val="0"/>
              </a:spcBef>
              <a:spcAft>
                <a:spcPts val="0"/>
              </a:spcAft>
              <a:buClr>
                <a:schemeClr val="lt1"/>
              </a:buClr>
              <a:buSzPts val="2000"/>
              <a:buNone/>
            </a:pPr>
            <a:r>
              <a:t/>
            </a:r>
            <a:endParaRPr/>
          </a:p>
          <a:p>
            <a:pPr indent="0" lvl="0" marL="0" rtl="0" algn="l">
              <a:lnSpc>
                <a:spcPct val="90000"/>
              </a:lnSpc>
              <a:spcBef>
                <a:spcPts val="1000"/>
              </a:spcBef>
              <a:spcAft>
                <a:spcPts val="0"/>
              </a:spcAft>
              <a:buClr>
                <a:schemeClr val="lt1"/>
              </a:buClr>
              <a:buSzPts val="2000"/>
              <a:buNone/>
            </a:pPr>
            <a:r>
              <a:t/>
            </a:r>
            <a:endParaRPr/>
          </a:p>
        </p:txBody>
      </p:sp>
      <p:sp>
        <p:nvSpPr>
          <p:cNvPr id="3562" name="Google Shape;3562;p22"/>
          <p:cNvSpPr txBox="1"/>
          <p:nvPr>
            <p:ph idx="5" type="body"/>
          </p:nvPr>
        </p:nvSpPr>
        <p:spPr>
          <a:xfrm>
            <a:off x="6323411" y="3935844"/>
            <a:ext cx="2701993" cy="2096969"/>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1100"/>
              <a:buNone/>
            </a:pPr>
            <a:r>
              <a:rPr lang="es-ES"/>
              <a:t>6. Remember to keep them simple and not overloaded.</a:t>
            </a:r>
            <a:endParaRPr/>
          </a:p>
          <a:p>
            <a:pPr indent="0" lvl="0" marL="0" rtl="0" algn="l">
              <a:lnSpc>
                <a:spcPct val="90000"/>
              </a:lnSpc>
              <a:spcBef>
                <a:spcPts val="0"/>
              </a:spcBef>
              <a:spcAft>
                <a:spcPts val="0"/>
              </a:spcAft>
              <a:buClr>
                <a:schemeClr val="dk1"/>
              </a:buClr>
              <a:buSzPts val="1100"/>
              <a:buNone/>
            </a:pPr>
            <a:r>
              <a:t/>
            </a:r>
            <a:endParaRPr/>
          </a:p>
          <a:p>
            <a:pPr indent="0" lvl="0" marL="0" rtl="0" algn="l">
              <a:lnSpc>
                <a:spcPct val="90000"/>
              </a:lnSpc>
              <a:spcBef>
                <a:spcPts val="0"/>
              </a:spcBef>
              <a:spcAft>
                <a:spcPts val="0"/>
              </a:spcAft>
              <a:buClr>
                <a:schemeClr val="dk1"/>
              </a:buClr>
              <a:buSzPts val="1100"/>
              <a:buNone/>
            </a:pPr>
            <a:r>
              <a:t/>
            </a:r>
            <a:endParaRPr/>
          </a:p>
          <a:p>
            <a:pPr indent="0" lvl="0" marL="0" rtl="0" algn="l">
              <a:lnSpc>
                <a:spcPct val="90000"/>
              </a:lnSpc>
              <a:spcBef>
                <a:spcPts val="0"/>
              </a:spcBef>
              <a:spcAft>
                <a:spcPts val="0"/>
              </a:spcAft>
              <a:buClr>
                <a:schemeClr val="dk1"/>
              </a:buClr>
              <a:buSzPts val="1100"/>
              <a:buNone/>
            </a:pPr>
            <a:r>
              <a:t/>
            </a:r>
            <a:endParaRPr/>
          </a:p>
        </p:txBody>
      </p:sp>
      <p:sp>
        <p:nvSpPr>
          <p:cNvPr id="3563" name="Google Shape;3563;p22"/>
          <p:cNvSpPr txBox="1"/>
          <p:nvPr>
            <p:ph idx="6" type="body"/>
          </p:nvPr>
        </p:nvSpPr>
        <p:spPr>
          <a:xfrm>
            <a:off x="3267328" y="3935844"/>
            <a:ext cx="2701993" cy="209697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1100"/>
              <a:buNone/>
            </a:pPr>
            <a:r>
              <a:rPr lang="es-ES"/>
              <a:t>5. … you can use bullet points to highlight key aspects of your business, products or services.</a:t>
            </a:r>
            <a:endParaRPr/>
          </a:p>
          <a:p>
            <a:pPr indent="0" lvl="0" marL="0" rtl="0" algn="l">
              <a:lnSpc>
                <a:spcPct val="90000"/>
              </a:lnSpc>
              <a:spcBef>
                <a:spcPts val="1000"/>
              </a:spcBef>
              <a:spcAft>
                <a:spcPts val="0"/>
              </a:spcAft>
              <a:buClr>
                <a:schemeClr val="lt1"/>
              </a:buClr>
              <a:buSzPts val="2000"/>
              <a:buNone/>
            </a:pPr>
            <a:r>
              <a:t/>
            </a:r>
            <a:endParaRPr/>
          </a:p>
        </p:txBody>
      </p:sp>
      <p:sp>
        <p:nvSpPr>
          <p:cNvPr id="3564" name="Google Shape;3564;p22"/>
          <p:cNvSpPr txBox="1"/>
          <p:nvPr>
            <p:ph idx="7" type="body"/>
          </p:nvPr>
        </p:nvSpPr>
        <p:spPr>
          <a:xfrm>
            <a:off x="211245" y="3935844"/>
            <a:ext cx="2701993" cy="2096977"/>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1100"/>
              <a:buFont typeface="Arial"/>
              <a:buNone/>
            </a:pPr>
            <a:r>
              <a:rPr lang="es-ES"/>
              <a:t>4. If you are using these templates as your company’s presentation...</a:t>
            </a:r>
            <a:endParaRPr/>
          </a:p>
          <a:p>
            <a:pPr indent="0" lvl="0" marL="0" rtl="0" algn="l">
              <a:lnSpc>
                <a:spcPct val="90000"/>
              </a:lnSpc>
              <a:spcBef>
                <a:spcPts val="0"/>
              </a:spcBef>
              <a:spcAft>
                <a:spcPts val="0"/>
              </a:spcAft>
              <a:buClr>
                <a:schemeClr val="lt1"/>
              </a:buClr>
              <a:buSzPts val="2000"/>
              <a:buNone/>
            </a:pPr>
            <a:r>
              <a:t/>
            </a:r>
            <a:endParaRPr/>
          </a:p>
          <a:p>
            <a:pPr indent="0" lvl="0" marL="0" rtl="0" algn="l">
              <a:lnSpc>
                <a:spcPct val="90000"/>
              </a:lnSpc>
              <a:spcBef>
                <a:spcPts val="1000"/>
              </a:spcBef>
              <a:spcAft>
                <a:spcPts val="0"/>
              </a:spcAft>
              <a:buClr>
                <a:schemeClr val="lt1"/>
              </a:buClr>
              <a:buSzPts val="2000"/>
              <a:buNone/>
            </a:pPr>
            <a:r>
              <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68" name="Shape 3568"/>
        <p:cNvGrpSpPr/>
        <p:nvPr/>
      </p:nvGrpSpPr>
      <p:grpSpPr>
        <a:xfrm>
          <a:off x="0" y="0"/>
          <a:ext cx="0" cy="0"/>
          <a:chOff x="0" y="0"/>
          <a:chExt cx="0" cy="0"/>
        </a:xfrm>
      </p:grpSpPr>
      <p:pic>
        <p:nvPicPr>
          <p:cNvPr id="3569" name="Google Shape;3569;p23"/>
          <p:cNvPicPr preferRelativeResize="0"/>
          <p:nvPr/>
        </p:nvPicPr>
        <p:blipFill rotWithShape="1">
          <a:blip r:embed="rId3">
            <a:alphaModFix/>
          </a:blip>
          <a:srcRect b="0" l="0" r="0" t="0"/>
          <a:stretch/>
        </p:blipFill>
        <p:spPr>
          <a:xfrm>
            <a:off x="40732" y="1022306"/>
            <a:ext cx="6055268" cy="4813387"/>
          </a:xfrm>
          <a:prstGeom prst="rect">
            <a:avLst/>
          </a:prstGeom>
          <a:noFill/>
          <a:ln>
            <a:noFill/>
          </a:ln>
        </p:spPr>
      </p:pic>
      <p:sp>
        <p:nvSpPr>
          <p:cNvPr id="3570" name="Google Shape;3570;p23"/>
          <p:cNvSpPr txBox="1"/>
          <p:nvPr/>
        </p:nvSpPr>
        <p:spPr>
          <a:xfrm>
            <a:off x="8276414" y="935651"/>
            <a:ext cx="3409230" cy="1414259"/>
          </a:xfrm>
          <a:prstGeom prst="rect">
            <a:avLst/>
          </a:prstGeom>
          <a:noFill/>
          <a:ln>
            <a:noFill/>
          </a:ln>
        </p:spPr>
        <p:txBody>
          <a:bodyPr anchorCtr="0" anchor="t" bIns="45700" lIns="91425" spcFirstLastPara="1" rIns="91425" wrap="square" tIns="45700">
            <a:noAutofit/>
          </a:bodyPr>
          <a:lstStyle/>
          <a:p>
            <a:pPr indent="0" lvl="0" marL="0" marR="0" rtl="0" algn="r">
              <a:lnSpc>
                <a:spcPct val="90000"/>
              </a:lnSpc>
              <a:spcBef>
                <a:spcPts val="0"/>
              </a:spcBef>
              <a:spcAft>
                <a:spcPts val="0"/>
              </a:spcAft>
              <a:buClr>
                <a:schemeClr val="lt1"/>
              </a:buClr>
              <a:buSzPts val="4000"/>
              <a:buFont typeface="Arial"/>
              <a:buNone/>
            </a:pPr>
            <a:r>
              <a:rPr b="0" i="0" lang="es-ES" sz="4000" u="none" cap="none" strike="noStrike">
                <a:solidFill>
                  <a:schemeClr val="lt1"/>
                </a:solidFill>
                <a:latin typeface="Playfair Display"/>
                <a:ea typeface="Playfair Display"/>
                <a:cs typeface="Playfair Display"/>
                <a:sym typeface="Playfair Display"/>
              </a:rPr>
              <a:t>Add your charts here</a:t>
            </a:r>
            <a:endParaRPr b="0" i="0" sz="4000" u="none" cap="none" strike="noStrike">
              <a:solidFill>
                <a:schemeClr val="lt1"/>
              </a:solidFill>
              <a:latin typeface="Playfair Display"/>
              <a:ea typeface="Playfair Display"/>
              <a:cs typeface="Playfair Display"/>
              <a:sym typeface="Playfair Display"/>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74" name="Shape 3574"/>
        <p:cNvGrpSpPr/>
        <p:nvPr/>
      </p:nvGrpSpPr>
      <p:grpSpPr>
        <a:xfrm>
          <a:off x="0" y="0"/>
          <a:ext cx="0" cy="0"/>
          <a:chOff x="0" y="0"/>
          <a:chExt cx="0" cy="0"/>
        </a:xfrm>
      </p:grpSpPr>
      <p:pic>
        <p:nvPicPr>
          <p:cNvPr id="3575" name="Google Shape;3575;p24"/>
          <p:cNvPicPr preferRelativeResize="0"/>
          <p:nvPr/>
        </p:nvPicPr>
        <p:blipFill rotWithShape="1">
          <a:blip r:embed="rId3">
            <a:alphaModFix/>
          </a:blip>
          <a:srcRect b="0" l="0" r="0" t="0"/>
          <a:stretch/>
        </p:blipFill>
        <p:spPr>
          <a:xfrm>
            <a:off x="5004620" y="1402909"/>
            <a:ext cx="6275155" cy="4457117"/>
          </a:xfrm>
          <a:prstGeom prst="rect">
            <a:avLst/>
          </a:prstGeom>
          <a:noFill/>
          <a:ln>
            <a:noFill/>
          </a:ln>
        </p:spPr>
      </p:pic>
      <p:sp>
        <p:nvSpPr>
          <p:cNvPr id="3576" name="Google Shape;3576;p24"/>
          <p:cNvSpPr txBox="1"/>
          <p:nvPr/>
        </p:nvSpPr>
        <p:spPr>
          <a:xfrm>
            <a:off x="469601" y="4652245"/>
            <a:ext cx="3409230" cy="1414259"/>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lt1"/>
              </a:buClr>
              <a:buSzPts val="4000"/>
              <a:buFont typeface="Arial"/>
              <a:buNone/>
            </a:pPr>
            <a:r>
              <a:rPr b="0" i="0" lang="es-ES" sz="4000" u="none" cap="none" strike="noStrike">
                <a:solidFill>
                  <a:schemeClr val="lt1"/>
                </a:solidFill>
                <a:latin typeface="Playfair Display"/>
                <a:ea typeface="Playfair Display"/>
                <a:cs typeface="Playfair Display"/>
                <a:sym typeface="Playfair Display"/>
              </a:rPr>
              <a:t>Add your charts here</a:t>
            </a:r>
            <a:endParaRPr b="0" i="0" sz="4000" u="none" cap="none" strike="noStrike">
              <a:solidFill>
                <a:schemeClr val="lt1"/>
              </a:solidFill>
              <a:latin typeface="Playfair Display"/>
              <a:ea typeface="Playfair Display"/>
              <a:cs typeface="Playfair Display"/>
              <a:sym typeface="Playfair Display"/>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80" name="Shape 3580"/>
        <p:cNvGrpSpPr/>
        <p:nvPr/>
      </p:nvGrpSpPr>
      <p:grpSpPr>
        <a:xfrm>
          <a:off x="0" y="0"/>
          <a:ext cx="0" cy="0"/>
          <a:chOff x="0" y="0"/>
          <a:chExt cx="0" cy="0"/>
        </a:xfrm>
      </p:grpSpPr>
      <p:sp>
        <p:nvSpPr>
          <p:cNvPr id="3581" name="Google Shape;3581;p25"/>
          <p:cNvSpPr txBox="1"/>
          <p:nvPr>
            <p:ph idx="1" type="body"/>
          </p:nvPr>
        </p:nvSpPr>
        <p:spPr>
          <a:xfrm>
            <a:off x="414889" y="1868908"/>
            <a:ext cx="3094917" cy="4393346"/>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1100"/>
              <a:buNone/>
            </a:pPr>
            <a:r>
              <a:rPr lang="es-ES"/>
              <a:t>Remember that most of SlidesMania’s presentation templates allow you to change the colors by going into the master – this works both in PowerPoint and Google Slides – , so you can adapt them to your needs.</a:t>
            </a:r>
            <a:endParaRPr/>
          </a:p>
        </p:txBody>
      </p:sp>
      <p:sp>
        <p:nvSpPr>
          <p:cNvPr id="3582" name="Google Shape;3582;p25"/>
          <p:cNvSpPr txBox="1"/>
          <p:nvPr>
            <p:ph idx="2" type="body"/>
          </p:nvPr>
        </p:nvSpPr>
        <p:spPr>
          <a:xfrm>
            <a:off x="9374916" y="451933"/>
            <a:ext cx="2153305" cy="2826977"/>
          </a:xfrm>
          <a:prstGeom prst="rect">
            <a:avLst/>
          </a:prstGeom>
          <a:noFill/>
          <a:ln cap="flat" cmpd="sng" w="95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rtl="0" algn="r">
              <a:lnSpc>
                <a:spcPct val="90000"/>
              </a:lnSpc>
              <a:spcBef>
                <a:spcPts val="0"/>
              </a:spcBef>
              <a:spcAft>
                <a:spcPts val="0"/>
              </a:spcAft>
              <a:buClr>
                <a:schemeClr val="lt1"/>
              </a:buClr>
              <a:buSzPts val="4000"/>
              <a:buNone/>
            </a:pPr>
            <a:r>
              <a:rPr lang="es-ES"/>
              <a:t>Add your title here</a:t>
            </a:r>
            <a:endParaRPr/>
          </a:p>
        </p:txBody>
      </p:sp>
      <p:sp>
        <p:nvSpPr>
          <p:cNvPr id="3583" name="Google Shape;3583;p25"/>
          <p:cNvSpPr txBox="1"/>
          <p:nvPr>
            <p:ph idx="3" type="body"/>
          </p:nvPr>
        </p:nvSpPr>
        <p:spPr>
          <a:xfrm>
            <a:off x="4089025" y="1865421"/>
            <a:ext cx="3094917" cy="4393346"/>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1100"/>
              <a:buFont typeface="Arial"/>
              <a:buNone/>
            </a:pPr>
            <a:r>
              <a:rPr lang="es-ES"/>
              <a:t>Colors are emotional and evoke feelings. The right colors can help persuade and motivate, increasing your audience's interest and improve learning comprehension and retention.</a:t>
            </a:r>
            <a:endParaRPr/>
          </a:p>
          <a:p>
            <a:pPr indent="0" lvl="0" marL="0" rtl="0" algn="l">
              <a:lnSpc>
                <a:spcPct val="90000"/>
              </a:lnSpc>
              <a:spcBef>
                <a:spcPts val="0"/>
              </a:spcBef>
              <a:spcAft>
                <a:spcPts val="0"/>
              </a:spcAft>
              <a:buClr>
                <a:schemeClr val="lt1"/>
              </a:buClr>
              <a:buSzPts val="2000"/>
              <a:buNone/>
            </a:pPr>
            <a:r>
              <a:t/>
            </a:r>
            <a:endParaRPr/>
          </a:p>
          <a:p>
            <a:pPr indent="0" lvl="0" marL="0" rtl="0" algn="l">
              <a:lnSpc>
                <a:spcPct val="90000"/>
              </a:lnSpc>
              <a:spcBef>
                <a:spcPts val="0"/>
              </a:spcBef>
              <a:spcAft>
                <a:spcPts val="0"/>
              </a:spcAft>
              <a:buClr>
                <a:schemeClr val="lt1"/>
              </a:buClr>
              <a:buSzPts val="2000"/>
              <a:buNone/>
            </a:pPr>
            <a:r>
              <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87" name="Shape 3587"/>
        <p:cNvGrpSpPr/>
        <p:nvPr/>
      </p:nvGrpSpPr>
      <p:grpSpPr>
        <a:xfrm>
          <a:off x="0" y="0"/>
          <a:ext cx="0" cy="0"/>
          <a:chOff x="0" y="0"/>
          <a:chExt cx="0" cy="0"/>
        </a:xfrm>
      </p:grpSpPr>
      <p:pic>
        <p:nvPicPr>
          <p:cNvPr id="3588" name="Google Shape;3588;p26"/>
          <p:cNvPicPr preferRelativeResize="0"/>
          <p:nvPr/>
        </p:nvPicPr>
        <p:blipFill rotWithShape="1">
          <a:blip r:embed="rId3">
            <a:alphaModFix/>
          </a:blip>
          <a:srcRect b="0" l="0" r="0" t="0"/>
          <a:stretch/>
        </p:blipFill>
        <p:spPr>
          <a:xfrm>
            <a:off x="613901" y="149855"/>
            <a:ext cx="4922274" cy="6558289"/>
          </a:xfrm>
          <a:prstGeom prst="rect">
            <a:avLst/>
          </a:prstGeom>
          <a:solidFill>
            <a:srgbClr val="ECECEC"/>
          </a:solidFill>
          <a:ln cap="rnd" cmpd="sng" w="190500">
            <a:solidFill>
              <a:srgbClr val="FFFFFF"/>
            </a:solidFill>
            <a:prstDash val="solid"/>
            <a:round/>
            <a:headEnd len="sm" w="sm" type="none"/>
            <a:tailEnd len="sm" w="sm" type="none"/>
          </a:ln>
          <a:effectLst>
            <a:outerShdw blurRad="50000" rotWithShape="0" algn="tl">
              <a:srgbClr val="000000">
                <a:alpha val="40784"/>
              </a:srgbClr>
            </a:outerShdw>
          </a:effectLst>
        </p:spPr>
      </p:pic>
      <p:sp>
        <p:nvSpPr>
          <p:cNvPr id="3589" name="Google Shape;3589;p26"/>
          <p:cNvSpPr txBox="1"/>
          <p:nvPr/>
        </p:nvSpPr>
        <p:spPr>
          <a:xfrm>
            <a:off x="1816619" y="5763290"/>
            <a:ext cx="5626399" cy="617845"/>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lt1"/>
              </a:buClr>
              <a:buSzPts val="4000"/>
              <a:buFont typeface="Arial"/>
              <a:buNone/>
            </a:pPr>
            <a:r>
              <a:rPr b="0" i="0" lang="es-ES" sz="4000" u="none" cap="none" strike="noStrike">
                <a:solidFill>
                  <a:schemeClr val="lt1"/>
                </a:solidFill>
                <a:highlight>
                  <a:srgbClr val="000000"/>
                </a:highlight>
                <a:latin typeface="Playfair Display"/>
                <a:ea typeface="Playfair Display"/>
                <a:cs typeface="Playfair Display"/>
                <a:sym typeface="Playfair Display"/>
              </a:rPr>
              <a:t>Add your images here</a:t>
            </a:r>
            <a:endParaRPr b="0" i="0" sz="4000" u="none" cap="none" strike="noStrike">
              <a:solidFill>
                <a:schemeClr val="lt1"/>
              </a:solidFill>
              <a:highlight>
                <a:srgbClr val="000000"/>
              </a:highlight>
              <a:latin typeface="Playfair Display"/>
              <a:ea typeface="Playfair Display"/>
              <a:cs typeface="Playfair Display"/>
              <a:sym typeface="Playfair Display"/>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0080_Dandelion_Template_SlidesMani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