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19.xml" ContentType="application/vnd.openxmlformats-officedocument.theme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20.xml" ContentType="application/vnd.openxmlformats-officedocument.theme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21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theme/theme22.xml" ContentType="application/vnd.openxmlformats-officedocument.theme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theme/theme23.xml" ContentType="application/vnd.openxmlformats-officedocument.theme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theme/theme24.xml" ContentType="application/vnd.openxmlformats-officedocument.theme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theme/theme25.xml" ContentType="application/vnd.openxmlformats-officedocument.theme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theme/theme26.xml" ContentType="application/vnd.openxmlformats-officedocument.theme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theme/theme27.xml" ContentType="application/vnd.openxmlformats-officedocument.theme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theme/theme28.xml" ContentType="application/vnd.openxmlformats-officedocument.theme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theme/theme29.xml" ContentType="application/vnd.openxmlformats-officedocument.theme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theme/theme30.xml" ContentType="application/vnd.openxmlformats-officedocument.theme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theme/theme31.xml" ContentType="application/vnd.openxmlformats-officedocument.theme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theme/theme32.xml" ContentType="application/vnd.openxmlformats-officedocument.theme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theme/theme33.xml" ContentType="application/vnd.openxmlformats-officedocument.theme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theme/theme34.xml" ContentType="application/vnd.openxmlformats-officedocument.theme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theme/theme35.xml" ContentType="application/vnd.openxmlformats-officedocument.theme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theme/theme36.xml" ContentType="application/vnd.openxmlformats-officedocument.theme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theme/theme37.xml" ContentType="application/vnd.openxmlformats-officedocument.theme+xml"/>
  <Override PartName="/ppt/theme/theme3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5" r:id="rId8"/>
    <p:sldMasterId id="2147483656" r:id="rId9"/>
    <p:sldMasterId id="2147483657" r:id="rId10"/>
    <p:sldMasterId id="2147483658" r:id="rId11"/>
    <p:sldMasterId id="2147483659" r:id="rId12"/>
    <p:sldMasterId id="2147483660" r:id="rId13"/>
    <p:sldMasterId id="2147483661" r:id="rId14"/>
    <p:sldMasterId id="2147483662" r:id="rId15"/>
    <p:sldMasterId id="2147483663" r:id="rId16"/>
    <p:sldMasterId id="2147483664" r:id="rId17"/>
    <p:sldMasterId id="2147483665" r:id="rId18"/>
    <p:sldMasterId id="2147483666" r:id="rId19"/>
    <p:sldMasterId id="2147483667" r:id="rId20"/>
    <p:sldMasterId id="2147483668" r:id="rId21"/>
    <p:sldMasterId id="2147483669" r:id="rId22"/>
    <p:sldMasterId id="2147483670" r:id="rId23"/>
    <p:sldMasterId id="2147483671" r:id="rId24"/>
    <p:sldMasterId id="2147483672" r:id="rId25"/>
    <p:sldMasterId id="2147483673" r:id="rId26"/>
    <p:sldMasterId id="2147483674" r:id="rId27"/>
    <p:sldMasterId id="2147483675" r:id="rId28"/>
    <p:sldMasterId id="2147483676" r:id="rId29"/>
    <p:sldMasterId id="2147483677" r:id="rId30"/>
    <p:sldMasterId id="2147483678" r:id="rId31"/>
    <p:sldMasterId id="2147483679" r:id="rId32"/>
    <p:sldMasterId id="2147483680" r:id="rId33"/>
    <p:sldMasterId id="2147483681" r:id="rId34"/>
    <p:sldMasterId id="2147483682" r:id="rId35"/>
    <p:sldMasterId id="2147483683" r:id="rId36"/>
    <p:sldMasterId id="2147483684" r:id="rId37"/>
  </p:sldMasterIdLst>
  <p:notesMasterIdLst>
    <p:notesMasterId r:id="rId98"/>
  </p:notesMasterIdLst>
  <p:sldIdLst>
    <p:sldId id="256" r:id="rId38"/>
    <p:sldId id="257" r:id="rId39"/>
    <p:sldId id="258" r:id="rId40"/>
    <p:sldId id="259" r:id="rId41"/>
    <p:sldId id="260" r:id="rId42"/>
    <p:sldId id="261" r:id="rId43"/>
    <p:sldId id="262" r:id="rId44"/>
    <p:sldId id="263" r:id="rId45"/>
    <p:sldId id="264" r:id="rId46"/>
    <p:sldId id="265" r:id="rId47"/>
    <p:sldId id="266" r:id="rId48"/>
    <p:sldId id="267" r:id="rId49"/>
    <p:sldId id="268" r:id="rId50"/>
    <p:sldId id="269" r:id="rId51"/>
    <p:sldId id="270" r:id="rId52"/>
    <p:sldId id="271" r:id="rId53"/>
    <p:sldId id="272" r:id="rId54"/>
    <p:sldId id="273" r:id="rId55"/>
    <p:sldId id="274" r:id="rId56"/>
    <p:sldId id="275" r:id="rId57"/>
    <p:sldId id="276" r:id="rId58"/>
    <p:sldId id="277" r:id="rId59"/>
    <p:sldId id="278" r:id="rId60"/>
    <p:sldId id="279" r:id="rId61"/>
    <p:sldId id="280" r:id="rId62"/>
    <p:sldId id="281" r:id="rId63"/>
    <p:sldId id="282" r:id="rId64"/>
    <p:sldId id="283" r:id="rId65"/>
    <p:sldId id="284" r:id="rId66"/>
    <p:sldId id="285" r:id="rId67"/>
    <p:sldId id="286" r:id="rId68"/>
    <p:sldId id="287" r:id="rId69"/>
    <p:sldId id="288" r:id="rId70"/>
    <p:sldId id="289" r:id="rId71"/>
    <p:sldId id="290" r:id="rId72"/>
    <p:sldId id="291" r:id="rId73"/>
    <p:sldId id="292" r:id="rId74"/>
    <p:sldId id="293" r:id="rId75"/>
    <p:sldId id="294" r:id="rId76"/>
    <p:sldId id="295" r:id="rId77"/>
    <p:sldId id="296" r:id="rId78"/>
    <p:sldId id="297" r:id="rId79"/>
    <p:sldId id="298" r:id="rId80"/>
    <p:sldId id="299" r:id="rId81"/>
    <p:sldId id="300" r:id="rId82"/>
    <p:sldId id="301" r:id="rId83"/>
    <p:sldId id="302" r:id="rId84"/>
    <p:sldId id="303" r:id="rId85"/>
    <p:sldId id="304" r:id="rId86"/>
    <p:sldId id="305" r:id="rId87"/>
    <p:sldId id="306" r:id="rId88"/>
    <p:sldId id="307" r:id="rId89"/>
    <p:sldId id="308" r:id="rId90"/>
    <p:sldId id="309" r:id="rId91"/>
    <p:sldId id="310" r:id="rId92"/>
    <p:sldId id="311" r:id="rId93"/>
    <p:sldId id="312" r:id="rId94"/>
    <p:sldId id="313" r:id="rId95"/>
    <p:sldId id="314" r:id="rId96"/>
    <p:sldId id="315" r:id="rId97"/>
  </p:sldIdLst>
  <p:sldSz cx="9144000" cy="6858000" type="screen4x3"/>
  <p:notesSz cx="6735763" cy="986631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 PL SungtiL GB" charset="0"/>
      </a:defRPr>
    </a:lvl1pPr>
    <a:lvl2pPr marL="742950" indent="-2857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 PL SungtiL GB" charset="0"/>
      </a:defRPr>
    </a:lvl2pPr>
    <a:lvl3pPr marL="1143000" indent="-228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 PL SungtiL GB" charset="0"/>
      </a:defRPr>
    </a:lvl3pPr>
    <a:lvl4pPr marL="1600200" indent="-228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 PL SungtiL GB" charset="0"/>
      </a:defRPr>
    </a:lvl4pPr>
    <a:lvl5pPr marL="2057400" indent="-228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 PL SungtiL GB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 PL SungtiL GB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 PL SungtiL GB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 PL SungtiL GB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 PL SungtiL GB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1210" y="5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Master" Target="slideMasters/slideMaster26.xml"/><Relationship Id="rId21" Type="http://schemas.openxmlformats.org/officeDocument/2006/relationships/slideMaster" Target="slideMasters/slideMaster21.xml"/><Relationship Id="rId42" Type="http://schemas.openxmlformats.org/officeDocument/2006/relationships/slide" Target="slides/slide5.xml"/><Relationship Id="rId47" Type="http://schemas.openxmlformats.org/officeDocument/2006/relationships/slide" Target="slides/slide10.xml"/><Relationship Id="rId63" Type="http://schemas.openxmlformats.org/officeDocument/2006/relationships/slide" Target="slides/slide26.xml"/><Relationship Id="rId68" Type="http://schemas.openxmlformats.org/officeDocument/2006/relationships/slide" Target="slides/slide31.xml"/><Relationship Id="rId84" Type="http://schemas.openxmlformats.org/officeDocument/2006/relationships/slide" Target="slides/slide47.xml"/><Relationship Id="rId89" Type="http://schemas.openxmlformats.org/officeDocument/2006/relationships/slide" Target="slides/slide52.xml"/><Relationship Id="rId16" Type="http://schemas.openxmlformats.org/officeDocument/2006/relationships/slideMaster" Target="slideMasters/slideMaster16.xml"/><Relationship Id="rId11" Type="http://schemas.openxmlformats.org/officeDocument/2006/relationships/slideMaster" Target="slideMasters/slideMaster11.xml"/><Relationship Id="rId32" Type="http://schemas.openxmlformats.org/officeDocument/2006/relationships/slideMaster" Target="slideMasters/slideMaster32.xml"/><Relationship Id="rId37" Type="http://schemas.openxmlformats.org/officeDocument/2006/relationships/slideMaster" Target="slideMasters/slideMaster37.xml"/><Relationship Id="rId53" Type="http://schemas.openxmlformats.org/officeDocument/2006/relationships/slide" Target="slides/slide16.xml"/><Relationship Id="rId58" Type="http://schemas.openxmlformats.org/officeDocument/2006/relationships/slide" Target="slides/slide21.xml"/><Relationship Id="rId74" Type="http://schemas.openxmlformats.org/officeDocument/2006/relationships/slide" Target="slides/slide37.xml"/><Relationship Id="rId79" Type="http://schemas.openxmlformats.org/officeDocument/2006/relationships/slide" Target="slides/slide42.xml"/><Relationship Id="rId10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53.xml"/><Relationship Id="rId95" Type="http://schemas.openxmlformats.org/officeDocument/2006/relationships/slide" Target="slides/slide58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43" Type="http://schemas.openxmlformats.org/officeDocument/2006/relationships/slide" Target="slides/slide6.xml"/><Relationship Id="rId48" Type="http://schemas.openxmlformats.org/officeDocument/2006/relationships/slide" Target="slides/slide11.xml"/><Relationship Id="rId64" Type="http://schemas.openxmlformats.org/officeDocument/2006/relationships/slide" Target="slides/slide27.xml"/><Relationship Id="rId69" Type="http://schemas.openxmlformats.org/officeDocument/2006/relationships/slide" Target="slides/slide32.xml"/><Relationship Id="rId80" Type="http://schemas.openxmlformats.org/officeDocument/2006/relationships/slide" Target="slides/slide43.xml"/><Relationship Id="rId85" Type="http://schemas.openxmlformats.org/officeDocument/2006/relationships/slide" Target="slides/slide48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Master" Target="slideMasters/slideMaster33.xml"/><Relationship Id="rId38" Type="http://schemas.openxmlformats.org/officeDocument/2006/relationships/slide" Target="slides/slide1.xml"/><Relationship Id="rId46" Type="http://schemas.openxmlformats.org/officeDocument/2006/relationships/slide" Target="slides/slide9.xml"/><Relationship Id="rId59" Type="http://schemas.openxmlformats.org/officeDocument/2006/relationships/slide" Target="slides/slide22.xml"/><Relationship Id="rId67" Type="http://schemas.openxmlformats.org/officeDocument/2006/relationships/slide" Target="slides/slide30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4.xml"/><Relationship Id="rId54" Type="http://schemas.openxmlformats.org/officeDocument/2006/relationships/slide" Target="slides/slide17.xml"/><Relationship Id="rId62" Type="http://schemas.openxmlformats.org/officeDocument/2006/relationships/slide" Target="slides/slide25.xml"/><Relationship Id="rId70" Type="http://schemas.openxmlformats.org/officeDocument/2006/relationships/slide" Target="slides/slide33.xml"/><Relationship Id="rId75" Type="http://schemas.openxmlformats.org/officeDocument/2006/relationships/slide" Target="slides/slide38.xml"/><Relationship Id="rId83" Type="http://schemas.openxmlformats.org/officeDocument/2006/relationships/slide" Target="slides/slide46.xml"/><Relationship Id="rId88" Type="http://schemas.openxmlformats.org/officeDocument/2006/relationships/slide" Target="slides/slide51.xml"/><Relationship Id="rId91" Type="http://schemas.openxmlformats.org/officeDocument/2006/relationships/slide" Target="slides/slide54.xml"/><Relationship Id="rId96" Type="http://schemas.openxmlformats.org/officeDocument/2006/relationships/slide" Target="slides/slide5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Master" Target="slideMasters/slideMaster36.xml"/><Relationship Id="rId49" Type="http://schemas.openxmlformats.org/officeDocument/2006/relationships/slide" Target="slides/slide12.xml"/><Relationship Id="rId57" Type="http://schemas.openxmlformats.org/officeDocument/2006/relationships/slide" Target="slides/slide20.xml"/><Relationship Id="rId10" Type="http://schemas.openxmlformats.org/officeDocument/2006/relationships/slideMaster" Target="slideMasters/slideMaster10.xml"/><Relationship Id="rId31" Type="http://schemas.openxmlformats.org/officeDocument/2006/relationships/slideMaster" Target="slideMasters/slideMaster31.xml"/><Relationship Id="rId44" Type="http://schemas.openxmlformats.org/officeDocument/2006/relationships/slide" Target="slides/slide7.xml"/><Relationship Id="rId52" Type="http://schemas.openxmlformats.org/officeDocument/2006/relationships/slide" Target="slides/slide15.xml"/><Relationship Id="rId60" Type="http://schemas.openxmlformats.org/officeDocument/2006/relationships/slide" Target="slides/slide23.xml"/><Relationship Id="rId65" Type="http://schemas.openxmlformats.org/officeDocument/2006/relationships/slide" Target="slides/slide28.xml"/><Relationship Id="rId73" Type="http://schemas.openxmlformats.org/officeDocument/2006/relationships/slide" Target="slides/slide36.xml"/><Relationship Id="rId78" Type="http://schemas.openxmlformats.org/officeDocument/2006/relationships/slide" Target="slides/slide41.xml"/><Relationship Id="rId81" Type="http://schemas.openxmlformats.org/officeDocument/2006/relationships/slide" Target="slides/slide44.xml"/><Relationship Id="rId86" Type="http://schemas.openxmlformats.org/officeDocument/2006/relationships/slide" Target="slides/slide49.xml"/><Relationship Id="rId94" Type="http://schemas.openxmlformats.org/officeDocument/2006/relationships/slide" Target="slides/slide57.xml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2.xml"/><Relationship Id="rId34" Type="http://schemas.openxmlformats.org/officeDocument/2006/relationships/slideMaster" Target="slideMasters/slideMaster34.xml"/><Relationship Id="rId50" Type="http://schemas.openxmlformats.org/officeDocument/2006/relationships/slide" Target="slides/slide13.xml"/><Relationship Id="rId55" Type="http://schemas.openxmlformats.org/officeDocument/2006/relationships/slide" Target="slides/slide18.xml"/><Relationship Id="rId76" Type="http://schemas.openxmlformats.org/officeDocument/2006/relationships/slide" Target="slides/slide39.xml"/><Relationship Id="rId97" Type="http://schemas.openxmlformats.org/officeDocument/2006/relationships/slide" Target="slides/slide60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34.xml"/><Relationship Id="rId92" Type="http://schemas.openxmlformats.org/officeDocument/2006/relationships/slide" Target="slides/slide55.xml"/><Relationship Id="rId2" Type="http://schemas.openxmlformats.org/officeDocument/2006/relationships/slideMaster" Target="slideMasters/slideMaster2.xml"/><Relationship Id="rId29" Type="http://schemas.openxmlformats.org/officeDocument/2006/relationships/slideMaster" Target="slideMasters/slideMaster29.xml"/><Relationship Id="rId24" Type="http://schemas.openxmlformats.org/officeDocument/2006/relationships/slideMaster" Target="slideMasters/slideMaster24.xml"/><Relationship Id="rId40" Type="http://schemas.openxmlformats.org/officeDocument/2006/relationships/slide" Target="slides/slide3.xml"/><Relationship Id="rId45" Type="http://schemas.openxmlformats.org/officeDocument/2006/relationships/slide" Target="slides/slide8.xml"/><Relationship Id="rId66" Type="http://schemas.openxmlformats.org/officeDocument/2006/relationships/slide" Target="slides/slide29.xml"/><Relationship Id="rId87" Type="http://schemas.openxmlformats.org/officeDocument/2006/relationships/slide" Target="slides/slide50.xml"/><Relationship Id="rId61" Type="http://schemas.openxmlformats.org/officeDocument/2006/relationships/slide" Target="slides/slide24.xml"/><Relationship Id="rId82" Type="http://schemas.openxmlformats.org/officeDocument/2006/relationships/slide" Target="slides/slide45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30" Type="http://schemas.openxmlformats.org/officeDocument/2006/relationships/slideMaster" Target="slideMasters/slideMaster30.xml"/><Relationship Id="rId35" Type="http://schemas.openxmlformats.org/officeDocument/2006/relationships/slideMaster" Target="slideMasters/slideMaster35.xml"/><Relationship Id="rId56" Type="http://schemas.openxmlformats.org/officeDocument/2006/relationships/slide" Target="slides/slide19.xml"/><Relationship Id="rId77" Type="http://schemas.openxmlformats.org/officeDocument/2006/relationships/slide" Target="slides/slide40.xml"/><Relationship Id="rId100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14.xml"/><Relationship Id="rId72" Type="http://schemas.openxmlformats.org/officeDocument/2006/relationships/slide" Target="slides/slide35.xml"/><Relationship Id="rId93" Type="http://schemas.openxmlformats.org/officeDocument/2006/relationships/slide" Target="slides/slide56.xml"/><Relationship Id="rId9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">
            <a:extLst>
              <a:ext uri="{FF2B5EF4-FFF2-40B4-BE49-F238E27FC236}">
                <a16:creationId xmlns:a16="http://schemas.microsoft.com/office/drawing/2014/main" id="{2C5222B2-4214-59B8-6B39-073713DBE0A5}"/>
              </a:ext>
            </a:extLst>
          </p:cNvPr>
          <p:cNvSpPr>
            <a:spLocks noGrp="1" noChangeArrowheads="1"/>
          </p:cNvSpPr>
          <p:nvPr>
            <p:ph type="sldImg"/>
          </p:nvPr>
        </p:nvSpPr>
        <p:spPr bwMode="auto">
          <a:xfrm>
            <a:off x="0" y="812800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87C08FF4-404A-DF16-B43E-D8518E8D54A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 altLang="fr-FR" noProof="0"/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EBBF1C80-8A16-F8CF-0E82-9DA15AD60828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914400" algn="l"/>
                <a:tab pos="1828800" algn="l"/>
                <a:tab pos="27432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defRPr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38916" name="Rectangle 4">
            <a:extLst>
              <a:ext uri="{FF2B5EF4-FFF2-40B4-BE49-F238E27FC236}">
                <a16:creationId xmlns:a16="http://schemas.microsoft.com/office/drawing/2014/main" id="{D0C64F56-F61B-D664-AF4F-65B212B840CC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914400" algn="l"/>
                <a:tab pos="1828800" algn="l"/>
                <a:tab pos="27432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defRPr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38917" name="Rectangle 5">
            <a:extLst>
              <a:ext uri="{FF2B5EF4-FFF2-40B4-BE49-F238E27FC236}">
                <a16:creationId xmlns:a16="http://schemas.microsoft.com/office/drawing/2014/main" id="{52A1A962-D44F-A708-0E8C-26A23B59A9D4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914400" algn="l"/>
                <a:tab pos="1828800" algn="l"/>
                <a:tab pos="27432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defRPr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38918" name="Rectangle 6">
            <a:extLst>
              <a:ext uri="{FF2B5EF4-FFF2-40B4-BE49-F238E27FC236}">
                <a16:creationId xmlns:a16="http://schemas.microsoft.com/office/drawing/2014/main" id="{031CE103-726F-BD76-2EA1-94D21C83480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914400" algn="l"/>
                <a:tab pos="1828800" algn="l"/>
                <a:tab pos="2743200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defRPr>
            </a:lvl1pPr>
          </a:lstStyle>
          <a:p>
            <a:pPr>
              <a:defRPr/>
            </a:pPr>
            <a:fld id="{7421F4B1-30A2-48B6-8EAF-AE0A396B979A}" type="slidenum">
              <a:rPr lang="en-US" altLang="fr-FR"/>
              <a:pPr>
                <a:defRPr/>
              </a:pPr>
              <a:t>‹N°›</a:t>
            </a:fld>
            <a:endParaRPr lang="en-US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6">
            <a:extLst>
              <a:ext uri="{FF2B5EF4-FFF2-40B4-BE49-F238E27FC236}">
                <a16:creationId xmlns:a16="http://schemas.microsoft.com/office/drawing/2014/main" id="{BF9C3293-CB36-47C3-2262-30AD926CC93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D998E2FD-1B48-496E-835F-7E78852DB04D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1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39939" name="Rectangle 1">
            <a:extLst>
              <a:ext uri="{FF2B5EF4-FFF2-40B4-BE49-F238E27FC236}">
                <a16:creationId xmlns:a16="http://schemas.microsoft.com/office/drawing/2014/main" id="{DED51E06-24FE-D9B9-81BD-E28A379E6A33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215900" y="812800"/>
            <a:ext cx="7127875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940" name="Rectangle 2">
            <a:extLst>
              <a:ext uri="{FF2B5EF4-FFF2-40B4-BE49-F238E27FC236}">
                <a16:creationId xmlns:a16="http://schemas.microsoft.com/office/drawing/2014/main" id="{041CD9A0-1C2D-B51B-A81E-9600EF7357DD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6">
            <a:extLst>
              <a:ext uri="{FF2B5EF4-FFF2-40B4-BE49-F238E27FC236}">
                <a16:creationId xmlns:a16="http://schemas.microsoft.com/office/drawing/2014/main" id="{76ED6FC9-95B6-C9A0-6E32-0CAA1711947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AC5072B3-655B-4711-B52E-96EC9B55CF7C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10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58371" name="Rectangle 1">
            <a:extLst>
              <a:ext uri="{FF2B5EF4-FFF2-40B4-BE49-F238E27FC236}">
                <a16:creationId xmlns:a16="http://schemas.microsoft.com/office/drawing/2014/main" id="{FF2993A9-4A83-9014-A116-D78A61856AB9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8372" name="Rectangle 2">
            <a:extLst>
              <a:ext uri="{FF2B5EF4-FFF2-40B4-BE49-F238E27FC236}">
                <a16:creationId xmlns:a16="http://schemas.microsoft.com/office/drawing/2014/main" id="{28571082-4496-91D3-7035-EBBAD64E8929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6">
            <a:extLst>
              <a:ext uri="{FF2B5EF4-FFF2-40B4-BE49-F238E27FC236}">
                <a16:creationId xmlns:a16="http://schemas.microsoft.com/office/drawing/2014/main" id="{AD063900-4A9D-15F5-1645-C234F1B094A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0751F5E3-2D1B-4448-8860-57DBCA220893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11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60419" name="Rectangle 1">
            <a:extLst>
              <a:ext uri="{FF2B5EF4-FFF2-40B4-BE49-F238E27FC236}">
                <a16:creationId xmlns:a16="http://schemas.microsoft.com/office/drawing/2014/main" id="{FF172B30-D538-5FF4-3FEC-6FA47B373205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0420" name="Rectangle 2">
            <a:extLst>
              <a:ext uri="{FF2B5EF4-FFF2-40B4-BE49-F238E27FC236}">
                <a16:creationId xmlns:a16="http://schemas.microsoft.com/office/drawing/2014/main" id="{7ECF003C-003E-8FC1-6FCA-61DC31423B3C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6">
            <a:extLst>
              <a:ext uri="{FF2B5EF4-FFF2-40B4-BE49-F238E27FC236}">
                <a16:creationId xmlns:a16="http://schemas.microsoft.com/office/drawing/2014/main" id="{3B9DF764-CD62-6277-8A27-B2C1C1B9BE3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D8B8BD8C-240D-490F-B334-AE054C963C25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12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62467" name="Rectangle 1">
            <a:extLst>
              <a:ext uri="{FF2B5EF4-FFF2-40B4-BE49-F238E27FC236}">
                <a16:creationId xmlns:a16="http://schemas.microsoft.com/office/drawing/2014/main" id="{894A59F8-7E85-C68F-4D48-107B535E83AC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2468" name="Rectangle 2">
            <a:extLst>
              <a:ext uri="{FF2B5EF4-FFF2-40B4-BE49-F238E27FC236}">
                <a16:creationId xmlns:a16="http://schemas.microsoft.com/office/drawing/2014/main" id="{1BB20AEA-476B-AD93-2970-D4297FA1841A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6">
            <a:extLst>
              <a:ext uri="{FF2B5EF4-FFF2-40B4-BE49-F238E27FC236}">
                <a16:creationId xmlns:a16="http://schemas.microsoft.com/office/drawing/2014/main" id="{21D310F1-B2A6-EB28-1FD2-24461F6DABC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F769BE9D-7A7C-4BB1-BFB4-97D9F27F99DB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13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64515" name="Rectangle 1">
            <a:extLst>
              <a:ext uri="{FF2B5EF4-FFF2-40B4-BE49-F238E27FC236}">
                <a16:creationId xmlns:a16="http://schemas.microsoft.com/office/drawing/2014/main" id="{2736FC3E-30F6-8DCD-FAAF-BF07956BC8B1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4516" name="Rectangle 2">
            <a:extLst>
              <a:ext uri="{FF2B5EF4-FFF2-40B4-BE49-F238E27FC236}">
                <a16:creationId xmlns:a16="http://schemas.microsoft.com/office/drawing/2014/main" id="{E56C67D0-C747-4A80-E005-27DD34514C52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6">
            <a:extLst>
              <a:ext uri="{FF2B5EF4-FFF2-40B4-BE49-F238E27FC236}">
                <a16:creationId xmlns:a16="http://schemas.microsoft.com/office/drawing/2014/main" id="{2C39F7EF-9FAD-E7AF-D129-F0885C4C158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E4C8CDB4-C662-4967-AFD8-01F9DEA69A83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14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66563" name="Rectangle 1">
            <a:extLst>
              <a:ext uri="{FF2B5EF4-FFF2-40B4-BE49-F238E27FC236}">
                <a16:creationId xmlns:a16="http://schemas.microsoft.com/office/drawing/2014/main" id="{F871B152-08EA-058E-E5E8-B77518D7885D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6564" name="Rectangle 2">
            <a:extLst>
              <a:ext uri="{FF2B5EF4-FFF2-40B4-BE49-F238E27FC236}">
                <a16:creationId xmlns:a16="http://schemas.microsoft.com/office/drawing/2014/main" id="{88450004-B1A5-6D97-14B2-054E94E04DDD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6">
            <a:extLst>
              <a:ext uri="{FF2B5EF4-FFF2-40B4-BE49-F238E27FC236}">
                <a16:creationId xmlns:a16="http://schemas.microsoft.com/office/drawing/2014/main" id="{439B0536-8941-FE68-039E-9EBC992AC0B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9BD6A684-6FD4-46C1-8307-83449E53932B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15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68611" name="Rectangle 1">
            <a:extLst>
              <a:ext uri="{FF2B5EF4-FFF2-40B4-BE49-F238E27FC236}">
                <a16:creationId xmlns:a16="http://schemas.microsoft.com/office/drawing/2014/main" id="{D0AA2527-EACF-67D5-DC2A-62B6A44242E8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8612" name="Rectangle 2">
            <a:extLst>
              <a:ext uri="{FF2B5EF4-FFF2-40B4-BE49-F238E27FC236}">
                <a16:creationId xmlns:a16="http://schemas.microsoft.com/office/drawing/2014/main" id="{EAEEFB1B-1F4A-19DB-C40A-FAB6D29D6900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6">
            <a:extLst>
              <a:ext uri="{FF2B5EF4-FFF2-40B4-BE49-F238E27FC236}">
                <a16:creationId xmlns:a16="http://schemas.microsoft.com/office/drawing/2014/main" id="{481F8037-BF06-C400-61AD-464E810E755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449115A4-0293-403F-98D9-428C7289BEDC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16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70659" name="Rectangle 1">
            <a:extLst>
              <a:ext uri="{FF2B5EF4-FFF2-40B4-BE49-F238E27FC236}">
                <a16:creationId xmlns:a16="http://schemas.microsoft.com/office/drawing/2014/main" id="{F60111BF-B46A-1F9B-477C-DAEC32AB4437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0660" name="Rectangle 2">
            <a:extLst>
              <a:ext uri="{FF2B5EF4-FFF2-40B4-BE49-F238E27FC236}">
                <a16:creationId xmlns:a16="http://schemas.microsoft.com/office/drawing/2014/main" id="{5B41B83E-27FA-99E4-989D-1332B1EF8BF1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6">
            <a:extLst>
              <a:ext uri="{FF2B5EF4-FFF2-40B4-BE49-F238E27FC236}">
                <a16:creationId xmlns:a16="http://schemas.microsoft.com/office/drawing/2014/main" id="{012DF261-39A4-4F74-DAB1-E78841AA561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D8C79FFD-E9C3-4146-99E7-27EFA5B990B9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17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72707" name="Rectangle 1">
            <a:extLst>
              <a:ext uri="{FF2B5EF4-FFF2-40B4-BE49-F238E27FC236}">
                <a16:creationId xmlns:a16="http://schemas.microsoft.com/office/drawing/2014/main" id="{615671BA-8BDF-212F-ABB7-77B9474E5238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2708" name="Rectangle 2">
            <a:extLst>
              <a:ext uri="{FF2B5EF4-FFF2-40B4-BE49-F238E27FC236}">
                <a16:creationId xmlns:a16="http://schemas.microsoft.com/office/drawing/2014/main" id="{8CE9B232-79F8-ECEB-AE29-F7D94EDCD3B6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6">
            <a:extLst>
              <a:ext uri="{FF2B5EF4-FFF2-40B4-BE49-F238E27FC236}">
                <a16:creationId xmlns:a16="http://schemas.microsoft.com/office/drawing/2014/main" id="{25DEF201-AF8B-E9FB-CE5C-BCBA1401B53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769B86E5-2A65-4187-9C56-C7ED62E562ED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18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74755" name="Rectangle 1">
            <a:extLst>
              <a:ext uri="{FF2B5EF4-FFF2-40B4-BE49-F238E27FC236}">
                <a16:creationId xmlns:a16="http://schemas.microsoft.com/office/drawing/2014/main" id="{A9067762-A15E-AB4C-BBF8-899910DE3CE1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4756" name="Rectangle 2">
            <a:extLst>
              <a:ext uri="{FF2B5EF4-FFF2-40B4-BE49-F238E27FC236}">
                <a16:creationId xmlns:a16="http://schemas.microsoft.com/office/drawing/2014/main" id="{1C758482-26F5-BFE3-BB11-8ECB8568D546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6">
            <a:extLst>
              <a:ext uri="{FF2B5EF4-FFF2-40B4-BE49-F238E27FC236}">
                <a16:creationId xmlns:a16="http://schemas.microsoft.com/office/drawing/2014/main" id="{FBED8FE4-1AEC-EB7F-6CD1-2DB55FD7BD4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D36F1D01-28A0-478E-98E9-BD5CE095FF98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19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76803" name="Rectangle 1">
            <a:extLst>
              <a:ext uri="{FF2B5EF4-FFF2-40B4-BE49-F238E27FC236}">
                <a16:creationId xmlns:a16="http://schemas.microsoft.com/office/drawing/2014/main" id="{BDF0EC5F-6C69-A34F-458A-C92B9CA05890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6804" name="Rectangle 2">
            <a:extLst>
              <a:ext uri="{FF2B5EF4-FFF2-40B4-BE49-F238E27FC236}">
                <a16:creationId xmlns:a16="http://schemas.microsoft.com/office/drawing/2014/main" id="{CB921103-9EDA-57A0-235C-48F1AC2530A3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6">
            <a:extLst>
              <a:ext uri="{FF2B5EF4-FFF2-40B4-BE49-F238E27FC236}">
                <a16:creationId xmlns:a16="http://schemas.microsoft.com/office/drawing/2014/main" id="{F1860211-FB56-E0D3-DB32-E44A1C8A0EA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A2D3721C-616E-4387-9DA5-EA54D927118D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2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41987" name="Rectangle 1">
            <a:extLst>
              <a:ext uri="{FF2B5EF4-FFF2-40B4-BE49-F238E27FC236}">
                <a16:creationId xmlns:a16="http://schemas.microsoft.com/office/drawing/2014/main" id="{7F8E788C-2DF0-D5BA-AC02-E6E5D980CA2C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1147763" y="1231900"/>
            <a:ext cx="4440237" cy="33321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8" name="Rectangle 2">
            <a:extLst>
              <a:ext uri="{FF2B5EF4-FFF2-40B4-BE49-F238E27FC236}">
                <a16:creationId xmlns:a16="http://schemas.microsoft.com/office/drawing/2014/main" id="{C16778BA-74BD-85C4-C4A0-24D81699BF7B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673100" y="4748213"/>
            <a:ext cx="5387975" cy="38846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  <p:sp>
        <p:nvSpPr>
          <p:cNvPr id="41989" name="Text Box 3">
            <a:extLst>
              <a:ext uri="{FF2B5EF4-FFF2-40B4-BE49-F238E27FC236}">
                <a16:creationId xmlns:a16="http://schemas.microsoft.com/office/drawing/2014/main" id="{F891A9CA-E805-B1EF-ABDC-F775E70D78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4763" y="9371013"/>
            <a:ext cx="291782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720" tIns="45360" rIns="90720" bIns="45360" anchor="b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r" eaLnBrk="1">
              <a:lnSpc>
                <a:spcPct val="100000"/>
              </a:lnSpc>
            </a:pPr>
            <a:fld id="{7CB7006A-E9A0-4521-8146-B52A408629E2}" type="slidenum">
              <a:rPr lang="fr-MA" altLang="fr-FR" sz="1200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 algn="r" eaLnBrk="1">
                <a:lnSpc>
                  <a:spcPct val="100000"/>
                </a:lnSpc>
              </a:pPr>
              <a:t>2</a:t>
            </a:fld>
            <a:endParaRPr lang="fr-MA" altLang="fr-FR" sz="1200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6">
            <a:extLst>
              <a:ext uri="{FF2B5EF4-FFF2-40B4-BE49-F238E27FC236}">
                <a16:creationId xmlns:a16="http://schemas.microsoft.com/office/drawing/2014/main" id="{83C4E9FF-655E-5430-BCFF-8AF2DD0AD28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05356AF4-076A-4C4F-9652-080540929D9B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20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78851" name="Rectangle 1">
            <a:extLst>
              <a:ext uri="{FF2B5EF4-FFF2-40B4-BE49-F238E27FC236}">
                <a16:creationId xmlns:a16="http://schemas.microsoft.com/office/drawing/2014/main" id="{22889A63-BB4D-7BAD-0832-039461CFDD92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8852" name="Rectangle 2">
            <a:extLst>
              <a:ext uri="{FF2B5EF4-FFF2-40B4-BE49-F238E27FC236}">
                <a16:creationId xmlns:a16="http://schemas.microsoft.com/office/drawing/2014/main" id="{7C66A518-9260-693E-7266-AC6AFBA80E32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6">
            <a:extLst>
              <a:ext uri="{FF2B5EF4-FFF2-40B4-BE49-F238E27FC236}">
                <a16:creationId xmlns:a16="http://schemas.microsoft.com/office/drawing/2014/main" id="{388923B4-EB6C-9D86-D08B-0771B7C19A1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C6EB9AD8-E8E9-45BC-AAA4-8EA9947D941D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21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80899" name="Rectangle 1">
            <a:extLst>
              <a:ext uri="{FF2B5EF4-FFF2-40B4-BE49-F238E27FC236}">
                <a16:creationId xmlns:a16="http://schemas.microsoft.com/office/drawing/2014/main" id="{9BE9E90F-CED1-B0EA-CF39-043408DF05A7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0900" name="Rectangle 2">
            <a:extLst>
              <a:ext uri="{FF2B5EF4-FFF2-40B4-BE49-F238E27FC236}">
                <a16:creationId xmlns:a16="http://schemas.microsoft.com/office/drawing/2014/main" id="{64F38D47-F425-22AD-589D-292F669F9E1C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6">
            <a:extLst>
              <a:ext uri="{FF2B5EF4-FFF2-40B4-BE49-F238E27FC236}">
                <a16:creationId xmlns:a16="http://schemas.microsoft.com/office/drawing/2014/main" id="{1B0EB3B5-1A14-F657-EB3B-0373B968EFC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85B3C136-B299-4A23-8CF9-634319EA68B5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22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82947" name="Rectangle 1">
            <a:extLst>
              <a:ext uri="{FF2B5EF4-FFF2-40B4-BE49-F238E27FC236}">
                <a16:creationId xmlns:a16="http://schemas.microsoft.com/office/drawing/2014/main" id="{BCC71F7E-457F-0033-C918-44207BFCF96E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2948" name="Rectangle 2">
            <a:extLst>
              <a:ext uri="{FF2B5EF4-FFF2-40B4-BE49-F238E27FC236}">
                <a16:creationId xmlns:a16="http://schemas.microsoft.com/office/drawing/2014/main" id="{843D07D2-9F18-CC13-21C9-6C73CCC4591D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6">
            <a:extLst>
              <a:ext uri="{FF2B5EF4-FFF2-40B4-BE49-F238E27FC236}">
                <a16:creationId xmlns:a16="http://schemas.microsoft.com/office/drawing/2014/main" id="{024D15AA-1702-7638-3A86-6C6A0EBB7C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99D00490-13F8-4AEA-9A28-6B2190AB5A7E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23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84995" name="Rectangle 1">
            <a:extLst>
              <a:ext uri="{FF2B5EF4-FFF2-40B4-BE49-F238E27FC236}">
                <a16:creationId xmlns:a16="http://schemas.microsoft.com/office/drawing/2014/main" id="{A75B04D6-0699-29AD-F8A1-DC9C87C79D96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4996" name="Rectangle 2">
            <a:extLst>
              <a:ext uri="{FF2B5EF4-FFF2-40B4-BE49-F238E27FC236}">
                <a16:creationId xmlns:a16="http://schemas.microsoft.com/office/drawing/2014/main" id="{374576DD-AEDF-8654-C10A-F16873E0B26A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6">
            <a:extLst>
              <a:ext uri="{FF2B5EF4-FFF2-40B4-BE49-F238E27FC236}">
                <a16:creationId xmlns:a16="http://schemas.microsoft.com/office/drawing/2014/main" id="{2667DCA4-0594-71B3-B4B5-040A3642A2E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10115BA6-B990-4DF9-969D-AC94B714DE8B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24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87043" name="Rectangle 1">
            <a:extLst>
              <a:ext uri="{FF2B5EF4-FFF2-40B4-BE49-F238E27FC236}">
                <a16:creationId xmlns:a16="http://schemas.microsoft.com/office/drawing/2014/main" id="{1243DBE5-4D72-27A9-6532-78B3E5F29BE0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7044" name="Rectangle 2">
            <a:extLst>
              <a:ext uri="{FF2B5EF4-FFF2-40B4-BE49-F238E27FC236}">
                <a16:creationId xmlns:a16="http://schemas.microsoft.com/office/drawing/2014/main" id="{B01997BD-8612-2610-A331-F26AA38C664E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6">
            <a:extLst>
              <a:ext uri="{FF2B5EF4-FFF2-40B4-BE49-F238E27FC236}">
                <a16:creationId xmlns:a16="http://schemas.microsoft.com/office/drawing/2014/main" id="{482B75FE-7123-8BEC-C499-F1EF0AEEABD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8D984A62-3C99-421A-853B-FB890BEC1695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25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89091" name="Rectangle 1">
            <a:extLst>
              <a:ext uri="{FF2B5EF4-FFF2-40B4-BE49-F238E27FC236}">
                <a16:creationId xmlns:a16="http://schemas.microsoft.com/office/drawing/2014/main" id="{EF2F89C1-9600-706F-EED2-3248367782C1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9092" name="Rectangle 2">
            <a:extLst>
              <a:ext uri="{FF2B5EF4-FFF2-40B4-BE49-F238E27FC236}">
                <a16:creationId xmlns:a16="http://schemas.microsoft.com/office/drawing/2014/main" id="{58028B93-F41B-EE0D-FB26-E2D9D5CEB699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6">
            <a:extLst>
              <a:ext uri="{FF2B5EF4-FFF2-40B4-BE49-F238E27FC236}">
                <a16:creationId xmlns:a16="http://schemas.microsoft.com/office/drawing/2014/main" id="{24142AF8-A9C8-9519-E1BC-D772D2275FA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862322BE-4232-4066-80AF-F6B6A6686A45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26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91139" name="Rectangle 1">
            <a:extLst>
              <a:ext uri="{FF2B5EF4-FFF2-40B4-BE49-F238E27FC236}">
                <a16:creationId xmlns:a16="http://schemas.microsoft.com/office/drawing/2014/main" id="{AC980B7C-62DD-8095-3049-F1C320FEDE01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1140" name="Rectangle 2">
            <a:extLst>
              <a:ext uri="{FF2B5EF4-FFF2-40B4-BE49-F238E27FC236}">
                <a16:creationId xmlns:a16="http://schemas.microsoft.com/office/drawing/2014/main" id="{541B5AF2-FAB1-690F-21C7-E6990F2D6813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6">
            <a:extLst>
              <a:ext uri="{FF2B5EF4-FFF2-40B4-BE49-F238E27FC236}">
                <a16:creationId xmlns:a16="http://schemas.microsoft.com/office/drawing/2014/main" id="{EABF817C-BFD0-32BC-68F2-2B6CEA9D8E7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80541CF6-C3D5-4A16-AC60-03342E58B835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27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93187" name="Rectangle 1">
            <a:extLst>
              <a:ext uri="{FF2B5EF4-FFF2-40B4-BE49-F238E27FC236}">
                <a16:creationId xmlns:a16="http://schemas.microsoft.com/office/drawing/2014/main" id="{DE6FF0B1-3707-8130-1B71-E2ADADD425AA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3188" name="Rectangle 2">
            <a:extLst>
              <a:ext uri="{FF2B5EF4-FFF2-40B4-BE49-F238E27FC236}">
                <a16:creationId xmlns:a16="http://schemas.microsoft.com/office/drawing/2014/main" id="{DDC3D6B0-1729-389C-CFE4-7F38E8797808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6">
            <a:extLst>
              <a:ext uri="{FF2B5EF4-FFF2-40B4-BE49-F238E27FC236}">
                <a16:creationId xmlns:a16="http://schemas.microsoft.com/office/drawing/2014/main" id="{99439733-3684-0DBB-125C-AC7B072F85F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77E56547-DCA7-478F-9F08-08692ECD627F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28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95235" name="Rectangle 1">
            <a:extLst>
              <a:ext uri="{FF2B5EF4-FFF2-40B4-BE49-F238E27FC236}">
                <a16:creationId xmlns:a16="http://schemas.microsoft.com/office/drawing/2014/main" id="{61512BF5-BDBB-B66B-4623-55250F2594F9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5236" name="Rectangle 2">
            <a:extLst>
              <a:ext uri="{FF2B5EF4-FFF2-40B4-BE49-F238E27FC236}">
                <a16:creationId xmlns:a16="http://schemas.microsoft.com/office/drawing/2014/main" id="{70947107-4F39-52DA-B736-FFF604D10FD2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6">
            <a:extLst>
              <a:ext uri="{FF2B5EF4-FFF2-40B4-BE49-F238E27FC236}">
                <a16:creationId xmlns:a16="http://schemas.microsoft.com/office/drawing/2014/main" id="{9828E063-8509-908D-E282-B3CDF9532BB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3BB59FEC-B2C7-423C-97CB-15B99946F6AE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29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97283" name="Rectangle 1">
            <a:extLst>
              <a:ext uri="{FF2B5EF4-FFF2-40B4-BE49-F238E27FC236}">
                <a16:creationId xmlns:a16="http://schemas.microsoft.com/office/drawing/2014/main" id="{131A4251-67F1-9BA5-1F4C-430CD2306575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7284" name="Rectangle 2">
            <a:extLst>
              <a:ext uri="{FF2B5EF4-FFF2-40B4-BE49-F238E27FC236}">
                <a16:creationId xmlns:a16="http://schemas.microsoft.com/office/drawing/2014/main" id="{E04EDA69-39FA-201C-63B7-F54E03C3C352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6">
            <a:extLst>
              <a:ext uri="{FF2B5EF4-FFF2-40B4-BE49-F238E27FC236}">
                <a16:creationId xmlns:a16="http://schemas.microsoft.com/office/drawing/2014/main" id="{53B6974F-9CD3-1B45-5D50-1D53FE03F6D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C93DD7FA-0506-4892-B631-043D3AFAF8CC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3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44035" name="Rectangle 1">
            <a:extLst>
              <a:ext uri="{FF2B5EF4-FFF2-40B4-BE49-F238E27FC236}">
                <a16:creationId xmlns:a16="http://schemas.microsoft.com/office/drawing/2014/main" id="{C10285FA-B542-0203-FA46-3105D4B910A8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1147763" y="1231900"/>
            <a:ext cx="4440237" cy="33321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6" name="Rectangle 2">
            <a:extLst>
              <a:ext uri="{FF2B5EF4-FFF2-40B4-BE49-F238E27FC236}">
                <a16:creationId xmlns:a16="http://schemas.microsoft.com/office/drawing/2014/main" id="{5B2BEC4B-BC28-23A1-2186-0C3A51F1FFBB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673100" y="4748213"/>
            <a:ext cx="5387975" cy="38846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  <p:sp>
        <p:nvSpPr>
          <p:cNvPr id="44037" name="Text Box 3">
            <a:extLst>
              <a:ext uri="{FF2B5EF4-FFF2-40B4-BE49-F238E27FC236}">
                <a16:creationId xmlns:a16="http://schemas.microsoft.com/office/drawing/2014/main" id="{F9646708-8843-A7ED-515A-5E5B38A3AB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4763" y="9371013"/>
            <a:ext cx="291782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720" tIns="45360" rIns="90720" bIns="45360" anchor="b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r" eaLnBrk="1">
              <a:lnSpc>
                <a:spcPct val="100000"/>
              </a:lnSpc>
            </a:pPr>
            <a:fld id="{6C328C0C-5536-4F9C-B354-9E9AC51AC937}" type="slidenum">
              <a:rPr lang="fr-MA" altLang="fr-FR" sz="1200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 algn="r" eaLnBrk="1">
                <a:lnSpc>
                  <a:spcPct val="100000"/>
                </a:lnSpc>
              </a:pPr>
              <a:t>3</a:t>
            </a:fld>
            <a:endParaRPr lang="fr-MA" altLang="fr-FR" sz="1200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6">
            <a:extLst>
              <a:ext uri="{FF2B5EF4-FFF2-40B4-BE49-F238E27FC236}">
                <a16:creationId xmlns:a16="http://schemas.microsoft.com/office/drawing/2014/main" id="{4AEB8BE8-CC78-6EBC-4297-A3BC75B2ADA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B44A966A-E551-40CF-98B8-7310B60E79E2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30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99331" name="Rectangle 1">
            <a:extLst>
              <a:ext uri="{FF2B5EF4-FFF2-40B4-BE49-F238E27FC236}">
                <a16:creationId xmlns:a16="http://schemas.microsoft.com/office/drawing/2014/main" id="{7F75E56D-A140-A2AA-5330-3DA219F2A8E5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9332" name="Rectangle 2">
            <a:extLst>
              <a:ext uri="{FF2B5EF4-FFF2-40B4-BE49-F238E27FC236}">
                <a16:creationId xmlns:a16="http://schemas.microsoft.com/office/drawing/2014/main" id="{5ABA3F4F-FA81-FD7B-1B26-C5625D008A8D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6">
            <a:extLst>
              <a:ext uri="{FF2B5EF4-FFF2-40B4-BE49-F238E27FC236}">
                <a16:creationId xmlns:a16="http://schemas.microsoft.com/office/drawing/2014/main" id="{9FB15B33-9036-1688-AA21-C3F743F3D8D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D56DF03C-4E34-49B5-858C-88BF01DD75B3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31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101379" name="Rectangle 1">
            <a:extLst>
              <a:ext uri="{FF2B5EF4-FFF2-40B4-BE49-F238E27FC236}">
                <a16:creationId xmlns:a16="http://schemas.microsoft.com/office/drawing/2014/main" id="{D3DA4E84-C045-6E70-90B1-4D7D59F2ADDE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1380" name="Rectangle 2">
            <a:extLst>
              <a:ext uri="{FF2B5EF4-FFF2-40B4-BE49-F238E27FC236}">
                <a16:creationId xmlns:a16="http://schemas.microsoft.com/office/drawing/2014/main" id="{7ED3E739-7DC2-A3CA-53B2-20D345D8E299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6">
            <a:extLst>
              <a:ext uri="{FF2B5EF4-FFF2-40B4-BE49-F238E27FC236}">
                <a16:creationId xmlns:a16="http://schemas.microsoft.com/office/drawing/2014/main" id="{8DEEA64F-2E48-F206-4333-F07470E34D5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2C368984-1F54-4E79-ACB3-D84BDE0211CF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32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103427" name="Rectangle 1">
            <a:extLst>
              <a:ext uri="{FF2B5EF4-FFF2-40B4-BE49-F238E27FC236}">
                <a16:creationId xmlns:a16="http://schemas.microsoft.com/office/drawing/2014/main" id="{F6F8D550-2D5B-7DCC-6AA0-37729AA1C71D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3428" name="Rectangle 2">
            <a:extLst>
              <a:ext uri="{FF2B5EF4-FFF2-40B4-BE49-F238E27FC236}">
                <a16:creationId xmlns:a16="http://schemas.microsoft.com/office/drawing/2014/main" id="{12EE41FB-B1FC-D09D-477D-170B88B078E5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6">
            <a:extLst>
              <a:ext uri="{FF2B5EF4-FFF2-40B4-BE49-F238E27FC236}">
                <a16:creationId xmlns:a16="http://schemas.microsoft.com/office/drawing/2014/main" id="{511F595E-0499-2961-0BDF-1FE0AEEFA45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5230898B-FB7A-4212-8C7C-AAF716866FF2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33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105475" name="Rectangle 1">
            <a:extLst>
              <a:ext uri="{FF2B5EF4-FFF2-40B4-BE49-F238E27FC236}">
                <a16:creationId xmlns:a16="http://schemas.microsoft.com/office/drawing/2014/main" id="{ECACEA33-B2CE-729C-6D16-76093306DAB9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5476" name="Rectangle 2">
            <a:extLst>
              <a:ext uri="{FF2B5EF4-FFF2-40B4-BE49-F238E27FC236}">
                <a16:creationId xmlns:a16="http://schemas.microsoft.com/office/drawing/2014/main" id="{2B2447D1-22A7-DD71-3E4D-10B79BD55B39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6">
            <a:extLst>
              <a:ext uri="{FF2B5EF4-FFF2-40B4-BE49-F238E27FC236}">
                <a16:creationId xmlns:a16="http://schemas.microsoft.com/office/drawing/2014/main" id="{707A85CC-60E7-85F5-4811-D0CC5BE1A0D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9DF65F0A-F8DA-46EE-8A58-907BC66865CC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34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107523" name="Rectangle 1">
            <a:extLst>
              <a:ext uri="{FF2B5EF4-FFF2-40B4-BE49-F238E27FC236}">
                <a16:creationId xmlns:a16="http://schemas.microsoft.com/office/drawing/2014/main" id="{7AC50A8D-701C-B138-266F-BC504B98FA8C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7524" name="Rectangle 2">
            <a:extLst>
              <a:ext uri="{FF2B5EF4-FFF2-40B4-BE49-F238E27FC236}">
                <a16:creationId xmlns:a16="http://schemas.microsoft.com/office/drawing/2014/main" id="{0026FAAE-3F3C-FD2F-FE0A-A8F137C6B9C8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6">
            <a:extLst>
              <a:ext uri="{FF2B5EF4-FFF2-40B4-BE49-F238E27FC236}">
                <a16:creationId xmlns:a16="http://schemas.microsoft.com/office/drawing/2014/main" id="{86A5CF1D-D0B8-3E39-85FE-347BAE3FDD5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E03E8055-77A4-435A-88AC-ABD9FB091149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35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109571" name="Rectangle 1">
            <a:extLst>
              <a:ext uri="{FF2B5EF4-FFF2-40B4-BE49-F238E27FC236}">
                <a16:creationId xmlns:a16="http://schemas.microsoft.com/office/drawing/2014/main" id="{00D3721C-B693-FCD8-F785-FB42D3D5A556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9572" name="Rectangle 2">
            <a:extLst>
              <a:ext uri="{FF2B5EF4-FFF2-40B4-BE49-F238E27FC236}">
                <a16:creationId xmlns:a16="http://schemas.microsoft.com/office/drawing/2014/main" id="{2C29FE11-3320-B1BA-09F6-5E9072BD2FC5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6">
            <a:extLst>
              <a:ext uri="{FF2B5EF4-FFF2-40B4-BE49-F238E27FC236}">
                <a16:creationId xmlns:a16="http://schemas.microsoft.com/office/drawing/2014/main" id="{113DD401-AFBF-39F5-0748-3129C861553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306D812D-A662-49C4-826C-11BAE5B823E5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36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111619" name="Rectangle 1">
            <a:extLst>
              <a:ext uri="{FF2B5EF4-FFF2-40B4-BE49-F238E27FC236}">
                <a16:creationId xmlns:a16="http://schemas.microsoft.com/office/drawing/2014/main" id="{15A913E2-4187-1311-5672-8012E95578AE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1620" name="Rectangle 2">
            <a:extLst>
              <a:ext uri="{FF2B5EF4-FFF2-40B4-BE49-F238E27FC236}">
                <a16:creationId xmlns:a16="http://schemas.microsoft.com/office/drawing/2014/main" id="{D4C49C51-1837-840C-B6FD-9C332C4A74DC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6">
            <a:extLst>
              <a:ext uri="{FF2B5EF4-FFF2-40B4-BE49-F238E27FC236}">
                <a16:creationId xmlns:a16="http://schemas.microsoft.com/office/drawing/2014/main" id="{7565289D-34BA-E3D2-017D-70401A1D61B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A9249049-C91D-4767-9681-9A14C0A942E1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37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113667" name="Rectangle 1">
            <a:extLst>
              <a:ext uri="{FF2B5EF4-FFF2-40B4-BE49-F238E27FC236}">
                <a16:creationId xmlns:a16="http://schemas.microsoft.com/office/drawing/2014/main" id="{DE9E27C6-C138-4256-E6E8-33A25A0B4830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3668" name="Rectangle 2">
            <a:extLst>
              <a:ext uri="{FF2B5EF4-FFF2-40B4-BE49-F238E27FC236}">
                <a16:creationId xmlns:a16="http://schemas.microsoft.com/office/drawing/2014/main" id="{04FDCDF4-E2D8-7E64-771D-CECF2D6E4E48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6">
            <a:extLst>
              <a:ext uri="{FF2B5EF4-FFF2-40B4-BE49-F238E27FC236}">
                <a16:creationId xmlns:a16="http://schemas.microsoft.com/office/drawing/2014/main" id="{EEDCA506-283F-FE78-A9CE-563973445CB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A83A43A9-79A5-4D25-829F-B520D1E9DABF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38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115715" name="Rectangle 1">
            <a:extLst>
              <a:ext uri="{FF2B5EF4-FFF2-40B4-BE49-F238E27FC236}">
                <a16:creationId xmlns:a16="http://schemas.microsoft.com/office/drawing/2014/main" id="{33B6B1CE-3408-FB2D-659D-92009F0A85F8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5716" name="Rectangle 2">
            <a:extLst>
              <a:ext uri="{FF2B5EF4-FFF2-40B4-BE49-F238E27FC236}">
                <a16:creationId xmlns:a16="http://schemas.microsoft.com/office/drawing/2014/main" id="{B566F926-0008-3C6F-DE23-4DC090649EA1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6">
            <a:extLst>
              <a:ext uri="{FF2B5EF4-FFF2-40B4-BE49-F238E27FC236}">
                <a16:creationId xmlns:a16="http://schemas.microsoft.com/office/drawing/2014/main" id="{0A79B033-179A-56C3-6D01-A38F5C7B633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6B43FEB5-47F7-4B73-85DC-872AF1EB8D4B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39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117763" name="Rectangle 1">
            <a:extLst>
              <a:ext uri="{FF2B5EF4-FFF2-40B4-BE49-F238E27FC236}">
                <a16:creationId xmlns:a16="http://schemas.microsoft.com/office/drawing/2014/main" id="{18C29E55-FBDF-8B35-C6CC-B0EAD7863F91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7764" name="Rectangle 2">
            <a:extLst>
              <a:ext uri="{FF2B5EF4-FFF2-40B4-BE49-F238E27FC236}">
                <a16:creationId xmlns:a16="http://schemas.microsoft.com/office/drawing/2014/main" id="{30C19933-F8E6-36EB-3288-09698AF15206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6">
            <a:extLst>
              <a:ext uri="{FF2B5EF4-FFF2-40B4-BE49-F238E27FC236}">
                <a16:creationId xmlns:a16="http://schemas.microsoft.com/office/drawing/2014/main" id="{D31D869F-9EDD-AB60-784B-6BB1A92C8C7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A4F75917-D9D3-4921-8D08-659D21F91AB3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4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46083" name="Rectangle 1">
            <a:extLst>
              <a:ext uri="{FF2B5EF4-FFF2-40B4-BE49-F238E27FC236}">
                <a16:creationId xmlns:a16="http://schemas.microsoft.com/office/drawing/2014/main" id="{749470C4-8179-3077-F416-AD1A99E8AA1C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215900" y="812800"/>
            <a:ext cx="7127875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6084" name="Rectangle 2">
            <a:extLst>
              <a:ext uri="{FF2B5EF4-FFF2-40B4-BE49-F238E27FC236}">
                <a16:creationId xmlns:a16="http://schemas.microsoft.com/office/drawing/2014/main" id="{7977CED7-13BE-540A-A93D-F2060BE00CA1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6">
            <a:extLst>
              <a:ext uri="{FF2B5EF4-FFF2-40B4-BE49-F238E27FC236}">
                <a16:creationId xmlns:a16="http://schemas.microsoft.com/office/drawing/2014/main" id="{7681173C-3755-BF7E-6D06-526C4ADE336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6C43716C-929B-4E4E-8D26-094A56CA3D9E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40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119811" name="Rectangle 1">
            <a:extLst>
              <a:ext uri="{FF2B5EF4-FFF2-40B4-BE49-F238E27FC236}">
                <a16:creationId xmlns:a16="http://schemas.microsoft.com/office/drawing/2014/main" id="{2852580E-1BDB-6C87-1216-15EC73119117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9812" name="Rectangle 2">
            <a:extLst>
              <a:ext uri="{FF2B5EF4-FFF2-40B4-BE49-F238E27FC236}">
                <a16:creationId xmlns:a16="http://schemas.microsoft.com/office/drawing/2014/main" id="{B17EBFA2-0B49-CD16-C038-796C08BA44C8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6">
            <a:extLst>
              <a:ext uri="{FF2B5EF4-FFF2-40B4-BE49-F238E27FC236}">
                <a16:creationId xmlns:a16="http://schemas.microsoft.com/office/drawing/2014/main" id="{C073B564-CE7C-2C11-357E-4528BF5F62C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A4C22AAD-5EB4-4CB4-A86B-2886D1B2C862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41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121859" name="Rectangle 1">
            <a:extLst>
              <a:ext uri="{FF2B5EF4-FFF2-40B4-BE49-F238E27FC236}">
                <a16:creationId xmlns:a16="http://schemas.microsoft.com/office/drawing/2014/main" id="{52CCCE65-ED1D-0A17-F3D8-CDF285E288FD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1860" name="Rectangle 2">
            <a:extLst>
              <a:ext uri="{FF2B5EF4-FFF2-40B4-BE49-F238E27FC236}">
                <a16:creationId xmlns:a16="http://schemas.microsoft.com/office/drawing/2014/main" id="{1C4AD3AD-EE98-4771-FACE-4D1027D25CAF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6">
            <a:extLst>
              <a:ext uri="{FF2B5EF4-FFF2-40B4-BE49-F238E27FC236}">
                <a16:creationId xmlns:a16="http://schemas.microsoft.com/office/drawing/2014/main" id="{677526C9-3B3F-7AC2-327E-80F8A184C96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22387E67-D8FE-41F6-98F2-9676FD9B4BBB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42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123907" name="Rectangle 1">
            <a:extLst>
              <a:ext uri="{FF2B5EF4-FFF2-40B4-BE49-F238E27FC236}">
                <a16:creationId xmlns:a16="http://schemas.microsoft.com/office/drawing/2014/main" id="{5A7EE6CF-8C31-1B30-94D5-D6B781FB33D1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3908" name="Rectangle 2">
            <a:extLst>
              <a:ext uri="{FF2B5EF4-FFF2-40B4-BE49-F238E27FC236}">
                <a16:creationId xmlns:a16="http://schemas.microsoft.com/office/drawing/2014/main" id="{41F7A7A0-BFA7-243E-E442-1B72AC4C1309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6">
            <a:extLst>
              <a:ext uri="{FF2B5EF4-FFF2-40B4-BE49-F238E27FC236}">
                <a16:creationId xmlns:a16="http://schemas.microsoft.com/office/drawing/2014/main" id="{F529C33F-2166-8879-AD97-59C6E18C8B4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4FED00AA-E9BB-4D17-A072-096933E1587C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43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125955" name="Rectangle 1">
            <a:extLst>
              <a:ext uri="{FF2B5EF4-FFF2-40B4-BE49-F238E27FC236}">
                <a16:creationId xmlns:a16="http://schemas.microsoft.com/office/drawing/2014/main" id="{F2614E53-8271-03AB-EC78-4E4FB0C1E09B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5956" name="Rectangle 2">
            <a:extLst>
              <a:ext uri="{FF2B5EF4-FFF2-40B4-BE49-F238E27FC236}">
                <a16:creationId xmlns:a16="http://schemas.microsoft.com/office/drawing/2014/main" id="{2858EDF0-2644-A7DC-7989-30E60FBCF7C2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6">
            <a:extLst>
              <a:ext uri="{FF2B5EF4-FFF2-40B4-BE49-F238E27FC236}">
                <a16:creationId xmlns:a16="http://schemas.microsoft.com/office/drawing/2014/main" id="{1D7DB2B2-B22F-F172-662A-81DE42FD3F4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71596B11-1174-4E64-9BF0-4756DEEC438C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44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128003" name="Rectangle 1">
            <a:extLst>
              <a:ext uri="{FF2B5EF4-FFF2-40B4-BE49-F238E27FC236}">
                <a16:creationId xmlns:a16="http://schemas.microsoft.com/office/drawing/2014/main" id="{1F29040B-7737-75B7-E909-8988B6B09E36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8004" name="Rectangle 2">
            <a:extLst>
              <a:ext uri="{FF2B5EF4-FFF2-40B4-BE49-F238E27FC236}">
                <a16:creationId xmlns:a16="http://schemas.microsoft.com/office/drawing/2014/main" id="{EF4DC404-2551-5968-753A-A978CB19272D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6">
            <a:extLst>
              <a:ext uri="{FF2B5EF4-FFF2-40B4-BE49-F238E27FC236}">
                <a16:creationId xmlns:a16="http://schemas.microsoft.com/office/drawing/2014/main" id="{3C129E99-8528-8E1D-35A7-F8D09D80100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0184C76D-CB38-4B58-B2CF-AB2B85FE69EE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45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130051" name="Rectangle 1">
            <a:extLst>
              <a:ext uri="{FF2B5EF4-FFF2-40B4-BE49-F238E27FC236}">
                <a16:creationId xmlns:a16="http://schemas.microsoft.com/office/drawing/2014/main" id="{E6EC9389-DDE4-AE5F-C22B-9375743DC656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0052" name="Rectangle 2">
            <a:extLst>
              <a:ext uri="{FF2B5EF4-FFF2-40B4-BE49-F238E27FC236}">
                <a16:creationId xmlns:a16="http://schemas.microsoft.com/office/drawing/2014/main" id="{2EE70897-9E19-D27E-94B8-BC9A0CE10AA4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6">
            <a:extLst>
              <a:ext uri="{FF2B5EF4-FFF2-40B4-BE49-F238E27FC236}">
                <a16:creationId xmlns:a16="http://schemas.microsoft.com/office/drawing/2014/main" id="{20DF15FE-6A3B-11B4-067B-7F447FEAF32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68F08FD0-8F5E-4A3B-B745-F9A6D4081EE3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46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132099" name="Rectangle 1">
            <a:extLst>
              <a:ext uri="{FF2B5EF4-FFF2-40B4-BE49-F238E27FC236}">
                <a16:creationId xmlns:a16="http://schemas.microsoft.com/office/drawing/2014/main" id="{9EBF8BF3-76F3-E461-F84E-763FE27DEDCD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2100" name="Rectangle 2">
            <a:extLst>
              <a:ext uri="{FF2B5EF4-FFF2-40B4-BE49-F238E27FC236}">
                <a16:creationId xmlns:a16="http://schemas.microsoft.com/office/drawing/2014/main" id="{2F1A5C45-6E11-23FD-5D99-62237DC0BE45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6">
            <a:extLst>
              <a:ext uri="{FF2B5EF4-FFF2-40B4-BE49-F238E27FC236}">
                <a16:creationId xmlns:a16="http://schemas.microsoft.com/office/drawing/2014/main" id="{AF0A6C83-CE4C-93C2-7D3D-35E37313081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44F04538-E014-4139-8507-C41ECD2A64AC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47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134147" name="Rectangle 1">
            <a:extLst>
              <a:ext uri="{FF2B5EF4-FFF2-40B4-BE49-F238E27FC236}">
                <a16:creationId xmlns:a16="http://schemas.microsoft.com/office/drawing/2014/main" id="{855DF7B3-0F06-9FE4-AE89-ACEC2E6A4045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4148" name="Rectangle 2">
            <a:extLst>
              <a:ext uri="{FF2B5EF4-FFF2-40B4-BE49-F238E27FC236}">
                <a16:creationId xmlns:a16="http://schemas.microsoft.com/office/drawing/2014/main" id="{B6435D8F-BCE3-3A9C-77E8-6221A95F02B1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6">
            <a:extLst>
              <a:ext uri="{FF2B5EF4-FFF2-40B4-BE49-F238E27FC236}">
                <a16:creationId xmlns:a16="http://schemas.microsoft.com/office/drawing/2014/main" id="{5820F0C7-1913-6167-91E6-53E97105D84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025AC6DE-691B-43FF-8EA5-06D0EF0F282B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48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136195" name="Rectangle 1">
            <a:extLst>
              <a:ext uri="{FF2B5EF4-FFF2-40B4-BE49-F238E27FC236}">
                <a16:creationId xmlns:a16="http://schemas.microsoft.com/office/drawing/2014/main" id="{C23AD01C-EBD7-647B-EB61-4F8F4BA60872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6196" name="Rectangle 2">
            <a:extLst>
              <a:ext uri="{FF2B5EF4-FFF2-40B4-BE49-F238E27FC236}">
                <a16:creationId xmlns:a16="http://schemas.microsoft.com/office/drawing/2014/main" id="{16BC16E7-C99D-177E-288C-516773DDF136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6">
            <a:extLst>
              <a:ext uri="{FF2B5EF4-FFF2-40B4-BE49-F238E27FC236}">
                <a16:creationId xmlns:a16="http://schemas.microsoft.com/office/drawing/2014/main" id="{46282D34-C26E-89E5-2D9E-7FE533A0C3D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7870CC73-BB86-48AE-BA67-B9A7B87D02EF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49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138243" name="Rectangle 1">
            <a:extLst>
              <a:ext uri="{FF2B5EF4-FFF2-40B4-BE49-F238E27FC236}">
                <a16:creationId xmlns:a16="http://schemas.microsoft.com/office/drawing/2014/main" id="{C7394B18-F374-21D6-1406-2D030A6FFF2F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8244" name="Rectangle 2">
            <a:extLst>
              <a:ext uri="{FF2B5EF4-FFF2-40B4-BE49-F238E27FC236}">
                <a16:creationId xmlns:a16="http://schemas.microsoft.com/office/drawing/2014/main" id="{5E43A9C2-7F59-4349-4E5A-0341AAE226E6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6">
            <a:extLst>
              <a:ext uri="{FF2B5EF4-FFF2-40B4-BE49-F238E27FC236}">
                <a16:creationId xmlns:a16="http://schemas.microsoft.com/office/drawing/2014/main" id="{8497E260-0E07-85FD-239D-D65E6EF01DF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F12DC54C-5E85-4E1A-AF7B-99D93C89ADBA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5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48131" name="Rectangle 1">
            <a:extLst>
              <a:ext uri="{FF2B5EF4-FFF2-40B4-BE49-F238E27FC236}">
                <a16:creationId xmlns:a16="http://schemas.microsoft.com/office/drawing/2014/main" id="{AE96694E-9646-CC19-45DB-33B5CDC81AD8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8132" name="Rectangle 2">
            <a:extLst>
              <a:ext uri="{FF2B5EF4-FFF2-40B4-BE49-F238E27FC236}">
                <a16:creationId xmlns:a16="http://schemas.microsoft.com/office/drawing/2014/main" id="{63FCECC3-A325-6F91-7D07-921A492A87C7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6">
            <a:extLst>
              <a:ext uri="{FF2B5EF4-FFF2-40B4-BE49-F238E27FC236}">
                <a16:creationId xmlns:a16="http://schemas.microsoft.com/office/drawing/2014/main" id="{AEE782D9-19AC-AACC-BEBC-4BABDF398D4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25BBFE83-8716-4D03-9915-8FDF6E5FD11A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50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140291" name="Rectangle 1">
            <a:extLst>
              <a:ext uri="{FF2B5EF4-FFF2-40B4-BE49-F238E27FC236}">
                <a16:creationId xmlns:a16="http://schemas.microsoft.com/office/drawing/2014/main" id="{8EEAD2B8-B50C-50B1-2D5D-44ADE22F0184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0292" name="Rectangle 2">
            <a:extLst>
              <a:ext uri="{FF2B5EF4-FFF2-40B4-BE49-F238E27FC236}">
                <a16:creationId xmlns:a16="http://schemas.microsoft.com/office/drawing/2014/main" id="{2104C121-FD2D-277A-EFA0-FC58EB336B52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6">
            <a:extLst>
              <a:ext uri="{FF2B5EF4-FFF2-40B4-BE49-F238E27FC236}">
                <a16:creationId xmlns:a16="http://schemas.microsoft.com/office/drawing/2014/main" id="{8FE6E7CC-3119-C22C-7EC3-2E03C9BF8DC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498BA6F9-58FB-423B-9EB1-752CA1A580E8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51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142339" name="Rectangle 1">
            <a:extLst>
              <a:ext uri="{FF2B5EF4-FFF2-40B4-BE49-F238E27FC236}">
                <a16:creationId xmlns:a16="http://schemas.microsoft.com/office/drawing/2014/main" id="{2B61D542-3937-DD2D-224B-BEBB64DD1A08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2340" name="Rectangle 2">
            <a:extLst>
              <a:ext uri="{FF2B5EF4-FFF2-40B4-BE49-F238E27FC236}">
                <a16:creationId xmlns:a16="http://schemas.microsoft.com/office/drawing/2014/main" id="{2D35105C-6A2E-013A-CB67-5AF07CD50128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6">
            <a:extLst>
              <a:ext uri="{FF2B5EF4-FFF2-40B4-BE49-F238E27FC236}">
                <a16:creationId xmlns:a16="http://schemas.microsoft.com/office/drawing/2014/main" id="{CF96D646-FE53-C74F-01DC-A5C8719B64A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302B0648-A05D-4AC2-ABBB-27CDBE44E0AD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52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144387" name="Rectangle 1">
            <a:extLst>
              <a:ext uri="{FF2B5EF4-FFF2-40B4-BE49-F238E27FC236}">
                <a16:creationId xmlns:a16="http://schemas.microsoft.com/office/drawing/2014/main" id="{B7C3EC4C-9895-B38B-C25C-F6A98FB54F3A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4388" name="Rectangle 2">
            <a:extLst>
              <a:ext uri="{FF2B5EF4-FFF2-40B4-BE49-F238E27FC236}">
                <a16:creationId xmlns:a16="http://schemas.microsoft.com/office/drawing/2014/main" id="{57442390-A0A6-FD49-4858-84788C45A894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6">
            <a:extLst>
              <a:ext uri="{FF2B5EF4-FFF2-40B4-BE49-F238E27FC236}">
                <a16:creationId xmlns:a16="http://schemas.microsoft.com/office/drawing/2014/main" id="{7C28926D-5BE8-9444-13D6-67858A73C6A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CDF288DC-281C-432A-A067-500436C1BD17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53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146435" name="Rectangle 1">
            <a:extLst>
              <a:ext uri="{FF2B5EF4-FFF2-40B4-BE49-F238E27FC236}">
                <a16:creationId xmlns:a16="http://schemas.microsoft.com/office/drawing/2014/main" id="{44B53EE2-6C6B-E8DF-3064-D1D6ED4BD2FB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6436" name="Rectangle 2">
            <a:extLst>
              <a:ext uri="{FF2B5EF4-FFF2-40B4-BE49-F238E27FC236}">
                <a16:creationId xmlns:a16="http://schemas.microsoft.com/office/drawing/2014/main" id="{7684FEE9-3D75-7EBF-9A16-847E7E53A92E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6">
            <a:extLst>
              <a:ext uri="{FF2B5EF4-FFF2-40B4-BE49-F238E27FC236}">
                <a16:creationId xmlns:a16="http://schemas.microsoft.com/office/drawing/2014/main" id="{A8CA6D31-C810-EA62-3732-0A4089C694C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2745B7D8-1140-4BF6-A99E-0FDCD7607095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54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148483" name="Rectangle 1">
            <a:extLst>
              <a:ext uri="{FF2B5EF4-FFF2-40B4-BE49-F238E27FC236}">
                <a16:creationId xmlns:a16="http://schemas.microsoft.com/office/drawing/2014/main" id="{C9C60335-918E-F96C-6622-A6D5E365875C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8484" name="Rectangle 2">
            <a:extLst>
              <a:ext uri="{FF2B5EF4-FFF2-40B4-BE49-F238E27FC236}">
                <a16:creationId xmlns:a16="http://schemas.microsoft.com/office/drawing/2014/main" id="{D98378AD-DCC9-BAE0-88F0-F056BEC26487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6">
            <a:extLst>
              <a:ext uri="{FF2B5EF4-FFF2-40B4-BE49-F238E27FC236}">
                <a16:creationId xmlns:a16="http://schemas.microsoft.com/office/drawing/2014/main" id="{07876604-1F40-600C-1F12-F6207F7E2E0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D268714F-601D-4492-AEC1-FD4D866F4CBA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55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150531" name="Rectangle 1">
            <a:extLst>
              <a:ext uri="{FF2B5EF4-FFF2-40B4-BE49-F238E27FC236}">
                <a16:creationId xmlns:a16="http://schemas.microsoft.com/office/drawing/2014/main" id="{7881FC75-D34B-9E14-E518-B17F49102EBB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0532" name="Rectangle 2">
            <a:extLst>
              <a:ext uri="{FF2B5EF4-FFF2-40B4-BE49-F238E27FC236}">
                <a16:creationId xmlns:a16="http://schemas.microsoft.com/office/drawing/2014/main" id="{4294622F-3C48-CE99-4065-CB6A15A55C95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6">
            <a:extLst>
              <a:ext uri="{FF2B5EF4-FFF2-40B4-BE49-F238E27FC236}">
                <a16:creationId xmlns:a16="http://schemas.microsoft.com/office/drawing/2014/main" id="{1865BD38-2D87-D319-A16D-06E4E08D49C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EA550A71-97FB-46F7-A26A-0A71CBA890C3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56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152579" name="Rectangle 1">
            <a:extLst>
              <a:ext uri="{FF2B5EF4-FFF2-40B4-BE49-F238E27FC236}">
                <a16:creationId xmlns:a16="http://schemas.microsoft.com/office/drawing/2014/main" id="{629A5088-C7CE-21F3-D59A-7837F4109D4F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2580" name="Rectangle 2">
            <a:extLst>
              <a:ext uri="{FF2B5EF4-FFF2-40B4-BE49-F238E27FC236}">
                <a16:creationId xmlns:a16="http://schemas.microsoft.com/office/drawing/2014/main" id="{34ED08AA-FF79-5960-D2B1-7E6525544A06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6">
            <a:extLst>
              <a:ext uri="{FF2B5EF4-FFF2-40B4-BE49-F238E27FC236}">
                <a16:creationId xmlns:a16="http://schemas.microsoft.com/office/drawing/2014/main" id="{A84E7AD8-7E28-A9D7-D5E1-35AA25808B8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F12FE177-DD69-446F-86D0-00FC735B5D27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57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154627" name="Rectangle 1">
            <a:extLst>
              <a:ext uri="{FF2B5EF4-FFF2-40B4-BE49-F238E27FC236}">
                <a16:creationId xmlns:a16="http://schemas.microsoft.com/office/drawing/2014/main" id="{8250A2EF-5076-8D3C-EFCD-4976275FF18E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4628" name="Rectangle 2">
            <a:extLst>
              <a:ext uri="{FF2B5EF4-FFF2-40B4-BE49-F238E27FC236}">
                <a16:creationId xmlns:a16="http://schemas.microsoft.com/office/drawing/2014/main" id="{373FB0F4-BC6B-51DE-703A-D97A06ED733C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6">
            <a:extLst>
              <a:ext uri="{FF2B5EF4-FFF2-40B4-BE49-F238E27FC236}">
                <a16:creationId xmlns:a16="http://schemas.microsoft.com/office/drawing/2014/main" id="{5457A839-A654-8F8B-20A5-2C128084CB7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866C4E79-5C54-41F2-9DF1-0FD6B8A456D2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58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156675" name="Rectangle 1">
            <a:extLst>
              <a:ext uri="{FF2B5EF4-FFF2-40B4-BE49-F238E27FC236}">
                <a16:creationId xmlns:a16="http://schemas.microsoft.com/office/drawing/2014/main" id="{256AC2A5-5823-43E9-196A-CF210588EF7D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6676" name="Rectangle 2">
            <a:extLst>
              <a:ext uri="{FF2B5EF4-FFF2-40B4-BE49-F238E27FC236}">
                <a16:creationId xmlns:a16="http://schemas.microsoft.com/office/drawing/2014/main" id="{F77B94A3-F6D5-3078-3D2F-B2FF593D3048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6">
            <a:extLst>
              <a:ext uri="{FF2B5EF4-FFF2-40B4-BE49-F238E27FC236}">
                <a16:creationId xmlns:a16="http://schemas.microsoft.com/office/drawing/2014/main" id="{90157BCD-49D1-7B90-4E31-F6A1CF63F8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CF358854-B750-4880-807B-F6D328AE66DC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59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158723" name="Rectangle 1">
            <a:extLst>
              <a:ext uri="{FF2B5EF4-FFF2-40B4-BE49-F238E27FC236}">
                <a16:creationId xmlns:a16="http://schemas.microsoft.com/office/drawing/2014/main" id="{AF41B215-125A-3AC1-9831-588B8CE2008B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8724" name="Rectangle 2">
            <a:extLst>
              <a:ext uri="{FF2B5EF4-FFF2-40B4-BE49-F238E27FC236}">
                <a16:creationId xmlns:a16="http://schemas.microsoft.com/office/drawing/2014/main" id="{FBC362D8-9A2D-AFA3-A5B9-1E619856BB15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6">
            <a:extLst>
              <a:ext uri="{FF2B5EF4-FFF2-40B4-BE49-F238E27FC236}">
                <a16:creationId xmlns:a16="http://schemas.microsoft.com/office/drawing/2014/main" id="{ACD16A1A-04D4-82FD-DA89-53E8652D9BB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463A7771-562F-4E68-AB97-E6D7A4A041B1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6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50179" name="Rectangle 1">
            <a:extLst>
              <a:ext uri="{FF2B5EF4-FFF2-40B4-BE49-F238E27FC236}">
                <a16:creationId xmlns:a16="http://schemas.microsoft.com/office/drawing/2014/main" id="{EB4F7BDA-8301-833D-7667-3BF03B40204F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0180" name="Rectangle 2">
            <a:extLst>
              <a:ext uri="{FF2B5EF4-FFF2-40B4-BE49-F238E27FC236}">
                <a16:creationId xmlns:a16="http://schemas.microsoft.com/office/drawing/2014/main" id="{4330176B-9D55-C744-79DA-A90070084E7A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6">
            <a:extLst>
              <a:ext uri="{FF2B5EF4-FFF2-40B4-BE49-F238E27FC236}">
                <a16:creationId xmlns:a16="http://schemas.microsoft.com/office/drawing/2014/main" id="{942CBCBC-0083-B666-83D8-4B04ED5F9DC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392D82C4-FF0E-42C7-BB8F-9EFBFFACFEFE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60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160771" name="Rectangle 1">
            <a:extLst>
              <a:ext uri="{FF2B5EF4-FFF2-40B4-BE49-F238E27FC236}">
                <a16:creationId xmlns:a16="http://schemas.microsoft.com/office/drawing/2014/main" id="{12D091A0-C138-104F-D536-D014D7011BCE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0772" name="Rectangle 2">
            <a:extLst>
              <a:ext uri="{FF2B5EF4-FFF2-40B4-BE49-F238E27FC236}">
                <a16:creationId xmlns:a16="http://schemas.microsoft.com/office/drawing/2014/main" id="{206A597F-969E-D65D-B743-C3161B64563B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6">
            <a:extLst>
              <a:ext uri="{FF2B5EF4-FFF2-40B4-BE49-F238E27FC236}">
                <a16:creationId xmlns:a16="http://schemas.microsoft.com/office/drawing/2014/main" id="{BF8B6FFE-9360-B5C4-0A4F-5DF8641474B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3CC0DD87-8502-4F60-9308-49EB19D00E36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7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52227" name="Rectangle 1">
            <a:extLst>
              <a:ext uri="{FF2B5EF4-FFF2-40B4-BE49-F238E27FC236}">
                <a16:creationId xmlns:a16="http://schemas.microsoft.com/office/drawing/2014/main" id="{B90B11AD-F02E-D9C1-76F0-14646DF09DF3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2228" name="Rectangle 2">
            <a:extLst>
              <a:ext uri="{FF2B5EF4-FFF2-40B4-BE49-F238E27FC236}">
                <a16:creationId xmlns:a16="http://schemas.microsoft.com/office/drawing/2014/main" id="{A5EE3814-1120-A0CE-272C-7F0A4F466D0B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6">
            <a:extLst>
              <a:ext uri="{FF2B5EF4-FFF2-40B4-BE49-F238E27FC236}">
                <a16:creationId xmlns:a16="http://schemas.microsoft.com/office/drawing/2014/main" id="{785D35D5-788F-F5F7-856B-1E6EC62A6E0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4763AA8C-47F9-4964-8B84-89499DCC6ECF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8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54275" name="Rectangle 1">
            <a:extLst>
              <a:ext uri="{FF2B5EF4-FFF2-40B4-BE49-F238E27FC236}">
                <a16:creationId xmlns:a16="http://schemas.microsoft.com/office/drawing/2014/main" id="{83D0A3FC-BFF5-E845-696F-0BBA3BE24308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4276" name="Rectangle 2">
            <a:extLst>
              <a:ext uri="{FF2B5EF4-FFF2-40B4-BE49-F238E27FC236}">
                <a16:creationId xmlns:a16="http://schemas.microsoft.com/office/drawing/2014/main" id="{C7900A0C-0858-93D5-1930-31EB94B08BD9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6">
            <a:extLst>
              <a:ext uri="{FF2B5EF4-FFF2-40B4-BE49-F238E27FC236}">
                <a16:creationId xmlns:a16="http://schemas.microsoft.com/office/drawing/2014/main" id="{AE7BD6FB-BBCF-F52A-BCB5-C368C4E1AFA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fld id="{00E97F3B-95C5-45EF-9259-ED8151560D72}" type="slidenum">
              <a:rPr lang="en-US" altLang="fr-FR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9</a:t>
            </a:fld>
            <a:endParaRPr lang="en-US" altLang="fr-FR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56323" name="Rectangle 1">
            <a:extLst>
              <a:ext uri="{FF2B5EF4-FFF2-40B4-BE49-F238E27FC236}">
                <a16:creationId xmlns:a16="http://schemas.microsoft.com/office/drawing/2014/main" id="{8A0A3CCC-E2B4-8F9A-43E8-39AB55BA9E2D}"/>
              </a:ext>
            </a:extLst>
          </p:cNvPr>
          <p:cNvSpPr txBox="1">
            <a:spLocks noChangeArrowheads="1" noTextEdit="1"/>
          </p:cNvSpPr>
          <p:nvPr>
            <p:ph type="sldImg"/>
          </p:nvPr>
        </p:nvSpPr>
        <p:spPr>
          <a:xfrm>
            <a:off x="901700" y="749300"/>
            <a:ext cx="4932363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6324" name="Rectangle 2">
            <a:extLst>
              <a:ext uri="{FF2B5EF4-FFF2-40B4-BE49-F238E27FC236}">
                <a16:creationId xmlns:a16="http://schemas.microsoft.com/office/drawing/2014/main" id="{55CD78EF-9E9D-98AD-5736-5BC9A16F8535}"/>
              </a:ext>
            </a:extLst>
          </p:cNvPr>
          <p:cNvSpPr txBox="1"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09294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613791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7615865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7840047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8222431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38138" y="722313"/>
            <a:ext cx="336550" cy="825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27088" y="722313"/>
            <a:ext cx="336550" cy="825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8579147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4864090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0416206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774620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6423713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M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45418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19256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71550"/>
            <a:ext cx="2055813" cy="4608513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71550"/>
            <a:ext cx="6019800" cy="4608513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9597607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481763" y="722313"/>
            <a:ext cx="2047875" cy="8255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38138" y="722313"/>
            <a:ext cx="5991225" cy="8255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3965664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247310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497595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8818708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93700" y="792163"/>
            <a:ext cx="282575" cy="7175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28675" y="792163"/>
            <a:ext cx="282575" cy="7175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8441919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1871452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9675307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102497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3242678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M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927654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5010411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0413209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496050" y="755650"/>
            <a:ext cx="2033588" cy="754063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3700" y="755650"/>
            <a:ext cx="5949950" cy="754063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1156683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1021981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658903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51512305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792163" y="2160588"/>
            <a:ext cx="3702050" cy="395763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6613" y="2160588"/>
            <a:ext cx="3703637" cy="395763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2749995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0425071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619118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91489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8142785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9487002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M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303769059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9092067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96063" y="755650"/>
            <a:ext cx="1933575" cy="536257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792163" y="755650"/>
            <a:ext cx="5651500" cy="536257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8548104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4910859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6879584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8745892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395413" y="2344738"/>
            <a:ext cx="1362075" cy="287813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909888" y="2344738"/>
            <a:ext cx="1363662" cy="287813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9397558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574115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0408642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29222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2720371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8938566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M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97248722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7251504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46875" y="755650"/>
            <a:ext cx="1782763" cy="446722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395413" y="755650"/>
            <a:ext cx="5199062" cy="44672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505317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84435490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5029417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504291496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016375" y="1806575"/>
            <a:ext cx="596900" cy="16176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65675" y="1806575"/>
            <a:ext cx="598488" cy="16176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1604562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3928493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2274205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28187254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7592044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44755859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M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65531016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94475730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21488" y="755650"/>
            <a:ext cx="1708150" cy="266858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692275" y="755650"/>
            <a:ext cx="4976813" cy="266858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1057511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46774719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80046277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533148752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851275" y="2238375"/>
            <a:ext cx="717550" cy="1906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21225" y="2238375"/>
            <a:ext cx="717550" cy="1906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91063945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613199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75448742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96199982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593970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70663464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M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99537018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5473144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21488" y="755650"/>
            <a:ext cx="1708150" cy="3389313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692275" y="755650"/>
            <a:ext cx="4976813" cy="3389313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11991271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72750417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51493847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21033862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122738" y="1992313"/>
            <a:ext cx="822325" cy="21574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97463" y="1992313"/>
            <a:ext cx="823912" cy="21574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120866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1545414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89522641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65450968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8959721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11811494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M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25986996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54002155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21488" y="755650"/>
            <a:ext cx="1708150" cy="339407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692275" y="755650"/>
            <a:ext cx="4976813" cy="339407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65385845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3002953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284946469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9411860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8200812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479550" y="2528888"/>
            <a:ext cx="912813" cy="197802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544763" y="2528888"/>
            <a:ext cx="912812" cy="197802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605065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36243692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2596158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3145941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749590659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M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637560118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8880825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67513" y="755650"/>
            <a:ext cx="1762125" cy="3751263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479550" y="755650"/>
            <a:ext cx="5135563" cy="3751263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90351180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68294373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915213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66451418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950816471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36575" y="2695575"/>
            <a:ext cx="822325" cy="17986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511300" y="2695575"/>
            <a:ext cx="823913" cy="17986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776162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93555922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98018913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2930152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09270405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M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1524326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43931892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32563" y="755650"/>
            <a:ext cx="1997075" cy="3738563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36575" y="755650"/>
            <a:ext cx="5843588" cy="3738563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55045206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58102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806482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M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1729947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609450425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274300485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58775" y="2879725"/>
            <a:ext cx="731838" cy="16176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243013" y="2879725"/>
            <a:ext cx="733425" cy="16176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64501430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46659802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97189630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3648390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806473677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M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295543955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05597923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488113" y="755650"/>
            <a:ext cx="2041525" cy="37417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58775" y="755650"/>
            <a:ext cx="5976938" cy="37417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888499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9494285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56822010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90279817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72565940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516313" y="1800225"/>
            <a:ext cx="1081087" cy="413861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49800" y="1800225"/>
            <a:ext cx="1082675" cy="413861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28993003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2920400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51337689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775803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651015814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M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3917421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550308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971550"/>
            <a:ext cx="1971675" cy="5205413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971550"/>
            <a:ext cx="5762625" cy="520541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69767685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21488" y="755650"/>
            <a:ext cx="1708150" cy="518318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692275" y="755650"/>
            <a:ext cx="4976813" cy="518318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672904732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31491006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92802488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814761228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792163" y="2160588"/>
            <a:ext cx="3702050" cy="395763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6613" y="2160588"/>
            <a:ext cx="3703637" cy="395763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89056021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63379924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691682184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4445272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34341706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M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394111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69149638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90689718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96063" y="755650"/>
            <a:ext cx="1933575" cy="536257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792163" y="755650"/>
            <a:ext cx="5651500" cy="536257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62259370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69633736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58070841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87413980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754063" y="2127250"/>
            <a:ext cx="1081087" cy="413861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987550" y="2127250"/>
            <a:ext cx="1082675" cy="413861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88498708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95444362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09122311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2124156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629988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79231143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M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929929734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287160935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86538" y="755650"/>
            <a:ext cx="1943100" cy="5510213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754063" y="755650"/>
            <a:ext cx="5680075" cy="5510213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94349313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61980950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7149192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20725911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871663" y="2160588"/>
            <a:ext cx="2622550" cy="35972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6613" y="2160588"/>
            <a:ext cx="2622550" cy="35972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32132238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30168240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31915285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38648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04161764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9071711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M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75710999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27514421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21488" y="755650"/>
            <a:ext cx="1708150" cy="5002213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692275" y="755650"/>
            <a:ext cx="4976813" cy="5002213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3922402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8525438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22894664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148710069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871663" y="2160588"/>
            <a:ext cx="2622550" cy="35972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6613" y="2160588"/>
            <a:ext cx="2622550" cy="35972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69679683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75028686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478241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7952965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5867478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10553951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M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28842135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23757119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21488" y="755650"/>
            <a:ext cx="1708150" cy="5002213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692275" y="755650"/>
            <a:ext cx="4976813" cy="5002213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1150425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15492357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9717676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612168715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38138" y="722313"/>
            <a:ext cx="336550" cy="825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27088" y="722313"/>
            <a:ext cx="336550" cy="825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57539409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555302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7295710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47499889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783242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595252617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M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841560545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64436607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481763" y="722313"/>
            <a:ext cx="2047875" cy="8255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38138" y="722313"/>
            <a:ext cx="5991225" cy="8255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34319586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96670178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59294109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539465830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516313" y="1800225"/>
            <a:ext cx="1081087" cy="413861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49800" y="1800225"/>
            <a:ext cx="1082675" cy="413861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682494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76051501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59590170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10195795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54851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226009875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M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36335583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46611524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21488" y="755650"/>
            <a:ext cx="1708150" cy="518318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692275" y="755650"/>
            <a:ext cx="4976813" cy="518318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98277485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629763261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44362200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894439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2689789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792163" y="2160588"/>
            <a:ext cx="3702050" cy="395763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6613" y="2160588"/>
            <a:ext cx="3703637" cy="395763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98234224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14948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15176590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5711741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360209926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M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21625617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37361255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96063" y="755650"/>
            <a:ext cx="1933575" cy="536257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792163" y="755650"/>
            <a:ext cx="5651500" cy="536257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84292464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14633920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17741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7527149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337635097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198328281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447925" y="1584325"/>
            <a:ext cx="2046288" cy="48085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6613" y="1584325"/>
            <a:ext cx="2046287" cy="48085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90030904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23941309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3552383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1274859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903408755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M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874290478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10040991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21488" y="755650"/>
            <a:ext cx="1708150" cy="5637213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692275" y="755650"/>
            <a:ext cx="4976813" cy="5637213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99871438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734325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M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97935067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02629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140729856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38138" y="722313"/>
            <a:ext cx="336550" cy="825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27088" y="722313"/>
            <a:ext cx="336550" cy="825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77580400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61538073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13788483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6139193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697983721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M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720509484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663532618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481763" y="722313"/>
            <a:ext cx="2047875" cy="8255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38138" y="722313"/>
            <a:ext cx="5991225" cy="8255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201174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30026007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79482760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07063611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18893958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39751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8600" cy="39751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648528868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64028151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27977052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3088497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15342762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M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83703247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206721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976313"/>
            <a:ext cx="1971675" cy="520065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976313"/>
            <a:ext cx="5762625" cy="52006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1278494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3050"/>
            <a:ext cx="2055813" cy="5307013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9800" cy="5307013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54282682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45180283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94023810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552938450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9656511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9408869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41781402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8094880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171938382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M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8659083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82853988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97727645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971550"/>
            <a:ext cx="1971675" cy="5205413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971550"/>
            <a:ext cx="5762625" cy="520541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4390269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63174346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62558015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57488102"/>
      </p:ext>
    </p:extLst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39751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8600" cy="39751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82310999"/>
      </p:ext>
    </p:extLst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60049440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4982981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9365590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037955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27845571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M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65796264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48097942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71550"/>
            <a:ext cx="2055813" cy="4608513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71550"/>
            <a:ext cx="6019800" cy="4608513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96402166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1936826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48401647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33157591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1103107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49729006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26010782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18648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72740049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361435187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M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58639341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60900215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976313"/>
            <a:ext cx="1971675" cy="520065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976313"/>
            <a:ext cx="5762625" cy="52006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7338060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80903404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16111697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891538368"/>
      </p:ext>
    </p:extLst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192338" y="4027488"/>
            <a:ext cx="2403475" cy="75406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48213" y="4027488"/>
            <a:ext cx="2403475" cy="75406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00257318"/>
      </p:ext>
    </p:extLst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70561760"/>
      </p:ext>
    </p:extLst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693918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192338" y="4027488"/>
            <a:ext cx="2403475" cy="75406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48213" y="4027488"/>
            <a:ext cx="2403475" cy="75406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77511022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5703765"/>
      </p:ext>
    </p:extLst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312255206"/>
      </p:ext>
    </p:extLst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M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274322681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7110396"/>
      </p:ext>
    </p:extLst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1198563"/>
            <a:ext cx="1970088" cy="358298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1198563"/>
            <a:ext cx="5762625" cy="358298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687761389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53597412"/>
      </p:ext>
    </p:extLst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44564352"/>
      </p:ext>
    </p:extLst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725189404"/>
      </p:ext>
    </p:extLst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201863" y="2522538"/>
            <a:ext cx="2403475" cy="75406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57738" y="2522538"/>
            <a:ext cx="2403475" cy="75406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34154631"/>
      </p:ext>
    </p:extLst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645301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0352194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87748916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4102970"/>
      </p:ext>
    </p:extLst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719359388"/>
      </p:ext>
    </p:extLst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M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06491932"/>
      </p:ext>
    </p:extLst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8426918"/>
      </p:ext>
    </p:extLst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1198563"/>
            <a:ext cx="1970088" cy="207803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1198563"/>
            <a:ext cx="5762625" cy="207803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25133903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36507292"/>
      </p:ext>
    </p:extLst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99987885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28401286"/>
      </p:ext>
    </p:extLst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192338" y="4027488"/>
            <a:ext cx="2403475" cy="75406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48213" y="4027488"/>
            <a:ext cx="2403475" cy="75406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0582735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03387634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71660374"/>
      </p:ext>
    </p:extLst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243457301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1730918"/>
      </p:ext>
    </p:extLst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71249893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M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15233690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76983177"/>
      </p:ext>
    </p:extLst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1198563"/>
            <a:ext cx="1970088" cy="358298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1198563"/>
            <a:ext cx="5762625" cy="358298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63916799"/>
      </p:ext>
    </p:extLst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72565170"/>
      </p:ext>
    </p:extLst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66349635"/>
      </p:ext>
    </p:extLst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925167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39751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8600" cy="39751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892986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3342971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34177611"/>
      </p:ext>
    </p:extLst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35634334"/>
      </p:ext>
    </p:extLst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08235571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9979417"/>
      </p:ext>
    </p:extLst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92385027"/>
      </p:ext>
    </p:extLst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M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19661438"/>
      </p:ext>
    </p:extLst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76701656"/>
      </p:ext>
    </p:extLst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1825625"/>
            <a:ext cx="1971675" cy="43513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5762625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1084816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8112219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M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076605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735474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1198563"/>
            <a:ext cx="1970088" cy="358298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1198563"/>
            <a:ext cx="5762625" cy="358298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19118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836675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2168811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91838024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201863" y="2522538"/>
            <a:ext cx="2403475" cy="75406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57738" y="2522538"/>
            <a:ext cx="2403475" cy="75406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9408430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17938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4019299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5020152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355852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90106268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M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1747463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4872945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1198563"/>
            <a:ext cx="1970088" cy="207803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1198563"/>
            <a:ext cx="5762625" cy="207803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8503958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4781499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5852755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4678290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192338" y="4027488"/>
            <a:ext cx="2403475" cy="75406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48213" y="4027488"/>
            <a:ext cx="2403475" cy="75406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92933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4628980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3228404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1579588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283353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7123163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M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7305377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1044486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1198563"/>
            <a:ext cx="1970088" cy="358298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1198563"/>
            <a:ext cx="5762625" cy="358298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8195673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1923683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8940535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44236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099430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8748352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6798511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800284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870135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91708964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M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62288434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2216153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1825625"/>
            <a:ext cx="1971675" cy="43513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5762625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4634000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5236764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339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5998841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99910269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38138" y="722313"/>
            <a:ext cx="336550" cy="825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27088" y="722313"/>
            <a:ext cx="336550" cy="825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26743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3976834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5372854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191392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0745522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M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44316383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942755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481763" y="722313"/>
            <a:ext cx="2047875" cy="8255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38138" y="722313"/>
            <a:ext cx="5991225" cy="8255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2229245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95137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M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00872353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8195382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02228745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4025" y="4130675"/>
            <a:ext cx="668338" cy="14890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274763" y="4130675"/>
            <a:ext cx="668337" cy="14890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3695287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61995855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906597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347138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4609719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M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61246137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8833783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1925" y="755650"/>
            <a:ext cx="2017713" cy="48641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4025" y="755650"/>
            <a:ext cx="5905500" cy="48641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74132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image" Target="../media/image8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image" Target="../media/image8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image" Target="../media/image8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image" Target="../media/image8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Relationship Id="rId14" Type="http://schemas.openxmlformats.org/officeDocument/2006/relationships/image" Target="../media/image8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Relationship Id="rId14" Type="http://schemas.openxmlformats.org/officeDocument/2006/relationships/image" Target="../media/image8.pn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Relationship Id="rId14" Type="http://schemas.openxmlformats.org/officeDocument/2006/relationships/image" Target="../media/image8.pn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Relationship Id="rId14" Type="http://schemas.openxmlformats.org/officeDocument/2006/relationships/image" Target="../media/image8.png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Relationship Id="rId14" Type="http://schemas.openxmlformats.org/officeDocument/2006/relationships/image" Target="../media/image8.png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0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Relationship Id="rId14" Type="http://schemas.openxmlformats.org/officeDocument/2006/relationships/image" Target="../media/image8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7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212.xml"/><Relationship Id="rId7" Type="http://schemas.openxmlformats.org/officeDocument/2006/relationships/slideLayout" Target="../slideLayouts/slideLayout216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1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11" Type="http://schemas.openxmlformats.org/officeDocument/2006/relationships/slideLayout" Target="../slideLayouts/slideLayout220.xml"/><Relationship Id="rId5" Type="http://schemas.openxmlformats.org/officeDocument/2006/relationships/slideLayout" Target="../slideLayouts/slideLayout214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219.xml"/><Relationship Id="rId4" Type="http://schemas.openxmlformats.org/officeDocument/2006/relationships/slideLayout" Target="../slideLayouts/slideLayout213.xml"/><Relationship Id="rId9" Type="http://schemas.openxmlformats.org/officeDocument/2006/relationships/slideLayout" Target="../slideLayouts/slideLayout218.xml"/><Relationship Id="rId14" Type="http://schemas.openxmlformats.org/officeDocument/2006/relationships/image" Target="../media/image11.png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8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223.xml"/><Relationship Id="rId7" Type="http://schemas.openxmlformats.org/officeDocument/2006/relationships/slideLayout" Target="../slideLayouts/slideLayout227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22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221.xml"/><Relationship Id="rId6" Type="http://schemas.openxmlformats.org/officeDocument/2006/relationships/slideLayout" Target="../slideLayouts/slideLayout226.xml"/><Relationship Id="rId11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225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230.xml"/><Relationship Id="rId4" Type="http://schemas.openxmlformats.org/officeDocument/2006/relationships/slideLayout" Target="../slideLayouts/slideLayout224.xml"/><Relationship Id="rId9" Type="http://schemas.openxmlformats.org/officeDocument/2006/relationships/slideLayout" Target="../slideLayouts/slideLayout229.xml"/><Relationship Id="rId14" Type="http://schemas.openxmlformats.org/officeDocument/2006/relationships/image" Target="../media/image11.png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9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234.xml"/><Relationship Id="rId7" Type="http://schemas.openxmlformats.org/officeDocument/2006/relationships/slideLayout" Target="../slideLayouts/slideLayout238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33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5" Type="http://schemas.openxmlformats.org/officeDocument/2006/relationships/slideLayout" Target="../slideLayouts/slideLayout236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241.xm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image" Target="../media/image11.png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0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245.xml"/><Relationship Id="rId7" Type="http://schemas.openxmlformats.org/officeDocument/2006/relationships/slideLayout" Target="../slideLayouts/slideLayout249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244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243.xml"/><Relationship Id="rId6" Type="http://schemas.openxmlformats.org/officeDocument/2006/relationships/slideLayout" Target="../slideLayouts/slideLayout248.xml"/><Relationship Id="rId11" Type="http://schemas.openxmlformats.org/officeDocument/2006/relationships/slideLayout" Target="../slideLayouts/slideLayout253.xml"/><Relationship Id="rId5" Type="http://schemas.openxmlformats.org/officeDocument/2006/relationships/slideLayout" Target="../slideLayouts/slideLayout247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252.xml"/><Relationship Id="rId4" Type="http://schemas.openxmlformats.org/officeDocument/2006/relationships/slideLayout" Target="../slideLayouts/slideLayout246.xml"/><Relationship Id="rId9" Type="http://schemas.openxmlformats.org/officeDocument/2006/relationships/slideLayout" Target="../slideLayouts/slideLayout251.xml"/><Relationship Id="rId14" Type="http://schemas.openxmlformats.org/officeDocument/2006/relationships/image" Target="../media/image11.png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1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256.xml"/><Relationship Id="rId7" Type="http://schemas.openxmlformats.org/officeDocument/2006/relationships/slideLayout" Target="../slideLayouts/slideLayout260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255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254.xml"/><Relationship Id="rId6" Type="http://schemas.openxmlformats.org/officeDocument/2006/relationships/slideLayout" Target="../slideLayouts/slideLayout259.xml"/><Relationship Id="rId11" Type="http://schemas.openxmlformats.org/officeDocument/2006/relationships/slideLayout" Target="../slideLayouts/slideLayout264.xml"/><Relationship Id="rId5" Type="http://schemas.openxmlformats.org/officeDocument/2006/relationships/slideLayout" Target="../slideLayouts/slideLayout258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263.xml"/><Relationship Id="rId4" Type="http://schemas.openxmlformats.org/officeDocument/2006/relationships/slideLayout" Target="../slideLayouts/slideLayout257.xml"/><Relationship Id="rId9" Type="http://schemas.openxmlformats.org/officeDocument/2006/relationships/slideLayout" Target="../slideLayouts/slideLayout262.xml"/><Relationship Id="rId14" Type="http://schemas.openxmlformats.org/officeDocument/2006/relationships/image" Target="../media/image11.png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2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267.xml"/><Relationship Id="rId7" Type="http://schemas.openxmlformats.org/officeDocument/2006/relationships/slideLayout" Target="../slideLayouts/slideLayout271.xml"/><Relationship Id="rId12" Type="http://schemas.openxmlformats.org/officeDocument/2006/relationships/theme" Target="../theme/theme25.xml"/><Relationship Id="rId2" Type="http://schemas.openxmlformats.org/officeDocument/2006/relationships/slideLayout" Target="../slideLayouts/slideLayout266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265.xml"/><Relationship Id="rId6" Type="http://schemas.openxmlformats.org/officeDocument/2006/relationships/slideLayout" Target="../slideLayouts/slideLayout270.xml"/><Relationship Id="rId11" Type="http://schemas.openxmlformats.org/officeDocument/2006/relationships/slideLayout" Target="../slideLayouts/slideLayout275.xml"/><Relationship Id="rId5" Type="http://schemas.openxmlformats.org/officeDocument/2006/relationships/slideLayout" Target="../slideLayouts/slideLayout269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274.xml"/><Relationship Id="rId4" Type="http://schemas.openxmlformats.org/officeDocument/2006/relationships/slideLayout" Target="../slideLayouts/slideLayout268.xml"/><Relationship Id="rId9" Type="http://schemas.openxmlformats.org/officeDocument/2006/relationships/slideLayout" Target="../slideLayouts/slideLayout273.xml"/><Relationship Id="rId14" Type="http://schemas.openxmlformats.org/officeDocument/2006/relationships/image" Target="../media/image11.png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3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278.xml"/><Relationship Id="rId7" Type="http://schemas.openxmlformats.org/officeDocument/2006/relationships/slideLayout" Target="../slideLayouts/slideLayout282.xml"/><Relationship Id="rId12" Type="http://schemas.openxmlformats.org/officeDocument/2006/relationships/theme" Target="../theme/theme26.xml"/><Relationship Id="rId2" Type="http://schemas.openxmlformats.org/officeDocument/2006/relationships/slideLayout" Target="../slideLayouts/slideLayout277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276.xml"/><Relationship Id="rId6" Type="http://schemas.openxmlformats.org/officeDocument/2006/relationships/slideLayout" Target="../slideLayouts/slideLayout281.xml"/><Relationship Id="rId11" Type="http://schemas.openxmlformats.org/officeDocument/2006/relationships/slideLayout" Target="../slideLayouts/slideLayout286.xml"/><Relationship Id="rId5" Type="http://schemas.openxmlformats.org/officeDocument/2006/relationships/slideLayout" Target="../slideLayouts/slideLayout280.xml"/><Relationship Id="rId15" Type="http://schemas.openxmlformats.org/officeDocument/2006/relationships/image" Target="../media/image13.png"/><Relationship Id="rId10" Type="http://schemas.openxmlformats.org/officeDocument/2006/relationships/slideLayout" Target="../slideLayouts/slideLayout285.xml"/><Relationship Id="rId4" Type="http://schemas.openxmlformats.org/officeDocument/2006/relationships/slideLayout" Target="../slideLayouts/slideLayout279.xml"/><Relationship Id="rId9" Type="http://schemas.openxmlformats.org/officeDocument/2006/relationships/slideLayout" Target="../slideLayouts/slideLayout284.xml"/><Relationship Id="rId14" Type="http://schemas.openxmlformats.org/officeDocument/2006/relationships/image" Target="../media/image11.png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4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289.xml"/><Relationship Id="rId7" Type="http://schemas.openxmlformats.org/officeDocument/2006/relationships/slideLayout" Target="../slideLayouts/slideLayout293.xml"/><Relationship Id="rId12" Type="http://schemas.openxmlformats.org/officeDocument/2006/relationships/theme" Target="../theme/theme27.xml"/><Relationship Id="rId2" Type="http://schemas.openxmlformats.org/officeDocument/2006/relationships/slideLayout" Target="../slideLayouts/slideLayout288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287.xml"/><Relationship Id="rId6" Type="http://schemas.openxmlformats.org/officeDocument/2006/relationships/slideLayout" Target="../slideLayouts/slideLayout292.xml"/><Relationship Id="rId11" Type="http://schemas.openxmlformats.org/officeDocument/2006/relationships/slideLayout" Target="../slideLayouts/slideLayout297.xml"/><Relationship Id="rId5" Type="http://schemas.openxmlformats.org/officeDocument/2006/relationships/slideLayout" Target="../slideLayouts/slideLayout291.xml"/><Relationship Id="rId15" Type="http://schemas.openxmlformats.org/officeDocument/2006/relationships/image" Target="../media/image13.png"/><Relationship Id="rId10" Type="http://schemas.openxmlformats.org/officeDocument/2006/relationships/slideLayout" Target="../slideLayouts/slideLayout296.xml"/><Relationship Id="rId4" Type="http://schemas.openxmlformats.org/officeDocument/2006/relationships/slideLayout" Target="../slideLayouts/slideLayout290.xml"/><Relationship Id="rId9" Type="http://schemas.openxmlformats.org/officeDocument/2006/relationships/slideLayout" Target="../slideLayouts/slideLayout295.xml"/><Relationship Id="rId14" Type="http://schemas.openxmlformats.org/officeDocument/2006/relationships/image" Target="../media/image11.png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5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300.xml"/><Relationship Id="rId7" Type="http://schemas.openxmlformats.org/officeDocument/2006/relationships/slideLayout" Target="../slideLayouts/slideLayout304.xml"/><Relationship Id="rId12" Type="http://schemas.openxmlformats.org/officeDocument/2006/relationships/theme" Target="../theme/theme28.xml"/><Relationship Id="rId2" Type="http://schemas.openxmlformats.org/officeDocument/2006/relationships/slideLayout" Target="../slideLayouts/slideLayout299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298.xml"/><Relationship Id="rId6" Type="http://schemas.openxmlformats.org/officeDocument/2006/relationships/slideLayout" Target="../slideLayouts/slideLayout303.xml"/><Relationship Id="rId11" Type="http://schemas.openxmlformats.org/officeDocument/2006/relationships/slideLayout" Target="../slideLayouts/slideLayout308.xml"/><Relationship Id="rId5" Type="http://schemas.openxmlformats.org/officeDocument/2006/relationships/slideLayout" Target="../slideLayouts/slideLayout302.xml"/><Relationship Id="rId15" Type="http://schemas.openxmlformats.org/officeDocument/2006/relationships/image" Target="../media/image13.png"/><Relationship Id="rId10" Type="http://schemas.openxmlformats.org/officeDocument/2006/relationships/slideLayout" Target="../slideLayouts/slideLayout307.xml"/><Relationship Id="rId4" Type="http://schemas.openxmlformats.org/officeDocument/2006/relationships/slideLayout" Target="../slideLayouts/slideLayout301.xml"/><Relationship Id="rId9" Type="http://schemas.openxmlformats.org/officeDocument/2006/relationships/slideLayout" Target="../slideLayouts/slideLayout306.xml"/><Relationship Id="rId14" Type="http://schemas.openxmlformats.org/officeDocument/2006/relationships/image" Target="../media/image11.png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6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311.xml"/><Relationship Id="rId7" Type="http://schemas.openxmlformats.org/officeDocument/2006/relationships/slideLayout" Target="../slideLayouts/slideLayout315.xml"/><Relationship Id="rId12" Type="http://schemas.openxmlformats.org/officeDocument/2006/relationships/theme" Target="../theme/theme29.xml"/><Relationship Id="rId2" Type="http://schemas.openxmlformats.org/officeDocument/2006/relationships/slideLayout" Target="../slideLayouts/slideLayout310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309.xml"/><Relationship Id="rId6" Type="http://schemas.openxmlformats.org/officeDocument/2006/relationships/slideLayout" Target="../slideLayouts/slideLayout314.xml"/><Relationship Id="rId11" Type="http://schemas.openxmlformats.org/officeDocument/2006/relationships/slideLayout" Target="../slideLayouts/slideLayout319.xml"/><Relationship Id="rId5" Type="http://schemas.openxmlformats.org/officeDocument/2006/relationships/slideLayout" Target="../slideLayouts/slideLayout313.xml"/><Relationship Id="rId15" Type="http://schemas.openxmlformats.org/officeDocument/2006/relationships/image" Target="../media/image13.png"/><Relationship Id="rId10" Type="http://schemas.openxmlformats.org/officeDocument/2006/relationships/slideLayout" Target="../slideLayouts/slideLayout318.xml"/><Relationship Id="rId4" Type="http://schemas.openxmlformats.org/officeDocument/2006/relationships/slideLayout" Target="../slideLayouts/slideLayout312.xml"/><Relationship Id="rId9" Type="http://schemas.openxmlformats.org/officeDocument/2006/relationships/slideLayout" Target="../slideLayouts/slideLayout317.xml"/><Relationship Id="rId14" Type="http://schemas.openxmlformats.org/officeDocument/2006/relationships/image" Target="../media/image1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7.xml"/><Relationship Id="rId13" Type="http://schemas.openxmlformats.org/officeDocument/2006/relationships/image" Target="../media/image14.jpeg"/><Relationship Id="rId3" Type="http://schemas.openxmlformats.org/officeDocument/2006/relationships/slideLayout" Target="../slideLayouts/slideLayout322.xml"/><Relationship Id="rId7" Type="http://schemas.openxmlformats.org/officeDocument/2006/relationships/slideLayout" Target="../slideLayouts/slideLayout326.xml"/><Relationship Id="rId12" Type="http://schemas.openxmlformats.org/officeDocument/2006/relationships/theme" Target="../theme/theme30.xml"/><Relationship Id="rId2" Type="http://schemas.openxmlformats.org/officeDocument/2006/relationships/slideLayout" Target="../slideLayouts/slideLayout321.xml"/><Relationship Id="rId1" Type="http://schemas.openxmlformats.org/officeDocument/2006/relationships/slideLayout" Target="../slideLayouts/slideLayout320.xml"/><Relationship Id="rId6" Type="http://schemas.openxmlformats.org/officeDocument/2006/relationships/slideLayout" Target="../slideLayouts/slideLayout325.xml"/><Relationship Id="rId11" Type="http://schemas.openxmlformats.org/officeDocument/2006/relationships/slideLayout" Target="../slideLayouts/slideLayout330.xml"/><Relationship Id="rId5" Type="http://schemas.openxmlformats.org/officeDocument/2006/relationships/slideLayout" Target="../slideLayouts/slideLayout324.xml"/><Relationship Id="rId10" Type="http://schemas.openxmlformats.org/officeDocument/2006/relationships/slideLayout" Target="../slideLayouts/slideLayout329.xml"/><Relationship Id="rId4" Type="http://schemas.openxmlformats.org/officeDocument/2006/relationships/slideLayout" Target="../slideLayouts/slideLayout323.xml"/><Relationship Id="rId9" Type="http://schemas.openxmlformats.org/officeDocument/2006/relationships/slideLayout" Target="../slideLayouts/slideLayout328.xml"/></Relationships>
</file>

<file path=ppt/slideMasters/_rels/slideMaster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33.xml"/><Relationship Id="rId7" Type="http://schemas.openxmlformats.org/officeDocument/2006/relationships/slideLayout" Target="../slideLayouts/slideLayout337.xml"/><Relationship Id="rId12" Type="http://schemas.openxmlformats.org/officeDocument/2006/relationships/theme" Target="../theme/theme31.xml"/><Relationship Id="rId2" Type="http://schemas.openxmlformats.org/officeDocument/2006/relationships/slideLayout" Target="../slideLayouts/slideLayout332.xml"/><Relationship Id="rId1" Type="http://schemas.openxmlformats.org/officeDocument/2006/relationships/slideLayout" Target="../slideLayouts/slideLayout331.xml"/><Relationship Id="rId6" Type="http://schemas.openxmlformats.org/officeDocument/2006/relationships/slideLayout" Target="../slideLayouts/slideLayout336.xml"/><Relationship Id="rId11" Type="http://schemas.openxmlformats.org/officeDocument/2006/relationships/slideLayout" Target="../slideLayouts/slideLayout341.xml"/><Relationship Id="rId5" Type="http://schemas.openxmlformats.org/officeDocument/2006/relationships/slideLayout" Target="../slideLayouts/slideLayout335.xml"/><Relationship Id="rId10" Type="http://schemas.openxmlformats.org/officeDocument/2006/relationships/slideLayout" Target="../slideLayouts/slideLayout340.xml"/><Relationship Id="rId4" Type="http://schemas.openxmlformats.org/officeDocument/2006/relationships/slideLayout" Target="../slideLayouts/slideLayout334.xml"/><Relationship Id="rId9" Type="http://schemas.openxmlformats.org/officeDocument/2006/relationships/slideLayout" Target="../slideLayouts/slideLayout339.xml"/></Relationships>
</file>

<file path=ppt/slideMasters/_rels/slideMaster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348.xml"/><Relationship Id="rId12" Type="http://schemas.openxmlformats.org/officeDocument/2006/relationships/theme" Target="../theme/theme32.xml"/><Relationship Id="rId2" Type="http://schemas.openxmlformats.org/officeDocument/2006/relationships/slideLayout" Target="../slideLayouts/slideLayout343.xml"/><Relationship Id="rId1" Type="http://schemas.openxmlformats.org/officeDocument/2006/relationships/slideLayout" Target="../slideLayouts/slideLayout342.xml"/><Relationship Id="rId6" Type="http://schemas.openxmlformats.org/officeDocument/2006/relationships/slideLayout" Target="../slideLayouts/slideLayout347.xml"/><Relationship Id="rId11" Type="http://schemas.openxmlformats.org/officeDocument/2006/relationships/slideLayout" Target="../slideLayouts/slideLayout352.xml"/><Relationship Id="rId5" Type="http://schemas.openxmlformats.org/officeDocument/2006/relationships/slideLayout" Target="../slideLayouts/slideLayout346.xml"/><Relationship Id="rId10" Type="http://schemas.openxmlformats.org/officeDocument/2006/relationships/slideLayout" Target="../slideLayouts/slideLayout351.xml"/><Relationship Id="rId4" Type="http://schemas.openxmlformats.org/officeDocument/2006/relationships/slideLayout" Target="../slideLayouts/slideLayout345.xml"/><Relationship Id="rId9" Type="http://schemas.openxmlformats.org/officeDocument/2006/relationships/slideLayout" Target="../slideLayouts/slideLayout350.xml"/></Relationships>
</file>

<file path=ppt/slideMasters/_rels/slideMaster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55.xml"/><Relationship Id="rId7" Type="http://schemas.openxmlformats.org/officeDocument/2006/relationships/slideLayout" Target="../slideLayouts/slideLayout359.xml"/><Relationship Id="rId12" Type="http://schemas.openxmlformats.org/officeDocument/2006/relationships/theme" Target="../theme/theme33.xml"/><Relationship Id="rId2" Type="http://schemas.openxmlformats.org/officeDocument/2006/relationships/slideLayout" Target="../slideLayouts/slideLayout354.xml"/><Relationship Id="rId1" Type="http://schemas.openxmlformats.org/officeDocument/2006/relationships/slideLayout" Target="../slideLayouts/slideLayout353.xml"/><Relationship Id="rId6" Type="http://schemas.openxmlformats.org/officeDocument/2006/relationships/slideLayout" Target="../slideLayouts/slideLayout358.xml"/><Relationship Id="rId11" Type="http://schemas.openxmlformats.org/officeDocument/2006/relationships/slideLayout" Target="../slideLayouts/slideLayout363.xml"/><Relationship Id="rId5" Type="http://schemas.openxmlformats.org/officeDocument/2006/relationships/slideLayout" Target="../slideLayouts/slideLayout357.xml"/><Relationship Id="rId10" Type="http://schemas.openxmlformats.org/officeDocument/2006/relationships/slideLayout" Target="../slideLayouts/slideLayout362.xml"/><Relationship Id="rId4" Type="http://schemas.openxmlformats.org/officeDocument/2006/relationships/slideLayout" Target="../slideLayouts/slideLayout356.xml"/><Relationship Id="rId9" Type="http://schemas.openxmlformats.org/officeDocument/2006/relationships/slideLayout" Target="../slideLayouts/slideLayout361.xml"/></Relationships>
</file>

<file path=ppt/slideMasters/_rels/slideMaster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1.xml"/><Relationship Id="rId13" Type="http://schemas.openxmlformats.org/officeDocument/2006/relationships/image" Target="../media/image1.jpe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66.xml"/><Relationship Id="rId7" Type="http://schemas.openxmlformats.org/officeDocument/2006/relationships/slideLayout" Target="../slideLayouts/slideLayout370.xml"/><Relationship Id="rId12" Type="http://schemas.openxmlformats.org/officeDocument/2006/relationships/theme" Target="../theme/theme34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365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364.xml"/><Relationship Id="rId6" Type="http://schemas.openxmlformats.org/officeDocument/2006/relationships/slideLayout" Target="../slideLayouts/slideLayout369.xml"/><Relationship Id="rId11" Type="http://schemas.openxmlformats.org/officeDocument/2006/relationships/slideLayout" Target="../slideLayouts/slideLayout374.xml"/><Relationship Id="rId5" Type="http://schemas.openxmlformats.org/officeDocument/2006/relationships/slideLayout" Target="../slideLayouts/slideLayout36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73.xml"/><Relationship Id="rId4" Type="http://schemas.openxmlformats.org/officeDocument/2006/relationships/slideLayout" Target="../slideLayouts/slideLayout367.xml"/><Relationship Id="rId9" Type="http://schemas.openxmlformats.org/officeDocument/2006/relationships/slideLayout" Target="../slideLayouts/slideLayout372.xml"/><Relationship Id="rId14" Type="http://schemas.openxmlformats.org/officeDocument/2006/relationships/image" Target="../media/image2.png"/></Relationships>
</file>

<file path=ppt/slideMasters/_rels/slideMaster3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2.xml"/><Relationship Id="rId13" Type="http://schemas.openxmlformats.org/officeDocument/2006/relationships/image" Target="../media/image1.jpe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77.xml"/><Relationship Id="rId7" Type="http://schemas.openxmlformats.org/officeDocument/2006/relationships/slideLayout" Target="../slideLayouts/slideLayout381.xml"/><Relationship Id="rId12" Type="http://schemas.openxmlformats.org/officeDocument/2006/relationships/theme" Target="../theme/theme35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37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375.xml"/><Relationship Id="rId6" Type="http://schemas.openxmlformats.org/officeDocument/2006/relationships/slideLayout" Target="../slideLayouts/slideLayout380.xml"/><Relationship Id="rId11" Type="http://schemas.openxmlformats.org/officeDocument/2006/relationships/slideLayout" Target="../slideLayouts/slideLayout385.xml"/><Relationship Id="rId5" Type="http://schemas.openxmlformats.org/officeDocument/2006/relationships/slideLayout" Target="../slideLayouts/slideLayout379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84.xml"/><Relationship Id="rId4" Type="http://schemas.openxmlformats.org/officeDocument/2006/relationships/slideLayout" Target="../slideLayouts/slideLayout378.xml"/><Relationship Id="rId9" Type="http://schemas.openxmlformats.org/officeDocument/2006/relationships/slideLayout" Target="../slideLayouts/slideLayout383.xml"/><Relationship Id="rId14" Type="http://schemas.openxmlformats.org/officeDocument/2006/relationships/image" Target="../media/image4.png"/></Relationships>
</file>

<file path=ppt/slideMasters/_rels/slideMaster3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3.xml"/><Relationship Id="rId13" Type="http://schemas.openxmlformats.org/officeDocument/2006/relationships/image" Target="../media/image1.jpeg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88.xml"/><Relationship Id="rId7" Type="http://schemas.openxmlformats.org/officeDocument/2006/relationships/slideLayout" Target="../slideLayouts/slideLayout392.xml"/><Relationship Id="rId12" Type="http://schemas.openxmlformats.org/officeDocument/2006/relationships/theme" Target="../theme/theme36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387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386.xml"/><Relationship Id="rId6" Type="http://schemas.openxmlformats.org/officeDocument/2006/relationships/slideLayout" Target="../slideLayouts/slideLayout391.xml"/><Relationship Id="rId11" Type="http://schemas.openxmlformats.org/officeDocument/2006/relationships/slideLayout" Target="../slideLayouts/slideLayout396.xml"/><Relationship Id="rId5" Type="http://schemas.openxmlformats.org/officeDocument/2006/relationships/slideLayout" Target="../slideLayouts/slideLayout390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395.xml"/><Relationship Id="rId4" Type="http://schemas.openxmlformats.org/officeDocument/2006/relationships/slideLayout" Target="../slideLayouts/slideLayout389.xml"/><Relationship Id="rId9" Type="http://schemas.openxmlformats.org/officeDocument/2006/relationships/slideLayout" Target="../slideLayouts/slideLayout394.xml"/><Relationship Id="rId14" Type="http://schemas.openxmlformats.org/officeDocument/2006/relationships/image" Target="../media/image2.png"/></Relationships>
</file>

<file path=ppt/slideMasters/_rels/slideMaster3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99.xml"/><Relationship Id="rId7" Type="http://schemas.openxmlformats.org/officeDocument/2006/relationships/slideLayout" Target="../slideLayouts/slideLayout403.xml"/><Relationship Id="rId12" Type="http://schemas.openxmlformats.org/officeDocument/2006/relationships/theme" Target="../theme/theme37.xml"/><Relationship Id="rId2" Type="http://schemas.openxmlformats.org/officeDocument/2006/relationships/slideLayout" Target="../slideLayouts/slideLayout398.xml"/><Relationship Id="rId1" Type="http://schemas.openxmlformats.org/officeDocument/2006/relationships/slideLayout" Target="../slideLayouts/slideLayout397.xml"/><Relationship Id="rId6" Type="http://schemas.openxmlformats.org/officeDocument/2006/relationships/slideLayout" Target="../slideLayouts/slideLayout402.xml"/><Relationship Id="rId11" Type="http://schemas.openxmlformats.org/officeDocument/2006/relationships/slideLayout" Target="../slideLayouts/slideLayout407.xml"/><Relationship Id="rId5" Type="http://schemas.openxmlformats.org/officeDocument/2006/relationships/slideLayout" Target="../slideLayouts/slideLayout401.xml"/><Relationship Id="rId10" Type="http://schemas.openxmlformats.org/officeDocument/2006/relationships/slideLayout" Target="../slideLayouts/slideLayout406.xml"/><Relationship Id="rId4" Type="http://schemas.openxmlformats.org/officeDocument/2006/relationships/slideLayout" Target="../slideLayouts/slideLayout400.xml"/><Relationship Id="rId9" Type="http://schemas.openxmlformats.org/officeDocument/2006/relationships/slideLayout" Target="../slideLayouts/slideLayout40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4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4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57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8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8C3DA16C-930E-1A49-2F9D-EAD9913815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971550"/>
            <a:ext cx="788511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Modifiez le style du titre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AC1F9816-E503-80CC-34AD-B8EF5646C3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013" cy="397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448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Click to edit the outline text format</a:t>
            </a:r>
          </a:p>
          <a:p>
            <a:pPr lvl="1"/>
            <a:r>
              <a:rPr lang="en-GB" altLang="fr-FR"/>
              <a:t>Second Outline Level</a:t>
            </a:r>
          </a:p>
          <a:p>
            <a:pPr lvl="2"/>
            <a:r>
              <a:rPr lang="en-GB" altLang="fr-FR"/>
              <a:t>Third Outline Level</a:t>
            </a:r>
          </a:p>
          <a:p>
            <a:pPr lvl="3"/>
            <a:r>
              <a:rPr lang="en-GB" altLang="fr-FR"/>
              <a:t>Fourth Outline Level</a:t>
            </a:r>
          </a:p>
          <a:p>
            <a:pPr lvl="4"/>
            <a:r>
              <a:rPr lang="en-GB" altLang="fr-FR"/>
              <a:t>Fifth Outline Level</a:t>
            </a:r>
          </a:p>
          <a:p>
            <a:pPr lvl="4"/>
            <a:r>
              <a:rPr lang="en-GB" altLang="fr-FR"/>
              <a:t>Sixth Outline Level</a:t>
            </a:r>
          </a:p>
          <a:p>
            <a:pPr lvl="4"/>
            <a:r>
              <a:rPr lang="en-GB" altLang="fr-FR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2pPr>
      <a:lvl3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3pPr>
      <a:lvl4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4pPr>
      <a:lvl5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5pPr>
      <a:lvl6pPr marL="25146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6pPr>
      <a:lvl7pPr marL="29718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7pPr>
      <a:lvl8pPr marL="34290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8pPr>
      <a:lvl9pPr marL="38862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9pPr>
    </p:titleStyle>
    <p:bodyStyle>
      <a:lvl1pPr marL="342900" indent="-342900" algn="l" rtl="0" eaLnBrk="0" fontAlgn="base" hangingPunct="0">
        <a:lnSpc>
          <a:spcPct val="92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2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2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2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2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>
            <a:extLst>
              <a:ext uri="{FF2B5EF4-FFF2-40B4-BE49-F238E27FC236}">
                <a16:creationId xmlns:a16="http://schemas.microsoft.com/office/drawing/2014/main" id="{BD7BFE68-2D25-56DB-F875-D0CACF9A42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144463"/>
            <a:ext cx="287338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036CFA2B-1D41-F137-716F-CEA2C28931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9238" y="68263"/>
            <a:ext cx="1384300" cy="4397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74F71"/>
                </a:solidFill>
                <a:latin typeface="Dosis" pitchFamily="2" charset="0"/>
              </a:rPr>
              <a:t>Présentation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730E63B7-2F9F-E3DB-EE87-DEDF1CED43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1463" y="134938"/>
            <a:ext cx="1579562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Activités sur livret</a:t>
            </a:r>
          </a:p>
        </p:txBody>
      </p:sp>
      <p:pic>
        <p:nvPicPr>
          <p:cNvPr id="10245" name="Picture 4">
            <a:extLst>
              <a:ext uri="{FF2B5EF4-FFF2-40B4-BE49-F238E27FC236}">
                <a16:creationId xmlns:a16="http://schemas.microsoft.com/office/drawing/2014/main" id="{D47DAA5A-8B41-AC2B-6CBD-C1DE17DEA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538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6" name="Picture 5">
            <a:extLst>
              <a:ext uri="{FF2B5EF4-FFF2-40B4-BE49-F238E27FC236}">
                <a16:creationId xmlns:a16="http://schemas.microsoft.com/office/drawing/2014/main" id="{9BB2FC53-90B8-473F-ABD1-173226EE6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713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CAB350F7-5223-E91C-44AB-360DD28C85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163" y="68263"/>
            <a:ext cx="1384300" cy="4397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Exploitation</a:t>
            </a:r>
          </a:p>
        </p:txBody>
      </p:sp>
      <p:sp>
        <p:nvSpPr>
          <p:cNvPr id="10248" name="Rectangle 7">
            <a:extLst>
              <a:ext uri="{FF2B5EF4-FFF2-40B4-BE49-F238E27FC236}">
                <a16:creationId xmlns:a16="http://schemas.microsoft.com/office/drawing/2014/main" id="{2E165198-9EE9-813A-BCE6-597BE8F563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92275" y="755650"/>
            <a:ext cx="683736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Modifiez le style du titre</a:t>
            </a:r>
          </a:p>
        </p:txBody>
      </p:sp>
      <p:sp>
        <p:nvSpPr>
          <p:cNvPr id="10249" name="Rectangle 8">
            <a:extLst>
              <a:ext uri="{FF2B5EF4-FFF2-40B4-BE49-F238E27FC236}">
                <a16:creationId xmlns:a16="http://schemas.microsoft.com/office/drawing/2014/main" id="{687601C0-9DF0-CFA5-5617-D723461F69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38138" y="722313"/>
            <a:ext cx="8255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Click to edit the outline text format</a:t>
            </a:r>
          </a:p>
          <a:p>
            <a:pPr lvl="1"/>
            <a:r>
              <a:rPr lang="en-GB" altLang="fr-FR"/>
              <a:t>Second Outline Level</a:t>
            </a:r>
          </a:p>
          <a:p>
            <a:pPr lvl="2"/>
            <a:r>
              <a:rPr lang="en-GB" altLang="fr-FR"/>
              <a:t>Third Outline Level</a:t>
            </a:r>
          </a:p>
          <a:p>
            <a:pPr lvl="3"/>
            <a:r>
              <a:rPr lang="en-GB" altLang="fr-FR"/>
              <a:t>Fourth Outline Level</a:t>
            </a:r>
          </a:p>
          <a:p>
            <a:pPr lvl="4"/>
            <a:r>
              <a:rPr lang="en-GB" altLang="fr-FR"/>
              <a:t>Fifth Outline Level</a:t>
            </a:r>
          </a:p>
          <a:p>
            <a:pPr lvl="4"/>
            <a:r>
              <a:rPr lang="en-GB" altLang="fr-FR"/>
              <a:t>Sixth Outline Level</a:t>
            </a:r>
          </a:p>
          <a:p>
            <a:pPr lvl="4"/>
            <a:r>
              <a:rPr lang="en-GB" altLang="fr-FR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txStyles>
    <p:titleStyle>
      <a:lvl1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2pPr>
      <a:lvl3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3pPr>
      <a:lvl4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4pPr>
      <a:lvl5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5pPr>
      <a:lvl6pPr marL="25146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6pPr>
      <a:lvl7pPr marL="29718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7pPr>
      <a:lvl8pPr marL="34290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8pPr>
      <a:lvl9pPr marL="38862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9pPr>
    </p:titleStyle>
    <p:bodyStyle>
      <a:lvl1pPr marL="342900" indent="-342900" algn="l" rtl="0" eaLnBrk="0" fontAlgn="base" hangingPunct="0">
        <a:lnSpc>
          <a:spcPct val="92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2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1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2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2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2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>
            <a:extLst>
              <a:ext uri="{FF2B5EF4-FFF2-40B4-BE49-F238E27FC236}">
                <a16:creationId xmlns:a16="http://schemas.microsoft.com/office/drawing/2014/main" id="{3D561AD9-E1FE-32B3-3CD1-163434A23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144463"/>
            <a:ext cx="287338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24018284-248D-1E10-DAF2-EFBFB5F839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9238" y="68263"/>
            <a:ext cx="1384300" cy="4397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74F71"/>
                </a:solidFill>
                <a:latin typeface="Dosis" pitchFamily="2" charset="0"/>
              </a:rPr>
              <a:t>Présentation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88927691-DA26-6A1B-98DC-F1E3A75773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1463" y="134938"/>
            <a:ext cx="1579562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Activités sur livret</a:t>
            </a:r>
          </a:p>
        </p:txBody>
      </p:sp>
      <p:pic>
        <p:nvPicPr>
          <p:cNvPr id="11269" name="Picture 4">
            <a:extLst>
              <a:ext uri="{FF2B5EF4-FFF2-40B4-BE49-F238E27FC236}">
                <a16:creationId xmlns:a16="http://schemas.microsoft.com/office/drawing/2014/main" id="{181236BD-DE5C-2BC4-CC37-DD4CE84CC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538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70" name="Picture 5">
            <a:extLst>
              <a:ext uri="{FF2B5EF4-FFF2-40B4-BE49-F238E27FC236}">
                <a16:creationId xmlns:a16="http://schemas.microsoft.com/office/drawing/2014/main" id="{E0D6D039-2F38-5C72-8D8B-DECC6F736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713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1E0EA0E5-3EA9-2487-A540-4BA570A28D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163" y="68263"/>
            <a:ext cx="1384300" cy="4397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Exploitation</a:t>
            </a:r>
          </a:p>
        </p:txBody>
      </p:sp>
      <p:sp>
        <p:nvSpPr>
          <p:cNvPr id="11272" name="Rectangle 7">
            <a:extLst>
              <a:ext uri="{FF2B5EF4-FFF2-40B4-BE49-F238E27FC236}">
                <a16:creationId xmlns:a16="http://schemas.microsoft.com/office/drawing/2014/main" id="{993FBCE8-F8E2-9F7C-3D24-8A219F557A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92275" y="755650"/>
            <a:ext cx="683736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Modifiez le style du titre</a:t>
            </a:r>
          </a:p>
        </p:txBody>
      </p:sp>
      <p:sp>
        <p:nvSpPr>
          <p:cNvPr id="11273" name="Rectangle 8">
            <a:extLst>
              <a:ext uri="{FF2B5EF4-FFF2-40B4-BE49-F238E27FC236}">
                <a16:creationId xmlns:a16="http://schemas.microsoft.com/office/drawing/2014/main" id="{2B2CA52F-3171-A742-F311-213941AC9A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93700" y="792163"/>
            <a:ext cx="717550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Click to edit the outline text format</a:t>
            </a:r>
          </a:p>
          <a:p>
            <a:pPr lvl="1"/>
            <a:r>
              <a:rPr lang="en-GB" altLang="fr-FR"/>
              <a:t>Second Outline Level</a:t>
            </a:r>
          </a:p>
          <a:p>
            <a:pPr lvl="2"/>
            <a:r>
              <a:rPr lang="en-GB" altLang="fr-FR"/>
              <a:t>Third Outline Level</a:t>
            </a:r>
          </a:p>
          <a:p>
            <a:pPr lvl="3"/>
            <a:r>
              <a:rPr lang="en-GB" altLang="fr-FR"/>
              <a:t>Fourth Outline Level</a:t>
            </a:r>
          </a:p>
          <a:p>
            <a:pPr lvl="4"/>
            <a:r>
              <a:rPr lang="en-GB" altLang="fr-FR"/>
              <a:t>Fifth Outline Level</a:t>
            </a:r>
          </a:p>
          <a:p>
            <a:pPr lvl="4"/>
            <a:r>
              <a:rPr lang="en-GB" altLang="fr-FR"/>
              <a:t>Sixth Outline Level</a:t>
            </a:r>
          </a:p>
          <a:p>
            <a:pPr lvl="4"/>
            <a:r>
              <a:rPr lang="en-GB" altLang="fr-FR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txStyles>
    <p:titleStyle>
      <a:lvl1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2pPr>
      <a:lvl3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3pPr>
      <a:lvl4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4pPr>
      <a:lvl5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5pPr>
      <a:lvl6pPr marL="25146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6pPr>
      <a:lvl7pPr marL="29718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7pPr>
      <a:lvl8pPr marL="34290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8pPr>
      <a:lvl9pPr marL="38862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9pPr>
    </p:titleStyle>
    <p:bodyStyle>
      <a:lvl1pPr marL="342900" indent="-342900" algn="l" rtl="0" eaLnBrk="0" fontAlgn="base" hangingPunct="0">
        <a:lnSpc>
          <a:spcPct val="92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2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1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2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2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2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>
            <a:extLst>
              <a:ext uri="{FF2B5EF4-FFF2-40B4-BE49-F238E27FC236}">
                <a16:creationId xmlns:a16="http://schemas.microsoft.com/office/drawing/2014/main" id="{A3816FCA-D603-2B31-E484-AD049B70B4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144463"/>
            <a:ext cx="287338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11C9540A-E3D6-A420-6858-D0284D7F0A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9238" y="68263"/>
            <a:ext cx="1384300" cy="4397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74F71"/>
                </a:solidFill>
                <a:latin typeface="Dosis" pitchFamily="2" charset="0"/>
              </a:rPr>
              <a:t>Présentation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9FA73A2E-BFD0-718B-0A6D-67BFA06441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1463" y="134938"/>
            <a:ext cx="1579562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Activités sur livret</a:t>
            </a:r>
          </a:p>
        </p:txBody>
      </p:sp>
      <p:pic>
        <p:nvPicPr>
          <p:cNvPr id="12293" name="Picture 4">
            <a:extLst>
              <a:ext uri="{FF2B5EF4-FFF2-40B4-BE49-F238E27FC236}">
                <a16:creationId xmlns:a16="http://schemas.microsoft.com/office/drawing/2014/main" id="{2D80B5BD-5CE5-C7E7-9103-8338ED4DC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538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94" name="Picture 5">
            <a:extLst>
              <a:ext uri="{FF2B5EF4-FFF2-40B4-BE49-F238E27FC236}">
                <a16:creationId xmlns:a16="http://schemas.microsoft.com/office/drawing/2014/main" id="{24D356E7-6DBD-2C52-5A17-E80588590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713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C5207EF1-2B41-C91D-1EAD-015628DEC2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163" y="68263"/>
            <a:ext cx="1384300" cy="4397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Exploitation</a:t>
            </a:r>
          </a:p>
        </p:txBody>
      </p:sp>
      <p:sp>
        <p:nvSpPr>
          <p:cNvPr id="12296" name="Rectangle 7">
            <a:extLst>
              <a:ext uri="{FF2B5EF4-FFF2-40B4-BE49-F238E27FC236}">
                <a16:creationId xmlns:a16="http://schemas.microsoft.com/office/drawing/2014/main" id="{A3D38CFC-5BDE-65CA-BC4C-A7C068914C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92275" y="755650"/>
            <a:ext cx="683736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Modifiez le style du titre</a:t>
            </a:r>
          </a:p>
        </p:txBody>
      </p:sp>
      <p:sp>
        <p:nvSpPr>
          <p:cNvPr id="12297" name="Rectangle 8">
            <a:extLst>
              <a:ext uri="{FF2B5EF4-FFF2-40B4-BE49-F238E27FC236}">
                <a16:creationId xmlns:a16="http://schemas.microsoft.com/office/drawing/2014/main" id="{F7F32E4D-C868-0D78-CE77-C5CE486F40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92163" y="2160588"/>
            <a:ext cx="7558087" cy="3957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Click to edit the outline text format</a:t>
            </a:r>
          </a:p>
          <a:p>
            <a:pPr lvl="1"/>
            <a:r>
              <a:rPr lang="en-GB" altLang="fr-FR"/>
              <a:t>Second Outline Level</a:t>
            </a:r>
          </a:p>
          <a:p>
            <a:pPr lvl="2"/>
            <a:r>
              <a:rPr lang="en-GB" altLang="fr-FR"/>
              <a:t>Third Outline Level</a:t>
            </a:r>
          </a:p>
          <a:p>
            <a:pPr lvl="3"/>
            <a:r>
              <a:rPr lang="en-GB" altLang="fr-FR"/>
              <a:t>Fourth Outline Level</a:t>
            </a:r>
          </a:p>
          <a:p>
            <a:pPr lvl="4"/>
            <a:r>
              <a:rPr lang="en-GB" altLang="fr-FR"/>
              <a:t>Fifth Outline Level</a:t>
            </a:r>
          </a:p>
          <a:p>
            <a:pPr lvl="4"/>
            <a:r>
              <a:rPr lang="en-GB" altLang="fr-FR"/>
              <a:t>Sixth Outline Level</a:t>
            </a:r>
          </a:p>
          <a:p>
            <a:pPr lvl="4"/>
            <a:r>
              <a:rPr lang="en-GB" altLang="fr-FR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</p:sldLayoutIdLst>
  <p:txStyles>
    <p:titleStyle>
      <a:lvl1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2pPr>
      <a:lvl3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3pPr>
      <a:lvl4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4pPr>
      <a:lvl5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5pPr>
      <a:lvl6pPr marL="25146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6pPr>
      <a:lvl7pPr marL="29718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7pPr>
      <a:lvl8pPr marL="34290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8pPr>
      <a:lvl9pPr marL="38862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9pPr>
    </p:titleStyle>
    <p:bodyStyle>
      <a:lvl1pPr marL="342900" indent="-342900" algn="l" rtl="0" eaLnBrk="0" fontAlgn="base" hangingPunct="0">
        <a:lnSpc>
          <a:spcPct val="92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2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1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2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2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2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>
            <a:extLst>
              <a:ext uri="{FF2B5EF4-FFF2-40B4-BE49-F238E27FC236}">
                <a16:creationId xmlns:a16="http://schemas.microsoft.com/office/drawing/2014/main" id="{A361B083-3A28-11C8-4960-2011A5EB6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144463"/>
            <a:ext cx="287338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B5E97886-B380-7061-B011-A42F0D9D67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9238" y="68263"/>
            <a:ext cx="1384300" cy="4397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74F71"/>
                </a:solidFill>
                <a:latin typeface="Dosis" pitchFamily="2" charset="0"/>
              </a:rPr>
              <a:t>Présentation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479B2EF2-6893-D6EF-AF1B-755E43F6AB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1463" y="134938"/>
            <a:ext cx="1579562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Activités sur livret</a:t>
            </a:r>
          </a:p>
        </p:txBody>
      </p:sp>
      <p:pic>
        <p:nvPicPr>
          <p:cNvPr id="13317" name="Picture 4">
            <a:extLst>
              <a:ext uri="{FF2B5EF4-FFF2-40B4-BE49-F238E27FC236}">
                <a16:creationId xmlns:a16="http://schemas.microsoft.com/office/drawing/2014/main" id="{C47C35DB-8821-248F-2C29-72C3938D9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538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18" name="Picture 5">
            <a:extLst>
              <a:ext uri="{FF2B5EF4-FFF2-40B4-BE49-F238E27FC236}">
                <a16:creationId xmlns:a16="http://schemas.microsoft.com/office/drawing/2014/main" id="{2E72C362-7899-7308-F11F-B3EEEB7B2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713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588B27C2-A001-9F90-55B5-BB820D7F31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163" y="68263"/>
            <a:ext cx="1384300" cy="4397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Exploitation</a:t>
            </a:r>
          </a:p>
        </p:txBody>
      </p:sp>
      <p:sp>
        <p:nvSpPr>
          <p:cNvPr id="13320" name="Rectangle 7">
            <a:extLst>
              <a:ext uri="{FF2B5EF4-FFF2-40B4-BE49-F238E27FC236}">
                <a16:creationId xmlns:a16="http://schemas.microsoft.com/office/drawing/2014/main" id="{96FA592E-9EA5-B431-B0CA-69DA1E2B04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92275" y="755650"/>
            <a:ext cx="683736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Modifiez le style du titre</a:t>
            </a:r>
          </a:p>
        </p:txBody>
      </p:sp>
      <p:sp>
        <p:nvSpPr>
          <p:cNvPr id="13321" name="Rectangle 8">
            <a:extLst>
              <a:ext uri="{FF2B5EF4-FFF2-40B4-BE49-F238E27FC236}">
                <a16:creationId xmlns:a16="http://schemas.microsoft.com/office/drawing/2014/main" id="{2EDEB3DC-69CE-C7EB-98E1-C6CF30D4D5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395413" y="2344738"/>
            <a:ext cx="2878137" cy="287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Click to edit the outline text format</a:t>
            </a:r>
          </a:p>
          <a:p>
            <a:pPr lvl="1"/>
            <a:r>
              <a:rPr lang="en-GB" altLang="fr-FR"/>
              <a:t>Second Outline Level</a:t>
            </a:r>
          </a:p>
          <a:p>
            <a:pPr lvl="2"/>
            <a:r>
              <a:rPr lang="en-GB" altLang="fr-FR"/>
              <a:t>Third Outline Level</a:t>
            </a:r>
          </a:p>
          <a:p>
            <a:pPr lvl="3"/>
            <a:r>
              <a:rPr lang="en-GB" altLang="fr-FR"/>
              <a:t>Fourth Outline Level</a:t>
            </a:r>
          </a:p>
          <a:p>
            <a:pPr lvl="4"/>
            <a:r>
              <a:rPr lang="en-GB" altLang="fr-FR"/>
              <a:t>Fifth Outline Level</a:t>
            </a:r>
          </a:p>
          <a:p>
            <a:pPr lvl="4"/>
            <a:r>
              <a:rPr lang="en-GB" altLang="fr-FR"/>
              <a:t>Sixth Outline Level</a:t>
            </a:r>
          </a:p>
          <a:p>
            <a:pPr lvl="4"/>
            <a:r>
              <a:rPr lang="en-GB" altLang="fr-FR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2pPr>
      <a:lvl3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3pPr>
      <a:lvl4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4pPr>
      <a:lvl5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5pPr>
      <a:lvl6pPr marL="25146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6pPr>
      <a:lvl7pPr marL="29718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7pPr>
      <a:lvl8pPr marL="34290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8pPr>
      <a:lvl9pPr marL="38862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9pPr>
    </p:titleStyle>
    <p:bodyStyle>
      <a:lvl1pPr marL="342900" indent="-342900" algn="l" rtl="0" eaLnBrk="0" fontAlgn="base" hangingPunct="0">
        <a:lnSpc>
          <a:spcPct val="92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2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1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2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2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2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>
            <a:extLst>
              <a:ext uri="{FF2B5EF4-FFF2-40B4-BE49-F238E27FC236}">
                <a16:creationId xmlns:a16="http://schemas.microsoft.com/office/drawing/2014/main" id="{B39F6552-632F-1019-C301-7A8F81EAA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144463"/>
            <a:ext cx="287338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48CD0231-6D9C-5C37-2281-1ACB456C3F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9238" y="68263"/>
            <a:ext cx="1384300" cy="4397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74F71"/>
                </a:solidFill>
                <a:latin typeface="Dosis" pitchFamily="2" charset="0"/>
              </a:rPr>
              <a:t>Présentation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B99CD4CB-969E-390B-224D-004E80EB9C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1463" y="134938"/>
            <a:ext cx="1579562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Activités sur livret</a:t>
            </a:r>
          </a:p>
        </p:txBody>
      </p:sp>
      <p:pic>
        <p:nvPicPr>
          <p:cNvPr id="14341" name="Picture 4">
            <a:extLst>
              <a:ext uri="{FF2B5EF4-FFF2-40B4-BE49-F238E27FC236}">
                <a16:creationId xmlns:a16="http://schemas.microsoft.com/office/drawing/2014/main" id="{47222E3E-B922-AF0C-6DAD-FF1D0D905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538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2" name="Picture 5">
            <a:extLst>
              <a:ext uri="{FF2B5EF4-FFF2-40B4-BE49-F238E27FC236}">
                <a16:creationId xmlns:a16="http://schemas.microsoft.com/office/drawing/2014/main" id="{DC60F9DD-D5B1-E9ED-F4B1-AFAB9DCB2F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713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CD6D4DD2-26FD-1BF8-10AD-7E12C98A82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163" y="68263"/>
            <a:ext cx="1384300" cy="4397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Exploitation</a:t>
            </a:r>
          </a:p>
        </p:txBody>
      </p:sp>
      <p:sp>
        <p:nvSpPr>
          <p:cNvPr id="14344" name="Rectangle 7">
            <a:extLst>
              <a:ext uri="{FF2B5EF4-FFF2-40B4-BE49-F238E27FC236}">
                <a16:creationId xmlns:a16="http://schemas.microsoft.com/office/drawing/2014/main" id="{E4A795B4-05B0-E6AE-99FD-6C2B5B30BC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92275" y="755650"/>
            <a:ext cx="683736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Modifiez le style du titre</a:t>
            </a:r>
          </a:p>
        </p:txBody>
      </p:sp>
      <p:sp>
        <p:nvSpPr>
          <p:cNvPr id="14345" name="Rectangle 8">
            <a:extLst>
              <a:ext uri="{FF2B5EF4-FFF2-40B4-BE49-F238E27FC236}">
                <a16:creationId xmlns:a16="http://schemas.microsoft.com/office/drawing/2014/main" id="{1A2B3EEF-13D0-E3EC-F9CA-085CDA6AD1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016375" y="1806575"/>
            <a:ext cx="1347788" cy="161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Click to edit the outline text format</a:t>
            </a:r>
          </a:p>
          <a:p>
            <a:pPr lvl="1"/>
            <a:r>
              <a:rPr lang="en-GB" altLang="fr-FR"/>
              <a:t>Second Outline Level</a:t>
            </a:r>
          </a:p>
          <a:p>
            <a:pPr lvl="2"/>
            <a:r>
              <a:rPr lang="en-GB" altLang="fr-FR"/>
              <a:t>Third Outline Level</a:t>
            </a:r>
          </a:p>
          <a:p>
            <a:pPr lvl="3"/>
            <a:r>
              <a:rPr lang="en-GB" altLang="fr-FR"/>
              <a:t>Fourth Outline Level</a:t>
            </a:r>
          </a:p>
          <a:p>
            <a:pPr lvl="4"/>
            <a:r>
              <a:rPr lang="en-GB" altLang="fr-FR"/>
              <a:t>Fifth Outline Level</a:t>
            </a:r>
          </a:p>
          <a:p>
            <a:pPr lvl="4"/>
            <a:r>
              <a:rPr lang="en-GB" altLang="fr-FR"/>
              <a:t>Sixth Outline Level</a:t>
            </a:r>
          </a:p>
          <a:p>
            <a:pPr lvl="4"/>
            <a:r>
              <a:rPr lang="en-GB" altLang="fr-FR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xStyles>
    <p:titleStyle>
      <a:lvl1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2pPr>
      <a:lvl3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3pPr>
      <a:lvl4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4pPr>
      <a:lvl5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5pPr>
      <a:lvl6pPr marL="25146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6pPr>
      <a:lvl7pPr marL="29718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7pPr>
      <a:lvl8pPr marL="34290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8pPr>
      <a:lvl9pPr marL="38862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9pPr>
    </p:titleStyle>
    <p:bodyStyle>
      <a:lvl1pPr marL="342900" indent="-342900" algn="l" rtl="0" eaLnBrk="0" fontAlgn="base" hangingPunct="0">
        <a:lnSpc>
          <a:spcPct val="92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2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1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2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2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2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>
            <a:extLst>
              <a:ext uri="{FF2B5EF4-FFF2-40B4-BE49-F238E27FC236}">
                <a16:creationId xmlns:a16="http://schemas.microsoft.com/office/drawing/2014/main" id="{2B9D20FD-C3E3-84C4-66DD-EF757C97D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144463"/>
            <a:ext cx="287338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9AE1AB64-A6B6-2BF4-1B57-40A6750A12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9238" y="68263"/>
            <a:ext cx="1384300" cy="4397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74F71"/>
                </a:solidFill>
                <a:latin typeface="Dosis" pitchFamily="2" charset="0"/>
              </a:rPr>
              <a:t>Présentation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A8C14E12-E00B-C498-113A-54C650E756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1463" y="134938"/>
            <a:ext cx="1579562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Activités sur livret</a:t>
            </a:r>
          </a:p>
        </p:txBody>
      </p:sp>
      <p:pic>
        <p:nvPicPr>
          <p:cNvPr id="15365" name="Picture 4">
            <a:extLst>
              <a:ext uri="{FF2B5EF4-FFF2-40B4-BE49-F238E27FC236}">
                <a16:creationId xmlns:a16="http://schemas.microsoft.com/office/drawing/2014/main" id="{F08070E4-394B-5FF1-9AD2-9A0CE8E3B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538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66" name="Picture 5">
            <a:extLst>
              <a:ext uri="{FF2B5EF4-FFF2-40B4-BE49-F238E27FC236}">
                <a16:creationId xmlns:a16="http://schemas.microsoft.com/office/drawing/2014/main" id="{B46EDE98-4F58-1C62-EE50-144BEABAB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713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D6700162-4CC2-2DEA-9C65-D88A770BB5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163" y="68263"/>
            <a:ext cx="1384300" cy="4397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Exploitation</a:t>
            </a:r>
          </a:p>
        </p:txBody>
      </p:sp>
      <p:sp>
        <p:nvSpPr>
          <p:cNvPr id="15368" name="Rectangle 7">
            <a:extLst>
              <a:ext uri="{FF2B5EF4-FFF2-40B4-BE49-F238E27FC236}">
                <a16:creationId xmlns:a16="http://schemas.microsoft.com/office/drawing/2014/main" id="{E696F9C2-0F80-55CA-4B5E-BDA322CD1E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92275" y="755650"/>
            <a:ext cx="683736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Modifiez le style du titre</a:t>
            </a:r>
          </a:p>
        </p:txBody>
      </p:sp>
      <p:sp>
        <p:nvSpPr>
          <p:cNvPr id="15369" name="Rectangle 8">
            <a:extLst>
              <a:ext uri="{FF2B5EF4-FFF2-40B4-BE49-F238E27FC236}">
                <a16:creationId xmlns:a16="http://schemas.microsoft.com/office/drawing/2014/main" id="{BE70158D-E4B2-BDB7-9EE3-2173A00328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851275" y="2238375"/>
            <a:ext cx="1587500" cy="1906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Click to edit the outline text format</a:t>
            </a:r>
          </a:p>
          <a:p>
            <a:pPr lvl="1"/>
            <a:r>
              <a:rPr lang="en-GB" altLang="fr-FR"/>
              <a:t>Second Outline Level</a:t>
            </a:r>
          </a:p>
          <a:p>
            <a:pPr lvl="2"/>
            <a:r>
              <a:rPr lang="en-GB" altLang="fr-FR"/>
              <a:t>Third Outline Level</a:t>
            </a:r>
          </a:p>
          <a:p>
            <a:pPr lvl="3"/>
            <a:r>
              <a:rPr lang="en-GB" altLang="fr-FR"/>
              <a:t>Fourth Outline Level</a:t>
            </a:r>
          </a:p>
          <a:p>
            <a:pPr lvl="4"/>
            <a:r>
              <a:rPr lang="en-GB" altLang="fr-FR"/>
              <a:t>Fifth Outline Level</a:t>
            </a:r>
          </a:p>
          <a:p>
            <a:pPr lvl="4"/>
            <a:r>
              <a:rPr lang="en-GB" altLang="fr-FR"/>
              <a:t>Sixth Outline Level</a:t>
            </a:r>
          </a:p>
          <a:p>
            <a:pPr lvl="4"/>
            <a:r>
              <a:rPr lang="en-GB" altLang="fr-FR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txStyles>
    <p:titleStyle>
      <a:lvl1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2pPr>
      <a:lvl3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3pPr>
      <a:lvl4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4pPr>
      <a:lvl5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5pPr>
      <a:lvl6pPr marL="25146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6pPr>
      <a:lvl7pPr marL="29718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7pPr>
      <a:lvl8pPr marL="34290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8pPr>
      <a:lvl9pPr marL="38862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9pPr>
    </p:titleStyle>
    <p:bodyStyle>
      <a:lvl1pPr marL="342900" indent="-342900" algn="l" rtl="0" eaLnBrk="0" fontAlgn="base" hangingPunct="0">
        <a:lnSpc>
          <a:spcPct val="92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2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1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2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2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2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>
            <a:extLst>
              <a:ext uri="{FF2B5EF4-FFF2-40B4-BE49-F238E27FC236}">
                <a16:creationId xmlns:a16="http://schemas.microsoft.com/office/drawing/2014/main" id="{0EC6006D-28DB-7DE5-E884-2FEE522AD0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144463"/>
            <a:ext cx="287338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46E3B4C8-BEE3-6B45-4D6B-4C7F657B0D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9238" y="68263"/>
            <a:ext cx="1384300" cy="4397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74F71"/>
                </a:solidFill>
                <a:latin typeface="Dosis" pitchFamily="2" charset="0"/>
              </a:rPr>
              <a:t>Présentation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135ADA04-72D3-1913-1DA6-B59B8C2BCF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1463" y="134938"/>
            <a:ext cx="1579562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Activités sur livret</a:t>
            </a:r>
          </a:p>
        </p:txBody>
      </p:sp>
      <p:pic>
        <p:nvPicPr>
          <p:cNvPr id="16389" name="Picture 4">
            <a:extLst>
              <a:ext uri="{FF2B5EF4-FFF2-40B4-BE49-F238E27FC236}">
                <a16:creationId xmlns:a16="http://schemas.microsoft.com/office/drawing/2014/main" id="{2E9BC7CF-CB62-F039-259C-8D3F2AC32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538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390" name="Picture 5">
            <a:extLst>
              <a:ext uri="{FF2B5EF4-FFF2-40B4-BE49-F238E27FC236}">
                <a16:creationId xmlns:a16="http://schemas.microsoft.com/office/drawing/2014/main" id="{1C1991FF-384C-6FED-D323-4470CD0B1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713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BEEFF502-C04B-5331-7630-3D9411FCD3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163" y="68263"/>
            <a:ext cx="1384300" cy="4397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Exploitation</a:t>
            </a:r>
          </a:p>
        </p:txBody>
      </p:sp>
      <p:sp>
        <p:nvSpPr>
          <p:cNvPr id="16392" name="Rectangle 7">
            <a:extLst>
              <a:ext uri="{FF2B5EF4-FFF2-40B4-BE49-F238E27FC236}">
                <a16:creationId xmlns:a16="http://schemas.microsoft.com/office/drawing/2014/main" id="{946F3D8D-D10F-AFC7-2DE0-B496C9D2FF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92275" y="755650"/>
            <a:ext cx="683736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Modifiez le style du titre</a:t>
            </a:r>
          </a:p>
        </p:txBody>
      </p:sp>
      <p:sp>
        <p:nvSpPr>
          <p:cNvPr id="16393" name="Rectangle 8">
            <a:extLst>
              <a:ext uri="{FF2B5EF4-FFF2-40B4-BE49-F238E27FC236}">
                <a16:creationId xmlns:a16="http://schemas.microsoft.com/office/drawing/2014/main" id="{ECF21773-43F4-5E94-0FB2-A0E98FCAA6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122738" y="1992313"/>
            <a:ext cx="1798637" cy="2157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Click to edit the outline text format</a:t>
            </a:r>
          </a:p>
          <a:p>
            <a:pPr lvl="1"/>
            <a:r>
              <a:rPr lang="en-GB" altLang="fr-FR"/>
              <a:t>Second Outline Level</a:t>
            </a:r>
          </a:p>
          <a:p>
            <a:pPr lvl="2"/>
            <a:r>
              <a:rPr lang="en-GB" altLang="fr-FR"/>
              <a:t>Third Outline Level</a:t>
            </a:r>
          </a:p>
          <a:p>
            <a:pPr lvl="3"/>
            <a:r>
              <a:rPr lang="en-GB" altLang="fr-FR"/>
              <a:t>Fourth Outline Level</a:t>
            </a:r>
          </a:p>
          <a:p>
            <a:pPr lvl="4"/>
            <a:r>
              <a:rPr lang="en-GB" altLang="fr-FR"/>
              <a:t>Fifth Outline Level</a:t>
            </a:r>
          </a:p>
          <a:p>
            <a:pPr lvl="4"/>
            <a:r>
              <a:rPr lang="en-GB" altLang="fr-FR"/>
              <a:t>Sixth Outline Level</a:t>
            </a:r>
          </a:p>
          <a:p>
            <a:pPr lvl="4"/>
            <a:r>
              <a:rPr lang="en-GB" altLang="fr-FR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58" r:id="rId9"/>
    <p:sldLayoutId id="2147483859" r:id="rId10"/>
    <p:sldLayoutId id="2147483860" r:id="rId11"/>
  </p:sldLayoutIdLst>
  <p:txStyles>
    <p:titleStyle>
      <a:lvl1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2pPr>
      <a:lvl3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3pPr>
      <a:lvl4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4pPr>
      <a:lvl5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5pPr>
      <a:lvl6pPr marL="25146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6pPr>
      <a:lvl7pPr marL="29718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7pPr>
      <a:lvl8pPr marL="34290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8pPr>
      <a:lvl9pPr marL="38862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9pPr>
    </p:titleStyle>
    <p:bodyStyle>
      <a:lvl1pPr marL="342900" indent="-342900" algn="l" rtl="0" eaLnBrk="0" fontAlgn="base" hangingPunct="0">
        <a:lnSpc>
          <a:spcPct val="92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2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1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2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2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2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>
            <a:extLst>
              <a:ext uri="{FF2B5EF4-FFF2-40B4-BE49-F238E27FC236}">
                <a16:creationId xmlns:a16="http://schemas.microsoft.com/office/drawing/2014/main" id="{F903BB65-0BC1-974A-EF49-A8EBC3861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144463"/>
            <a:ext cx="287338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3682EEE9-4794-A549-81DC-9F2B90C620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9238" y="68263"/>
            <a:ext cx="1384300" cy="4397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74F71"/>
                </a:solidFill>
                <a:latin typeface="Dosis" pitchFamily="2" charset="0"/>
              </a:rPr>
              <a:t>Présentation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82565DE4-A634-A006-0F2E-400BAD4A79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1463" y="134938"/>
            <a:ext cx="1579562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Activités sur livret</a:t>
            </a:r>
          </a:p>
        </p:txBody>
      </p:sp>
      <p:pic>
        <p:nvPicPr>
          <p:cNvPr id="17413" name="Picture 4">
            <a:extLst>
              <a:ext uri="{FF2B5EF4-FFF2-40B4-BE49-F238E27FC236}">
                <a16:creationId xmlns:a16="http://schemas.microsoft.com/office/drawing/2014/main" id="{DA3CC9B6-F752-F04A-5E25-EAF5C43C7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538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414" name="Picture 5">
            <a:extLst>
              <a:ext uri="{FF2B5EF4-FFF2-40B4-BE49-F238E27FC236}">
                <a16:creationId xmlns:a16="http://schemas.microsoft.com/office/drawing/2014/main" id="{DB72682C-E25C-928A-F1DB-A9D3D1849D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713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9157470C-2C4B-8D9F-802B-E97622C46E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163" y="68263"/>
            <a:ext cx="1384300" cy="4397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Exploitation</a:t>
            </a:r>
          </a:p>
        </p:txBody>
      </p:sp>
      <p:sp>
        <p:nvSpPr>
          <p:cNvPr id="17416" name="Rectangle 7">
            <a:extLst>
              <a:ext uri="{FF2B5EF4-FFF2-40B4-BE49-F238E27FC236}">
                <a16:creationId xmlns:a16="http://schemas.microsoft.com/office/drawing/2014/main" id="{201B0329-9E3F-E6A0-D7CF-A474DDB2FF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92275" y="755650"/>
            <a:ext cx="683736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Modifiez le style du titre</a:t>
            </a:r>
          </a:p>
        </p:txBody>
      </p:sp>
      <p:sp>
        <p:nvSpPr>
          <p:cNvPr id="17417" name="Rectangle 8">
            <a:extLst>
              <a:ext uri="{FF2B5EF4-FFF2-40B4-BE49-F238E27FC236}">
                <a16:creationId xmlns:a16="http://schemas.microsoft.com/office/drawing/2014/main" id="{BB4B8EFF-4004-0094-EC3E-7B37839ECC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479550" y="2528888"/>
            <a:ext cx="1978025" cy="197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Click to edit the outline text format</a:t>
            </a:r>
          </a:p>
          <a:p>
            <a:pPr lvl="1"/>
            <a:r>
              <a:rPr lang="en-GB" altLang="fr-FR"/>
              <a:t>Second Outline Level</a:t>
            </a:r>
          </a:p>
          <a:p>
            <a:pPr lvl="2"/>
            <a:r>
              <a:rPr lang="en-GB" altLang="fr-FR"/>
              <a:t>Third Outline Level</a:t>
            </a:r>
          </a:p>
          <a:p>
            <a:pPr lvl="3"/>
            <a:r>
              <a:rPr lang="en-GB" altLang="fr-FR"/>
              <a:t>Fourth Outline Level</a:t>
            </a:r>
          </a:p>
          <a:p>
            <a:pPr lvl="4"/>
            <a:r>
              <a:rPr lang="en-GB" altLang="fr-FR"/>
              <a:t>Fifth Outline Level</a:t>
            </a:r>
          </a:p>
          <a:p>
            <a:pPr lvl="4"/>
            <a:r>
              <a:rPr lang="en-GB" altLang="fr-FR"/>
              <a:t>Sixth Outline Level</a:t>
            </a:r>
          </a:p>
          <a:p>
            <a:pPr lvl="4"/>
            <a:r>
              <a:rPr lang="en-GB" altLang="fr-FR"/>
              <a:t>Seventh Outline Level</a:t>
            </a:r>
          </a:p>
        </p:txBody>
      </p:sp>
      <p:sp>
        <p:nvSpPr>
          <p:cNvPr id="4" name="AutoShape 9">
            <a:extLst>
              <a:ext uri="{FF2B5EF4-FFF2-40B4-BE49-F238E27FC236}">
                <a16:creationId xmlns:a16="http://schemas.microsoft.com/office/drawing/2014/main" id="{EE5FBC0A-917F-44B4-8C71-55ACE5E5BA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550" y="4679950"/>
            <a:ext cx="1979613" cy="503238"/>
          </a:xfrm>
          <a:prstGeom prst="roundRect">
            <a:avLst>
              <a:gd name="adj" fmla="val 16667"/>
            </a:avLst>
          </a:prstGeom>
          <a:noFill/>
          <a:ln w="9525" cap="flat">
            <a:solidFill>
              <a:srgbClr val="FFFFFF"/>
            </a:solidFill>
            <a:round/>
            <a:headEnd/>
            <a:tailEnd/>
          </a:ln>
          <a:effectLst/>
        </p:spPr>
        <p:txBody>
          <a:bodyPr lIns="90000" tIns="45000" rIns="90000" bIns="45000" anchor="ctr"/>
          <a:lstStyle>
            <a:lvl1pPr>
              <a:tabLst>
                <a:tab pos="0" algn="l"/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FR" altLang="fr-FR" sz="3200" b="1">
                <a:solidFill>
                  <a:srgbClr val="474F71"/>
                </a:solidFill>
                <a:latin typeface="Mistral" panose="03090702030407020403" pitchFamily="66" charset="0"/>
              </a:rPr>
              <a:t>Cliquez pour modifier</a:t>
            </a:r>
          </a:p>
        </p:txBody>
      </p:sp>
      <p:sp>
        <p:nvSpPr>
          <p:cNvPr id="17418" name="AutoShape 10">
            <a:extLst>
              <a:ext uri="{FF2B5EF4-FFF2-40B4-BE49-F238E27FC236}">
                <a16:creationId xmlns:a16="http://schemas.microsoft.com/office/drawing/2014/main" id="{3C98E9A1-F016-2A97-28BD-706BA1A3A9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9200" y="4679950"/>
            <a:ext cx="1979613" cy="503238"/>
          </a:xfrm>
          <a:prstGeom prst="roundRect">
            <a:avLst>
              <a:gd name="adj" fmla="val 16667"/>
            </a:avLst>
          </a:prstGeom>
          <a:noFill/>
          <a:ln w="9525" cap="flat">
            <a:solidFill>
              <a:srgbClr val="FFFFFF"/>
            </a:solidFill>
            <a:round/>
            <a:headEnd/>
            <a:tailEnd/>
          </a:ln>
          <a:effectLst/>
        </p:spPr>
        <p:txBody>
          <a:bodyPr lIns="90000" tIns="45000" rIns="90000" bIns="45000" anchor="ctr"/>
          <a:lstStyle>
            <a:lvl1pPr>
              <a:tabLst>
                <a:tab pos="0" algn="l"/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FR" altLang="fr-FR" sz="3200" b="1">
                <a:solidFill>
                  <a:srgbClr val="474F71"/>
                </a:solidFill>
                <a:latin typeface="Mistral" panose="03090702030407020403" pitchFamily="66" charset="0"/>
              </a:rPr>
              <a:t>Cliquez pour modifier</a:t>
            </a:r>
          </a:p>
        </p:txBody>
      </p:sp>
      <p:sp>
        <p:nvSpPr>
          <p:cNvPr id="17419" name="AutoShape 11">
            <a:extLst>
              <a:ext uri="{FF2B5EF4-FFF2-40B4-BE49-F238E27FC236}">
                <a16:creationId xmlns:a16="http://schemas.microsoft.com/office/drawing/2014/main" id="{8BCCA3B4-1E62-B663-F76B-AB241F8313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8850" y="4679950"/>
            <a:ext cx="1979613" cy="503238"/>
          </a:xfrm>
          <a:prstGeom prst="roundRect">
            <a:avLst>
              <a:gd name="adj" fmla="val 16667"/>
            </a:avLst>
          </a:prstGeom>
          <a:noFill/>
          <a:ln w="9525" cap="flat">
            <a:solidFill>
              <a:srgbClr val="FFFFFF"/>
            </a:solidFill>
            <a:round/>
            <a:headEnd/>
            <a:tailEnd/>
          </a:ln>
          <a:effectLst/>
        </p:spPr>
        <p:txBody>
          <a:bodyPr lIns="90000" tIns="45000" rIns="90000" bIns="45000" anchor="ctr"/>
          <a:lstStyle>
            <a:lvl1pPr>
              <a:tabLst>
                <a:tab pos="0" algn="l"/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FR" altLang="fr-FR" sz="3200" b="1">
                <a:solidFill>
                  <a:srgbClr val="474F71"/>
                </a:solidFill>
                <a:latin typeface="Mistral" panose="03090702030407020403" pitchFamily="66" charset="0"/>
              </a:rPr>
              <a:t>Cliquez pour modifier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</p:sldLayoutIdLst>
  <p:txStyles>
    <p:titleStyle>
      <a:lvl1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2pPr>
      <a:lvl3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3pPr>
      <a:lvl4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4pPr>
      <a:lvl5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5pPr>
      <a:lvl6pPr marL="25146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6pPr>
      <a:lvl7pPr marL="29718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7pPr>
      <a:lvl8pPr marL="34290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8pPr>
      <a:lvl9pPr marL="38862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9pPr>
    </p:titleStyle>
    <p:bodyStyle>
      <a:lvl1pPr marL="342900" indent="-342900" algn="l" rtl="0" eaLnBrk="0" fontAlgn="base" hangingPunct="0">
        <a:lnSpc>
          <a:spcPct val="92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2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1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2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2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2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>
            <a:extLst>
              <a:ext uri="{FF2B5EF4-FFF2-40B4-BE49-F238E27FC236}">
                <a16:creationId xmlns:a16="http://schemas.microsoft.com/office/drawing/2014/main" id="{B44486F5-85B0-FE5D-96AB-1DB848EE1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144463"/>
            <a:ext cx="287338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29D06440-88A9-30F0-F9B1-27A222CF63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9238" y="68263"/>
            <a:ext cx="1384300" cy="4397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74F71"/>
                </a:solidFill>
                <a:latin typeface="Dosis" pitchFamily="2" charset="0"/>
              </a:rPr>
              <a:t>Présentation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3A7289A7-F94A-0F56-620F-5F40A5B7DA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1463" y="134938"/>
            <a:ext cx="1579562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Activités sur livret</a:t>
            </a:r>
          </a:p>
        </p:txBody>
      </p:sp>
      <p:pic>
        <p:nvPicPr>
          <p:cNvPr id="18437" name="Picture 4">
            <a:extLst>
              <a:ext uri="{FF2B5EF4-FFF2-40B4-BE49-F238E27FC236}">
                <a16:creationId xmlns:a16="http://schemas.microsoft.com/office/drawing/2014/main" id="{CC5C142D-2FD9-FE1D-73C1-3454693807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538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438" name="Picture 5">
            <a:extLst>
              <a:ext uri="{FF2B5EF4-FFF2-40B4-BE49-F238E27FC236}">
                <a16:creationId xmlns:a16="http://schemas.microsoft.com/office/drawing/2014/main" id="{2191D808-FCC9-AC8B-8141-60FCA5D30B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713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98E471F7-8E23-2FB1-C9BC-F9829EADFE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163" y="68263"/>
            <a:ext cx="1384300" cy="4397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Exploitation</a:t>
            </a:r>
          </a:p>
        </p:txBody>
      </p:sp>
      <p:sp>
        <p:nvSpPr>
          <p:cNvPr id="18440" name="Rectangle 7">
            <a:extLst>
              <a:ext uri="{FF2B5EF4-FFF2-40B4-BE49-F238E27FC236}">
                <a16:creationId xmlns:a16="http://schemas.microsoft.com/office/drawing/2014/main" id="{708A0A16-3563-3462-37DA-A9E9DFFCEE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92275" y="755650"/>
            <a:ext cx="683736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Modifiez le style du titre</a:t>
            </a:r>
          </a:p>
        </p:txBody>
      </p:sp>
      <p:sp>
        <p:nvSpPr>
          <p:cNvPr id="18441" name="Rectangle 8">
            <a:extLst>
              <a:ext uri="{FF2B5EF4-FFF2-40B4-BE49-F238E27FC236}">
                <a16:creationId xmlns:a16="http://schemas.microsoft.com/office/drawing/2014/main" id="{065EAEFE-1202-CF05-66D1-A45CE59FED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36575" y="2695575"/>
            <a:ext cx="1798638" cy="179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Click to edit the outline text format</a:t>
            </a:r>
          </a:p>
          <a:p>
            <a:pPr lvl="1"/>
            <a:r>
              <a:rPr lang="en-GB" altLang="fr-FR"/>
              <a:t>Second Outline Level</a:t>
            </a:r>
          </a:p>
          <a:p>
            <a:pPr lvl="2"/>
            <a:r>
              <a:rPr lang="en-GB" altLang="fr-FR"/>
              <a:t>Third Outline Level</a:t>
            </a:r>
          </a:p>
          <a:p>
            <a:pPr lvl="3"/>
            <a:r>
              <a:rPr lang="en-GB" altLang="fr-FR"/>
              <a:t>Fourth Outline Level</a:t>
            </a:r>
          </a:p>
          <a:p>
            <a:pPr lvl="4"/>
            <a:r>
              <a:rPr lang="en-GB" altLang="fr-FR"/>
              <a:t>Fifth Outline Level</a:t>
            </a:r>
          </a:p>
          <a:p>
            <a:pPr lvl="4"/>
            <a:r>
              <a:rPr lang="en-GB" altLang="fr-FR"/>
              <a:t>Sixth Outline Level</a:t>
            </a:r>
          </a:p>
          <a:p>
            <a:pPr lvl="4"/>
            <a:r>
              <a:rPr lang="en-GB" altLang="fr-FR"/>
              <a:t>Seventh Outline Level</a:t>
            </a:r>
          </a:p>
        </p:txBody>
      </p:sp>
      <p:sp>
        <p:nvSpPr>
          <p:cNvPr id="4" name="AutoShape 9">
            <a:extLst>
              <a:ext uri="{FF2B5EF4-FFF2-40B4-BE49-F238E27FC236}">
                <a16:creationId xmlns:a16="http://schemas.microsoft.com/office/drawing/2014/main" id="{1F066248-BFF1-E2BA-3D7D-249C633990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575" y="4679950"/>
            <a:ext cx="1800225" cy="360363"/>
          </a:xfrm>
          <a:prstGeom prst="roundRect">
            <a:avLst>
              <a:gd name="adj" fmla="val 16667"/>
            </a:avLst>
          </a:prstGeom>
          <a:noFill/>
          <a:ln w="9525" cap="flat">
            <a:solidFill>
              <a:srgbClr val="FFFFFF"/>
            </a:solidFill>
            <a:round/>
            <a:headEnd/>
            <a:tailEnd/>
          </a:ln>
          <a:effectLst/>
        </p:spPr>
        <p:txBody>
          <a:bodyPr lIns="90000" tIns="45000" rIns="90000" bIns="45000" anchor="ctr"/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FR" altLang="fr-FR" sz="2400" b="1">
                <a:solidFill>
                  <a:srgbClr val="474F71"/>
                </a:solidFill>
                <a:latin typeface="Dosis" pitchFamily="2" charset="0"/>
              </a:rPr>
              <a:t>Cliquez pour modifier</a:t>
            </a:r>
          </a:p>
        </p:txBody>
      </p:sp>
      <p:sp>
        <p:nvSpPr>
          <p:cNvPr id="18442" name="AutoShape 10">
            <a:extLst>
              <a:ext uri="{FF2B5EF4-FFF2-40B4-BE49-F238E27FC236}">
                <a16:creationId xmlns:a16="http://schemas.microsoft.com/office/drawing/2014/main" id="{4706BC01-B7BD-F5F6-F32E-E39DC4AB9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9050" y="4679950"/>
            <a:ext cx="1800225" cy="360363"/>
          </a:xfrm>
          <a:prstGeom prst="roundRect">
            <a:avLst>
              <a:gd name="adj" fmla="val 16667"/>
            </a:avLst>
          </a:prstGeom>
          <a:noFill/>
          <a:ln w="9525" cap="flat">
            <a:solidFill>
              <a:srgbClr val="FFFFFF"/>
            </a:solidFill>
            <a:round/>
            <a:headEnd/>
            <a:tailEnd/>
          </a:ln>
          <a:effectLst/>
        </p:spPr>
        <p:txBody>
          <a:bodyPr lIns="90000" tIns="45000" rIns="90000" bIns="45000" anchor="ctr"/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FR" altLang="fr-FR" sz="2400" b="1">
                <a:solidFill>
                  <a:srgbClr val="474F71"/>
                </a:solidFill>
                <a:latin typeface="Dosis" pitchFamily="2" charset="0"/>
              </a:rPr>
              <a:t>Cliquez pour modifier</a:t>
            </a:r>
          </a:p>
        </p:txBody>
      </p:sp>
      <p:sp>
        <p:nvSpPr>
          <p:cNvPr id="18443" name="AutoShape 11">
            <a:extLst>
              <a:ext uri="{FF2B5EF4-FFF2-40B4-BE49-F238E27FC236}">
                <a16:creationId xmlns:a16="http://schemas.microsoft.com/office/drawing/2014/main" id="{CB7A8855-8BCD-865F-EBBD-ABEE99D8B8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1525" y="4679950"/>
            <a:ext cx="1800225" cy="360363"/>
          </a:xfrm>
          <a:prstGeom prst="roundRect">
            <a:avLst>
              <a:gd name="adj" fmla="val 16667"/>
            </a:avLst>
          </a:prstGeom>
          <a:noFill/>
          <a:ln w="9525" cap="flat">
            <a:solidFill>
              <a:srgbClr val="FFFFFF"/>
            </a:solidFill>
            <a:round/>
            <a:headEnd/>
            <a:tailEnd/>
          </a:ln>
          <a:effectLst/>
        </p:spPr>
        <p:txBody>
          <a:bodyPr lIns="90000" tIns="45000" rIns="90000" bIns="45000" anchor="ctr"/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FR" altLang="fr-FR" sz="2400" b="1">
                <a:solidFill>
                  <a:srgbClr val="474F71"/>
                </a:solidFill>
                <a:latin typeface="Dosis" pitchFamily="2" charset="0"/>
              </a:rPr>
              <a:t>Cliquez pour modifier</a:t>
            </a:r>
          </a:p>
        </p:txBody>
      </p:sp>
      <p:sp>
        <p:nvSpPr>
          <p:cNvPr id="18444" name="AutoShape 12">
            <a:extLst>
              <a:ext uri="{FF2B5EF4-FFF2-40B4-BE49-F238E27FC236}">
                <a16:creationId xmlns:a16="http://schemas.microsoft.com/office/drawing/2014/main" id="{B3B45685-7BB7-E424-B77A-F71A9138F8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2413" y="4679950"/>
            <a:ext cx="1800225" cy="360363"/>
          </a:xfrm>
          <a:prstGeom prst="roundRect">
            <a:avLst>
              <a:gd name="adj" fmla="val 16667"/>
            </a:avLst>
          </a:prstGeom>
          <a:noFill/>
          <a:ln w="9525" cap="flat">
            <a:solidFill>
              <a:srgbClr val="FFFFFF"/>
            </a:solidFill>
            <a:round/>
            <a:headEnd/>
            <a:tailEnd/>
          </a:ln>
          <a:effectLst/>
        </p:spPr>
        <p:txBody>
          <a:bodyPr lIns="90000" tIns="45000" rIns="90000" bIns="45000" anchor="ctr"/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FR" altLang="fr-FR" sz="2400" b="1">
                <a:solidFill>
                  <a:srgbClr val="474F71"/>
                </a:solidFill>
                <a:latin typeface="Dosis" pitchFamily="2" charset="0"/>
              </a:rPr>
              <a:t>Cliquez pour modifier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</p:sldLayoutIdLst>
  <p:txStyles>
    <p:titleStyle>
      <a:lvl1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2pPr>
      <a:lvl3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3pPr>
      <a:lvl4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4pPr>
      <a:lvl5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5pPr>
      <a:lvl6pPr marL="25146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6pPr>
      <a:lvl7pPr marL="29718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7pPr>
      <a:lvl8pPr marL="34290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8pPr>
      <a:lvl9pPr marL="38862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9pPr>
    </p:titleStyle>
    <p:bodyStyle>
      <a:lvl1pPr marL="342900" indent="-342900" algn="l" rtl="0" eaLnBrk="0" fontAlgn="base" hangingPunct="0">
        <a:lnSpc>
          <a:spcPct val="92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2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1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2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2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2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>
            <a:extLst>
              <a:ext uri="{FF2B5EF4-FFF2-40B4-BE49-F238E27FC236}">
                <a16:creationId xmlns:a16="http://schemas.microsoft.com/office/drawing/2014/main" id="{A6381FD4-E3EB-94AC-7D59-9E324BDF51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144463"/>
            <a:ext cx="287338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45649E4D-AF12-5889-AE55-96346D2FDB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9238" y="68263"/>
            <a:ext cx="1384300" cy="4397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74F71"/>
                </a:solidFill>
                <a:latin typeface="Dosis" pitchFamily="2" charset="0"/>
              </a:rPr>
              <a:t>Présentation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CBC621CE-5CE8-601D-EB96-E85E3AA6D4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1463" y="134938"/>
            <a:ext cx="1579562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Activités sur livret</a:t>
            </a:r>
          </a:p>
        </p:txBody>
      </p:sp>
      <p:pic>
        <p:nvPicPr>
          <p:cNvPr id="19461" name="Picture 4">
            <a:extLst>
              <a:ext uri="{FF2B5EF4-FFF2-40B4-BE49-F238E27FC236}">
                <a16:creationId xmlns:a16="http://schemas.microsoft.com/office/drawing/2014/main" id="{BFFD9A90-071F-B7F2-8A39-8E12AA4E7E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538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462" name="Picture 5">
            <a:extLst>
              <a:ext uri="{FF2B5EF4-FFF2-40B4-BE49-F238E27FC236}">
                <a16:creationId xmlns:a16="http://schemas.microsoft.com/office/drawing/2014/main" id="{AEF34619-ED5E-A3F6-691B-A8591DF38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713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63AB90E9-9E3A-13F7-6FFA-6FFEC84DAB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163" y="68263"/>
            <a:ext cx="1384300" cy="4397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Exploitation</a:t>
            </a:r>
          </a:p>
        </p:txBody>
      </p:sp>
      <p:sp>
        <p:nvSpPr>
          <p:cNvPr id="19464" name="Rectangle 7">
            <a:extLst>
              <a:ext uri="{FF2B5EF4-FFF2-40B4-BE49-F238E27FC236}">
                <a16:creationId xmlns:a16="http://schemas.microsoft.com/office/drawing/2014/main" id="{8BC0C8B6-49CD-29C5-1FD5-F625C1715A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92275" y="755650"/>
            <a:ext cx="683736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Modifiez le style du titre</a:t>
            </a:r>
          </a:p>
        </p:txBody>
      </p:sp>
      <p:sp>
        <p:nvSpPr>
          <p:cNvPr id="19465" name="Rectangle 8">
            <a:extLst>
              <a:ext uri="{FF2B5EF4-FFF2-40B4-BE49-F238E27FC236}">
                <a16:creationId xmlns:a16="http://schemas.microsoft.com/office/drawing/2014/main" id="{3E8FE96F-8EE8-5EEB-56C6-E4C05C2B48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2879725"/>
            <a:ext cx="1617663" cy="161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Click to edit the outline text format</a:t>
            </a:r>
          </a:p>
          <a:p>
            <a:pPr lvl="1"/>
            <a:r>
              <a:rPr lang="en-GB" altLang="fr-FR"/>
              <a:t>Second Outline Level</a:t>
            </a:r>
          </a:p>
          <a:p>
            <a:pPr lvl="2"/>
            <a:r>
              <a:rPr lang="en-GB" altLang="fr-FR"/>
              <a:t>Third Outline Level</a:t>
            </a:r>
          </a:p>
          <a:p>
            <a:pPr lvl="3"/>
            <a:r>
              <a:rPr lang="en-GB" altLang="fr-FR"/>
              <a:t>Fourth Outline Level</a:t>
            </a:r>
          </a:p>
          <a:p>
            <a:pPr lvl="4"/>
            <a:r>
              <a:rPr lang="en-GB" altLang="fr-FR"/>
              <a:t>Fifth Outline Level</a:t>
            </a:r>
          </a:p>
          <a:p>
            <a:pPr lvl="4"/>
            <a:r>
              <a:rPr lang="en-GB" altLang="fr-FR"/>
              <a:t>Sixth Outline Level</a:t>
            </a:r>
          </a:p>
          <a:p>
            <a:pPr lvl="4"/>
            <a:r>
              <a:rPr lang="en-GB" altLang="fr-FR"/>
              <a:t>Seventh Outline Level</a:t>
            </a:r>
          </a:p>
        </p:txBody>
      </p:sp>
      <p:sp>
        <p:nvSpPr>
          <p:cNvPr id="4" name="AutoShape 9">
            <a:extLst>
              <a:ext uri="{FF2B5EF4-FFF2-40B4-BE49-F238E27FC236}">
                <a16:creationId xmlns:a16="http://schemas.microsoft.com/office/drawing/2014/main" id="{D85E9193-3955-6680-0288-7AF74ACB5F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" y="4679950"/>
            <a:ext cx="1619250" cy="360363"/>
          </a:xfrm>
          <a:prstGeom prst="roundRect">
            <a:avLst>
              <a:gd name="adj" fmla="val 16667"/>
            </a:avLst>
          </a:prstGeom>
          <a:noFill/>
          <a:ln w="9525" cap="flat">
            <a:solidFill>
              <a:srgbClr val="FFFFFF"/>
            </a:solidFill>
            <a:round/>
            <a:headEnd/>
            <a:tailEnd/>
          </a:ln>
          <a:effectLst/>
        </p:spPr>
        <p:txBody>
          <a:bodyPr lIns="90000" tIns="45000" rIns="90000" bIns="45000" anchor="ctr"/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FR" altLang="fr-FR" sz="2000" b="1">
                <a:solidFill>
                  <a:srgbClr val="474F71"/>
                </a:solidFill>
                <a:latin typeface="Dosis" pitchFamily="2" charset="0"/>
              </a:rPr>
              <a:t>Cliquez pour modifier</a:t>
            </a:r>
          </a:p>
        </p:txBody>
      </p:sp>
      <p:sp>
        <p:nvSpPr>
          <p:cNvPr id="19466" name="AutoShape 10">
            <a:extLst>
              <a:ext uri="{FF2B5EF4-FFF2-40B4-BE49-F238E27FC236}">
                <a16:creationId xmlns:a16="http://schemas.microsoft.com/office/drawing/2014/main" id="{8173165E-1D41-3748-581D-DB95C3D04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4225" y="4679950"/>
            <a:ext cx="1619250" cy="360363"/>
          </a:xfrm>
          <a:prstGeom prst="roundRect">
            <a:avLst>
              <a:gd name="adj" fmla="val 16667"/>
            </a:avLst>
          </a:prstGeom>
          <a:noFill/>
          <a:ln w="9525" cap="flat">
            <a:solidFill>
              <a:srgbClr val="FFFFFF"/>
            </a:solidFill>
            <a:round/>
            <a:headEnd/>
            <a:tailEnd/>
          </a:ln>
          <a:effectLst/>
        </p:spPr>
        <p:txBody>
          <a:bodyPr lIns="90000" tIns="45000" rIns="90000" bIns="45000" anchor="ctr"/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FR" altLang="fr-FR" sz="2000" b="1">
                <a:solidFill>
                  <a:srgbClr val="474F71"/>
                </a:solidFill>
                <a:latin typeface="Dosis" pitchFamily="2" charset="0"/>
              </a:rPr>
              <a:t>Cliquez pour modifier</a:t>
            </a:r>
          </a:p>
        </p:txBody>
      </p:sp>
      <p:sp>
        <p:nvSpPr>
          <p:cNvPr id="19467" name="AutoShape 11">
            <a:extLst>
              <a:ext uri="{FF2B5EF4-FFF2-40B4-BE49-F238E27FC236}">
                <a16:creationId xmlns:a16="http://schemas.microsoft.com/office/drawing/2014/main" id="{3531AC9B-2737-3446-0B32-E8FD9713A9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1263" y="4679950"/>
            <a:ext cx="1619250" cy="360363"/>
          </a:xfrm>
          <a:prstGeom prst="roundRect">
            <a:avLst>
              <a:gd name="adj" fmla="val 16667"/>
            </a:avLst>
          </a:prstGeom>
          <a:noFill/>
          <a:ln w="9525" cap="flat">
            <a:solidFill>
              <a:srgbClr val="FFFFFF"/>
            </a:solidFill>
            <a:round/>
            <a:headEnd/>
            <a:tailEnd/>
          </a:ln>
          <a:effectLst/>
        </p:spPr>
        <p:txBody>
          <a:bodyPr lIns="90000" tIns="45000" rIns="90000" bIns="45000" anchor="ctr"/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FR" altLang="fr-FR" sz="2000" b="1">
                <a:solidFill>
                  <a:srgbClr val="474F71"/>
                </a:solidFill>
                <a:latin typeface="Dosis" pitchFamily="2" charset="0"/>
              </a:rPr>
              <a:t>Cliquez pour modifier</a:t>
            </a:r>
          </a:p>
        </p:txBody>
      </p:sp>
      <p:sp>
        <p:nvSpPr>
          <p:cNvPr id="19468" name="AutoShape 12">
            <a:extLst>
              <a:ext uri="{FF2B5EF4-FFF2-40B4-BE49-F238E27FC236}">
                <a16:creationId xmlns:a16="http://schemas.microsoft.com/office/drawing/2014/main" id="{50A398CD-8A0E-123D-8339-21BA6034DB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8300" y="4679950"/>
            <a:ext cx="1619250" cy="360363"/>
          </a:xfrm>
          <a:prstGeom prst="roundRect">
            <a:avLst>
              <a:gd name="adj" fmla="val 16667"/>
            </a:avLst>
          </a:prstGeom>
          <a:noFill/>
          <a:ln w="9525" cap="flat">
            <a:solidFill>
              <a:srgbClr val="FFFFFF"/>
            </a:solidFill>
            <a:round/>
            <a:headEnd/>
            <a:tailEnd/>
          </a:ln>
          <a:effectLst/>
        </p:spPr>
        <p:txBody>
          <a:bodyPr lIns="90000" tIns="45000" rIns="90000" bIns="45000" anchor="ctr"/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FR" altLang="fr-FR" sz="2000" b="1">
                <a:solidFill>
                  <a:srgbClr val="474F71"/>
                </a:solidFill>
                <a:latin typeface="Dosis" pitchFamily="2" charset="0"/>
              </a:rPr>
              <a:t>Cliquez pour modifier</a:t>
            </a:r>
          </a:p>
        </p:txBody>
      </p:sp>
      <p:sp>
        <p:nvSpPr>
          <p:cNvPr id="19469" name="AutoShape 13">
            <a:extLst>
              <a:ext uri="{FF2B5EF4-FFF2-40B4-BE49-F238E27FC236}">
                <a16:creationId xmlns:a16="http://schemas.microsoft.com/office/drawing/2014/main" id="{C8086B87-AF4A-996B-76BC-95BE62068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5338" y="4679950"/>
            <a:ext cx="1619250" cy="360363"/>
          </a:xfrm>
          <a:prstGeom prst="roundRect">
            <a:avLst>
              <a:gd name="adj" fmla="val 16667"/>
            </a:avLst>
          </a:prstGeom>
          <a:noFill/>
          <a:ln w="9525" cap="flat">
            <a:solidFill>
              <a:srgbClr val="FFFFFF"/>
            </a:solidFill>
            <a:round/>
            <a:headEnd/>
            <a:tailEnd/>
          </a:ln>
          <a:effectLst/>
        </p:spPr>
        <p:txBody>
          <a:bodyPr lIns="90000" tIns="45000" rIns="90000" bIns="45000" anchor="ctr"/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FR" altLang="fr-FR" sz="2000" b="1">
                <a:solidFill>
                  <a:srgbClr val="474F71"/>
                </a:solidFill>
                <a:latin typeface="Dosis" pitchFamily="2" charset="0"/>
              </a:rPr>
              <a:t>Cliquez pour modifier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2pPr>
      <a:lvl3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3pPr>
      <a:lvl4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4pPr>
      <a:lvl5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5pPr>
      <a:lvl6pPr marL="25146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6pPr>
      <a:lvl7pPr marL="29718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7pPr>
      <a:lvl8pPr marL="34290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8pPr>
      <a:lvl9pPr marL="38862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9pPr>
    </p:titleStyle>
    <p:bodyStyle>
      <a:lvl1pPr marL="342900" indent="-342900" algn="l" rtl="0" eaLnBrk="0" fontAlgn="base" hangingPunct="0">
        <a:lnSpc>
          <a:spcPct val="92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2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1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2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2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2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6EA049FC-A771-78C8-1653-DA636F9BD8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971550"/>
            <a:ext cx="788511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Modifiez le style du titre</a:t>
            </a:r>
          </a:p>
        </p:txBody>
      </p:sp>
      <p:sp>
        <p:nvSpPr>
          <p:cNvPr id="2051" name="AutoShape 2">
            <a:extLst>
              <a:ext uri="{FF2B5EF4-FFF2-40B4-BE49-F238E27FC236}">
                <a16:creationId xmlns:a16="http://schemas.microsoft.com/office/drawing/2014/main" id="{FC0CE31F-6FAF-DE67-F1D9-0A42C2C31A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5513" y="5275263"/>
            <a:ext cx="3779837" cy="1079500"/>
          </a:xfrm>
          <a:prstGeom prst="roundRect">
            <a:avLst>
              <a:gd name="adj" fmla="val 16667"/>
            </a:avLst>
          </a:prstGeom>
          <a:solidFill>
            <a:srgbClr val="AFABAB"/>
          </a:solidFill>
          <a:ln w="12600">
            <a:solidFill>
              <a:srgbClr val="757575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sp>
        <p:nvSpPr>
          <p:cNvPr id="2" name="AutoShape 3">
            <a:extLst>
              <a:ext uri="{FF2B5EF4-FFF2-40B4-BE49-F238E27FC236}">
                <a16:creationId xmlns:a16="http://schemas.microsoft.com/office/drawing/2014/main" id="{635245A0-B607-62C4-F71E-FEC34C8787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1413" y="5022850"/>
            <a:ext cx="1258887" cy="360363"/>
          </a:xfrm>
          <a:prstGeom prst="flowChartTerminator">
            <a:avLst/>
          </a:prstGeom>
          <a:solidFill>
            <a:srgbClr val="AFABAB"/>
          </a:solidFill>
          <a:ln w="12600" cap="flat">
            <a:solidFill>
              <a:srgbClr val="757575"/>
            </a:solidFill>
            <a:miter lim="800000"/>
            <a:headEnd/>
            <a:tailEnd/>
          </a:ln>
          <a:effectLst/>
        </p:spPr>
        <p:txBody>
          <a:bodyPr lIns="90000" tIns="45000" rIns="90000" bIns="45000" anchor="ctr"/>
          <a:lstStyle>
            <a:lvl1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053" name="AutoShape 4">
            <a:extLst>
              <a:ext uri="{FF2B5EF4-FFF2-40B4-BE49-F238E27FC236}">
                <a16:creationId xmlns:a16="http://schemas.microsoft.com/office/drawing/2014/main" id="{BCC7DAD5-AB17-AAB0-0086-3D2B134F28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650" y="5275263"/>
            <a:ext cx="3779838" cy="1079500"/>
          </a:xfrm>
          <a:prstGeom prst="roundRect">
            <a:avLst>
              <a:gd name="adj" fmla="val 16667"/>
            </a:avLst>
          </a:prstGeom>
          <a:solidFill>
            <a:srgbClr val="AFABAB"/>
          </a:solidFill>
          <a:ln w="12600">
            <a:solidFill>
              <a:srgbClr val="757575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sp>
        <p:nvSpPr>
          <p:cNvPr id="3" name="AutoShape 5">
            <a:extLst>
              <a:ext uri="{FF2B5EF4-FFF2-40B4-BE49-F238E27FC236}">
                <a16:creationId xmlns:a16="http://schemas.microsoft.com/office/drawing/2014/main" id="{F06DA904-1C4D-1A12-AACA-0A191B432D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550" y="5022850"/>
            <a:ext cx="1258888" cy="360363"/>
          </a:xfrm>
          <a:prstGeom prst="flowChartTerminator">
            <a:avLst/>
          </a:prstGeom>
          <a:solidFill>
            <a:srgbClr val="AFABAB"/>
          </a:solidFill>
          <a:ln w="12600" cap="flat">
            <a:solidFill>
              <a:srgbClr val="757575"/>
            </a:solidFill>
            <a:miter lim="800000"/>
            <a:headEnd/>
            <a:tailEnd/>
          </a:ln>
          <a:effectLst/>
        </p:spPr>
        <p:txBody>
          <a:bodyPr lIns="90000" tIns="45000" rIns="90000" bIns="45000" anchor="ctr"/>
          <a:lstStyle>
            <a:lvl1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055" name="AutoShape 6">
            <a:extLst>
              <a:ext uri="{FF2B5EF4-FFF2-40B4-BE49-F238E27FC236}">
                <a16:creationId xmlns:a16="http://schemas.microsoft.com/office/drawing/2014/main" id="{D8A197BD-1181-E90E-36D6-E072BD65EF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5513" y="3733800"/>
            <a:ext cx="3779837" cy="1079500"/>
          </a:xfrm>
          <a:prstGeom prst="roundRect">
            <a:avLst>
              <a:gd name="adj" fmla="val 16667"/>
            </a:avLst>
          </a:prstGeom>
          <a:solidFill>
            <a:srgbClr val="AFABAB"/>
          </a:solidFill>
          <a:ln w="12600">
            <a:solidFill>
              <a:srgbClr val="757575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sp>
        <p:nvSpPr>
          <p:cNvPr id="4" name="AutoShape 7">
            <a:extLst>
              <a:ext uri="{FF2B5EF4-FFF2-40B4-BE49-F238E27FC236}">
                <a16:creationId xmlns:a16="http://schemas.microsoft.com/office/drawing/2014/main" id="{1197791C-A565-6893-562A-F09DA55242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1413" y="3482975"/>
            <a:ext cx="1258887" cy="360363"/>
          </a:xfrm>
          <a:prstGeom prst="flowChartTerminator">
            <a:avLst/>
          </a:prstGeom>
          <a:solidFill>
            <a:srgbClr val="AFABAB"/>
          </a:solidFill>
          <a:ln w="12600" cap="flat">
            <a:solidFill>
              <a:srgbClr val="757575"/>
            </a:solidFill>
            <a:miter lim="800000"/>
            <a:headEnd/>
            <a:tailEnd/>
          </a:ln>
          <a:effectLst/>
        </p:spPr>
        <p:txBody>
          <a:bodyPr lIns="90000" tIns="45000" rIns="90000" bIns="45000" anchor="ctr"/>
          <a:lstStyle>
            <a:lvl1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057" name="AutoShape 8">
            <a:extLst>
              <a:ext uri="{FF2B5EF4-FFF2-40B4-BE49-F238E27FC236}">
                <a16:creationId xmlns:a16="http://schemas.microsoft.com/office/drawing/2014/main" id="{5CA63426-ACB6-4994-79C8-75A670EDE0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650" y="3733800"/>
            <a:ext cx="3779838" cy="1079500"/>
          </a:xfrm>
          <a:prstGeom prst="roundRect">
            <a:avLst>
              <a:gd name="adj" fmla="val 16667"/>
            </a:avLst>
          </a:prstGeom>
          <a:solidFill>
            <a:srgbClr val="AFABAB"/>
          </a:solidFill>
          <a:ln w="12600">
            <a:solidFill>
              <a:srgbClr val="757575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sp>
        <p:nvSpPr>
          <p:cNvPr id="5" name="AutoShape 9">
            <a:extLst>
              <a:ext uri="{FF2B5EF4-FFF2-40B4-BE49-F238E27FC236}">
                <a16:creationId xmlns:a16="http://schemas.microsoft.com/office/drawing/2014/main" id="{8B46CAB1-9C8F-203A-6D80-03B9696116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550" y="3482975"/>
            <a:ext cx="1258888" cy="360363"/>
          </a:xfrm>
          <a:prstGeom prst="flowChartTerminator">
            <a:avLst/>
          </a:prstGeom>
          <a:solidFill>
            <a:srgbClr val="AFABAB"/>
          </a:solidFill>
          <a:ln w="12600" cap="flat">
            <a:solidFill>
              <a:srgbClr val="757575"/>
            </a:solidFill>
            <a:miter lim="800000"/>
            <a:headEnd/>
            <a:tailEnd/>
          </a:ln>
          <a:effectLst/>
        </p:spPr>
        <p:txBody>
          <a:bodyPr lIns="90000" tIns="45000" rIns="90000" bIns="45000" anchor="ctr"/>
          <a:lstStyle>
            <a:lvl1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2059" name="AutoShape 10">
            <a:extLst>
              <a:ext uri="{FF2B5EF4-FFF2-40B4-BE49-F238E27FC236}">
                <a16:creationId xmlns:a16="http://schemas.microsoft.com/office/drawing/2014/main" id="{51CF2A46-049F-611A-5E96-7176A20BAF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6463" y="2195513"/>
            <a:ext cx="3779837" cy="1079500"/>
          </a:xfrm>
          <a:prstGeom prst="roundRect">
            <a:avLst>
              <a:gd name="adj" fmla="val 16667"/>
            </a:avLst>
          </a:prstGeom>
          <a:solidFill>
            <a:srgbClr val="AFABAB"/>
          </a:solidFill>
          <a:ln w="12600">
            <a:solidFill>
              <a:srgbClr val="757575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sp>
        <p:nvSpPr>
          <p:cNvPr id="6" name="AutoShape 11">
            <a:extLst>
              <a:ext uri="{FF2B5EF4-FFF2-40B4-BE49-F238E27FC236}">
                <a16:creationId xmlns:a16="http://schemas.microsoft.com/office/drawing/2014/main" id="{BBE0905E-DE87-0568-6A85-1C051B16F8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363" y="1944688"/>
            <a:ext cx="1258887" cy="360362"/>
          </a:xfrm>
          <a:prstGeom prst="flowChartTerminator">
            <a:avLst/>
          </a:prstGeom>
          <a:solidFill>
            <a:srgbClr val="AFABAB"/>
          </a:solidFill>
          <a:ln w="12600" cap="flat">
            <a:solidFill>
              <a:srgbClr val="757575"/>
            </a:solidFill>
            <a:miter lim="800000"/>
            <a:headEnd/>
            <a:tailEnd/>
          </a:ln>
          <a:effectLst/>
        </p:spPr>
        <p:txBody>
          <a:bodyPr lIns="90000" tIns="45000" rIns="90000" bIns="45000" anchor="ctr"/>
          <a:lstStyle>
            <a:lvl1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2060" name="AutoShape 12">
            <a:extLst>
              <a:ext uri="{FF2B5EF4-FFF2-40B4-BE49-F238E27FC236}">
                <a16:creationId xmlns:a16="http://schemas.microsoft.com/office/drawing/2014/main" id="{8C241705-F3F0-A20D-D170-C795F84136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038" y="5478463"/>
            <a:ext cx="3419475" cy="792162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</p:spPr>
        <p:txBody>
          <a:bodyPr lIns="90000" tIns="45000" rIns="90000" bIns="45000" anchor="ctr"/>
          <a:lstStyle>
            <a:lvl1pPr marL="269875" indent="-269875"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Wingdings" panose="05000000000000000000" pitchFamily="2" charset="2"/>
              <a:buChar char=""/>
              <a:defRPr/>
            </a:pPr>
            <a:r>
              <a:rPr lang="fr-MA" altLang="fr-FR" sz="1200">
                <a:solidFill>
                  <a:srgbClr val="757575"/>
                </a:solidFill>
                <a:latin typeface="Dosis SemiBold" pitchFamily="2" charset="0"/>
              </a:rPr>
              <a:t>Révision</a:t>
            </a:r>
          </a:p>
          <a:p>
            <a:pPr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Wingdings" panose="05000000000000000000" pitchFamily="2" charset="2"/>
              <a:buChar char=""/>
              <a:defRPr/>
            </a:pPr>
            <a:r>
              <a:rPr lang="fr-MA" altLang="fr-FR" sz="1200">
                <a:solidFill>
                  <a:srgbClr val="757575"/>
                </a:solidFill>
                <a:latin typeface="Dosis SemiBold" pitchFamily="2" charset="0"/>
              </a:rPr>
              <a:t>Lecture offerte</a:t>
            </a:r>
          </a:p>
        </p:txBody>
      </p:sp>
      <p:grpSp>
        <p:nvGrpSpPr>
          <p:cNvPr id="2062" name="Group 13">
            <a:extLst>
              <a:ext uri="{FF2B5EF4-FFF2-40B4-BE49-F238E27FC236}">
                <a16:creationId xmlns:a16="http://schemas.microsoft.com/office/drawing/2014/main" id="{80052709-DB44-EF10-79F2-D5DECE3CB2BA}"/>
              </a:ext>
            </a:extLst>
          </p:cNvPr>
          <p:cNvGrpSpPr>
            <a:grpSpLocks/>
          </p:cNvGrpSpPr>
          <p:nvPr/>
        </p:nvGrpSpPr>
        <p:grpSpPr bwMode="auto">
          <a:xfrm>
            <a:off x="647700" y="1944688"/>
            <a:ext cx="3778250" cy="1330325"/>
            <a:chOff x="408" y="1225"/>
            <a:chExt cx="2380" cy="838"/>
          </a:xfrm>
        </p:grpSpPr>
        <p:sp>
          <p:nvSpPr>
            <p:cNvPr id="7" name="AutoShape 14">
              <a:extLst>
                <a:ext uri="{FF2B5EF4-FFF2-40B4-BE49-F238E27FC236}">
                  <a16:creationId xmlns:a16="http://schemas.microsoft.com/office/drawing/2014/main" id="{E700E79B-E24D-ABBA-A7F3-A559FA10F1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" y="1383"/>
              <a:ext cx="2380" cy="679"/>
            </a:xfrm>
            <a:prstGeom prst="roundRect">
              <a:avLst>
                <a:gd name="adj" fmla="val 16667"/>
              </a:avLst>
            </a:prstGeom>
            <a:solidFill>
              <a:srgbClr val="AFABAB"/>
            </a:solidFill>
            <a:ln w="12600">
              <a:solidFill>
                <a:srgbClr val="757575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fr-MA" altLang="fr-FR"/>
            </a:p>
          </p:txBody>
        </p:sp>
        <p:sp>
          <p:nvSpPr>
            <p:cNvPr id="2063" name="AutoShape 15">
              <a:extLst>
                <a:ext uri="{FF2B5EF4-FFF2-40B4-BE49-F238E27FC236}">
                  <a16:creationId xmlns:a16="http://schemas.microsoft.com/office/drawing/2014/main" id="{7D5AC4AA-9265-49E0-9A05-CD0B4D650D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" y="1225"/>
              <a:ext cx="792" cy="226"/>
            </a:xfrm>
            <a:prstGeom prst="flowChartTerminator">
              <a:avLst/>
            </a:prstGeom>
            <a:solidFill>
              <a:srgbClr val="AFABAB"/>
            </a:solidFill>
            <a:ln w="12600" cap="flat">
              <a:solidFill>
                <a:srgbClr val="757575"/>
              </a:solidFill>
              <a:miter lim="800000"/>
              <a:headEnd/>
              <a:tailEnd/>
            </a:ln>
            <a:effectLst/>
          </p:spPr>
          <p:txBody>
            <a:bodyPr lIns="90000" tIns="45000" rIns="90000" bIns="45000" anchor="ctr"/>
            <a:lstStyle>
              <a:lvl1pPr>
                <a:tabLst>
                  <a:tab pos="914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AR PL SungtiL GB" charset="0"/>
                </a:defRPr>
              </a:lvl1pPr>
              <a:lvl2pPr>
                <a:tabLst>
                  <a:tab pos="914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AR PL SungtiL GB" charset="0"/>
                </a:defRPr>
              </a:lvl2pPr>
              <a:lvl3pPr>
                <a:tabLst>
                  <a:tab pos="914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AR PL SungtiL GB" charset="0"/>
                </a:defRPr>
              </a:lvl3pPr>
              <a:lvl4pPr>
                <a:tabLst>
                  <a:tab pos="914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AR PL SungtiL GB" charset="0"/>
                </a:defRPr>
              </a:lvl4pPr>
              <a:lvl5pPr>
                <a:tabLst>
                  <a:tab pos="914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AR PL SungtiL GB" charset="0"/>
                </a:defRPr>
              </a:lvl5pPr>
              <a:lvl6pPr marL="2514600" indent="-228600" fontAlgn="base" hangingPunct="0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AR PL SungtiL GB" charset="0"/>
                </a:defRPr>
              </a:lvl6pPr>
              <a:lvl7pPr marL="2971800" indent="-228600" fontAlgn="base" hangingPunct="0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AR PL SungtiL GB" charset="0"/>
                </a:defRPr>
              </a:lvl7pPr>
              <a:lvl8pPr marL="3429000" indent="-228600" fontAlgn="base" hangingPunct="0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AR PL SungtiL GB" charset="0"/>
                </a:defRPr>
              </a:lvl8pPr>
              <a:lvl9pPr marL="3886200" indent="-228600" fontAlgn="base" hangingPunct="0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AR PL SungtiL GB" charset="0"/>
                </a:defRPr>
              </a:lvl9pPr>
            </a:lstStyle>
            <a:p>
              <a:pPr algn="ctr"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r>
                <a:rPr lang="fr-MA" altLang="fr-FR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064" name="AutoShape 16">
            <a:extLst>
              <a:ext uri="{FF2B5EF4-FFF2-40B4-BE49-F238E27FC236}">
                <a16:creationId xmlns:a16="http://schemas.microsoft.com/office/drawing/2014/main" id="{6FE8A6F9-FBFF-08E7-B672-9D7BCBB4B1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00" y="2395538"/>
            <a:ext cx="3419475" cy="792162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</p:spPr>
        <p:txBody>
          <a:bodyPr lIns="90000" tIns="45000" rIns="90000" bIns="45000" anchor="ctr"/>
          <a:lstStyle>
            <a:lvl1pPr marL="266700" indent="-266700"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Wingdings" panose="05000000000000000000" pitchFamily="2" charset="2"/>
              <a:buChar char=""/>
              <a:defRPr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Présentation du vocabulaire </a:t>
            </a:r>
          </a:p>
          <a:p>
            <a:pPr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Wingdings" panose="05000000000000000000" pitchFamily="2" charset="2"/>
              <a:buChar char=""/>
              <a:defRPr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Exploitation du vocabulaire</a:t>
            </a:r>
          </a:p>
          <a:p>
            <a:pPr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Wingdings" panose="05000000000000000000" pitchFamily="2" charset="2"/>
              <a:buChar char=""/>
              <a:defRPr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Activités de vocabulaire sur livret</a:t>
            </a:r>
          </a:p>
        </p:txBody>
      </p:sp>
      <p:sp>
        <p:nvSpPr>
          <p:cNvPr id="2065" name="AutoShape 17">
            <a:extLst>
              <a:ext uri="{FF2B5EF4-FFF2-40B4-BE49-F238E27FC236}">
                <a16:creationId xmlns:a16="http://schemas.microsoft.com/office/drawing/2014/main" id="{83D87E75-D0FC-DA6F-8788-90F57110BA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8550" y="2395538"/>
            <a:ext cx="3419475" cy="792162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</p:spPr>
        <p:txBody>
          <a:bodyPr lIns="90000" tIns="45000" rIns="90000" bIns="45000" anchor="ctr"/>
          <a:lstStyle>
            <a:lvl1pPr marL="266700" indent="-266700"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Wingdings" panose="05000000000000000000" pitchFamily="2" charset="2"/>
              <a:buChar char=""/>
              <a:defRPr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Cliquez pour modifier les styles du texte du masque</a:t>
            </a:r>
          </a:p>
        </p:txBody>
      </p:sp>
      <p:sp>
        <p:nvSpPr>
          <p:cNvPr id="2066" name="AutoShape 18">
            <a:extLst>
              <a:ext uri="{FF2B5EF4-FFF2-40B4-BE49-F238E27FC236}">
                <a16:creationId xmlns:a16="http://schemas.microsoft.com/office/drawing/2014/main" id="{CFB17EF6-71A3-37B9-3BB7-BEEC71F93D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00" y="3937000"/>
            <a:ext cx="3419475" cy="792163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</p:spPr>
        <p:txBody>
          <a:bodyPr lIns="90000" tIns="45000" rIns="90000" bIns="45000" anchor="ctr"/>
          <a:lstStyle>
            <a:lvl1pPr marL="266700" indent="-266700"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Wingdings" panose="05000000000000000000" pitchFamily="2" charset="2"/>
              <a:buChar char=""/>
              <a:defRPr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Cliquez pour modifier les styles du texte du masque</a:t>
            </a:r>
          </a:p>
        </p:txBody>
      </p:sp>
      <p:sp>
        <p:nvSpPr>
          <p:cNvPr id="2067" name="AutoShape 19">
            <a:extLst>
              <a:ext uri="{FF2B5EF4-FFF2-40B4-BE49-F238E27FC236}">
                <a16:creationId xmlns:a16="http://schemas.microsoft.com/office/drawing/2014/main" id="{4B0C6472-EEEB-B3ED-FDB5-00B8034CA6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8550" y="3937000"/>
            <a:ext cx="3419475" cy="792163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</p:spPr>
        <p:txBody>
          <a:bodyPr lIns="90000" tIns="45000" rIns="90000" bIns="45000" anchor="ctr"/>
          <a:lstStyle>
            <a:lvl1pPr marL="266700" indent="-266700"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Wingdings" panose="05000000000000000000" pitchFamily="2" charset="2"/>
              <a:buChar char=""/>
              <a:defRPr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Cliquez pour modifier les styles du texte du masque</a:t>
            </a:r>
          </a:p>
        </p:txBody>
      </p:sp>
      <p:sp>
        <p:nvSpPr>
          <p:cNvPr id="2068" name="AutoShape 20">
            <a:extLst>
              <a:ext uri="{FF2B5EF4-FFF2-40B4-BE49-F238E27FC236}">
                <a16:creationId xmlns:a16="http://schemas.microsoft.com/office/drawing/2014/main" id="{FA35922F-6B8F-A866-F548-AF19CDA975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00" y="5475288"/>
            <a:ext cx="3419475" cy="792162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</p:spPr>
        <p:txBody>
          <a:bodyPr lIns="90000" tIns="45000" rIns="90000" bIns="45000" anchor="ctr"/>
          <a:lstStyle>
            <a:lvl1pPr marL="266700" indent="-266700"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Wingdings" panose="05000000000000000000" pitchFamily="2" charset="2"/>
              <a:buChar char=""/>
              <a:defRPr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Cliquez pour modifier les styles du texte du masque</a:t>
            </a:r>
          </a:p>
        </p:txBody>
      </p:sp>
      <p:sp>
        <p:nvSpPr>
          <p:cNvPr id="2069" name="AutoShape 21">
            <a:extLst>
              <a:ext uri="{FF2B5EF4-FFF2-40B4-BE49-F238E27FC236}">
                <a16:creationId xmlns:a16="http://schemas.microsoft.com/office/drawing/2014/main" id="{7C15936A-667C-6EC9-A773-EE2365436C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8550" y="5475288"/>
            <a:ext cx="3419475" cy="792162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</p:spPr>
        <p:txBody>
          <a:bodyPr lIns="90000" tIns="45000" rIns="90000" bIns="45000" anchor="ctr"/>
          <a:lstStyle>
            <a:lvl1pPr marL="266700" indent="-266700"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Wingdings" panose="05000000000000000000" pitchFamily="2" charset="2"/>
              <a:buChar char=""/>
              <a:defRPr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Cliquez pour modifier les styles du texte du masque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2pPr>
      <a:lvl3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3pPr>
      <a:lvl4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4pPr>
      <a:lvl5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5pPr>
      <a:lvl6pPr marL="25146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6pPr>
      <a:lvl7pPr marL="29718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7pPr>
      <a:lvl8pPr marL="34290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8pPr>
      <a:lvl9pPr marL="38862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9pPr>
    </p:titleStyle>
    <p:bodyStyle>
      <a:lvl1pPr marL="342900" indent="-342900" algn="l" rtl="0" eaLnBrk="0" fontAlgn="base" hangingPunct="0">
        <a:lnSpc>
          <a:spcPct val="92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2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2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2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2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>
            <a:extLst>
              <a:ext uri="{FF2B5EF4-FFF2-40B4-BE49-F238E27FC236}">
                <a16:creationId xmlns:a16="http://schemas.microsoft.com/office/drawing/2014/main" id="{265E145F-2777-3647-5C0E-E8942E4837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144463"/>
            <a:ext cx="287338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D513CE16-B767-F702-21B6-B59DB5BF0F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9238" y="134938"/>
            <a:ext cx="1384300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74F71"/>
                </a:solidFill>
                <a:latin typeface="Dosis" pitchFamily="2" charset="0"/>
              </a:rPr>
              <a:t>Présentation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EC026100-66A7-6F0C-7DA6-66F71014CD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1463" y="134938"/>
            <a:ext cx="1579562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Activités  sur livret</a:t>
            </a:r>
          </a:p>
        </p:txBody>
      </p:sp>
      <p:pic>
        <p:nvPicPr>
          <p:cNvPr id="20485" name="Picture 4">
            <a:extLst>
              <a:ext uri="{FF2B5EF4-FFF2-40B4-BE49-F238E27FC236}">
                <a16:creationId xmlns:a16="http://schemas.microsoft.com/office/drawing/2014/main" id="{51E25CC0-BF23-8798-8B59-C60EC0AC6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538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486" name="Picture 5">
            <a:extLst>
              <a:ext uri="{FF2B5EF4-FFF2-40B4-BE49-F238E27FC236}">
                <a16:creationId xmlns:a16="http://schemas.microsoft.com/office/drawing/2014/main" id="{1ED0015D-2B2C-916A-5778-39E5B640C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713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67D309C1-8CF6-23E6-61B4-F43B86445C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163" y="134938"/>
            <a:ext cx="1384300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Exploitation</a:t>
            </a:r>
          </a:p>
        </p:txBody>
      </p:sp>
      <p:sp>
        <p:nvSpPr>
          <p:cNvPr id="20488" name="Rectangle 7">
            <a:extLst>
              <a:ext uri="{FF2B5EF4-FFF2-40B4-BE49-F238E27FC236}">
                <a16:creationId xmlns:a16="http://schemas.microsoft.com/office/drawing/2014/main" id="{F94635A4-B680-AB0E-0D78-718796EECC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92275" y="755650"/>
            <a:ext cx="683736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Modifiez le style du titre</a:t>
            </a:r>
          </a:p>
        </p:txBody>
      </p:sp>
      <p:sp>
        <p:nvSpPr>
          <p:cNvPr id="20489" name="Rectangle 8">
            <a:extLst>
              <a:ext uri="{FF2B5EF4-FFF2-40B4-BE49-F238E27FC236}">
                <a16:creationId xmlns:a16="http://schemas.microsoft.com/office/drawing/2014/main" id="{B8DF7508-AD50-9A77-2CA8-5EC2AFA9B1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516313" y="1800225"/>
            <a:ext cx="2316162" cy="413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modifier les styles du texte du masque</a:t>
            </a:r>
          </a:p>
          <a:p>
            <a:pPr lvl="1"/>
            <a:r>
              <a:rPr lang="en-GB" altLang="fr-FR"/>
              <a:t>Deuxième niveau</a:t>
            </a:r>
          </a:p>
          <a:p>
            <a:pPr lvl="2"/>
            <a:r>
              <a:rPr lang="en-GB" altLang="fr-FR"/>
              <a:t>Troisième niveau</a:t>
            </a:r>
          </a:p>
          <a:p>
            <a:pPr lvl="3"/>
            <a:r>
              <a:rPr lang="en-GB" altLang="fr-FR"/>
              <a:t>Quatrième niveau</a:t>
            </a:r>
          </a:p>
          <a:p>
            <a:pPr lvl="4"/>
            <a:r>
              <a:rPr lang="en-GB" altLang="fr-FR"/>
              <a:t>Cinquième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</p:sldLayoutIdLst>
  <p:txStyles>
    <p:titleStyle>
      <a:lvl1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2pPr>
      <a:lvl3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3pPr>
      <a:lvl4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4pPr>
      <a:lvl5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5pPr>
      <a:lvl6pPr marL="25146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6pPr>
      <a:lvl7pPr marL="29718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7pPr>
      <a:lvl8pPr marL="34290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8pPr>
      <a:lvl9pPr marL="38862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9pPr>
    </p:titleStyle>
    <p:bodyStyle>
      <a:lvl1pPr marL="342900" indent="-342900" algn="l" rtl="0" eaLnBrk="0" fontAlgn="base" hangingPunct="0">
        <a:lnSpc>
          <a:spcPct val="92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2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1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2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2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2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>
            <a:extLst>
              <a:ext uri="{FF2B5EF4-FFF2-40B4-BE49-F238E27FC236}">
                <a16:creationId xmlns:a16="http://schemas.microsoft.com/office/drawing/2014/main" id="{BE6E68DC-9798-75C4-5216-9C6B022BC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144463"/>
            <a:ext cx="287338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3291BE7B-2088-1C13-5568-3E674DC96B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9238" y="134938"/>
            <a:ext cx="1384300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74F71"/>
                </a:solidFill>
                <a:latin typeface="Dosis" pitchFamily="2" charset="0"/>
              </a:rPr>
              <a:t>Présentation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CE85B941-6DF7-ABCD-EC83-457937B2BE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1463" y="134938"/>
            <a:ext cx="1579562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Activités  sur livret</a:t>
            </a:r>
          </a:p>
        </p:txBody>
      </p:sp>
      <p:pic>
        <p:nvPicPr>
          <p:cNvPr id="21509" name="Picture 4">
            <a:extLst>
              <a:ext uri="{FF2B5EF4-FFF2-40B4-BE49-F238E27FC236}">
                <a16:creationId xmlns:a16="http://schemas.microsoft.com/office/drawing/2014/main" id="{E6A6629A-9A93-72D3-1F63-A1D24C975B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538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510" name="Picture 5">
            <a:extLst>
              <a:ext uri="{FF2B5EF4-FFF2-40B4-BE49-F238E27FC236}">
                <a16:creationId xmlns:a16="http://schemas.microsoft.com/office/drawing/2014/main" id="{E6A60E18-012C-8F9B-9CF6-D58C345E3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713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AA61B8CE-C93C-00AD-97DF-3901B3F38D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163" y="134938"/>
            <a:ext cx="1384300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Exploitation</a:t>
            </a:r>
          </a:p>
        </p:txBody>
      </p:sp>
      <p:sp>
        <p:nvSpPr>
          <p:cNvPr id="21512" name="Rectangle 7">
            <a:extLst>
              <a:ext uri="{FF2B5EF4-FFF2-40B4-BE49-F238E27FC236}">
                <a16:creationId xmlns:a16="http://schemas.microsoft.com/office/drawing/2014/main" id="{DED1957D-4B45-1340-5BB4-7E2F56994F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92275" y="755650"/>
            <a:ext cx="683736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Modifiez le style du titre</a:t>
            </a:r>
          </a:p>
        </p:txBody>
      </p:sp>
      <p:sp>
        <p:nvSpPr>
          <p:cNvPr id="21513" name="Rectangle 8">
            <a:extLst>
              <a:ext uri="{FF2B5EF4-FFF2-40B4-BE49-F238E27FC236}">
                <a16:creationId xmlns:a16="http://schemas.microsoft.com/office/drawing/2014/main" id="{E019E6CD-6DA7-686D-3F00-DCE9526193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92163" y="2160588"/>
            <a:ext cx="7558087" cy="3957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Click to edit the outline text format</a:t>
            </a:r>
          </a:p>
          <a:p>
            <a:pPr lvl="1"/>
            <a:r>
              <a:rPr lang="en-GB" altLang="fr-FR"/>
              <a:t>Second Outline Level</a:t>
            </a:r>
          </a:p>
          <a:p>
            <a:pPr lvl="2"/>
            <a:r>
              <a:rPr lang="en-GB" altLang="fr-FR"/>
              <a:t>Third Outline Level</a:t>
            </a:r>
          </a:p>
          <a:p>
            <a:pPr lvl="3"/>
            <a:r>
              <a:rPr lang="en-GB" altLang="fr-FR"/>
              <a:t>Fourth Outline Level</a:t>
            </a:r>
          </a:p>
          <a:p>
            <a:pPr lvl="4"/>
            <a:r>
              <a:rPr lang="en-GB" altLang="fr-FR"/>
              <a:t>Fifth Outline Level</a:t>
            </a:r>
          </a:p>
          <a:p>
            <a:pPr lvl="4"/>
            <a:r>
              <a:rPr lang="en-GB" altLang="fr-FR"/>
              <a:t>Sixth Outline Level</a:t>
            </a:r>
          </a:p>
          <a:p>
            <a:pPr lvl="4"/>
            <a:r>
              <a:rPr lang="en-GB" altLang="fr-FR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p:txStyles>
    <p:titleStyle>
      <a:lvl1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2pPr>
      <a:lvl3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3pPr>
      <a:lvl4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4pPr>
      <a:lvl5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5pPr>
      <a:lvl6pPr marL="25146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6pPr>
      <a:lvl7pPr marL="29718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7pPr>
      <a:lvl8pPr marL="34290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8pPr>
      <a:lvl9pPr marL="38862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9pPr>
    </p:titleStyle>
    <p:bodyStyle>
      <a:lvl1pPr marL="342900" indent="-342900" algn="l" rtl="0" eaLnBrk="0" fontAlgn="base" hangingPunct="0">
        <a:lnSpc>
          <a:spcPct val="92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2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1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2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2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2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>
            <a:extLst>
              <a:ext uri="{FF2B5EF4-FFF2-40B4-BE49-F238E27FC236}">
                <a16:creationId xmlns:a16="http://schemas.microsoft.com/office/drawing/2014/main" id="{E94536E5-4340-7395-21D1-9E72140BAF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144463"/>
            <a:ext cx="287338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C10B5F7F-BD9E-8F3E-A76F-E8C4E9B5F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9238" y="134938"/>
            <a:ext cx="1384300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74F71"/>
                </a:solidFill>
                <a:latin typeface="Dosis" pitchFamily="2" charset="0"/>
              </a:rPr>
              <a:t>Présentation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334EF685-3B4E-B96B-E942-AF52D1F48A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1463" y="134938"/>
            <a:ext cx="1579562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Activités  sur livret</a:t>
            </a:r>
          </a:p>
        </p:txBody>
      </p:sp>
      <p:pic>
        <p:nvPicPr>
          <p:cNvPr id="22533" name="Picture 4">
            <a:extLst>
              <a:ext uri="{FF2B5EF4-FFF2-40B4-BE49-F238E27FC236}">
                <a16:creationId xmlns:a16="http://schemas.microsoft.com/office/drawing/2014/main" id="{E3D6CA78-A884-F31A-5F6A-6BAA999EE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538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534" name="Picture 5">
            <a:extLst>
              <a:ext uri="{FF2B5EF4-FFF2-40B4-BE49-F238E27FC236}">
                <a16:creationId xmlns:a16="http://schemas.microsoft.com/office/drawing/2014/main" id="{BE4FC2DF-694C-025C-3D40-53E257C60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713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345FEEC3-FB1F-7EB2-C214-65768B33A2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163" y="134938"/>
            <a:ext cx="1384300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Exploitation</a:t>
            </a:r>
          </a:p>
        </p:txBody>
      </p:sp>
      <p:sp>
        <p:nvSpPr>
          <p:cNvPr id="22536" name="Rectangle 7">
            <a:extLst>
              <a:ext uri="{FF2B5EF4-FFF2-40B4-BE49-F238E27FC236}">
                <a16:creationId xmlns:a16="http://schemas.microsoft.com/office/drawing/2014/main" id="{2599AE35-F174-90D0-5848-0BE70DD14F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92275" y="755650"/>
            <a:ext cx="683736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Modifiez le style du titre</a:t>
            </a:r>
          </a:p>
        </p:txBody>
      </p:sp>
      <p:sp>
        <p:nvSpPr>
          <p:cNvPr id="22537" name="Rectangle 8">
            <a:extLst>
              <a:ext uri="{FF2B5EF4-FFF2-40B4-BE49-F238E27FC236}">
                <a16:creationId xmlns:a16="http://schemas.microsoft.com/office/drawing/2014/main" id="{6FA9D1B9-691B-6BC3-92DF-5ACB93FD76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54063" y="2127250"/>
            <a:ext cx="2316162" cy="413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modifier les styles du texte du masque</a:t>
            </a:r>
          </a:p>
          <a:p>
            <a:pPr lvl="1"/>
            <a:r>
              <a:rPr lang="en-GB" altLang="fr-FR"/>
              <a:t>Deuxième niveau</a:t>
            </a:r>
          </a:p>
          <a:p>
            <a:pPr lvl="2"/>
            <a:r>
              <a:rPr lang="en-GB" altLang="fr-FR"/>
              <a:t>Troisième niveau</a:t>
            </a:r>
          </a:p>
          <a:p>
            <a:pPr lvl="3"/>
            <a:r>
              <a:rPr lang="en-GB" altLang="fr-FR"/>
              <a:t>Quatrième niveau</a:t>
            </a:r>
          </a:p>
          <a:p>
            <a:pPr lvl="4"/>
            <a:r>
              <a:rPr lang="en-GB" altLang="fr-FR"/>
              <a:t>Cinquième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</p:sldLayoutIdLst>
  <p:txStyles>
    <p:titleStyle>
      <a:lvl1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2pPr>
      <a:lvl3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3pPr>
      <a:lvl4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4pPr>
      <a:lvl5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5pPr>
      <a:lvl6pPr marL="25146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6pPr>
      <a:lvl7pPr marL="29718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7pPr>
      <a:lvl8pPr marL="34290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8pPr>
      <a:lvl9pPr marL="38862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9pPr>
    </p:titleStyle>
    <p:bodyStyle>
      <a:lvl1pPr marL="342900" indent="-342900" algn="l" rtl="0" eaLnBrk="0" fontAlgn="base" hangingPunct="0">
        <a:lnSpc>
          <a:spcPct val="92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2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1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2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2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2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>
            <a:extLst>
              <a:ext uri="{FF2B5EF4-FFF2-40B4-BE49-F238E27FC236}">
                <a16:creationId xmlns:a16="http://schemas.microsoft.com/office/drawing/2014/main" id="{5E94A983-48E5-26C7-80B1-D2AA7AF07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144463"/>
            <a:ext cx="287338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451529E1-E5B7-496F-73CA-698EDEE89F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9238" y="134938"/>
            <a:ext cx="1384300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74F71"/>
                </a:solidFill>
                <a:latin typeface="Dosis" pitchFamily="2" charset="0"/>
              </a:rPr>
              <a:t>Présentation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B2F69C00-3988-33E9-CB27-93BC3C9C4F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1463" y="134938"/>
            <a:ext cx="1579562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Activités  sur livret</a:t>
            </a:r>
          </a:p>
        </p:txBody>
      </p:sp>
      <p:pic>
        <p:nvPicPr>
          <p:cNvPr id="23557" name="Picture 4">
            <a:extLst>
              <a:ext uri="{FF2B5EF4-FFF2-40B4-BE49-F238E27FC236}">
                <a16:creationId xmlns:a16="http://schemas.microsoft.com/office/drawing/2014/main" id="{E52582E6-5976-30F5-CD3E-BF3957A89B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538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3558" name="Picture 5">
            <a:extLst>
              <a:ext uri="{FF2B5EF4-FFF2-40B4-BE49-F238E27FC236}">
                <a16:creationId xmlns:a16="http://schemas.microsoft.com/office/drawing/2014/main" id="{3753EAC3-B5EE-419D-08C6-50A52D0EA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713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923E5E46-E32E-28DC-C1CA-8E1B0A6E54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163" y="134938"/>
            <a:ext cx="1384300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Exploitation</a:t>
            </a:r>
          </a:p>
        </p:txBody>
      </p:sp>
      <p:sp>
        <p:nvSpPr>
          <p:cNvPr id="23560" name="Rectangle 7">
            <a:extLst>
              <a:ext uri="{FF2B5EF4-FFF2-40B4-BE49-F238E27FC236}">
                <a16:creationId xmlns:a16="http://schemas.microsoft.com/office/drawing/2014/main" id="{5340D130-B584-9289-9458-D5A4A564C6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92275" y="755650"/>
            <a:ext cx="683736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Modifiez le style du titre</a:t>
            </a:r>
          </a:p>
        </p:txBody>
      </p:sp>
      <p:sp>
        <p:nvSpPr>
          <p:cNvPr id="23561" name="Rectangle 8">
            <a:extLst>
              <a:ext uri="{FF2B5EF4-FFF2-40B4-BE49-F238E27FC236}">
                <a16:creationId xmlns:a16="http://schemas.microsoft.com/office/drawing/2014/main" id="{2DBDFDB8-4FBC-3124-EE4A-38EFE1056E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871663" y="2160588"/>
            <a:ext cx="5397500" cy="359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Click to edit the outline text format</a:t>
            </a:r>
          </a:p>
          <a:p>
            <a:pPr lvl="1"/>
            <a:r>
              <a:rPr lang="en-GB" altLang="fr-FR"/>
              <a:t>Second Outline Level</a:t>
            </a:r>
          </a:p>
          <a:p>
            <a:pPr lvl="2"/>
            <a:r>
              <a:rPr lang="en-GB" altLang="fr-FR"/>
              <a:t>Third Outline Level</a:t>
            </a:r>
          </a:p>
          <a:p>
            <a:pPr lvl="3"/>
            <a:r>
              <a:rPr lang="en-GB" altLang="fr-FR"/>
              <a:t>Fourth Outline Level</a:t>
            </a:r>
          </a:p>
          <a:p>
            <a:pPr lvl="4"/>
            <a:r>
              <a:rPr lang="en-GB" altLang="fr-FR"/>
              <a:t>Fifth Outline Level</a:t>
            </a:r>
          </a:p>
          <a:p>
            <a:pPr lvl="4"/>
            <a:r>
              <a:rPr lang="en-GB" altLang="fr-FR"/>
              <a:t>Sixth Outline Level</a:t>
            </a:r>
          </a:p>
          <a:p>
            <a:pPr lvl="4"/>
            <a:r>
              <a:rPr lang="en-GB" altLang="fr-FR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7" r:id="rId1"/>
    <p:sldLayoutId id="2147483928" r:id="rId2"/>
    <p:sldLayoutId id="2147483929" r:id="rId3"/>
    <p:sldLayoutId id="2147483930" r:id="rId4"/>
    <p:sldLayoutId id="2147483931" r:id="rId5"/>
    <p:sldLayoutId id="2147483932" r:id="rId6"/>
    <p:sldLayoutId id="2147483933" r:id="rId7"/>
    <p:sldLayoutId id="2147483934" r:id="rId8"/>
    <p:sldLayoutId id="2147483935" r:id="rId9"/>
    <p:sldLayoutId id="2147483936" r:id="rId10"/>
    <p:sldLayoutId id="2147483937" r:id="rId11"/>
  </p:sldLayoutIdLst>
  <p:txStyles>
    <p:titleStyle>
      <a:lvl1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2pPr>
      <a:lvl3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3pPr>
      <a:lvl4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4pPr>
      <a:lvl5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5pPr>
      <a:lvl6pPr marL="25146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6pPr>
      <a:lvl7pPr marL="29718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7pPr>
      <a:lvl8pPr marL="34290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8pPr>
      <a:lvl9pPr marL="38862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9pPr>
    </p:titleStyle>
    <p:bodyStyle>
      <a:lvl1pPr marL="342900" indent="-342900" algn="l" rtl="0" eaLnBrk="0" fontAlgn="base" hangingPunct="0">
        <a:lnSpc>
          <a:spcPct val="92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2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1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2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2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2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>
            <a:extLst>
              <a:ext uri="{FF2B5EF4-FFF2-40B4-BE49-F238E27FC236}">
                <a16:creationId xmlns:a16="http://schemas.microsoft.com/office/drawing/2014/main" id="{B586E9E6-1A4E-F24C-E2E2-F4460F495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144463"/>
            <a:ext cx="287338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1768D1FB-0A49-B090-BACC-2B1B79B0BB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9238" y="134938"/>
            <a:ext cx="1384300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74F71"/>
                </a:solidFill>
                <a:latin typeface="Dosis" pitchFamily="2" charset="0"/>
              </a:rPr>
              <a:t>Présentation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CAA12C62-CCF9-854D-DA0E-BF3CC55A99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1463" y="134938"/>
            <a:ext cx="1579562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Activités  sur livret</a:t>
            </a:r>
          </a:p>
        </p:txBody>
      </p:sp>
      <p:pic>
        <p:nvPicPr>
          <p:cNvPr id="24581" name="Picture 4">
            <a:extLst>
              <a:ext uri="{FF2B5EF4-FFF2-40B4-BE49-F238E27FC236}">
                <a16:creationId xmlns:a16="http://schemas.microsoft.com/office/drawing/2014/main" id="{4C557F47-AC6B-BFB4-32D5-F2ECADEF6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538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4582" name="Picture 5">
            <a:extLst>
              <a:ext uri="{FF2B5EF4-FFF2-40B4-BE49-F238E27FC236}">
                <a16:creationId xmlns:a16="http://schemas.microsoft.com/office/drawing/2014/main" id="{CEABB1CC-0743-9726-EB0D-2ED6EBCBC0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713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59E6B211-8F89-7ED8-A0AC-DFA1B16652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163" y="134938"/>
            <a:ext cx="1384300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Exploitation</a:t>
            </a:r>
          </a:p>
        </p:txBody>
      </p:sp>
      <p:sp>
        <p:nvSpPr>
          <p:cNvPr id="24584" name="Rectangle 7">
            <a:extLst>
              <a:ext uri="{FF2B5EF4-FFF2-40B4-BE49-F238E27FC236}">
                <a16:creationId xmlns:a16="http://schemas.microsoft.com/office/drawing/2014/main" id="{2B96257B-8AA7-D622-13CD-3FE4486F71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92275" y="755650"/>
            <a:ext cx="683736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Modifiez le style du titre</a:t>
            </a:r>
          </a:p>
        </p:txBody>
      </p:sp>
      <p:sp>
        <p:nvSpPr>
          <p:cNvPr id="24585" name="Rectangle 8">
            <a:extLst>
              <a:ext uri="{FF2B5EF4-FFF2-40B4-BE49-F238E27FC236}">
                <a16:creationId xmlns:a16="http://schemas.microsoft.com/office/drawing/2014/main" id="{918B2303-A4BF-5588-097C-05D409F2C7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871663" y="2160588"/>
            <a:ext cx="5397500" cy="359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Click to edit the outline text format</a:t>
            </a:r>
          </a:p>
          <a:p>
            <a:pPr lvl="1"/>
            <a:r>
              <a:rPr lang="en-GB" altLang="fr-FR"/>
              <a:t>Second Outline Level</a:t>
            </a:r>
          </a:p>
          <a:p>
            <a:pPr lvl="2"/>
            <a:r>
              <a:rPr lang="en-GB" altLang="fr-FR"/>
              <a:t>Third Outline Level</a:t>
            </a:r>
          </a:p>
          <a:p>
            <a:pPr lvl="3"/>
            <a:r>
              <a:rPr lang="en-GB" altLang="fr-FR"/>
              <a:t>Fourth Outline Level</a:t>
            </a:r>
          </a:p>
          <a:p>
            <a:pPr lvl="4"/>
            <a:r>
              <a:rPr lang="en-GB" altLang="fr-FR"/>
              <a:t>Fifth Outline Level</a:t>
            </a:r>
          </a:p>
          <a:p>
            <a:pPr lvl="4"/>
            <a:r>
              <a:rPr lang="en-GB" altLang="fr-FR"/>
              <a:t>Sixth Outline Level</a:t>
            </a:r>
          </a:p>
          <a:p>
            <a:pPr lvl="4"/>
            <a:r>
              <a:rPr lang="en-GB" altLang="fr-FR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2" r:id="rId5"/>
    <p:sldLayoutId id="2147483943" r:id="rId6"/>
    <p:sldLayoutId id="2147483944" r:id="rId7"/>
    <p:sldLayoutId id="2147483945" r:id="rId8"/>
    <p:sldLayoutId id="2147483946" r:id="rId9"/>
    <p:sldLayoutId id="2147483947" r:id="rId10"/>
    <p:sldLayoutId id="2147483948" r:id="rId11"/>
  </p:sldLayoutIdLst>
  <p:txStyles>
    <p:titleStyle>
      <a:lvl1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2pPr>
      <a:lvl3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3pPr>
      <a:lvl4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4pPr>
      <a:lvl5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5pPr>
      <a:lvl6pPr marL="25146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6pPr>
      <a:lvl7pPr marL="29718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7pPr>
      <a:lvl8pPr marL="34290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8pPr>
      <a:lvl9pPr marL="38862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9pPr>
    </p:titleStyle>
    <p:bodyStyle>
      <a:lvl1pPr marL="342900" indent="-342900" algn="l" rtl="0" eaLnBrk="0" fontAlgn="base" hangingPunct="0">
        <a:lnSpc>
          <a:spcPct val="92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2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1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2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2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2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>
            <a:extLst>
              <a:ext uri="{FF2B5EF4-FFF2-40B4-BE49-F238E27FC236}">
                <a16:creationId xmlns:a16="http://schemas.microsoft.com/office/drawing/2014/main" id="{20B29A35-F231-51A5-006A-330608AF1A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144463"/>
            <a:ext cx="287338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7B7A547B-CF21-1E8F-38B3-E983C2564A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9238" y="134938"/>
            <a:ext cx="1384300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74F71"/>
                </a:solidFill>
                <a:latin typeface="Dosis" pitchFamily="2" charset="0"/>
              </a:rPr>
              <a:t>Présentation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D82E1C20-CF6F-B78D-9FEB-9A5AE2B83D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1463" y="134938"/>
            <a:ext cx="1579562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Activités  sur livret</a:t>
            </a:r>
          </a:p>
        </p:txBody>
      </p:sp>
      <p:pic>
        <p:nvPicPr>
          <p:cNvPr id="25605" name="Picture 4">
            <a:extLst>
              <a:ext uri="{FF2B5EF4-FFF2-40B4-BE49-F238E27FC236}">
                <a16:creationId xmlns:a16="http://schemas.microsoft.com/office/drawing/2014/main" id="{609A649C-89F1-EFCF-A672-AE68FFC18B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538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5606" name="Picture 5">
            <a:extLst>
              <a:ext uri="{FF2B5EF4-FFF2-40B4-BE49-F238E27FC236}">
                <a16:creationId xmlns:a16="http://schemas.microsoft.com/office/drawing/2014/main" id="{BFDDA4D3-FDCB-8C13-6C67-B1694DEE3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713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5B21F158-269B-9013-FE4B-91C33B0189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163" y="134938"/>
            <a:ext cx="1384300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Exploitation</a:t>
            </a:r>
          </a:p>
        </p:txBody>
      </p:sp>
      <p:sp>
        <p:nvSpPr>
          <p:cNvPr id="25608" name="Rectangle 7">
            <a:extLst>
              <a:ext uri="{FF2B5EF4-FFF2-40B4-BE49-F238E27FC236}">
                <a16:creationId xmlns:a16="http://schemas.microsoft.com/office/drawing/2014/main" id="{44EDC0A0-06E2-2699-CF62-10CA9D1676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92275" y="755650"/>
            <a:ext cx="683736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Modifiez le style du titre</a:t>
            </a:r>
          </a:p>
        </p:txBody>
      </p:sp>
      <p:sp>
        <p:nvSpPr>
          <p:cNvPr id="25609" name="Rectangle 8">
            <a:extLst>
              <a:ext uri="{FF2B5EF4-FFF2-40B4-BE49-F238E27FC236}">
                <a16:creationId xmlns:a16="http://schemas.microsoft.com/office/drawing/2014/main" id="{261574DD-2291-131B-5077-FAC9ACE9D6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38138" y="722313"/>
            <a:ext cx="8255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Click to edit the outline text format</a:t>
            </a:r>
          </a:p>
          <a:p>
            <a:pPr lvl="1"/>
            <a:r>
              <a:rPr lang="en-GB" altLang="fr-FR"/>
              <a:t>Second Outline Level</a:t>
            </a:r>
          </a:p>
          <a:p>
            <a:pPr lvl="2"/>
            <a:r>
              <a:rPr lang="en-GB" altLang="fr-FR"/>
              <a:t>Third Outline Level</a:t>
            </a:r>
          </a:p>
          <a:p>
            <a:pPr lvl="3"/>
            <a:r>
              <a:rPr lang="en-GB" altLang="fr-FR"/>
              <a:t>Fourth Outline Level</a:t>
            </a:r>
          </a:p>
          <a:p>
            <a:pPr lvl="4"/>
            <a:r>
              <a:rPr lang="en-GB" altLang="fr-FR"/>
              <a:t>Fifth Outline Level</a:t>
            </a:r>
          </a:p>
          <a:p>
            <a:pPr lvl="4"/>
            <a:r>
              <a:rPr lang="en-GB" altLang="fr-FR"/>
              <a:t>Sixth Outline Level</a:t>
            </a:r>
          </a:p>
          <a:p>
            <a:pPr lvl="4"/>
            <a:r>
              <a:rPr lang="en-GB" altLang="fr-FR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2pPr>
      <a:lvl3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3pPr>
      <a:lvl4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4pPr>
      <a:lvl5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5pPr>
      <a:lvl6pPr marL="25146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6pPr>
      <a:lvl7pPr marL="29718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7pPr>
      <a:lvl8pPr marL="34290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8pPr>
      <a:lvl9pPr marL="38862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9pPr>
    </p:titleStyle>
    <p:bodyStyle>
      <a:lvl1pPr marL="342900" indent="-342900" algn="l" rtl="0" eaLnBrk="0" fontAlgn="base" hangingPunct="0">
        <a:lnSpc>
          <a:spcPct val="92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2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1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2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2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2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">
            <a:extLst>
              <a:ext uri="{FF2B5EF4-FFF2-40B4-BE49-F238E27FC236}">
                <a16:creationId xmlns:a16="http://schemas.microsoft.com/office/drawing/2014/main" id="{40BEB740-C120-4223-BD2F-14556CDAE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144463"/>
            <a:ext cx="287338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1761F435-59F6-D65E-5743-E1E7F849DD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9238" y="134938"/>
            <a:ext cx="1384300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74F71"/>
                </a:solidFill>
                <a:latin typeface="Dosis" pitchFamily="2" charset="0"/>
              </a:rPr>
              <a:t>Présentation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4AB1D6B3-F145-DC2F-F746-B5D3DDC38E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1463" y="134938"/>
            <a:ext cx="1579562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Activités sur livret</a:t>
            </a:r>
          </a:p>
        </p:txBody>
      </p:sp>
      <p:pic>
        <p:nvPicPr>
          <p:cNvPr id="26629" name="Picture 4">
            <a:extLst>
              <a:ext uri="{FF2B5EF4-FFF2-40B4-BE49-F238E27FC236}">
                <a16:creationId xmlns:a16="http://schemas.microsoft.com/office/drawing/2014/main" id="{C3305A16-D095-F49F-7EB9-CBC49E7EC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538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6630" name="Picture 5">
            <a:extLst>
              <a:ext uri="{FF2B5EF4-FFF2-40B4-BE49-F238E27FC236}">
                <a16:creationId xmlns:a16="http://schemas.microsoft.com/office/drawing/2014/main" id="{3FA00FA9-35D2-99F8-354D-226299D5D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713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79689A19-9DAF-5709-7D74-DD1E2D30D0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163" y="68263"/>
            <a:ext cx="1384300" cy="4397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Exploitation</a:t>
            </a:r>
          </a:p>
        </p:txBody>
      </p:sp>
      <p:sp>
        <p:nvSpPr>
          <p:cNvPr id="26632" name="Rectangle 7">
            <a:extLst>
              <a:ext uri="{FF2B5EF4-FFF2-40B4-BE49-F238E27FC236}">
                <a16:creationId xmlns:a16="http://schemas.microsoft.com/office/drawing/2014/main" id="{0F30B554-476C-48FC-5853-6EE85F8EB8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92275" y="755650"/>
            <a:ext cx="683736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Modifiez le style du titre</a:t>
            </a:r>
          </a:p>
        </p:txBody>
      </p:sp>
      <p:sp>
        <p:nvSpPr>
          <p:cNvPr id="26633" name="Rectangle 8">
            <a:extLst>
              <a:ext uri="{FF2B5EF4-FFF2-40B4-BE49-F238E27FC236}">
                <a16:creationId xmlns:a16="http://schemas.microsoft.com/office/drawing/2014/main" id="{301D435B-4FF6-94B4-302E-4298442D8F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516313" y="1800225"/>
            <a:ext cx="2316162" cy="413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modifier les styles du texte du masque</a:t>
            </a:r>
          </a:p>
          <a:p>
            <a:pPr lvl="1"/>
            <a:r>
              <a:rPr lang="en-GB" altLang="fr-FR"/>
              <a:t>Deuxième niveau</a:t>
            </a:r>
          </a:p>
          <a:p>
            <a:pPr lvl="2"/>
            <a:r>
              <a:rPr lang="en-GB" altLang="fr-FR"/>
              <a:t>Troisième niveau</a:t>
            </a:r>
          </a:p>
          <a:p>
            <a:pPr lvl="3"/>
            <a:r>
              <a:rPr lang="en-GB" altLang="fr-FR"/>
              <a:t>Quatrième niveau</a:t>
            </a:r>
          </a:p>
          <a:p>
            <a:pPr lvl="4"/>
            <a:r>
              <a:rPr lang="en-GB" altLang="fr-FR"/>
              <a:t>Cinquième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0" r:id="rId1"/>
    <p:sldLayoutId id="2147483961" r:id="rId2"/>
    <p:sldLayoutId id="2147483962" r:id="rId3"/>
    <p:sldLayoutId id="2147483963" r:id="rId4"/>
    <p:sldLayoutId id="2147483964" r:id="rId5"/>
    <p:sldLayoutId id="2147483965" r:id="rId6"/>
    <p:sldLayoutId id="2147483966" r:id="rId7"/>
    <p:sldLayoutId id="2147483967" r:id="rId8"/>
    <p:sldLayoutId id="2147483968" r:id="rId9"/>
    <p:sldLayoutId id="2147483969" r:id="rId10"/>
    <p:sldLayoutId id="2147483970" r:id="rId11"/>
  </p:sldLayoutIdLst>
  <p:txStyles>
    <p:titleStyle>
      <a:lvl1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2pPr>
      <a:lvl3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3pPr>
      <a:lvl4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4pPr>
      <a:lvl5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5pPr>
      <a:lvl6pPr marL="25146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6pPr>
      <a:lvl7pPr marL="29718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7pPr>
      <a:lvl8pPr marL="34290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8pPr>
      <a:lvl9pPr marL="38862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9pPr>
    </p:titleStyle>
    <p:bodyStyle>
      <a:lvl1pPr marL="342900" indent="-342900" algn="l" rtl="0" eaLnBrk="0" fontAlgn="base" hangingPunct="0">
        <a:lnSpc>
          <a:spcPct val="92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2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1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2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2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2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>
            <a:extLst>
              <a:ext uri="{FF2B5EF4-FFF2-40B4-BE49-F238E27FC236}">
                <a16:creationId xmlns:a16="http://schemas.microsoft.com/office/drawing/2014/main" id="{DE7CB9E0-38EA-3935-CB36-50FA6887F4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144463"/>
            <a:ext cx="287338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C2A9E12A-3205-6768-DDA8-FEEB00F841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9238" y="134938"/>
            <a:ext cx="1384300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74F71"/>
                </a:solidFill>
                <a:latin typeface="Dosis" pitchFamily="2" charset="0"/>
              </a:rPr>
              <a:t>Présentation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449C6F66-75F6-F666-4828-EEF2B9CC62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1463" y="134938"/>
            <a:ext cx="1579562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Activités sur livret</a:t>
            </a:r>
          </a:p>
        </p:txBody>
      </p:sp>
      <p:pic>
        <p:nvPicPr>
          <p:cNvPr id="27653" name="Picture 4">
            <a:extLst>
              <a:ext uri="{FF2B5EF4-FFF2-40B4-BE49-F238E27FC236}">
                <a16:creationId xmlns:a16="http://schemas.microsoft.com/office/drawing/2014/main" id="{7FC3CBB3-1D1B-D109-9837-514FD5D6C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538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7654" name="Picture 5">
            <a:extLst>
              <a:ext uri="{FF2B5EF4-FFF2-40B4-BE49-F238E27FC236}">
                <a16:creationId xmlns:a16="http://schemas.microsoft.com/office/drawing/2014/main" id="{8845425A-5FF7-4503-36C9-0C5B8A172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713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F8AC00DC-F873-9E55-50E5-86D6AE4C12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163" y="68263"/>
            <a:ext cx="1384300" cy="4397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Exploitation</a:t>
            </a:r>
          </a:p>
        </p:txBody>
      </p:sp>
      <p:sp>
        <p:nvSpPr>
          <p:cNvPr id="27656" name="Rectangle 7">
            <a:extLst>
              <a:ext uri="{FF2B5EF4-FFF2-40B4-BE49-F238E27FC236}">
                <a16:creationId xmlns:a16="http://schemas.microsoft.com/office/drawing/2014/main" id="{C894AE07-F3A9-B5AF-489F-6DAE0E865B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92275" y="755650"/>
            <a:ext cx="683736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Modifiez le style du titre</a:t>
            </a:r>
          </a:p>
        </p:txBody>
      </p:sp>
      <p:sp>
        <p:nvSpPr>
          <p:cNvPr id="27657" name="Rectangle 8">
            <a:extLst>
              <a:ext uri="{FF2B5EF4-FFF2-40B4-BE49-F238E27FC236}">
                <a16:creationId xmlns:a16="http://schemas.microsoft.com/office/drawing/2014/main" id="{CC45E880-B38B-9BD7-DCFD-F76EB1719A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92163" y="2160588"/>
            <a:ext cx="7558087" cy="3957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Click to edit the outline text format</a:t>
            </a:r>
          </a:p>
          <a:p>
            <a:pPr lvl="1"/>
            <a:r>
              <a:rPr lang="en-GB" altLang="fr-FR"/>
              <a:t>Second Outline Level</a:t>
            </a:r>
          </a:p>
          <a:p>
            <a:pPr lvl="2"/>
            <a:r>
              <a:rPr lang="en-GB" altLang="fr-FR"/>
              <a:t>Third Outline Level</a:t>
            </a:r>
          </a:p>
          <a:p>
            <a:pPr lvl="3"/>
            <a:r>
              <a:rPr lang="en-GB" altLang="fr-FR"/>
              <a:t>Fourth Outline Level</a:t>
            </a:r>
          </a:p>
          <a:p>
            <a:pPr lvl="4"/>
            <a:r>
              <a:rPr lang="en-GB" altLang="fr-FR"/>
              <a:t>Fifth Outline Level</a:t>
            </a:r>
          </a:p>
          <a:p>
            <a:pPr lvl="4"/>
            <a:r>
              <a:rPr lang="en-GB" altLang="fr-FR"/>
              <a:t>Sixth Outline Level</a:t>
            </a:r>
          </a:p>
          <a:p>
            <a:pPr lvl="4"/>
            <a:r>
              <a:rPr lang="en-GB" altLang="fr-FR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1" r:id="rId1"/>
    <p:sldLayoutId id="2147483972" r:id="rId2"/>
    <p:sldLayoutId id="2147483973" r:id="rId3"/>
    <p:sldLayoutId id="2147483974" r:id="rId4"/>
    <p:sldLayoutId id="2147483975" r:id="rId5"/>
    <p:sldLayoutId id="2147483976" r:id="rId6"/>
    <p:sldLayoutId id="2147483977" r:id="rId7"/>
    <p:sldLayoutId id="2147483978" r:id="rId8"/>
    <p:sldLayoutId id="2147483979" r:id="rId9"/>
    <p:sldLayoutId id="2147483980" r:id="rId10"/>
    <p:sldLayoutId id="2147483981" r:id="rId11"/>
  </p:sldLayoutIdLst>
  <p:txStyles>
    <p:titleStyle>
      <a:lvl1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2pPr>
      <a:lvl3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3pPr>
      <a:lvl4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4pPr>
      <a:lvl5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5pPr>
      <a:lvl6pPr marL="25146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6pPr>
      <a:lvl7pPr marL="29718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7pPr>
      <a:lvl8pPr marL="34290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8pPr>
      <a:lvl9pPr marL="38862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9pPr>
    </p:titleStyle>
    <p:bodyStyle>
      <a:lvl1pPr marL="342900" indent="-342900" algn="l" rtl="0" eaLnBrk="0" fontAlgn="base" hangingPunct="0">
        <a:lnSpc>
          <a:spcPct val="92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2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1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2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2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2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">
            <a:extLst>
              <a:ext uri="{FF2B5EF4-FFF2-40B4-BE49-F238E27FC236}">
                <a16:creationId xmlns:a16="http://schemas.microsoft.com/office/drawing/2014/main" id="{55C2C0C5-5014-88BB-DEAD-E2D164EAC4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144463"/>
            <a:ext cx="287338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24964D7A-FCA7-3E27-DE0C-996D87E9BB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9238" y="134938"/>
            <a:ext cx="1384300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74F71"/>
                </a:solidFill>
                <a:latin typeface="Dosis" pitchFamily="2" charset="0"/>
              </a:rPr>
              <a:t>Présentation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1CDE13F1-BB89-44B3-2FBF-E2EE83644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1463" y="134938"/>
            <a:ext cx="1579562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Activités sur livret</a:t>
            </a:r>
          </a:p>
        </p:txBody>
      </p:sp>
      <p:pic>
        <p:nvPicPr>
          <p:cNvPr id="28677" name="Picture 4">
            <a:extLst>
              <a:ext uri="{FF2B5EF4-FFF2-40B4-BE49-F238E27FC236}">
                <a16:creationId xmlns:a16="http://schemas.microsoft.com/office/drawing/2014/main" id="{B37D061D-3585-7CD4-1928-D02EDEDDBA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538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8678" name="Picture 5">
            <a:extLst>
              <a:ext uri="{FF2B5EF4-FFF2-40B4-BE49-F238E27FC236}">
                <a16:creationId xmlns:a16="http://schemas.microsoft.com/office/drawing/2014/main" id="{C1E439E6-91B9-3B87-9442-2C4BD2276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713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43B558D7-0D7D-7B5A-A334-C506338316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163" y="68263"/>
            <a:ext cx="1384300" cy="4397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Exploitation</a:t>
            </a:r>
          </a:p>
        </p:txBody>
      </p:sp>
      <p:sp>
        <p:nvSpPr>
          <p:cNvPr id="28680" name="Rectangle 7">
            <a:extLst>
              <a:ext uri="{FF2B5EF4-FFF2-40B4-BE49-F238E27FC236}">
                <a16:creationId xmlns:a16="http://schemas.microsoft.com/office/drawing/2014/main" id="{7E1A8652-3781-2D94-45C8-9F24D75B5C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92275" y="755650"/>
            <a:ext cx="683736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Modifiez le style du titre</a:t>
            </a:r>
          </a:p>
        </p:txBody>
      </p:sp>
      <p:sp>
        <p:nvSpPr>
          <p:cNvPr id="28681" name="Rectangle 8">
            <a:extLst>
              <a:ext uri="{FF2B5EF4-FFF2-40B4-BE49-F238E27FC236}">
                <a16:creationId xmlns:a16="http://schemas.microsoft.com/office/drawing/2014/main" id="{51522E99-9668-2FD0-8752-A5E24F4ACC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447925" y="1584325"/>
            <a:ext cx="4244975" cy="4808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Click to edit the outline text format</a:t>
            </a:r>
          </a:p>
          <a:p>
            <a:pPr lvl="1"/>
            <a:r>
              <a:rPr lang="en-GB" altLang="fr-FR"/>
              <a:t>Second Outline Level</a:t>
            </a:r>
          </a:p>
          <a:p>
            <a:pPr lvl="2"/>
            <a:r>
              <a:rPr lang="en-GB" altLang="fr-FR"/>
              <a:t>Third Outline Level</a:t>
            </a:r>
          </a:p>
          <a:p>
            <a:pPr lvl="3"/>
            <a:r>
              <a:rPr lang="en-GB" altLang="fr-FR"/>
              <a:t>Fourth Outline Level</a:t>
            </a:r>
          </a:p>
          <a:p>
            <a:pPr lvl="4"/>
            <a:r>
              <a:rPr lang="en-GB" altLang="fr-FR"/>
              <a:t>Fifth Outline Level</a:t>
            </a:r>
          </a:p>
          <a:p>
            <a:pPr lvl="4"/>
            <a:r>
              <a:rPr lang="en-GB" altLang="fr-FR"/>
              <a:t>Sixth Outline Level</a:t>
            </a:r>
          </a:p>
          <a:p>
            <a:pPr lvl="4"/>
            <a:r>
              <a:rPr lang="en-GB" altLang="fr-FR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2pPr>
      <a:lvl3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3pPr>
      <a:lvl4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4pPr>
      <a:lvl5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5pPr>
      <a:lvl6pPr marL="25146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6pPr>
      <a:lvl7pPr marL="29718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7pPr>
      <a:lvl8pPr marL="34290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8pPr>
      <a:lvl9pPr marL="38862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9pPr>
    </p:titleStyle>
    <p:bodyStyle>
      <a:lvl1pPr marL="342900" indent="-342900" algn="l" rtl="0" eaLnBrk="0" fontAlgn="base" hangingPunct="0">
        <a:lnSpc>
          <a:spcPct val="92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2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1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2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2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2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>
            <a:extLst>
              <a:ext uri="{FF2B5EF4-FFF2-40B4-BE49-F238E27FC236}">
                <a16:creationId xmlns:a16="http://schemas.microsoft.com/office/drawing/2014/main" id="{F29A6437-D8EC-4A47-BD27-3BFEE008A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144463"/>
            <a:ext cx="287338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39899391-FDFD-276F-C8D8-531FC8EC33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9238" y="134938"/>
            <a:ext cx="1384300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74F71"/>
                </a:solidFill>
                <a:latin typeface="Dosis" pitchFamily="2" charset="0"/>
              </a:rPr>
              <a:t>Présentation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32FE663D-9D27-1A5C-3020-0AA9725935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1463" y="134938"/>
            <a:ext cx="1579562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Activités sur livret</a:t>
            </a:r>
          </a:p>
        </p:txBody>
      </p:sp>
      <p:pic>
        <p:nvPicPr>
          <p:cNvPr id="29701" name="Picture 4">
            <a:extLst>
              <a:ext uri="{FF2B5EF4-FFF2-40B4-BE49-F238E27FC236}">
                <a16:creationId xmlns:a16="http://schemas.microsoft.com/office/drawing/2014/main" id="{2FE08E09-4EA6-C5A3-C7C3-FA4A20DF55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538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9702" name="Picture 5">
            <a:extLst>
              <a:ext uri="{FF2B5EF4-FFF2-40B4-BE49-F238E27FC236}">
                <a16:creationId xmlns:a16="http://schemas.microsoft.com/office/drawing/2014/main" id="{D3BCFA6C-B87A-4FF6-5488-B3A091D9C4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713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DC937E89-4484-F65A-7C05-483BF41173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163" y="68263"/>
            <a:ext cx="1384300" cy="4397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Exploitation</a:t>
            </a:r>
          </a:p>
        </p:txBody>
      </p:sp>
      <p:sp>
        <p:nvSpPr>
          <p:cNvPr id="29704" name="Rectangle 7">
            <a:extLst>
              <a:ext uri="{FF2B5EF4-FFF2-40B4-BE49-F238E27FC236}">
                <a16:creationId xmlns:a16="http://schemas.microsoft.com/office/drawing/2014/main" id="{F42151F3-6C8D-DD38-59C3-D011DC524F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92275" y="755650"/>
            <a:ext cx="683736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Modifiez le style du titre</a:t>
            </a:r>
          </a:p>
        </p:txBody>
      </p:sp>
      <p:sp>
        <p:nvSpPr>
          <p:cNvPr id="29705" name="Rectangle 8">
            <a:extLst>
              <a:ext uri="{FF2B5EF4-FFF2-40B4-BE49-F238E27FC236}">
                <a16:creationId xmlns:a16="http://schemas.microsoft.com/office/drawing/2014/main" id="{175142EB-2209-1D92-24E2-305282A9E1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38138" y="722313"/>
            <a:ext cx="8255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Click to edit the outline text format</a:t>
            </a:r>
          </a:p>
          <a:p>
            <a:pPr lvl="1"/>
            <a:r>
              <a:rPr lang="en-GB" altLang="fr-FR"/>
              <a:t>Second Outline Level</a:t>
            </a:r>
          </a:p>
          <a:p>
            <a:pPr lvl="2"/>
            <a:r>
              <a:rPr lang="en-GB" altLang="fr-FR"/>
              <a:t>Third Outline Level</a:t>
            </a:r>
          </a:p>
          <a:p>
            <a:pPr lvl="3"/>
            <a:r>
              <a:rPr lang="en-GB" altLang="fr-FR"/>
              <a:t>Fourth Outline Level</a:t>
            </a:r>
          </a:p>
          <a:p>
            <a:pPr lvl="4"/>
            <a:r>
              <a:rPr lang="en-GB" altLang="fr-FR"/>
              <a:t>Fifth Outline Level</a:t>
            </a:r>
          </a:p>
          <a:p>
            <a:pPr lvl="4"/>
            <a:r>
              <a:rPr lang="en-GB" altLang="fr-FR"/>
              <a:t>Sixth Outline Level</a:t>
            </a:r>
          </a:p>
          <a:p>
            <a:pPr lvl="4"/>
            <a:r>
              <a:rPr lang="en-GB" altLang="fr-FR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3" r:id="rId1"/>
    <p:sldLayoutId id="2147483994" r:id="rId2"/>
    <p:sldLayoutId id="2147483995" r:id="rId3"/>
    <p:sldLayoutId id="2147483996" r:id="rId4"/>
    <p:sldLayoutId id="2147483997" r:id="rId5"/>
    <p:sldLayoutId id="2147483998" r:id="rId6"/>
    <p:sldLayoutId id="2147483999" r:id="rId7"/>
    <p:sldLayoutId id="2147484000" r:id="rId8"/>
    <p:sldLayoutId id="2147484001" r:id="rId9"/>
    <p:sldLayoutId id="2147484002" r:id="rId10"/>
    <p:sldLayoutId id="2147484003" r:id="rId11"/>
  </p:sldLayoutIdLst>
  <p:txStyles>
    <p:titleStyle>
      <a:lvl1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2pPr>
      <a:lvl3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3pPr>
      <a:lvl4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4pPr>
      <a:lvl5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5pPr>
      <a:lvl6pPr marL="25146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6pPr>
      <a:lvl7pPr marL="29718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7pPr>
      <a:lvl8pPr marL="34290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8pPr>
      <a:lvl9pPr marL="38862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9pPr>
    </p:titleStyle>
    <p:bodyStyle>
      <a:lvl1pPr marL="342900" indent="-342900" algn="l" rtl="0" eaLnBrk="0" fontAlgn="base" hangingPunct="0">
        <a:lnSpc>
          <a:spcPct val="92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2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1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2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2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2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22FD5F1D-DE4F-20EF-0FEE-172EE10DF7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976313"/>
            <a:ext cx="7885113" cy="703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Modifiez le style du titre</a:t>
            </a:r>
          </a:p>
        </p:txBody>
      </p:sp>
      <p:sp>
        <p:nvSpPr>
          <p:cNvPr id="3075" name="AutoShape 2">
            <a:extLst>
              <a:ext uri="{FF2B5EF4-FFF2-40B4-BE49-F238E27FC236}">
                <a16:creationId xmlns:a16="http://schemas.microsoft.com/office/drawing/2014/main" id="{0A61255A-790D-0E38-1A0E-C0628A0736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775" y="2195513"/>
            <a:ext cx="3779838" cy="1079500"/>
          </a:xfrm>
          <a:prstGeom prst="roundRect">
            <a:avLst>
              <a:gd name="adj" fmla="val 16667"/>
            </a:avLst>
          </a:prstGeom>
          <a:solidFill>
            <a:srgbClr val="A1D6EC"/>
          </a:solidFill>
          <a:ln w="12600">
            <a:solidFill>
              <a:srgbClr val="5B9BD5"/>
            </a:solidFill>
            <a:miter lim="800000"/>
            <a:headEnd/>
            <a:tailEnd/>
          </a:ln>
          <a:effectLst>
            <a:outerShdw dist="25456" dir="2700000" algn="ctr" rotWithShape="0">
              <a:srgbClr val="00B0F0">
                <a:alpha val="40033"/>
              </a:srgbClr>
            </a:outerShdw>
          </a:effec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sp>
        <p:nvSpPr>
          <p:cNvPr id="2" name="AutoShape 3">
            <a:extLst>
              <a:ext uri="{FF2B5EF4-FFF2-40B4-BE49-F238E27FC236}">
                <a16:creationId xmlns:a16="http://schemas.microsoft.com/office/drawing/2014/main" id="{C8CDF998-2723-0B9E-0496-DC8A9F6678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675" y="1944688"/>
            <a:ext cx="1258888" cy="360362"/>
          </a:xfrm>
          <a:prstGeom prst="flowChartTerminator">
            <a:avLst/>
          </a:prstGeom>
          <a:solidFill>
            <a:srgbClr val="A1D6EC"/>
          </a:solidFill>
          <a:ln w="12600" cap="flat">
            <a:solidFill>
              <a:srgbClr val="5B9BD5"/>
            </a:solidFill>
            <a:miter lim="800000"/>
            <a:headEnd/>
            <a:tailEnd/>
          </a:ln>
          <a:effectLst/>
        </p:spPr>
        <p:txBody>
          <a:bodyPr lIns="90000" tIns="45000" rIns="90000" bIns="45000" anchor="ctr"/>
          <a:lstStyle>
            <a:lvl1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3076" name="AutoShape 4">
            <a:extLst>
              <a:ext uri="{FF2B5EF4-FFF2-40B4-BE49-F238E27FC236}">
                <a16:creationId xmlns:a16="http://schemas.microsoft.com/office/drawing/2014/main" id="{3061F473-D7F8-CB99-32C0-0B89B83477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163" y="2395538"/>
            <a:ext cx="3419475" cy="792162"/>
          </a:xfrm>
          <a:prstGeom prst="roundRect">
            <a:avLst>
              <a:gd name="adj" fmla="val 16667"/>
            </a:avLst>
          </a:prstGeom>
          <a:solidFill>
            <a:srgbClr val="E6F3FA"/>
          </a:solidFill>
          <a:ln>
            <a:noFill/>
          </a:ln>
          <a:effectLst/>
        </p:spPr>
        <p:txBody>
          <a:bodyPr lIns="90000" tIns="45000" rIns="90000" bIns="45000" anchor="ctr"/>
          <a:lstStyle>
            <a:lvl1pPr marL="269875" indent="-269875"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313"/>
              </a:spcBef>
              <a:spcAft>
                <a:spcPts val="13"/>
              </a:spcAft>
              <a:buClr>
                <a:srgbClr val="474F71"/>
              </a:buClr>
              <a:buSzPct val="100000"/>
              <a:buFont typeface="Wingdings" panose="05000000000000000000" pitchFamily="2" charset="2"/>
              <a:buChar char=""/>
              <a:defRPr/>
            </a:pPr>
            <a:r>
              <a:rPr lang="fr-FR" altLang="fr-FR" sz="1200">
                <a:solidFill>
                  <a:srgbClr val="474F71"/>
                </a:solidFill>
                <a:latin typeface="Dosis SemiBold" pitchFamily="2" charset="0"/>
              </a:rPr>
              <a:t>Présentation du vocabulaire </a:t>
            </a:r>
          </a:p>
          <a:p>
            <a:pPr eaLnBrk="1" hangingPunct="1">
              <a:spcBef>
                <a:spcPts val="313"/>
              </a:spcBef>
              <a:spcAft>
                <a:spcPts val="13"/>
              </a:spcAft>
              <a:buClr>
                <a:srgbClr val="474F71"/>
              </a:buClr>
              <a:buSzPct val="100000"/>
              <a:buFont typeface="Wingdings" panose="05000000000000000000" pitchFamily="2" charset="2"/>
              <a:buChar char=""/>
              <a:defRPr/>
            </a:pPr>
            <a:r>
              <a:rPr lang="fr-FR" altLang="fr-FR" sz="1200">
                <a:solidFill>
                  <a:srgbClr val="474F71"/>
                </a:solidFill>
                <a:latin typeface="Dosis SemiBold" pitchFamily="2" charset="0"/>
              </a:rPr>
              <a:t>Exploitation du vocabulaire</a:t>
            </a:r>
          </a:p>
          <a:p>
            <a:pPr eaLnBrk="1" hangingPunct="1">
              <a:spcBef>
                <a:spcPts val="313"/>
              </a:spcBef>
              <a:spcAft>
                <a:spcPts val="13"/>
              </a:spcAft>
              <a:buClr>
                <a:srgbClr val="474F71"/>
              </a:buClr>
              <a:buSzPct val="100000"/>
              <a:buFont typeface="Wingdings" panose="05000000000000000000" pitchFamily="2" charset="2"/>
              <a:buChar char=""/>
              <a:defRPr/>
            </a:pPr>
            <a:r>
              <a:rPr lang="fr-FR" altLang="fr-FR" sz="1200">
                <a:solidFill>
                  <a:srgbClr val="474F71"/>
                </a:solidFill>
                <a:latin typeface="Dosis SemiBold" pitchFamily="2" charset="0"/>
              </a:rPr>
              <a:t>Activités de vocabulaire sur livret</a:t>
            </a:r>
          </a:p>
        </p:txBody>
      </p:sp>
      <p:sp>
        <p:nvSpPr>
          <p:cNvPr id="3078" name="AutoShape 5">
            <a:extLst>
              <a:ext uri="{FF2B5EF4-FFF2-40B4-BE49-F238E27FC236}">
                <a16:creationId xmlns:a16="http://schemas.microsoft.com/office/drawing/2014/main" id="{784D8000-B605-6F11-3C0B-BA967D8A7E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6463" y="2195513"/>
            <a:ext cx="3779837" cy="1079500"/>
          </a:xfrm>
          <a:prstGeom prst="roundRect">
            <a:avLst>
              <a:gd name="adj" fmla="val 16667"/>
            </a:avLst>
          </a:prstGeom>
          <a:solidFill>
            <a:srgbClr val="AFABAB"/>
          </a:solidFill>
          <a:ln w="12600">
            <a:solidFill>
              <a:srgbClr val="757575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sp>
        <p:nvSpPr>
          <p:cNvPr id="3" name="AutoShape 6">
            <a:extLst>
              <a:ext uri="{FF2B5EF4-FFF2-40B4-BE49-F238E27FC236}">
                <a16:creationId xmlns:a16="http://schemas.microsoft.com/office/drawing/2014/main" id="{1D99E348-3284-AB9C-4D8A-86A8F50225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363" y="1944688"/>
            <a:ext cx="1258887" cy="360362"/>
          </a:xfrm>
          <a:prstGeom prst="flowChartTerminator">
            <a:avLst/>
          </a:prstGeom>
          <a:solidFill>
            <a:srgbClr val="AFABAB"/>
          </a:solidFill>
          <a:ln w="12600" cap="flat">
            <a:solidFill>
              <a:srgbClr val="757575"/>
            </a:solidFill>
            <a:miter lim="800000"/>
            <a:headEnd/>
            <a:tailEnd/>
          </a:ln>
          <a:effectLst/>
        </p:spPr>
        <p:txBody>
          <a:bodyPr lIns="90000" tIns="45000" rIns="90000" bIns="45000" anchor="ctr"/>
          <a:lstStyle>
            <a:lvl1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3079" name="AutoShape 7">
            <a:extLst>
              <a:ext uri="{FF2B5EF4-FFF2-40B4-BE49-F238E27FC236}">
                <a16:creationId xmlns:a16="http://schemas.microsoft.com/office/drawing/2014/main" id="{327BD39C-B542-AC57-89A8-885F4BD73F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5850" y="2395538"/>
            <a:ext cx="3419475" cy="792162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</p:spPr>
        <p:txBody>
          <a:bodyPr lIns="90000" tIns="45000" rIns="90000" bIns="45000" anchor="ctr"/>
          <a:lstStyle>
            <a:lvl1pPr marL="266700" indent="-266700"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 marL="685800" indent="-228600"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Wingdings" panose="05000000000000000000" pitchFamily="2" charset="2"/>
              <a:buChar char=""/>
              <a:defRPr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Cliquez pour modifier les styles du texte du masque</a:t>
            </a:r>
          </a:p>
          <a:p>
            <a:pPr lvl="1"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altLang="fr-FR" sz="1100">
                <a:solidFill>
                  <a:srgbClr val="757575"/>
                </a:solidFill>
                <a:latin typeface="Dosis SemiBold" pitchFamily="2" charset="0"/>
              </a:rPr>
              <a:t>Deuxième niveau</a:t>
            </a:r>
          </a:p>
        </p:txBody>
      </p:sp>
      <p:sp>
        <p:nvSpPr>
          <p:cNvPr id="3081" name="AutoShape 8">
            <a:extLst>
              <a:ext uri="{FF2B5EF4-FFF2-40B4-BE49-F238E27FC236}">
                <a16:creationId xmlns:a16="http://schemas.microsoft.com/office/drawing/2014/main" id="{297C4469-6193-A730-1910-5E8EC17605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650" y="3708400"/>
            <a:ext cx="3779838" cy="1079500"/>
          </a:xfrm>
          <a:prstGeom prst="roundRect">
            <a:avLst>
              <a:gd name="adj" fmla="val 16667"/>
            </a:avLst>
          </a:prstGeom>
          <a:solidFill>
            <a:srgbClr val="AFABAB"/>
          </a:solidFill>
          <a:ln w="12600">
            <a:solidFill>
              <a:srgbClr val="757575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sp>
        <p:nvSpPr>
          <p:cNvPr id="4" name="AutoShape 9">
            <a:extLst>
              <a:ext uri="{FF2B5EF4-FFF2-40B4-BE49-F238E27FC236}">
                <a16:creationId xmlns:a16="http://schemas.microsoft.com/office/drawing/2014/main" id="{3B86A4B9-EA77-A8CA-3A7D-CC1417DB41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675" y="3429000"/>
            <a:ext cx="1258888" cy="360363"/>
          </a:xfrm>
          <a:prstGeom prst="flowChartTerminator">
            <a:avLst/>
          </a:prstGeom>
          <a:solidFill>
            <a:srgbClr val="AFABAB"/>
          </a:solidFill>
          <a:ln w="12600" cap="flat">
            <a:solidFill>
              <a:srgbClr val="757575"/>
            </a:solidFill>
            <a:miter lim="800000"/>
            <a:headEnd/>
            <a:tailEnd/>
          </a:ln>
          <a:effectLst/>
        </p:spPr>
        <p:txBody>
          <a:bodyPr lIns="90000" tIns="45000" rIns="90000" bIns="45000" anchor="ctr"/>
          <a:lstStyle>
            <a:lvl1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3082" name="AutoShape 10">
            <a:extLst>
              <a:ext uri="{FF2B5EF4-FFF2-40B4-BE49-F238E27FC236}">
                <a16:creationId xmlns:a16="http://schemas.microsoft.com/office/drawing/2014/main" id="{2A839589-9264-34F6-F3EE-8EF4E17F19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038" y="3937000"/>
            <a:ext cx="3419475" cy="792163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</p:spPr>
        <p:txBody>
          <a:bodyPr lIns="90000" tIns="45000" rIns="90000" bIns="45000" anchor="ctr"/>
          <a:lstStyle>
            <a:lvl1pPr marL="266700" indent="-266700"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 marL="685800" indent="-228600"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Wingdings" panose="05000000000000000000" pitchFamily="2" charset="2"/>
              <a:buChar char=""/>
              <a:defRPr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Cliquez pour modifier les styles du texte du masque</a:t>
            </a:r>
          </a:p>
          <a:p>
            <a:pPr lvl="1"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altLang="fr-FR" sz="1100">
                <a:solidFill>
                  <a:srgbClr val="757575"/>
                </a:solidFill>
                <a:latin typeface="Dosis SemiBold" pitchFamily="2" charset="0"/>
              </a:rPr>
              <a:t>Deuxième niveau</a:t>
            </a:r>
          </a:p>
        </p:txBody>
      </p:sp>
      <p:sp>
        <p:nvSpPr>
          <p:cNvPr id="3084" name="AutoShape 11">
            <a:extLst>
              <a:ext uri="{FF2B5EF4-FFF2-40B4-BE49-F238E27FC236}">
                <a16:creationId xmlns:a16="http://schemas.microsoft.com/office/drawing/2014/main" id="{1D16D1E0-2421-0873-EEB3-DEB3C317BB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650" y="5275263"/>
            <a:ext cx="3779838" cy="1079500"/>
          </a:xfrm>
          <a:prstGeom prst="roundRect">
            <a:avLst>
              <a:gd name="adj" fmla="val 16667"/>
            </a:avLst>
          </a:prstGeom>
          <a:solidFill>
            <a:srgbClr val="AFABAB"/>
          </a:solidFill>
          <a:ln w="12600">
            <a:solidFill>
              <a:srgbClr val="757575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sp>
        <p:nvSpPr>
          <p:cNvPr id="5" name="AutoShape 12">
            <a:extLst>
              <a:ext uri="{FF2B5EF4-FFF2-40B4-BE49-F238E27FC236}">
                <a16:creationId xmlns:a16="http://schemas.microsoft.com/office/drawing/2014/main" id="{62B22698-47C0-499E-B244-5C39958E77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675" y="4970463"/>
            <a:ext cx="1258888" cy="360362"/>
          </a:xfrm>
          <a:prstGeom prst="flowChartTerminator">
            <a:avLst/>
          </a:prstGeom>
          <a:solidFill>
            <a:srgbClr val="AFABAB"/>
          </a:solidFill>
          <a:ln w="12600" cap="flat">
            <a:solidFill>
              <a:srgbClr val="757575"/>
            </a:solidFill>
            <a:miter lim="800000"/>
            <a:headEnd/>
            <a:tailEnd/>
          </a:ln>
          <a:effectLst/>
        </p:spPr>
        <p:txBody>
          <a:bodyPr lIns="90000" tIns="45000" rIns="90000" bIns="45000" anchor="ctr"/>
          <a:lstStyle>
            <a:lvl1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3085" name="AutoShape 13">
            <a:extLst>
              <a:ext uri="{FF2B5EF4-FFF2-40B4-BE49-F238E27FC236}">
                <a16:creationId xmlns:a16="http://schemas.microsoft.com/office/drawing/2014/main" id="{E2407A14-5D45-7B26-A35A-9E4D7EECD8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038" y="5478463"/>
            <a:ext cx="3419475" cy="792162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</p:spPr>
        <p:txBody>
          <a:bodyPr lIns="90000" tIns="45000" rIns="90000" bIns="45000" anchor="ctr"/>
          <a:lstStyle>
            <a:lvl1pPr marL="266700" indent="-266700"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 marL="685800" indent="-228600"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Wingdings" panose="05000000000000000000" pitchFamily="2" charset="2"/>
              <a:buChar char=""/>
              <a:defRPr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Cliquez pour modifier les styles du texte du masque</a:t>
            </a:r>
          </a:p>
          <a:p>
            <a:pPr lvl="1"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altLang="fr-FR" sz="1100">
                <a:solidFill>
                  <a:srgbClr val="757575"/>
                </a:solidFill>
                <a:latin typeface="Dosis SemiBold" pitchFamily="2" charset="0"/>
              </a:rPr>
              <a:t>Deuxième niveau</a:t>
            </a:r>
          </a:p>
        </p:txBody>
      </p:sp>
      <p:sp>
        <p:nvSpPr>
          <p:cNvPr id="3087" name="AutoShape 14">
            <a:extLst>
              <a:ext uri="{FF2B5EF4-FFF2-40B4-BE49-F238E27FC236}">
                <a16:creationId xmlns:a16="http://schemas.microsoft.com/office/drawing/2014/main" id="{69A655DE-C866-3181-CF3A-073768C35D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5513" y="3733800"/>
            <a:ext cx="3779837" cy="1079500"/>
          </a:xfrm>
          <a:prstGeom prst="roundRect">
            <a:avLst>
              <a:gd name="adj" fmla="val 16667"/>
            </a:avLst>
          </a:prstGeom>
          <a:solidFill>
            <a:srgbClr val="AFABAB"/>
          </a:solidFill>
          <a:ln w="12600">
            <a:solidFill>
              <a:srgbClr val="757575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sp>
        <p:nvSpPr>
          <p:cNvPr id="6" name="AutoShape 15">
            <a:extLst>
              <a:ext uri="{FF2B5EF4-FFF2-40B4-BE49-F238E27FC236}">
                <a16:creationId xmlns:a16="http://schemas.microsoft.com/office/drawing/2014/main" id="{8A64F7EE-5BEC-A349-8718-428A31841D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363" y="3429000"/>
            <a:ext cx="1258887" cy="360363"/>
          </a:xfrm>
          <a:prstGeom prst="flowChartTerminator">
            <a:avLst/>
          </a:prstGeom>
          <a:solidFill>
            <a:srgbClr val="AFABAB"/>
          </a:solidFill>
          <a:ln w="12600" cap="flat">
            <a:solidFill>
              <a:srgbClr val="757575"/>
            </a:solidFill>
            <a:miter lim="800000"/>
            <a:headEnd/>
            <a:tailEnd/>
          </a:ln>
          <a:effectLst/>
        </p:spPr>
        <p:txBody>
          <a:bodyPr lIns="90000" tIns="45000" rIns="90000" bIns="45000" anchor="ctr"/>
          <a:lstStyle>
            <a:lvl1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3088" name="AutoShape 16">
            <a:extLst>
              <a:ext uri="{FF2B5EF4-FFF2-40B4-BE49-F238E27FC236}">
                <a16:creationId xmlns:a16="http://schemas.microsoft.com/office/drawing/2014/main" id="{029C1415-381B-C66E-0298-7283370649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4900" y="3937000"/>
            <a:ext cx="3419475" cy="792163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</p:spPr>
        <p:txBody>
          <a:bodyPr lIns="90000" tIns="45000" rIns="90000" bIns="45000" anchor="ctr"/>
          <a:lstStyle>
            <a:lvl1pPr marL="269875" indent="-269875"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 marL="685800" indent="-228600"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Wingdings" panose="05000000000000000000" pitchFamily="2" charset="2"/>
              <a:buChar char=""/>
              <a:defRPr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Cliquez pour modifier les styles du texte du masque</a:t>
            </a:r>
          </a:p>
          <a:p>
            <a:pPr lvl="1"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altLang="fr-FR" sz="1100">
                <a:solidFill>
                  <a:srgbClr val="757575"/>
                </a:solidFill>
                <a:latin typeface="Dosis SemiBold" pitchFamily="2" charset="0"/>
              </a:rPr>
              <a:t>Deuxième niveau</a:t>
            </a:r>
          </a:p>
        </p:txBody>
      </p:sp>
      <p:sp>
        <p:nvSpPr>
          <p:cNvPr id="3090" name="AutoShape 17">
            <a:extLst>
              <a:ext uri="{FF2B5EF4-FFF2-40B4-BE49-F238E27FC236}">
                <a16:creationId xmlns:a16="http://schemas.microsoft.com/office/drawing/2014/main" id="{B023A851-2312-5A63-2670-9AC0F9316C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5513" y="5275263"/>
            <a:ext cx="3779837" cy="1079500"/>
          </a:xfrm>
          <a:prstGeom prst="roundRect">
            <a:avLst>
              <a:gd name="adj" fmla="val 16667"/>
            </a:avLst>
          </a:prstGeom>
          <a:solidFill>
            <a:srgbClr val="AFABAB"/>
          </a:solidFill>
          <a:ln w="12600">
            <a:solidFill>
              <a:srgbClr val="757575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sp>
        <p:nvSpPr>
          <p:cNvPr id="7" name="AutoShape 18">
            <a:extLst>
              <a:ext uri="{FF2B5EF4-FFF2-40B4-BE49-F238E27FC236}">
                <a16:creationId xmlns:a16="http://schemas.microsoft.com/office/drawing/2014/main" id="{51D6AC1E-4034-6DF3-7A88-723DE0494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363" y="4970463"/>
            <a:ext cx="1258887" cy="360362"/>
          </a:xfrm>
          <a:prstGeom prst="flowChartTerminator">
            <a:avLst/>
          </a:prstGeom>
          <a:solidFill>
            <a:srgbClr val="AFABAB"/>
          </a:solidFill>
          <a:ln w="12600" cap="flat">
            <a:solidFill>
              <a:srgbClr val="757575"/>
            </a:solidFill>
            <a:miter lim="800000"/>
            <a:headEnd/>
            <a:tailEnd/>
          </a:ln>
          <a:effectLst/>
        </p:spPr>
        <p:txBody>
          <a:bodyPr lIns="90000" tIns="45000" rIns="90000" bIns="45000" anchor="ctr"/>
          <a:lstStyle>
            <a:lvl1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3091" name="AutoShape 19">
            <a:extLst>
              <a:ext uri="{FF2B5EF4-FFF2-40B4-BE49-F238E27FC236}">
                <a16:creationId xmlns:a16="http://schemas.microsoft.com/office/drawing/2014/main" id="{07A6F7CD-F0B2-F6BC-FED8-CD1A6AC506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4900" y="5478463"/>
            <a:ext cx="3419475" cy="792162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</p:spPr>
        <p:txBody>
          <a:bodyPr lIns="90000" tIns="45000" rIns="90000" bIns="45000" anchor="ctr"/>
          <a:lstStyle>
            <a:lvl1pPr marL="266700" indent="-266700"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 marL="685800" indent="-228600"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Wingdings" panose="05000000000000000000" pitchFamily="2" charset="2"/>
              <a:buChar char=""/>
              <a:defRPr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Cliquez pour modifier les styles du texte du masque</a:t>
            </a:r>
          </a:p>
          <a:p>
            <a:pPr lvl="1"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altLang="fr-FR" sz="1100">
                <a:solidFill>
                  <a:srgbClr val="757575"/>
                </a:solidFill>
                <a:latin typeface="Dosis SemiBold" pitchFamily="2" charset="0"/>
              </a:rPr>
              <a:t>Deuxième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2pPr>
      <a:lvl3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3pPr>
      <a:lvl4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4pPr>
      <a:lvl5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5pPr>
      <a:lvl6pPr marL="25146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6pPr>
      <a:lvl7pPr marL="29718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7pPr>
      <a:lvl8pPr marL="34290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8pPr>
      <a:lvl9pPr marL="38862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9pPr>
    </p:titleStyle>
    <p:bodyStyle>
      <a:lvl1pPr marL="342900" indent="-342900" algn="l" rtl="0" eaLnBrk="0" fontAlgn="base" hangingPunct="0">
        <a:lnSpc>
          <a:spcPct val="92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2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2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2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2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>
            <a:extLst>
              <a:ext uri="{FF2B5EF4-FFF2-40B4-BE49-F238E27FC236}">
                <a16:creationId xmlns:a16="http://schemas.microsoft.com/office/drawing/2014/main" id="{0CD68786-11A3-1558-A0B2-6901D9EA34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9" b="5093"/>
          <a:stretch>
            <a:fillRect/>
          </a:stretch>
        </p:blipFill>
        <p:spPr bwMode="auto">
          <a:xfrm>
            <a:off x="0" y="0"/>
            <a:ext cx="9175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1479" b="5093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23" name="Rectangle 2">
            <a:extLst>
              <a:ext uri="{FF2B5EF4-FFF2-40B4-BE49-F238E27FC236}">
                <a16:creationId xmlns:a16="http://schemas.microsoft.com/office/drawing/2014/main" id="{F3790E5C-421F-8113-9DB9-631FB621FB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80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Click to edit the title text format</a:t>
            </a:r>
          </a:p>
        </p:txBody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F6BD2547-BD4E-8530-537A-B1128220BA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013" cy="397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448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Click to edit the outline text format</a:t>
            </a:r>
          </a:p>
          <a:p>
            <a:pPr lvl="1"/>
            <a:r>
              <a:rPr lang="en-GB" altLang="fr-FR"/>
              <a:t>Second Outline Level</a:t>
            </a:r>
          </a:p>
          <a:p>
            <a:pPr lvl="2"/>
            <a:r>
              <a:rPr lang="en-GB" altLang="fr-FR"/>
              <a:t>Third Outline Level</a:t>
            </a:r>
          </a:p>
          <a:p>
            <a:pPr lvl="3"/>
            <a:r>
              <a:rPr lang="en-GB" altLang="fr-FR"/>
              <a:t>Fourth Outline Level</a:t>
            </a:r>
          </a:p>
          <a:p>
            <a:pPr lvl="4"/>
            <a:r>
              <a:rPr lang="en-GB" altLang="fr-FR"/>
              <a:t>Fifth Outline Level</a:t>
            </a:r>
          </a:p>
          <a:p>
            <a:pPr lvl="4"/>
            <a:r>
              <a:rPr lang="en-GB" altLang="fr-FR"/>
              <a:t>Sixth Outline Level</a:t>
            </a:r>
          </a:p>
          <a:p>
            <a:pPr lvl="4"/>
            <a:r>
              <a:rPr lang="en-GB" altLang="fr-FR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4" r:id="rId1"/>
    <p:sldLayoutId id="2147484005" r:id="rId2"/>
    <p:sldLayoutId id="2147484006" r:id="rId3"/>
    <p:sldLayoutId id="2147484007" r:id="rId4"/>
    <p:sldLayoutId id="2147484008" r:id="rId5"/>
    <p:sldLayoutId id="2147484009" r:id="rId6"/>
    <p:sldLayoutId id="2147484010" r:id="rId7"/>
    <p:sldLayoutId id="2147484011" r:id="rId8"/>
    <p:sldLayoutId id="2147484012" r:id="rId9"/>
    <p:sldLayoutId id="2147484013" r:id="rId10"/>
    <p:sldLayoutId id="2147484014" r:id="rId11"/>
  </p:sldLayoutIdLst>
  <p:txStyles>
    <p:titleStyle>
      <a:lvl1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Aptos" panose="020B0004020202020204" pitchFamily="34" charset="0"/>
          <a:cs typeface="AR PL SungtiL GB" charset="0"/>
        </a:defRPr>
      </a:lvl2pPr>
      <a:lvl3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Aptos" panose="020B0004020202020204" pitchFamily="34" charset="0"/>
          <a:cs typeface="AR PL SungtiL GB" charset="0"/>
        </a:defRPr>
      </a:lvl3pPr>
      <a:lvl4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Aptos" panose="020B0004020202020204" pitchFamily="34" charset="0"/>
          <a:cs typeface="AR PL SungtiL GB" charset="0"/>
        </a:defRPr>
      </a:lvl4pPr>
      <a:lvl5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Aptos" panose="020B0004020202020204" pitchFamily="34" charset="0"/>
          <a:cs typeface="AR PL SungtiL GB" charset="0"/>
        </a:defRPr>
      </a:lvl5pPr>
      <a:lvl6pPr marL="25146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Aptos" panose="020B0004020202020204" pitchFamily="34" charset="0"/>
          <a:cs typeface="AR PL SungtiL GB" charset="0"/>
        </a:defRPr>
      </a:lvl6pPr>
      <a:lvl7pPr marL="29718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Aptos" panose="020B0004020202020204" pitchFamily="34" charset="0"/>
          <a:cs typeface="AR PL SungtiL GB" charset="0"/>
        </a:defRPr>
      </a:lvl7pPr>
      <a:lvl8pPr marL="34290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Aptos" panose="020B0004020202020204" pitchFamily="34" charset="0"/>
          <a:cs typeface="AR PL SungtiL GB" charset="0"/>
        </a:defRPr>
      </a:lvl8pPr>
      <a:lvl9pPr marL="38862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Aptos" panose="020B0004020202020204" pitchFamily="34" charset="0"/>
          <a:cs typeface="AR PL SungtiL GB" charset="0"/>
        </a:defRPr>
      </a:lvl9pPr>
    </p:titleStyle>
    <p:bodyStyle>
      <a:lvl1pPr marL="342900" indent="-342900" algn="l" rtl="0" eaLnBrk="0" fontAlgn="base" hangingPunct="0">
        <a:lnSpc>
          <a:spcPct val="92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2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2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2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2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>
            <a:extLst>
              <a:ext uri="{FF2B5EF4-FFF2-40B4-BE49-F238E27FC236}">
                <a16:creationId xmlns:a16="http://schemas.microsoft.com/office/drawing/2014/main" id="{EFC37400-1DC4-AFC4-F68B-C6A4217EB9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971550"/>
            <a:ext cx="788511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Modifiez le style du titre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5" r:id="rId1"/>
    <p:sldLayoutId id="2147484016" r:id="rId2"/>
    <p:sldLayoutId id="2147484017" r:id="rId3"/>
    <p:sldLayoutId id="2147484018" r:id="rId4"/>
    <p:sldLayoutId id="2147484019" r:id="rId5"/>
    <p:sldLayoutId id="2147484020" r:id="rId6"/>
    <p:sldLayoutId id="2147484021" r:id="rId7"/>
    <p:sldLayoutId id="2147484022" r:id="rId8"/>
    <p:sldLayoutId id="2147484023" r:id="rId9"/>
    <p:sldLayoutId id="2147484024" r:id="rId10"/>
    <p:sldLayoutId id="2147484025" r:id="rId11"/>
  </p:sldLayoutIdLst>
  <p:txStyles>
    <p:titleStyle>
      <a:lvl1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2pPr>
      <a:lvl3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3pPr>
      <a:lvl4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4pPr>
      <a:lvl5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5pPr>
      <a:lvl6pPr marL="25146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6pPr>
      <a:lvl7pPr marL="29718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7pPr>
      <a:lvl8pPr marL="34290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8pPr>
      <a:lvl9pPr marL="38862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9pPr>
    </p:titleStyle>
    <p:bodyStyle>
      <a:lvl1pPr marL="342900" indent="-342900" algn="l" rtl="0" eaLnBrk="0" fontAlgn="base" hangingPunct="0">
        <a:lnSpc>
          <a:spcPct val="92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2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2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2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2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>
            <a:extLst>
              <a:ext uri="{FF2B5EF4-FFF2-40B4-BE49-F238E27FC236}">
                <a16:creationId xmlns:a16="http://schemas.microsoft.com/office/drawing/2014/main" id="{0DD8CC1B-2B20-C5E0-DEDF-7947C21B5E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971550"/>
            <a:ext cx="7885113" cy="71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Modifiez le style du titre</a:t>
            </a:r>
          </a:p>
        </p:txBody>
      </p:sp>
      <p:sp>
        <p:nvSpPr>
          <p:cNvPr id="32771" name="AutoShape 2">
            <a:extLst>
              <a:ext uri="{FF2B5EF4-FFF2-40B4-BE49-F238E27FC236}">
                <a16:creationId xmlns:a16="http://schemas.microsoft.com/office/drawing/2014/main" id="{2FB1EFB6-CA98-2E0E-B582-CD6A1FA02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5513" y="5275263"/>
            <a:ext cx="3779837" cy="1079500"/>
          </a:xfrm>
          <a:prstGeom prst="roundRect">
            <a:avLst>
              <a:gd name="adj" fmla="val 16667"/>
            </a:avLst>
          </a:prstGeom>
          <a:solidFill>
            <a:srgbClr val="AFABAB"/>
          </a:solidFill>
          <a:ln w="12600">
            <a:solidFill>
              <a:srgbClr val="757575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sp>
        <p:nvSpPr>
          <p:cNvPr id="2" name="AutoShape 3">
            <a:extLst>
              <a:ext uri="{FF2B5EF4-FFF2-40B4-BE49-F238E27FC236}">
                <a16:creationId xmlns:a16="http://schemas.microsoft.com/office/drawing/2014/main" id="{74F250F7-2597-6B65-F345-F1CEBD3BA2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1413" y="5022850"/>
            <a:ext cx="1258887" cy="360363"/>
          </a:xfrm>
          <a:prstGeom prst="flowChartTerminator">
            <a:avLst/>
          </a:prstGeom>
          <a:solidFill>
            <a:srgbClr val="AFABAB"/>
          </a:solidFill>
          <a:ln w="12600" cap="flat">
            <a:solidFill>
              <a:srgbClr val="757575"/>
            </a:solidFill>
            <a:miter lim="800000"/>
            <a:headEnd/>
            <a:tailEnd/>
          </a:ln>
          <a:effectLst/>
        </p:spPr>
        <p:txBody>
          <a:bodyPr lIns="90000" tIns="45000" rIns="90000" bIns="45000" anchor="ctr"/>
          <a:lstStyle>
            <a:lvl1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32773" name="AutoShape 4">
            <a:extLst>
              <a:ext uri="{FF2B5EF4-FFF2-40B4-BE49-F238E27FC236}">
                <a16:creationId xmlns:a16="http://schemas.microsoft.com/office/drawing/2014/main" id="{069265C9-4B2A-C0D3-5D61-DAED922F92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650" y="5275263"/>
            <a:ext cx="3779838" cy="1079500"/>
          </a:xfrm>
          <a:prstGeom prst="roundRect">
            <a:avLst>
              <a:gd name="adj" fmla="val 16667"/>
            </a:avLst>
          </a:prstGeom>
          <a:solidFill>
            <a:srgbClr val="AFABAB"/>
          </a:solidFill>
          <a:ln w="12600">
            <a:solidFill>
              <a:srgbClr val="757575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sp>
        <p:nvSpPr>
          <p:cNvPr id="3" name="AutoShape 5">
            <a:extLst>
              <a:ext uri="{FF2B5EF4-FFF2-40B4-BE49-F238E27FC236}">
                <a16:creationId xmlns:a16="http://schemas.microsoft.com/office/drawing/2014/main" id="{8D4068B9-8B87-2D7B-081A-4FE660A029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550" y="5022850"/>
            <a:ext cx="1258888" cy="360363"/>
          </a:xfrm>
          <a:prstGeom prst="flowChartTerminator">
            <a:avLst/>
          </a:prstGeom>
          <a:solidFill>
            <a:srgbClr val="AFABAB"/>
          </a:solidFill>
          <a:ln w="12600" cap="flat">
            <a:solidFill>
              <a:srgbClr val="757575"/>
            </a:solidFill>
            <a:miter lim="800000"/>
            <a:headEnd/>
            <a:tailEnd/>
          </a:ln>
          <a:effectLst/>
        </p:spPr>
        <p:txBody>
          <a:bodyPr lIns="90000" tIns="45000" rIns="90000" bIns="45000" anchor="ctr"/>
          <a:lstStyle>
            <a:lvl1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32775" name="AutoShape 6">
            <a:extLst>
              <a:ext uri="{FF2B5EF4-FFF2-40B4-BE49-F238E27FC236}">
                <a16:creationId xmlns:a16="http://schemas.microsoft.com/office/drawing/2014/main" id="{8C4A3F08-05A2-84EB-6E22-F53A89357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5513" y="3733800"/>
            <a:ext cx="3779837" cy="1079500"/>
          </a:xfrm>
          <a:prstGeom prst="roundRect">
            <a:avLst>
              <a:gd name="adj" fmla="val 16667"/>
            </a:avLst>
          </a:prstGeom>
          <a:solidFill>
            <a:srgbClr val="AFABAB"/>
          </a:solidFill>
          <a:ln w="12600">
            <a:solidFill>
              <a:srgbClr val="757575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sp>
        <p:nvSpPr>
          <p:cNvPr id="4" name="AutoShape 7">
            <a:extLst>
              <a:ext uri="{FF2B5EF4-FFF2-40B4-BE49-F238E27FC236}">
                <a16:creationId xmlns:a16="http://schemas.microsoft.com/office/drawing/2014/main" id="{69D6FDC4-9DA9-C0D8-C66E-486EB9B83E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1413" y="3482975"/>
            <a:ext cx="1258887" cy="360363"/>
          </a:xfrm>
          <a:prstGeom prst="flowChartTerminator">
            <a:avLst/>
          </a:prstGeom>
          <a:solidFill>
            <a:srgbClr val="AFABAB"/>
          </a:solidFill>
          <a:ln w="12600" cap="flat">
            <a:solidFill>
              <a:srgbClr val="757575"/>
            </a:solidFill>
            <a:miter lim="800000"/>
            <a:headEnd/>
            <a:tailEnd/>
          </a:ln>
          <a:effectLst/>
        </p:spPr>
        <p:txBody>
          <a:bodyPr lIns="90000" tIns="45000" rIns="90000" bIns="45000" anchor="ctr"/>
          <a:lstStyle>
            <a:lvl1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32777" name="AutoShape 8">
            <a:extLst>
              <a:ext uri="{FF2B5EF4-FFF2-40B4-BE49-F238E27FC236}">
                <a16:creationId xmlns:a16="http://schemas.microsoft.com/office/drawing/2014/main" id="{51364E66-D336-E7F1-3C33-8D9ECD5801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650" y="3733800"/>
            <a:ext cx="3779838" cy="1079500"/>
          </a:xfrm>
          <a:prstGeom prst="roundRect">
            <a:avLst>
              <a:gd name="adj" fmla="val 16667"/>
            </a:avLst>
          </a:prstGeom>
          <a:solidFill>
            <a:srgbClr val="AFABAB"/>
          </a:solidFill>
          <a:ln w="12600">
            <a:solidFill>
              <a:srgbClr val="757575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sp>
        <p:nvSpPr>
          <p:cNvPr id="5" name="AutoShape 9">
            <a:extLst>
              <a:ext uri="{FF2B5EF4-FFF2-40B4-BE49-F238E27FC236}">
                <a16:creationId xmlns:a16="http://schemas.microsoft.com/office/drawing/2014/main" id="{F320216A-4F4A-315D-5170-3BC0C8E25E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550" y="3482975"/>
            <a:ext cx="1258888" cy="360363"/>
          </a:xfrm>
          <a:prstGeom prst="flowChartTerminator">
            <a:avLst/>
          </a:prstGeom>
          <a:solidFill>
            <a:srgbClr val="AFABAB"/>
          </a:solidFill>
          <a:ln w="12600" cap="flat">
            <a:solidFill>
              <a:srgbClr val="757575"/>
            </a:solidFill>
            <a:miter lim="800000"/>
            <a:headEnd/>
            <a:tailEnd/>
          </a:ln>
          <a:effectLst/>
        </p:spPr>
        <p:txBody>
          <a:bodyPr lIns="90000" tIns="45000" rIns="90000" bIns="45000" anchor="ctr"/>
          <a:lstStyle>
            <a:lvl1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32779" name="AutoShape 10">
            <a:extLst>
              <a:ext uri="{FF2B5EF4-FFF2-40B4-BE49-F238E27FC236}">
                <a16:creationId xmlns:a16="http://schemas.microsoft.com/office/drawing/2014/main" id="{A49F8487-F358-D150-6DCB-62CC6AFA52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6463" y="2195513"/>
            <a:ext cx="3779837" cy="1079500"/>
          </a:xfrm>
          <a:prstGeom prst="roundRect">
            <a:avLst>
              <a:gd name="adj" fmla="val 16667"/>
            </a:avLst>
          </a:prstGeom>
          <a:solidFill>
            <a:srgbClr val="AFABAB"/>
          </a:solidFill>
          <a:ln w="12600">
            <a:solidFill>
              <a:srgbClr val="757575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sp>
        <p:nvSpPr>
          <p:cNvPr id="6" name="AutoShape 11">
            <a:extLst>
              <a:ext uri="{FF2B5EF4-FFF2-40B4-BE49-F238E27FC236}">
                <a16:creationId xmlns:a16="http://schemas.microsoft.com/office/drawing/2014/main" id="{7384CD9B-F06F-5DCC-D387-859F5C986C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363" y="1944688"/>
            <a:ext cx="1258887" cy="360362"/>
          </a:xfrm>
          <a:prstGeom prst="flowChartTerminator">
            <a:avLst/>
          </a:prstGeom>
          <a:solidFill>
            <a:srgbClr val="AFABAB"/>
          </a:solidFill>
          <a:ln w="12600" cap="flat">
            <a:solidFill>
              <a:srgbClr val="757575"/>
            </a:solidFill>
            <a:miter lim="800000"/>
            <a:headEnd/>
            <a:tailEnd/>
          </a:ln>
          <a:effectLst/>
        </p:spPr>
        <p:txBody>
          <a:bodyPr lIns="90000" tIns="45000" rIns="90000" bIns="45000" anchor="ctr"/>
          <a:lstStyle>
            <a:lvl1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32780" name="AutoShape 12">
            <a:extLst>
              <a:ext uri="{FF2B5EF4-FFF2-40B4-BE49-F238E27FC236}">
                <a16:creationId xmlns:a16="http://schemas.microsoft.com/office/drawing/2014/main" id="{B455A2E9-9B9C-1FAE-45E1-A019842BB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038" y="5478463"/>
            <a:ext cx="3419475" cy="792162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</p:spPr>
        <p:txBody>
          <a:bodyPr lIns="90000" tIns="45000" rIns="90000" bIns="45000" anchor="ctr"/>
          <a:lstStyle>
            <a:lvl1pPr marL="269875" indent="-269875"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Wingdings" panose="05000000000000000000" pitchFamily="2" charset="2"/>
              <a:buChar char=""/>
              <a:defRPr/>
            </a:pPr>
            <a:r>
              <a:rPr lang="fr-MA" altLang="fr-FR" sz="1200">
                <a:solidFill>
                  <a:srgbClr val="757575"/>
                </a:solidFill>
                <a:latin typeface="Dosis SemiBold" pitchFamily="2" charset="0"/>
              </a:rPr>
              <a:t>Révision</a:t>
            </a:r>
          </a:p>
          <a:p>
            <a:pPr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Wingdings" panose="05000000000000000000" pitchFamily="2" charset="2"/>
              <a:buChar char=""/>
              <a:defRPr/>
            </a:pPr>
            <a:r>
              <a:rPr lang="fr-MA" altLang="fr-FR" sz="1200">
                <a:solidFill>
                  <a:srgbClr val="757575"/>
                </a:solidFill>
                <a:latin typeface="Dosis SemiBold" pitchFamily="2" charset="0"/>
              </a:rPr>
              <a:t>Lecture offerte</a:t>
            </a:r>
          </a:p>
        </p:txBody>
      </p:sp>
      <p:grpSp>
        <p:nvGrpSpPr>
          <p:cNvPr id="32782" name="Group 13">
            <a:extLst>
              <a:ext uri="{FF2B5EF4-FFF2-40B4-BE49-F238E27FC236}">
                <a16:creationId xmlns:a16="http://schemas.microsoft.com/office/drawing/2014/main" id="{C8F128A4-A2FE-2452-1404-178C0533DB4B}"/>
              </a:ext>
            </a:extLst>
          </p:cNvPr>
          <p:cNvGrpSpPr>
            <a:grpSpLocks/>
          </p:cNvGrpSpPr>
          <p:nvPr/>
        </p:nvGrpSpPr>
        <p:grpSpPr bwMode="auto">
          <a:xfrm>
            <a:off x="647700" y="1944688"/>
            <a:ext cx="3778250" cy="1330325"/>
            <a:chOff x="408" y="1225"/>
            <a:chExt cx="2380" cy="838"/>
          </a:xfrm>
        </p:grpSpPr>
        <p:sp>
          <p:nvSpPr>
            <p:cNvPr id="32790" name="AutoShape 14">
              <a:extLst>
                <a:ext uri="{FF2B5EF4-FFF2-40B4-BE49-F238E27FC236}">
                  <a16:creationId xmlns:a16="http://schemas.microsoft.com/office/drawing/2014/main" id="{BB4F0309-3A9E-1DBB-2E41-1BD099B396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" y="1383"/>
              <a:ext cx="2380" cy="679"/>
            </a:xfrm>
            <a:prstGeom prst="roundRect">
              <a:avLst>
                <a:gd name="adj" fmla="val 16667"/>
              </a:avLst>
            </a:prstGeom>
            <a:solidFill>
              <a:srgbClr val="AFABAB"/>
            </a:solidFill>
            <a:ln w="12600">
              <a:solidFill>
                <a:srgbClr val="757575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fr-MA" altLang="fr-FR"/>
            </a:p>
          </p:txBody>
        </p:sp>
        <p:sp>
          <p:nvSpPr>
            <p:cNvPr id="32783" name="AutoShape 15">
              <a:extLst>
                <a:ext uri="{FF2B5EF4-FFF2-40B4-BE49-F238E27FC236}">
                  <a16:creationId xmlns:a16="http://schemas.microsoft.com/office/drawing/2014/main" id="{8F62568D-F3A6-CD90-5210-CAED6BF922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" y="1225"/>
              <a:ext cx="792" cy="226"/>
            </a:xfrm>
            <a:prstGeom prst="flowChartTerminator">
              <a:avLst/>
            </a:prstGeom>
            <a:solidFill>
              <a:srgbClr val="AFABAB"/>
            </a:solidFill>
            <a:ln w="12600" cap="flat">
              <a:solidFill>
                <a:srgbClr val="757575"/>
              </a:solidFill>
              <a:miter lim="800000"/>
              <a:headEnd/>
              <a:tailEnd/>
            </a:ln>
            <a:effectLst/>
          </p:spPr>
          <p:txBody>
            <a:bodyPr lIns="90000" tIns="45000" rIns="90000" bIns="45000" anchor="ctr"/>
            <a:lstStyle>
              <a:lvl1pPr>
                <a:tabLst>
                  <a:tab pos="914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AR PL SungtiL GB" charset="0"/>
                </a:defRPr>
              </a:lvl1pPr>
              <a:lvl2pPr>
                <a:tabLst>
                  <a:tab pos="914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AR PL SungtiL GB" charset="0"/>
                </a:defRPr>
              </a:lvl2pPr>
              <a:lvl3pPr>
                <a:tabLst>
                  <a:tab pos="914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AR PL SungtiL GB" charset="0"/>
                </a:defRPr>
              </a:lvl3pPr>
              <a:lvl4pPr>
                <a:tabLst>
                  <a:tab pos="914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AR PL SungtiL GB" charset="0"/>
                </a:defRPr>
              </a:lvl4pPr>
              <a:lvl5pPr>
                <a:tabLst>
                  <a:tab pos="914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AR PL SungtiL GB" charset="0"/>
                </a:defRPr>
              </a:lvl5pPr>
              <a:lvl6pPr marL="2514600" indent="-228600" fontAlgn="base" hangingPunct="0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AR PL SungtiL GB" charset="0"/>
                </a:defRPr>
              </a:lvl6pPr>
              <a:lvl7pPr marL="2971800" indent="-228600" fontAlgn="base" hangingPunct="0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AR PL SungtiL GB" charset="0"/>
                </a:defRPr>
              </a:lvl7pPr>
              <a:lvl8pPr marL="3429000" indent="-228600" fontAlgn="base" hangingPunct="0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AR PL SungtiL GB" charset="0"/>
                </a:defRPr>
              </a:lvl8pPr>
              <a:lvl9pPr marL="3886200" indent="-228600" fontAlgn="base" hangingPunct="0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AR PL SungtiL GB" charset="0"/>
                </a:defRPr>
              </a:lvl9pPr>
            </a:lstStyle>
            <a:p>
              <a:pPr algn="ctr"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r>
                <a:rPr lang="fr-MA" altLang="fr-FR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32784" name="AutoShape 16">
            <a:extLst>
              <a:ext uri="{FF2B5EF4-FFF2-40B4-BE49-F238E27FC236}">
                <a16:creationId xmlns:a16="http://schemas.microsoft.com/office/drawing/2014/main" id="{B3D4562B-11EF-77D9-A7F2-CBE2EF65DD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00" y="2395538"/>
            <a:ext cx="3419475" cy="792162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</p:spPr>
        <p:txBody>
          <a:bodyPr lIns="90000" tIns="45000" rIns="90000" bIns="45000" anchor="ctr"/>
          <a:lstStyle>
            <a:lvl1pPr marL="266700" indent="-266700"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Wingdings" panose="05000000000000000000" pitchFamily="2" charset="2"/>
              <a:buChar char=""/>
              <a:defRPr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Cliquez pour modifier les styles du texte du masque</a:t>
            </a:r>
          </a:p>
        </p:txBody>
      </p:sp>
      <p:sp>
        <p:nvSpPr>
          <p:cNvPr id="32785" name="AutoShape 17">
            <a:extLst>
              <a:ext uri="{FF2B5EF4-FFF2-40B4-BE49-F238E27FC236}">
                <a16:creationId xmlns:a16="http://schemas.microsoft.com/office/drawing/2014/main" id="{B88F3641-B906-DD57-E092-0A227247EE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8550" y="2395538"/>
            <a:ext cx="3419475" cy="792162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</p:spPr>
        <p:txBody>
          <a:bodyPr lIns="90000" tIns="45000" rIns="90000" bIns="45000" anchor="ctr"/>
          <a:lstStyle>
            <a:lvl1pPr marL="266700" indent="-266700"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Wingdings" panose="05000000000000000000" pitchFamily="2" charset="2"/>
              <a:buChar char=""/>
              <a:defRPr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Cliquez pour modifier les styles du texte du masque</a:t>
            </a:r>
          </a:p>
        </p:txBody>
      </p:sp>
      <p:sp>
        <p:nvSpPr>
          <p:cNvPr id="32786" name="AutoShape 18">
            <a:extLst>
              <a:ext uri="{FF2B5EF4-FFF2-40B4-BE49-F238E27FC236}">
                <a16:creationId xmlns:a16="http://schemas.microsoft.com/office/drawing/2014/main" id="{F0CB1775-3AD3-B083-CC6C-EF664AC405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00" y="3937000"/>
            <a:ext cx="3419475" cy="792163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</p:spPr>
        <p:txBody>
          <a:bodyPr lIns="90000" tIns="45000" rIns="90000" bIns="45000" anchor="ctr"/>
          <a:lstStyle>
            <a:lvl1pPr marL="266700" indent="-266700"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Wingdings" panose="05000000000000000000" pitchFamily="2" charset="2"/>
              <a:buChar char=""/>
              <a:defRPr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Cliquez pour modifier les styles du texte du masque</a:t>
            </a:r>
          </a:p>
        </p:txBody>
      </p:sp>
      <p:sp>
        <p:nvSpPr>
          <p:cNvPr id="32787" name="AutoShape 19">
            <a:extLst>
              <a:ext uri="{FF2B5EF4-FFF2-40B4-BE49-F238E27FC236}">
                <a16:creationId xmlns:a16="http://schemas.microsoft.com/office/drawing/2014/main" id="{E05AB9C4-6D21-2C4B-5442-BCA7CBC62C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8550" y="3937000"/>
            <a:ext cx="3419475" cy="792163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</p:spPr>
        <p:txBody>
          <a:bodyPr lIns="90000" tIns="45000" rIns="90000" bIns="45000" anchor="ctr"/>
          <a:lstStyle>
            <a:lvl1pPr marL="266700" indent="-266700"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Wingdings" panose="05000000000000000000" pitchFamily="2" charset="2"/>
              <a:buChar char=""/>
              <a:defRPr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Cliquez pour modifier les styles du texte du masque</a:t>
            </a:r>
          </a:p>
        </p:txBody>
      </p:sp>
      <p:sp>
        <p:nvSpPr>
          <p:cNvPr id="32788" name="AutoShape 20">
            <a:extLst>
              <a:ext uri="{FF2B5EF4-FFF2-40B4-BE49-F238E27FC236}">
                <a16:creationId xmlns:a16="http://schemas.microsoft.com/office/drawing/2014/main" id="{34609A3D-D1F4-8199-75EB-5DE045223E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00" y="5475288"/>
            <a:ext cx="3419475" cy="792162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</p:spPr>
        <p:txBody>
          <a:bodyPr lIns="90000" tIns="45000" rIns="90000" bIns="45000" anchor="ctr"/>
          <a:lstStyle>
            <a:lvl1pPr marL="266700" indent="-266700"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Wingdings" panose="05000000000000000000" pitchFamily="2" charset="2"/>
              <a:buChar char=""/>
              <a:defRPr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Cliquez pour modifier les styles du texte du masque</a:t>
            </a:r>
          </a:p>
        </p:txBody>
      </p:sp>
      <p:sp>
        <p:nvSpPr>
          <p:cNvPr id="32789" name="AutoShape 21">
            <a:extLst>
              <a:ext uri="{FF2B5EF4-FFF2-40B4-BE49-F238E27FC236}">
                <a16:creationId xmlns:a16="http://schemas.microsoft.com/office/drawing/2014/main" id="{FB580B09-0286-7CD3-E0A6-2BD4484749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8550" y="5475288"/>
            <a:ext cx="3419475" cy="792162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</p:spPr>
        <p:txBody>
          <a:bodyPr lIns="90000" tIns="45000" rIns="90000" bIns="45000" anchor="ctr"/>
          <a:lstStyle>
            <a:lvl1pPr marL="266700" indent="-266700"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Wingdings" panose="05000000000000000000" pitchFamily="2" charset="2"/>
              <a:buChar char=""/>
              <a:defRPr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Cliquez pour modifier les styles du texte du masque</a:t>
            </a:r>
          </a:p>
        </p:txBody>
      </p:sp>
      <p:sp>
        <p:nvSpPr>
          <p:cNvPr id="7" name="Rectangle 22">
            <a:extLst>
              <a:ext uri="{FF2B5EF4-FFF2-40B4-BE49-F238E27FC236}">
                <a16:creationId xmlns:a16="http://schemas.microsoft.com/office/drawing/2014/main" id="{C03C71BF-50B8-3F8C-6E15-63C3E7CFD0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013" cy="397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448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Click to edit the outline text format</a:t>
            </a:r>
          </a:p>
          <a:p>
            <a:pPr lvl="1"/>
            <a:r>
              <a:rPr lang="en-GB" altLang="fr-FR"/>
              <a:t>Second Outline Level</a:t>
            </a:r>
          </a:p>
          <a:p>
            <a:pPr lvl="2"/>
            <a:r>
              <a:rPr lang="en-GB" altLang="fr-FR"/>
              <a:t>Third Outline Level</a:t>
            </a:r>
          </a:p>
          <a:p>
            <a:pPr lvl="3"/>
            <a:r>
              <a:rPr lang="en-GB" altLang="fr-FR"/>
              <a:t>Fourth Outline Level</a:t>
            </a:r>
          </a:p>
          <a:p>
            <a:pPr lvl="4"/>
            <a:r>
              <a:rPr lang="en-GB" altLang="fr-FR"/>
              <a:t>Fifth Outline Level</a:t>
            </a:r>
          </a:p>
          <a:p>
            <a:pPr lvl="4"/>
            <a:r>
              <a:rPr lang="en-GB" altLang="fr-FR"/>
              <a:t>Sixth Outline Level</a:t>
            </a:r>
          </a:p>
          <a:p>
            <a:pPr lvl="4"/>
            <a:r>
              <a:rPr lang="en-GB" altLang="fr-FR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6" r:id="rId1"/>
    <p:sldLayoutId id="2147484027" r:id="rId2"/>
    <p:sldLayoutId id="2147484028" r:id="rId3"/>
    <p:sldLayoutId id="2147484029" r:id="rId4"/>
    <p:sldLayoutId id="2147484030" r:id="rId5"/>
    <p:sldLayoutId id="2147484031" r:id="rId6"/>
    <p:sldLayoutId id="2147484032" r:id="rId7"/>
    <p:sldLayoutId id="2147484033" r:id="rId8"/>
    <p:sldLayoutId id="2147484034" r:id="rId9"/>
    <p:sldLayoutId id="2147484035" r:id="rId10"/>
    <p:sldLayoutId id="2147484036" r:id="rId11"/>
  </p:sldLayoutIdLst>
  <p:txStyles>
    <p:titleStyle>
      <a:lvl1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2pPr>
      <a:lvl3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3pPr>
      <a:lvl4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4pPr>
      <a:lvl5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5pPr>
      <a:lvl6pPr marL="25146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6pPr>
      <a:lvl7pPr marL="29718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7pPr>
      <a:lvl8pPr marL="34290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8pPr>
      <a:lvl9pPr marL="38862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9pPr>
    </p:titleStyle>
    <p:bodyStyle>
      <a:lvl1pPr marL="342900" indent="-342900" algn="l" rtl="0" eaLnBrk="0" fontAlgn="base" hangingPunct="0">
        <a:lnSpc>
          <a:spcPct val="92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2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2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2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2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>
            <a:extLst>
              <a:ext uri="{FF2B5EF4-FFF2-40B4-BE49-F238E27FC236}">
                <a16:creationId xmlns:a16="http://schemas.microsoft.com/office/drawing/2014/main" id="{2DC65290-9697-DF6D-ED4B-6A8E3B4913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976313"/>
            <a:ext cx="7885113" cy="703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Modifiez le style du titre</a:t>
            </a:r>
          </a:p>
        </p:txBody>
      </p:sp>
      <p:sp>
        <p:nvSpPr>
          <p:cNvPr id="33795" name="AutoShape 2">
            <a:extLst>
              <a:ext uri="{FF2B5EF4-FFF2-40B4-BE49-F238E27FC236}">
                <a16:creationId xmlns:a16="http://schemas.microsoft.com/office/drawing/2014/main" id="{AFCAA400-B86D-CE0A-543D-B5A572802A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775" y="2195513"/>
            <a:ext cx="3779838" cy="1079500"/>
          </a:xfrm>
          <a:prstGeom prst="roundRect">
            <a:avLst>
              <a:gd name="adj" fmla="val 16667"/>
            </a:avLst>
          </a:prstGeom>
          <a:solidFill>
            <a:srgbClr val="A1D6EC"/>
          </a:solidFill>
          <a:ln w="12600">
            <a:solidFill>
              <a:srgbClr val="5B9BD5"/>
            </a:solidFill>
            <a:miter lim="800000"/>
            <a:headEnd/>
            <a:tailEnd/>
          </a:ln>
          <a:effectLst>
            <a:outerShdw dist="25456" dir="2700000" algn="ctr" rotWithShape="0">
              <a:srgbClr val="00B0F0">
                <a:alpha val="40033"/>
              </a:srgbClr>
            </a:outerShdw>
          </a:effec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sp>
        <p:nvSpPr>
          <p:cNvPr id="2" name="AutoShape 3">
            <a:extLst>
              <a:ext uri="{FF2B5EF4-FFF2-40B4-BE49-F238E27FC236}">
                <a16:creationId xmlns:a16="http://schemas.microsoft.com/office/drawing/2014/main" id="{DD64BE71-231D-84B9-9D8E-88BF679941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675" y="1944688"/>
            <a:ext cx="1258888" cy="360362"/>
          </a:xfrm>
          <a:prstGeom prst="flowChartTerminator">
            <a:avLst/>
          </a:prstGeom>
          <a:solidFill>
            <a:srgbClr val="A1D6EC"/>
          </a:solidFill>
          <a:ln w="12600" cap="flat">
            <a:solidFill>
              <a:srgbClr val="5B9BD5"/>
            </a:solidFill>
            <a:miter lim="800000"/>
            <a:headEnd/>
            <a:tailEnd/>
          </a:ln>
          <a:effectLst/>
        </p:spPr>
        <p:txBody>
          <a:bodyPr lIns="90000" tIns="45000" rIns="90000" bIns="45000" anchor="ctr"/>
          <a:lstStyle>
            <a:lvl1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33796" name="AutoShape 4">
            <a:extLst>
              <a:ext uri="{FF2B5EF4-FFF2-40B4-BE49-F238E27FC236}">
                <a16:creationId xmlns:a16="http://schemas.microsoft.com/office/drawing/2014/main" id="{298A93BE-A404-CF43-F66F-1B8618E2B0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163" y="2395538"/>
            <a:ext cx="3419475" cy="792162"/>
          </a:xfrm>
          <a:prstGeom prst="roundRect">
            <a:avLst>
              <a:gd name="adj" fmla="val 16667"/>
            </a:avLst>
          </a:prstGeom>
          <a:solidFill>
            <a:srgbClr val="E6F3FA"/>
          </a:solidFill>
          <a:ln>
            <a:noFill/>
          </a:ln>
          <a:effectLst/>
        </p:spPr>
        <p:txBody>
          <a:bodyPr lIns="90000" tIns="45000" rIns="90000" bIns="45000" anchor="ctr"/>
          <a:lstStyle>
            <a:lvl1pPr marL="269875" indent="-269875"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 marL="685800" indent="-228600"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313"/>
              </a:spcBef>
              <a:spcAft>
                <a:spcPts val="13"/>
              </a:spcAft>
              <a:buClr>
                <a:srgbClr val="474F71"/>
              </a:buClr>
              <a:buSzPct val="100000"/>
              <a:buFont typeface="Wingdings" panose="05000000000000000000" pitchFamily="2" charset="2"/>
              <a:buChar char=""/>
              <a:defRPr/>
            </a:pPr>
            <a:r>
              <a:rPr lang="fr-FR" altLang="fr-FR" sz="1200">
                <a:solidFill>
                  <a:srgbClr val="474F71"/>
                </a:solidFill>
                <a:latin typeface="Dosis SemiBold" pitchFamily="2" charset="0"/>
              </a:rPr>
              <a:t>Cliquez pour modifier les styles du texte du masque</a:t>
            </a:r>
          </a:p>
          <a:p>
            <a:pPr lvl="1" eaLnBrk="1" hangingPunct="1">
              <a:spcBef>
                <a:spcPts val="313"/>
              </a:spcBef>
              <a:spcAft>
                <a:spcPts val="13"/>
              </a:spcAft>
              <a:buClr>
                <a:srgbClr val="474F7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altLang="fr-FR" sz="1100">
                <a:solidFill>
                  <a:srgbClr val="474F71"/>
                </a:solidFill>
                <a:latin typeface="Dosis SemiBold" pitchFamily="2" charset="0"/>
              </a:rPr>
              <a:t>Deuxième niveau</a:t>
            </a:r>
          </a:p>
        </p:txBody>
      </p:sp>
      <p:sp>
        <p:nvSpPr>
          <p:cNvPr id="33798" name="AutoShape 5">
            <a:extLst>
              <a:ext uri="{FF2B5EF4-FFF2-40B4-BE49-F238E27FC236}">
                <a16:creationId xmlns:a16="http://schemas.microsoft.com/office/drawing/2014/main" id="{CCFED45E-B79F-7F0D-4F56-0F49ED94B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6463" y="2195513"/>
            <a:ext cx="3779837" cy="1079500"/>
          </a:xfrm>
          <a:prstGeom prst="roundRect">
            <a:avLst>
              <a:gd name="adj" fmla="val 16667"/>
            </a:avLst>
          </a:prstGeom>
          <a:solidFill>
            <a:srgbClr val="AFABAB"/>
          </a:solidFill>
          <a:ln w="12600">
            <a:solidFill>
              <a:srgbClr val="757575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sp>
        <p:nvSpPr>
          <p:cNvPr id="3" name="AutoShape 6">
            <a:extLst>
              <a:ext uri="{FF2B5EF4-FFF2-40B4-BE49-F238E27FC236}">
                <a16:creationId xmlns:a16="http://schemas.microsoft.com/office/drawing/2014/main" id="{FF2957E8-6AF8-A104-7C89-6407466355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363" y="1944688"/>
            <a:ext cx="1258887" cy="360362"/>
          </a:xfrm>
          <a:prstGeom prst="flowChartTerminator">
            <a:avLst/>
          </a:prstGeom>
          <a:solidFill>
            <a:srgbClr val="AFABAB"/>
          </a:solidFill>
          <a:ln w="12600" cap="flat">
            <a:solidFill>
              <a:srgbClr val="757575"/>
            </a:solidFill>
            <a:miter lim="800000"/>
            <a:headEnd/>
            <a:tailEnd/>
          </a:ln>
          <a:effectLst/>
        </p:spPr>
        <p:txBody>
          <a:bodyPr lIns="90000" tIns="45000" rIns="90000" bIns="45000" anchor="ctr"/>
          <a:lstStyle>
            <a:lvl1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33799" name="AutoShape 7">
            <a:extLst>
              <a:ext uri="{FF2B5EF4-FFF2-40B4-BE49-F238E27FC236}">
                <a16:creationId xmlns:a16="http://schemas.microsoft.com/office/drawing/2014/main" id="{F5422E4B-1BFA-FFB6-26A6-DB9D203A3D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5850" y="2395538"/>
            <a:ext cx="3419475" cy="792162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</p:spPr>
        <p:txBody>
          <a:bodyPr lIns="90000" tIns="45000" rIns="90000" bIns="45000" anchor="ctr"/>
          <a:lstStyle>
            <a:lvl1pPr marL="266700" indent="-266700"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 marL="685800" indent="-228600"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Wingdings" panose="05000000000000000000" pitchFamily="2" charset="2"/>
              <a:buChar char=""/>
              <a:defRPr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Cliquez pour modifier les styles du texte du masque</a:t>
            </a:r>
          </a:p>
          <a:p>
            <a:pPr lvl="1"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altLang="fr-FR" sz="1100">
                <a:solidFill>
                  <a:srgbClr val="757575"/>
                </a:solidFill>
                <a:latin typeface="Dosis SemiBold" pitchFamily="2" charset="0"/>
              </a:rPr>
              <a:t>Deuxième niveau</a:t>
            </a:r>
          </a:p>
        </p:txBody>
      </p:sp>
      <p:sp>
        <p:nvSpPr>
          <p:cNvPr id="33801" name="AutoShape 8">
            <a:extLst>
              <a:ext uri="{FF2B5EF4-FFF2-40B4-BE49-F238E27FC236}">
                <a16:creationId xmlns:a16="http://schemas.microsoft.com/office/drawing/2014/main" id="{FA691094-8A64-5BD7-03CD-B06BA7D108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650" y="3708400"/>
            <a:ext cx="3779838" cy="1079500"/>
          </a:xfrm>
          <a:prstGeom prst="roundRect">
            <a:avLst>
              <a:gd name="adj" fmla="val 16667"/>
            </a:avLst>
          </a:prstGeom>
          <a:solidFill>
            <a:srgbClr val="AFABAB"/>
          </a:solidFill>
          <a:ln w="12600">
            <a:solidFill>
              <a:srgbClr val="757575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sp>
        <p:nvSpPr>
          <p:cNvPr id="4" name="AutoShape 9">
            <a:extLst>
              <a:ext uri="{FF2B5EF4-FFF2-40B4-BE49-F238E27FC236}">
                <a16:creationId xmlns:a16="http://schemas.microsoft.com/office/drawing/2014/main" id="{5E31D21F-1D2A-1EB9-2C0F-BC1363BC5E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675" y="3429000"/>
            <a:ext cx="1258888" cy="360363"/>
          </a:xfrm>
          <a:prstGeom prst="flowChartTerminator">
            <a:avLst/>
          </a:prstGeom>
          <a:solidFill>
            <a:srgbClr val="AFABAB"/>
          </a:solidFill>
          <a:ln w="12600" cap="flat">
            <a:solidFill>
              <a:srgbClr val="757575"/>
            </a:solidFill>
            <a:miter lim="800000"/>
            <a:headEnd/>
            <a:tailEnd/>
          </a:ln>
          <a:effectLst/>
        </p:spPr>
        <p:txBody>
          <a:bodyPr lIns="90000" tIns="45000" rIns="90000" bIns="45000" anchor="ctr"/>
          <a:lstStyle>
            <a:lvl1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33802" name="AutoShape 10">
            <a:extLst>
              <a:ext uri="{FF2B5EF4-FFF2-40B4-BE49-F238E27FC236}">
                <a16:creationId xmlns:a16="http://schemas.microsoft.com/office/drawing/2014/main" id="{BFECC200-EEE6-EC0C-9148-EFEFA44EB4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038" y="3937000"/>
            <a:ext cx="3419475" cy="792163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</p:spPr>
        <p:txBody>
          <a:bodyPr lIns="90000" tIns="45000" rIns="90000" bIns="45000" anchor="ctr"/>
          <a:lstStyle>
            <a:lvl1pPr marL="266700" indent="-266700"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 marL="685800" indent="-228600"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Wingdings" panose="05000000000000000000" pitchFamily="2" charset="2"/>
              <a:buChar char=""/>
              <a:defRPr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Cliquez pour modifier les styles du texte du masque</a:t>
            </a:r>
          </a:p>
          <a:p>
            <a:pPr lvl="1"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altLang="fr-FR" sz="1100">
                <a:solidFill>
                  <a:srgbClr val="757575"/>
                </a:solidFill>
                <a:latin typeface="Dosis SemiBold" pitchFamily="2" charset="0"/>
              </a:rPr>
              <a:t>Deuxième niveau</a:t>
            </a:r>
          </a:p>
        </p:txBody>
      </p:sp>
      <p:sp>
        <p:nvSpPr>
          <p:cNvPr id="33804" name="AutoShape 11">
            <a:extLst>
              <a:ext uri="{FF2B5EF4-FFF2-40B4-BE49-F238E27FC236}">
                <a16:creationId xmlns:a16="http://schemas.microsoft.com/office/drawing/2014/main" id="{110B9EDA-2823-1185-3546-69490938AB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650" y="5275263"/>
            <a:ext cx="3779838" cy="1079500"/>
          </a:xfrm>
          <a:prstGeom prst="roundRect">
            <a:avLst>
              <a:gd name="adj" fmla="val 16667"/>
            </a:avLst>
          </a:prstGeom>
          <a:solidFill>
            <a:srgbClr val="AFABAB"/>
          </a:solidFill>
          <a:ln w="12600">
            <a:solidFill>
              <a:srgbClr val="757575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sp>
        <p:nvSpPr>
          <p:cNvPr id="5" name="AutoShape 12">
            <a:extLst>
              <a:ext uri="{FF2B5EF4-FFF2-40B4-BE49-F238E27FC236}">
                <a16:creationId xmlns:a16="http://schemas.microsoft.com/office/drawing/2014/main" id="{1C25A8F8-CCF1-CAD5-8282-0A5B1FB6CA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675" y="4970463"/>
            <a:ext cx="1258888" cy="360362"/>
          </a:xfrm>
          <a:prstGeom prst="flowChartTerminator">
            <a:avLst/>
          </a:prstGeom>
          <a:solidFill>
            <a:srgbClr val="AFABAB"/>
          </a:solidFill>
          <a:ln w="12600" cap="flat">
            <a:solidFill>
              <a:srgbClr val="757575"/>
            </a:solidFill>
            <a:miter lim="800000"/>
            <a:headEnd/>
            <a:tailEnd/>
          </a:ln>
          <a:effectLst/>
        </p:spPr>
        <p:txBody>
          <a:bodyPr lIns="90000" tIns="45000" rIns="90000" bIns="45000" anchor="ctr"/>
          <a:lstStyle>
            <a:lvl1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33805" name="AutoShape 13">
            <a:extLst>
              <a:ext uri="{FF2B5EF4-FFF2-40B4-BE49-F238E27FC236}">
                <a16:creationId xmlns:a16="http://schemas.microsoft.com/office/drawing/2014/main" id="{52E9EB71-6B6A-DB4B-FD3A-3A9877FD06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038" y="5478463"/>
            <a:ext cx="3419475" cy="792162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</p:spPr>
        <p:txBody>
          <a:bodyPr lIns="90000" tIns="45000" rIns="90000" bIns="45000" anchor="ctr"/>
          <a:lstStyle>
            <a:lvl1pPr marL="266700" indent="-266700"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 marL="685800" indent="-228600"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Wingdings" panose="05000000000000000000" pitchFamily="2" charset="2"/>
              <a:buChar char=""/>
              <a:defRPr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Cliquez pour modifier les styles du texte du masque</a:t>
            </a:r>
          </a:p>
          <a:p>
            <a:pPr lvl="1"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altLang="fr-FR" sz="1100">
                <a:solidFill>
                  <a:srgbClr val="757575"/>
                </a:solidFill>
                <a:latin typeface="Dosis SemiBold" pitchFamily="2" charset="0"/>
              </a:rPr>
              <a:t>Deuxième niveau</a:t>
            </a:r>
          </a:p>
        </p:txBody>
      </p:sp>
      <p:sp>
        <p:nvSpPr>
          <p:cNvPr id="33807" name="AutoShape 14">
            <a:extLst>
              <a:ext uri="{FF2B5EF4-FFF2-40B4-BE49-F238E27FC236}">
                <a16:creationId xmlns:a16="http://schemas.microsoft.com/office/drawing/2014/main" id="{E6B0841F-9430-3713-21AA-6483C28D9B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5513" y="3733800"/>
            <a:ext cx="3779837" cy="1079500"/>
          </a:xfrm>
          <a:prstGeom prst="roundRect">
            <a:avLst>
              <a:gd name="adj" fmla="val 16667"/>
            </a:avLst>
          </a:prstGeom>
          <a:solidFill>
            <a:srgbClr val="AFABAB"/>
          </a:solidFill>
          <a:ln w="12600">
            <a:solidFill>
              <a:srgbClr val="757575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sp>
        <p:nvSpPr>
          <p:cNvPr id="6" name="AutoShape 15">
            <a:extLst>
              <a:ext uri="{FF2B5EF4-FFF2-40B4-BE49-F238E27FC236}">
                <a16:creationId xmlns:a16="http://schemas.microsoft.com/office/drawing/2014/main" id="{33B34FA1-54FF-1E86-9B96-715DD6F24E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363" y="3429000"/>
            <a:ext cx="1258887" cy="360363"/>
          </a:xfrm>
          <a:prstGeom prst="flowChartTerminator">
            <a:avLst/>
          </a:prstGeom>
          <a:solidFill>
            <a:srgbClr val="AFABAB"/>
          </a:solidFill>
          <a:ln w="12600" cap="flat">
            <a:solidFill>
              <a:srgbClr val="757575"/>
            </a:solidFill>
            <a:miter lim="800000"/>
            <a:headEnd/>
            <a:tailEnd/>
          </a:ln>
          <a:effectLst/>
        </p:spPr>
        <p:txBody>
          <a:bodyPr lIns="90000" tIns="45000" rIns="90000" bIns="45000" anchor="ctr"/>
          <a:lstStyle>
            <a:lvl1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33808" name="AutoShape 16">
            <a:extLst>
              <a:ext uri="{FF2B5EF4-FFF2-40B4-BE49-F238E27FC236}">
                <a16:creationId xmlns:a16="http://schemas.microsoft.com/office/drawing/2014/main" id="{1024486B-D3DE-C6A9-6515-7FC3C2A8D9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4900" y="3937000"/>
            <a:ext cx="3419475" cy="792163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</p:spPr>
        <p:txBody>
          <a:bodyPr lIns="90000" tIns="45000" rIns="90000" bIns="45000" anchor="ctr"/>
          <a:lstStyle>
            <a:lvl1pPr marL="269875" indent="-269875"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 marL="685800" indent="-228600"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Wingdings" panose="05000000000000000000" pitchFamily="2" charset="2"/>
              <a:buChar char=""/>
              <a:defRPr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Cliquez pour modifier les styles du texte du masque</a:t>
            </a:r>
          </a:p>
          <a:p>
            <a:pPr lvl="1"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altLang="fr-FR" sz="1100">
                <a:solidFill>
                  <a:srgbClr val="757575"/>
                </a:solidFill>
                <a:latin typeface="Dosis SemiBold" pitchFamily="2" charset="0"/>
              </a:rPr>
              <a:t>Deuxième niveau</a:t>
            </a:r>
          </a:p>
        </p:txBody>
      </p:sp>
      <p:sp>
        <p:nvSpPr>
          <p:cNvPr id="33810" name="AutoShape 17">
            <a:extLst>
              <a:ext uri="{FF2B5EF4-FFF2-40B4-BE49-F238E27FC236}">
                <a16:creationId xmlns:a16="http://schemas.microsoft.com/office/drawing/2014/main" id="{3621F79C-2DDC-910A-253D-8208AEA4EF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5513" y="5275263"/>
            <a:ext cx="3779837" cy="1079500"/>
          </a:xfrm>
          <a:prstGeom prst="roundRect">
            <a:avLst>
              <a:gd name="adj" fmla="val 16667"/>
            </a:avLst>
          </a:prstGeom>
          <a:solidFill>
            <a:srgbClr val="AFABAB"/>
          </a:solidFill>
          <a:ln w="12600">
            <a:solidFill>
              <a:srgbClr val="757575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sp>
        <p:nvSpPr>
          <p:cNvPr id="7" name="AutoShape 18">
            <a:extLst>
              <a:ext uri="{FF2B5EF4-FFF2-40B4-BE49-F238E27FC236}">
                <a16:creationId xmlns:a16="http://schemas.microsoft.com/office/drawing/2014/main" id="{89D54C00-80D3-8A61-1601-89D915D471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363" y="4970463"/>
            <a:ext cx="1258887" cy="360362"/>
          </a:xfrm>
          <a:prstGeom prst="flowChartTerminator">
            <a:avLst/>
          </a:prstGeom>
          <a:solidFill>
            <a:srgbClr val="AFABAB"/>
          </a:solidFill>
          <a:ln w="12600" cap="flat">
            <a:solidFill>
              <a:srgbClr val="757575"/>
            </a:solidFill>
            <a:miter lim="800000"/>
            <a:headEnd/>
            <a:tailEnd/>
          </a:ln>
          <a:effectLst/>
        </p:spPr>
        <p:txBody>
          <a:bodyPr lIns="90000" tIns="45000" rIns="90000" bIns="45000" anchor="ctr"/>
          <a:lstStyle>
            <a:lvl1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33811" name="AutoShape 19">
            <a:extLst>
              <a:ext uri="{FF2B5EF4-FFF2-40B4-BE49-F238E27FC236}">
                <a16:creationId xmlns:a16="http://schemas.microsoft.com/office/drawing/2014/main" id="{8024CFCB-1F35-09EB-C991-FA8FE9503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4900" y="5478463"/>
            <a:ext cx="3419475" cy="792162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</p:spPr>
        <p:txBody>
          <a:bodyPr lIns="90000" tIns="45000" rIns="90000" bIns="45000" anchor="ctr"/>
          <a:lstStyle>
            <a:lvl1pPr marL="266700" indent="-266700"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 marL="685800" indent="-228600"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Wingdings" panose="05000000000000000000" pitchFamily="2" charset="2"/>
              <a:buChar char=""/>
              <a:defRPr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Cliquez pour modifier les styles du texte du masque</a:t>
            </a:r>
          </a:p>
          <a:p>
            <a:pPr lvl="1" eaLnBrk="1" hangingPunct="1">
              <a:spcBef>
                <a:spcPts val="313"/>
              </a:spcBef>
              <a:spcAft>
                <a:spcPts val="13"/>
              </a:spcAft>
              <a:buClr>
                <a:srgbClr val="757575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fr-FR" altLang="fr-FR" sz="1100">
                <a:solidFill>
                  <a:srgbClr val="757575"/>
                </a:solidFill>
                <a:latin typeface="Dosis SemiBold" pitchFamily="2" charset="0"/>
              </a:rPr>
              <a:t>Deuxième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  <p:sldLayoutId id="2147484038" r:id="rId2"/>
    <p:sldLayoutId id="2147484039" r:id="rId3"/>
    <p:sldLayoutId id="2147484040" r:id="rId4"/>
    <p:sldLayoutId id="2147484041" r:id="rId5"/>
    <p:sldLayoutId id="2147484042" r:id="rId6"/>
    <p:sldLayoutId id="2147484043" r:id="rId7"/>
    <p:sldLayoutId id="2147484044" r:id="rId8"/>
    <p:sldLayoutId id="2147484045" r:id="rId9"/>
    <p:sldLayoutId id="2147484046" r:id="rId10"/>
    <p:sldLayoutId id="2147484047" r:id="rId11"/>
  </p:sldLayoutIdLst>
  <p:txStyles>
    <p:titleStyle>
      <a:lvl1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2pPr>
      <a:lvl3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3pPr>
      <a:lvl4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4pPr>
      <a:lvl5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5pPr>
      <a:lvl6pPr marL="25146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6pPr>
      <a:lvl7pPr marL="29718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7pPr>
      <a:lvl8pPr marL="34290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8pPr>
      <a:lvl9pPr marL="38862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9pPr>
    </p:titleStyle>
    <p:bodyStyle>
      <a:lvl1pPr marL="342900" indent="-342900" algn="l" rtl="0" eaLnBrk="0" fontAlgn="base" hangingPunct="0">
        <a:lnSpc>
          <a:spcPct val="92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2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2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2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2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">
            <a:extLst>
              <a:ext uri="{FF2B5EF4-FFF2-40B4-BE49-F238E27FC236}">
                <a16:creationId xmlns:a16="http://schemas.microsoft.com/office/drawing/2014/main" id="{43A4AFAD-00D8-A46F-BA98-6FDFA162D3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2138363"/>
            <a:ext cx="61214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4819" name="Picture 2">
            <a:extLst>
              <a:ext uri="{FF2B5EF4-FFF2-40B4-BE49-F238E27FC236}">
                <a16:creationId xmlns:a16="http://schemas.microsoft.com/office/drawing/2014/main" id="{022A22BC-C352-8D5C-F4BA-0DB469924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325" y="2247900"/>
            <a:ext cx="544513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41D02544-DC78-1BE8-63CF-1A5B60583B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5675" y="2157413"/>
            <a:ext cx="2840038" cy="3381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600">
                <a:solidFill>
                  <a:srgbClr val="757575"/>
                </a:solidFill>
                <a:latin typeface="Dosis ExtraBold" pitchFamily="2" charset="0"/>
              </a:rPr>
              <a:t>1.  Présentation du Vocabulaire</a:t>
            </a:r>
          </a:p>
        </p:txBody>
      </p:sp>
      <p:pic>
        <p:nvPicPr>
          <p:cNvPr id="34821" name="Picture 4">
            <a:extLst>
              <a:ext uri="{FF2B5EF4-FFF2-40B4-BE49-F238E27FC236}">
                <a16:creationId xmlns:a16="http://schemas.microsoft.com/office/drawing/2014/main" id="{7C901483-A4A3-7616-6FB5-8D7F57E9E3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5126038"/>
            <a:ext cx="6121400" cy="1158875"/>
          </a:xfrm>
          <a:prstGeom prst="rect">
            <a:avLst/>
          </a:prstGeom>
          <a:noFill/>
          <a:ln>
            <a:noFill/>
          </a:ln>
          <a:effectLst>
            <a:outerShdw dist="38073" dir="7800820" algn="ctr" rotWithShape="0">
              <a:srgbClr val="000000">
                <a:alpha val="40033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Rectangle 5">
            <a:extLst>
              <a:ext uri="{FF2B5EF4-FFF2-40B4-BE49-F238E27FC236}">
                <a16:creationId xmlns:a16="http://schemas.microsoft.com/office/drawing/2014/main" id="{419FF991-E5B9-C8BF-76D9-1A75A2C5F0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1198563"/>
            <a:ext cx="7885113" cy="703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Modifiez le style du titre</a:t>
            </a:r>
          </a:p>
        </p:txBody>
      </p:sp>
      <p:pic>
        <p:nvPicPr>
          <p:cNvPr id="34823" name="Picture 6">
            <a:extLst>
              <a:ext uri="{FF2B5EF4-FFF2-40B4-BE49-F238E27FC236}">
                <a16:creationId xmlns:a16="http://schemas.microsoft.com/office/drawing/2014/main" id="{7782A10C-C676-4852-AC4F-5B7D464462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3643313"/>
            <a:ext cx="6121400" cy="1158875"/>
          </a:xfrm>
          <a:prstGeom prst="rect">
            <a:avLst/>
          </a:prstGeom>
          <a:noFill/>
          <a:ln>
            <a:noFill/>
          </a:ln>
          <a:effectLst>
            <a:outerShdw dist="38073" dir="7800820" algn="ctr" rotWithShape="0">
              <a:srgbClr val="000000">
                <a:alpha val="40033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4" name="Picture 7">
            <a:extLst>
              <a:ext uri="{FF2B5EF4-FFF2-40B4-BE49-F238E27FC236}">
                <a16:creationId xmlns:a16="http://schemas.microsoft.com/office/drawing/2014/main" id="{7D5AB89D-4233-5A69-15BB-0D57B75258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325" y="3671888"/>
            <a:ext cx="536575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8">
            <a:extLst>
              <a:ext uri="{FF2B5EF4-FFF2-40B4-BE49-F238E27FC236}">
                <a16:creationId xmlns:a16="http://schemas.microsoft.com/office/drawing/2014/main" id="{094436B7-E0A7-64F7-3192-05C4A6BA46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1863" y="3643313"/>
            <a:ext cx="2774950" cy="3381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60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34826" name="Picture 9">
            <a:extLst>
              <a:ext uri="{FF2B5EF4-FFF2-40B4-BE49-F238E27FC236}">
                <a16:creationId xmlns:a16="http://schemas.microsoft.com/office/drawing/2014/main" id="{66A3EACF-E1D4-CFC5-6429-B402135E5E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150" y="5157788"/>
            <a:ext cx="5397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Rectangle 10">
            <a:extLst>
              <a:ext uri="{FF2B5EF4-FFF2-40B4-BE49-F238E27FC236}">
                <a16:creationId xmlns:a16="http://schemas.microsoft.com/office/drawing/2014/main" id="{358D6EEC-FB9D-A121-FFFC-30F89C5FA7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5675" y="5126038"/>
            <a:ext cx="1836738" cy="3381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600">
                <a:solidFill>
                  <a:srgbClr val="757575"/>
                </a:solidFill>
                <a:latin typeface="Dosis ExtraBold" pitchFamily="2" charset="0"/>
              </a:rPr>
              <a:t>3.  Travail sur livret</a:t>
            </a:r>
          </a:p>
        </p:txBody>
      </p:sp>
      <p:sp>
        <p:nvSpPr>
          <p:cNvPr id="34828" name="Rectangle 11">
            <a:extLst>
              <a:ext uri="{FF2B5EF4-FFF2-40B4-BE49-F238E27FC236}">
                <a16:creationId xmlns:a16="http://schemas.microsoft.com/office/drawing/2014/main" id="{E7FCC108-EFA7-CD03-2B12-97ABE467C2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92338" y="4027488"/>
            <a:ext cx="4959350" cy="754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modifier les styles du texte du masque</a:t>
            </a:r>
          </a:p>
          <a:p>
            <a:pPr lvl="1"/>
            <a:r>
              <a:rPr lang="en-GB" altLang="fr-FR"/>
              <a:t>Deuxième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8" r:id="rId1"/>
    <p:sldLayoutId id="2147484049" r:id="rId2"/>
    <p:sldLayoutId id="2147484050" r:id="rId3"/>
    <p:sldLayoutId id="2147484051" r:id="rId4"/>
    <p:sldLayoutId id="2147484052" r:id="rId5"/>
    <p:sldLayoutId id="2147484053" r:id="rId6"/>
    <p:sldLayoutId id="2147484054" r:id="rId7"/>
    <p:sldLayoutId id="2147484055" r:id="rId8"/>
    <p:sldLayoutId id="2147484056" r:id="rId9"/>
    <p:sldLayoutId id="2147484057" r:id="rId10"/>
    <p:sldLayoutId id="2147484058" r:id="rId11"/>
  </p:sldLayoutIdLst>
  <p:txStyles>
    <p:titleStyle>
      <a:lvl1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2pPr>
      <a:lvl3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3pPr>
      <a:lvl4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4pPr>
      <a:lvl5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5pPr>
      <a:lvl6pPr marL="25146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6pPr>
      <a:lvl7pPr marL="29718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7pPr>
      <a:lvl8pPr marL="34290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8pPr>
      <a:lvl9pPr marL="38862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9pPr>
    </p:titleStyle>
    <p:bodyStyle>
      <a:lvl1pPr marL="342900" indent="-342900" algn="l" rtl="0" eaLnBrk="0" fontAlgn="base" hangingPunct="0">
        <a:lnSpc>
          <a:spcPct val="92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2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2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2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2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">
            <a:extLst>
              <a:ext uri="{FF2B5EF4-FFF2-40B4-BE49-F238E27FC236}">
                <a16:creationId xmlns:a16="http://schemas.microsoft.com/office/drawing/2014/main" id="{678897BD-D096-D3C2-25DD-5828AA1AF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2138363"/>
            <a:ext cx="6121400" cy="1158875"/>
          </a:xfrm>
          <a:prstGeom prst="rect">
            <a:avLst/>
          </a:prstGeom>
          <a:noFill/>
          <a:ln>
            <a:noFill/>
          </a:ln>
          <a:effectLst>
            <a:outerShdw dist="38073" dir="7800820" algn="ctr" rotWithShape="0">
              <a:srgbClr val="000000">
                <a:alpha val="40033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2">
            <a:extLst>
              <a:ext uri="{FF2B5EF4-FFF2-40B4-BE49-F238E27FC236}">
                <a16:creationId xmlns:a16="http://schemas.microsoft.com/office/drawing/2014/main" id="{83FF7759-1453-38BB-FE55-5923682E84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325" y="2247900"/>
            <a:ext cx="544513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BDDDE0CA-FA45-FCCB-602C-D655C0918A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5675" y="2157413"/>
            <a:ext cx="2840038" cy="3381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600">
                <a:solidFill>
                  <a:srgbClr val="757575"/>
                </a:solidFill>
                <a:latin typeface="Dosis ExtraBold" pitchFamily="2" charset="0"/>
              </a:rPr>
              <a:t>1.  Présentation du Vocabulaire</a:t>
            </a:r>
          </a:p>
        </p:txBody>
      </p:sp>
      <p:pic>
        <p:nvPicPr>
          <p:cNvPr id="35845" name="Picture 4">
            <a:extLst>
              <a:ext uri="{FF2B5EF4-FFF2-40B4-BE49-F238E27FC236}">
                <a16:creationId xmlns:a16="http://schemas.microsoft.com/office/drawing/2014/main" id="{88FF8108-B12D-A71C-A139-E31E9D95E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5126038"/>
            <a:ext cx="6121400" cy="1158875"/>
          </a:xfrm>
          <a:prstGeom prst="rect">
            <a:avLst/>
          </a:prstGeom>
          <a:noFill/>
          <a:ln>
            <a:noFill/>
          </a:ln>
          <a:effectLst>
            <a:outerShdw dist="38073" dir="7800820" algn="ctr" rotWithShape="0">
              <a:srgbClr val="000000">
                <a:alpha val="40033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6" name="Rectangle 5">
            <a:extLst>
              <a:ext uri="{FF2B5EF4-FFF2-40B4-BE49-F238E27FC236}">
                <a16:creationId xmlns:a16="http://schemas.microsoft.com/office/drawing/2014/main" id="{6462EDA7-1DA5-FF62-05FB-AEE0A8EA6D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1198563"/>
            <a:ext cx="7885113" cy="703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Modifiez le style du titre</a:t>
            </a:r>
          </a:p>
        </p:txBody>
      </p:sp>
      <p:pic>
        <p:nvPicPr>
          <p:cNvPr id="35847" name="Picture 6">
            <a:extLst>
              <a:ext uri="{FF2B5EF4-FFF2-40B4-BE49-F238E27FC236}">
                <a16:creationId xmlns:a16="http://schemas.microsoft.com/office/drawing/2014/main" id="{13ED7EFE-1CA3-5870-7AB2-D08474F8F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3643313"/>
            <a:ext cx="61214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5848" name="Picture 7">
            <a:extLst>
              <a:ext uri="{FF2B5EF4-FFF2-40B4-BE49-F238E27FC236}">
                <a16:creationId xmlns:a16="http://schemas.microsoft.com/office/drawing/2014/main" id="{14BD18CE-B84A-04E3-25E9-412FA3D58E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325" y="3671888"/>
            <a:ext cx="536575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8">
            <a:extLst>
              <a:ext uri="{FF2B5EF4-FFF2-40B4-BE49-F238E27FC236}">
                <a16:creationId xmlns:a16="http://schemas.microsoft.com/office/drawing/2014/main" id="{7F7951AB-3299-831F-37DE-4366DD2C97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1863" y="3643313"/>
            <a:ext cx="2774950" cy="3381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60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35850" name="Picture 9">
            <a:extLst>
              <a:ext uri="{FF2B5EF4-FFF2-40B4-BE49-F238E27FC236}">
                <a16:creationId xmlns:a16="http://schemas.microsoft.com/office/drawing/2014/main" id="{1050DC31-E8CF-3DAE-5A63-6B36325D8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150" y="5157788"/>
            <a:ext cx="5397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Rectangle 10">
            <a:extLst>
              <a:ext uri="{FF2B5EF4-FFF2-40B4-BE49-F238E27FC236}">
                <a16:creationId xmlns:a16="http://schemas.microsoft.com/office/drawing/2014/main" id="{F54B8E04-3E50-528A-C171-46F4394C94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5675" y="5126038"/>
            <a:ext cx="1836738" cy="3381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600">
                <a:solidFill>
                  <a:srgbClr val="757575"/>
                </a:solidFill>
                <a:latin typeface="Dosis ExtraBold" pitchFamily="2" charset="0"/>
              </a:rPr>
              <a:t>3.  Travail sur livret</a:t>
            </a:r>
          </a:p>
        </p:txBody>
      </p:sp>
      <p:sp>
        <p:nvSpPr>
          <p:cNvPr id="35852" name="Rectangle 11">
            <a:extLst>
              <a:ext uri="{FF2B5EF4-FFF2-40B4-BE49-F238E27FC236}">
                <a16:creationId xmlns:a16="http://schemas.microsoft.com/office/drawing/2014/main" id="{CB9A3587-F1DB-FEED-F380-B20EEBE6CB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201863" y="2522538"/>
            <a:ext cx="4959350" cy="754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modifier les styles du texte du masque</a:t>
            </a:r>
          </a:p>
          <a:p>
            <a:pPr lvl="1"/>
            <a:r>
              <a:rPr lang="en-GB" altLang="fr-FR"/>
              <a:t>Deuxième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9" r:id="rId1"/>
    <p:sldLayoutId id="2147484060" r:id="rId2"/>
    <p:sldLayoutId id="2147484061" r:id="rId3"/>
    <p:sldLayoutId id="2147484062" r:id="rId4"/>
    <p:sldLayoutId id="2147484063" r:id="rId5"/>
    <p:sldLayoutId id="2147484064" r:id="rId6"/>
    <p:sldLayoutId id="2147484065" r:id="rId7"/>
    <p:sldLayoutId id="2147484066" r:id="rId8"/>
    <p:sldLayoutId id="2147484067" r:id="rId9"/>
    <p:sldLayoutId id="2147484068" r:id="rId10"/>
    <p:sldLayoutId id="2147484069" r:id="rId11"/>
  </p:sldLayoutIdLst>
  <p:txStyles>
    <p:titleStyle>
      <a:lvl1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2pPr>
      <a:lvl3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3pPr>
      <a:lvl4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4pPr>
      <a:lvl5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5pPr>
      <a:lvl6pPr marL="25146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6pPr>
      <a:lvl7pPr marL="29718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7pPr>
      <a:lvl8pPr marL="34290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8pPr>
      <a:lvl9pPr marL="38862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9pPr>
    </p:titleStyle>
    <p:bodyStyle>
      <a:lvl1pPr marL="342900" indent="-342900" algn="l" rtl="0" eaLnBrk="0" fontAlgn="base" hangingPunct="0">
        <a:lnSpc>
          <a:spcPct val="92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2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2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2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2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1">
            <a:extLst>
              <a:ext uri="{FF2B5EF4-FFF2-40B4-BE49-F238E27FC236}">
                <a16:creationId xmlns:a16="http://schemas.microsoft.com/office/drawing/2014/main" id="{E3068700-2D00-BDFF-ED6E-2D0FE6A90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5126038"/>
            <a:ext cx="61214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6867" name="Rectangle 2">
            <a:extLst>
              <a:ext uri="{FF2B5EF4-FFF2-40B4-BE49-F238E27FC236}">
                <a16:creationId xmlns:a16="http://schemas.microsoft.com/office/drawing/2014/main" id="{44FD892D-986D-7AC2-9992-FAAE18579C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1198563"/>
            <a:ext cx="7885113" cy="703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Modifiez le style du titre</a:t>
            </a:r>
          </a:p>
        </p:txBody>
      </p:sp>
      <p:pic>
        <p:nvPicPr>
          <p:cNvPr id="36868" name="Picture 3">
            <a:extLst>
              <a:ext uri="{FF2B5EF4-FFF2-40B4-BE49-F238E27FC236}">
                <a16:creationId xmlns:a16="http://schemas.microsoft.com/office/drawing/2014/main" id="{527DF060-18A1-E3C4-05A7-B159272AEC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3643313"/>
            <a:ext cx="6121400" cy="1158875"/>
          </a:xfrm>
          <a:prstGeom prst="rect">
            <a:avLst/>
          </a:prstGeom>
          <a:noFill/>
          <a:ln>
            <a:noFill/>
          </a:ln>
          <a:effectLst>
            <a:outerShdw dist="38073" dir="7800820" algn="ctr" rotWithShape="0">
              <a:srgbClr val="000000">
                <a:alpha val="40033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4">
            <a:extLst>
              <a:ext uri="{FF2B5EF4-FFF2-40B4-BE49-F238E27FC236}">
                <a16:creationId xmlns:a16="http://schemas.microsoft.com/office/drawing/2014/main" id="{E32EEF58-DE82-DDAD-661D-C244C3DD0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325" y="3671888"/>
            <a:ext cx="536575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5">
            <a:extLst>
              <a:ext uri="{FF2B5EF4-FFF2-40B4-BE49-F238E27FC236}">
                <a16:creationId xmlns:a16="http://schemas.microsoft.com/office/drawing/2014/main" id="{C3082E8A-6603-7323-7CF3-1911C7F744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1863" y="3643313"/>
            <a:ext cx="2774950" cy="3381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60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36871" name="Picture 6">
            <a:extLst>
              <a:ext uri="{FF2B5EF4-FFF2-40B4-BE49-F238E27FC236}">
                <a16:creationId xmlns:a16="http://schemas.microsoft.com/office/drawing/2014/main" id="{A8399DAF-4DCB-F367-131E-1099DC632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150" y="5157788"/>
            <a:ext cx="5397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7">
            <a:extLst>
              <a:ext uri="{FF2B5EF4-FFF2-40B4-BE49-F238E27FC236}">
                <a16:creationId xmlns:a16="http://schemas.microsoft.com/office/drawing/2014/main" id="{3FB373B3-41DE-BC29-67AD-044FCC5616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5675" y="5126038"/>
            <a:ext cx="1836738" cy="3381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600">
                <a:solidFill>
                  <a:srgbClr val="757575"/>
                </a:solidFill>
                <a:latin typeface="Dosis ExtraBold" pitchFamily="2" charset="0"/>
              </a:rPr>
              <a:t>3.  Travail sur livret</a:t>
            </a:r>
          </a:p>
        </p:txBody>
      </p:sp>
      <p:sp>
        <p:nvSpPr>
          <p:cNvPr id="36873" name="Rectangle 8">
            <a:extLst>
              <a:ext uri="{FF2B5EF4-FFF2-40B4-BE49-F238E27FC236}">
                <a16:creationId xmlns:a16="http://schemas.microsoft.com/office/drawing/2014/main" id="{97BA9A59-32E9-84F8-7C0C-9CBC1E600A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92338" y="4027488"/>
            <a:ext cx="4959350" cy="754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modifier les styles du texte du masque</a:t>
            </a:r>
          </a:p>
          <a:p>
            <a:pPr lvl="1"/>
            <a:r>
              <a:rPr lang="en-GB" altLang="fr-FR"/>
              <a:t>Deuxième niveau</a:t>
            </a:r>
          </a:p>
        </p:txBody>
      </p:sp>
      <p:pic>
        <p:nvPicPr>
          <p:cNvPr id="36874" name="Picture 9">
            <a:extLst>
              <a:ext uri="{FF2B5EF4-FFF2-40B4-BE49-F238E27FC236}">
                <a16:creationId xmlns:a16="http://schemas.microsoft.com/office/drawing/2014/main" id="{81399DA4-249D-F6A4-0753-08CB45E12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2138363"/>
            <a:ext cx="6121400" cy="1158875"/>
          </a:xfrm>
          <a:prstGeom prst="rect">
            <a:avLst/>
          </a:prstGeom>
          <a:noFill/>
          <a:ln>
            <a:noFill/>
          </a:ln>
          <a:effectLst>
            <a:outerShdw dist="38073" dir="7800820" algn="ctr" rotWithShape="0">
              <a:srgbClr val="000000">
                <a:alpha val="40033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5" name="Picture 10">
            <a:extLst>
              <a:ext uri="{FF2B5EF4-FFF2-40B4-BE49-F238E27FC236}">
                <a16:creationId xmlns:a16="http://schemas.microsoft.com/office/drawing/2014/main" id="{7103161A-FF36-9CB3-CB71-E54966838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325" y="2247900"/>
            <a:ext cx="544513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Rectangle 11">
            <a:extLst>
              <a:ext uri="{FF2B5EF4-FFF2-40B4-BE49-F238E27FC236}">
                <a16:creationId xmlns:a16="http://schemas.microsoft.com/office/drawing/2014/main" id="{085EF61D-94C5-0EC5-21E6-6617AD7EEB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5675" y="2157413"/>
            <a:ext cx="2840038" cy="3381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600">
                <a:solidFill>
                  <a:srgbClr val="757575"/>
                </a:solidFill>
                <a:latin typeface="Dosis ExtraBold" pitchFamily="2" charset="0"/>
              </a:rPr>
              <a:t>1.  Présentation du Vocabulaire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0" r:id="rId1"/>
    <p:sldLayoutId id="2147484071" r:id="rId2"/>
    <p:sldLayoutId id="2147484072" r:id="rId3"/>
    <p:sldLayoutId id="2147484073" r:id="rId4"/>
    <p:sldLayoutId id="2147484074" r:id="rId5"/>
    <p:sldLayoutId id="2147484075" r:id="rId6"/>
    <p:sldLayoutId id="2147484076" r:id="rId7"/>
    <p:sldLayoutId id="2147484077" r:id="rId8"/>
    <p:sldLayoutId id="2147484078" r:id="rId9"/>
    <p:sldLayoutId id="2147484079" r:id="rId10"/>
    <p:sldLayoutId id="2147484080" r:id="rId11"/>
  </p:sldLayoutIdLst>
  <p:txStyles>
    <p:titleStyle>
      <a:lvl1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2pPr>
      <a:lvl3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3pPr>
      <a:lvl4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4pPr>
      <a:lvl5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5pPr>
      <a:lvl6pPr marL="25146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6pPr>
      <a:lvl7pPr marL="29718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7pPr>
      <a:lvl8pPr marL="34290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8pPr>
      <a:lvl9pPr marL="38862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9pPr>
    </p:titleStyle>
    <p:bodyStyle>
      <a:lvl1pPr marL="342900" indent="-342900" algn="l" rtl="0" eaLnBrk="0" fontAlgn="base" hangingPunct="0">
        <a:lnSpc>
          <a:spcPct val="92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2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2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2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2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>
            <a:extLst>
              <a:ext uri="{FF2B5EF4-FFF2-40B4-BE49-F238E27FC236}">
                <a16:creationId xmlns:a16="http://schemas.microsoft.com/office/drawing/2014/main" id="{657799D3-BB61-31D6-6801-427B58052D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67013"/>
            <a:ext cx="7885113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Modifiez le style du titre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1" r:id="rId1"/>
    <p:sldLayoutId id="2147484082" r:id="rId2"/>
    <p:sldLayoutId id="2147484083" r:id="rId3"/>
    <p:sldLayoutId id="2147484084" r:id="rId4"/>
    <p:sldLayoutId id="2147484085" r:id="rId5"/>
    <p:sldLayoutId id="2147484086" r:id="rId6"/>
    <p:sldLayoutId id="2147484087" r:id="rId7"/>
    <p:sldLayoutId id="2147484088" r:id="rId8"/>
    <p:sldLayoutId id="2147484089" r:id="rId9"/>
    <p:sldLayoutId id="2147484090" r:id="rId10"/>
    <p:sldLayoutId id="2147484091" r:id="rId11"/>
  </p:sldLayoutIdLst>
  <p:txStyles>
    <p:titleStyle>
      <a:lvl1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2pPr>
      <a:lvl3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3pPr>
      <a:lvl4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4pPr>
      <a:lvl5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5pPr>
      <a:lvl6pPr marL="25146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6pPr>
      <a:lvl7pPr marL="29718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7pPr>
      <a:lvl8pPr marL="34290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8pPr>
      <a:lvl9pPr marL="38862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9pPr>
    </p:titleStyle>
    <p:bodyStyle>
      <a:lvl1pPr marL="342900" indent="-342900" algn="l" rtl="0" eaLnBrk="0" fontAlgn="base" hangingPunct="0">
        <a:lnSpc>
          <a:spcPct val="92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2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2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2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2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>
            <a:extLst>
              <a:ext uri="{FF2B5EF4-FFF2-40B4-BE49-F238E27FC236}">
                <a16:creationId xmlns:a16="http://schemas.microsoft.com/office/drawing/2014/main" id="{6F9FE1D9-D551-9493-1F33-4E080884A9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2138363"/>
            <a:ext cx="61214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9" name="Picture 2">
            <a:extLst>
              <a:ext uri="{FF2B5EF4-FFF2-40B4-BE49-F238E27FC236}">
                <a16:creationId xmlns:a16="http://schemas.microsoft.com/office/drawing/2014/main" id="{99980BFC-4FEE-C83A-8152-FDFAEDBC9B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325" y="2247900"/>
            <a:ext cx="544513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9C334B13-4314-DBFD-036A-4C42B667AC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5675" y="2157413"/>
            <a:ext cx="2840038" cy="3381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600">
                <a:solidFill>
                  <a:srgbClr val="757575"/>
                </a:solidFill>
                <a:latin typeface="Dosis ExtraBold" pitchFamily="2" charset="0"/>
              </a:rPr>
              <a:t>1.  Présentation du Vocabulaire</a:t>
            </a:r>
          </a:p>
        </p:txBody>
      </p:sp>
      <p:pic>
        <p:nvPicPr>
          <p:cNvPr id="4101" name="Picture 4">
            <a:extLst>
              <a:ext uri="{FF2B5EF4-FFF2-40B4-BE49-F238E27FC236}">
                <a16:creationId xmlns:a16="http://schemas.microsoft.com/office/drawing/2014/main" id="{8E557818-D283-C4C4-BC44-E5DB918B9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5126038"/>
            <a:ext cx="6121400" cy="1158875"/>
          </a:xfrm>
          <a:prstGeom prst="rect">
            <a:avLst/>
          </a:prstGeom>
          <a:noFill/>
          <a:ln>
            <a:noFill/>
          </a:ln>
          <a:effectLst>
            <a:outerShdw dist="38073" dir="7800820" algn="ctr" rotWithShape="0">
              <a:srgbClr val="000000">
                <a:alpha val="40033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Rectangle 5">
            <a:extLst>
              <a:ext uri="{FF2B5EF4-FFF2-40B4-BE49-F238E27FC236}">
                <a16:creationId xmlns:a16="http://schemas.microsoft.com/office/drawing/2014/main" id="{BE3F5E1B-A797-EFD3-7B6C-E4848879D7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1198563"/>
            <a:ext cx="7885113" cy="703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Modifiez le style du titre</a:t>
            </a:r>
          </a:p>
        </p:txBody>
      </p:sp>
      <p:pic>
        <p:nvPicPr>
          <p:cNvPr id="4103" name="Picture 6">
            <a:extLst>
              <a:ext uri="{FF2B5EF4-FFF2-40B4-BE49-F238E27FC236}">
                <a16:creationId xmlns:a16="http://schemas.microsoft.com/office/drawing/2014/main" id="{374D671A-4E44-EBB0-90AC-0A3A0E2F46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3643313"/>
            <a:ext cx="6121400" cy="1158875"/>
          </a:xfrm>
          <a:prstGeom prst="rect">
            <a:avLst/>
          </a:prstGeom>
          <a:noFill/>
          <a:ln>
            <a:noFill/>
          </a:ln>
          <a:effectLst>
            <a:outerShdw dist="38073" dir="7800820" algn="ctr" rotWithShape="0">
              <a:srgbClr val="000000">
                <a:alpha val="40033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7">
            <a:extLst>
              <a:ext uri="{FF2B5EF4-FFF2-40B4-BE49-F238E27FC236}">
                <a16:creationId xmlns:a16="http://schemas.microsoft.com/office/drawing/2014/main" id="{49936B27-CAE5-4C50-709E-B45404521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325" y="3671888"/>
            <a:ext cx="536575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8">
            <a:extLst>
              <a:ext uri="{FF2B5EF4-FFF2-40B4-BE49-F238E27FC236}">
                <a16:creationId xmlns:a16="http://schemas.microsoft.com/office/drawing/2014/main" id="{CA410E79-9FCB-07FD-1D54-7CDF34BCC1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1863" y="3643313"/>
            <a:ext cx="2774950" cy="3381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60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4106" name="Picture 9">
            <a:extLst>
              <a:ext uri="{FF2B5EF4-FFF2-40B4-BE49-F238E27FC236}">
                <a16:creationId xmlns:a16="http://schemas.microsoft.com/office/drawing/2014/main" id="{559B3991-2241-D538-E923-5E3C211AD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150" y="5157788"/>
            <a:ext cx="5397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Rectangle 10">
            <a:extLst>
              <a:ext uri="{FF2B5EF4-FFF2-40B4-BE49-F238E27FC236}">
                <a16:creationId xmlns:a16="http://schemas.microsoft.com/office/drawing/2014/main" id="{DE8138E5-A974-B36E-BB9E-02C0095F6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5675" y="5126038"/>
            <a:ext cx="3586163" cy="3381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600">
                <a:solidFill>
                  <a:srgbClr val="757575"/>
                </a:solidFill>
                <a:latin typeface="Dosis ExtraBold" pitchFamily="2" charset="0"/>
              </a:rPr>
              <a:t>3.  Activités de vocabulaire  sur livret</a:t>
            </a:r>
          </a:p>
        </p:txBody>
      </p:sp>
      <p:sp>
        <p:nvSpPr>
          <p:cNvPr id="4108" name="Rectangle 11">
            <a:extLst>
              <a:ext uri="{FF2B5EF4-FFF2-40B4-BE49-F238E27FC236}">
                <a16:creationId xmlns:a16="http://schemas.microsoft.com/office/drawing/2014/main" id="{0AD2144A-389B-395B-63C4-6DEA388659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92338" y="4027488"/>
            <a:ext cx="4959350" cy="754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modifier les styles du texte du masque</a:t>
            </a:r>
          </a:p>
          <a:p>
            <a:pPr lvl="1"/>
            <a:r>
              <a:rPr lang="en-GB" altLang="fr-FR"/>
              <a:t>Deuxième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xStyles>
    <p:titleStyle>
      <a:lvl1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2pPr>
      <a:lvl3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3pPr>
      <a:lvl4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4pPr>
      <a:lvl5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5pPr>
      <a:lvl6pPr marL="25146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6pPr>
      <a:lvl7pPr marL="29718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7pPr>
      <a:lvl8pPr marL="34290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8pPr>
      <a:lvl9pPr marL="38862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9pPr>
    </p:titleStyle>
    <p:bodyStyle>
      <a:lvl1pPr marL="342900" indent="-342900" algn="l" rtl="0" eaLnBrk="0" fontAlgn="base" hangingPunct="0">
        <a:lnSpc>
          <a:spcPct val="92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2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2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2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2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>
            <a:extLst>
              <a:ext uri="{FF2B5EF4-FFF2-40B4-BE49-F238E27FC236}">
                <a16:creationId xmlns:a16="http://schemas.microsoft.com/office/drawing/2014/main" id="{6CAC6B0B-7513-4A66-F5F2-0DD6F66C22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2138363"/>
            <a:ext cx="6121400" cy="1158875"/>
          </a:xfrm>
          <a:prstGeom prst="rect">
            <a:avLst/>
          </a:prstGeom>
          <a:noFill/>
          <a:ln>
            <a:noFill/>
          </a:ln>
          <a:effectLst>
            <a:outerShdw dist="38073" dir="7800820" algn="ctr" rotWithShape="0">
              <a:srgbClr val="000000">
                <a:alpha val="40033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2">
            <a:extLst>
              <a:ext uri="{FF2B5EF4-FFF2-40B4-BE49-F238E27FC236}">
                <a16:creationId xmlns:a16="http://schemas.microsoft.com/office/drawing/2014/main" id="{B6455217-52FA-A9BD-D814-7F3EB49FE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325" y="2247900"/>
            <a:ext cx="544513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0A939248-834B-E61E-A81D-31D845BFC9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5675" y="2157413"/>
            <a:ext cx="2840038" cy="3381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600">
                <a:solidFill>
                  <a:srgbClr val="757575"/>
                </a:solidFill>
                <a:latin typeface="Dosis ExtraBold" pitchFamily="2" charset="0"/>
              </a:rPr>
              <a:t>1.  Présentation du Vocabulaire</a:t>
            </a:r>
          </a:p>
        </p:txBody>
      </p:sp>
      <p:pic>
        <p:nvPicPr>
          <p:cNvPr id="5125" name="Picture 4">
            <a:extLst>
              <a:ext uri="{FF2B5EF4-FFF2-40B4-BE49-F238E27FC236}">
                <a16:creationId xmlns:a16="http://schemas.microsoft.com/office/drawing/2014/main" id="{578F7458-BD25-61EC-3086-C7773CBFA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5126038"/>
            <a:ext cx="6121400" cy="1158875"/>
          </a:xfrm>
          <a:prstGeom prst="rect">
            <a:avLst/>
          </a:prstGeom>
          <a:noFill/>
          <a:ln>
            <a:noFill/>
          </a:ln>
          <a:effectLst>
            <a:outerShdw dist="38073" dir="7800820" algn="ctr" rotWithShape="0">
              <a:srgbClr val="000000">
                <a:alpha val="40033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Rectangle 5">
            <a:extLst>
              <a:ext uri="{FF2B5EF4-FFF2-40B4-BE49-F238E27FC236}">
                <a16:creationId xmlns:a16="http://schemas.microsoft.com/office/drawing/2014/main" id="{719C1946-E19B-1253-784E-49AEE19A37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1198563"/>
            <a:ext cx="7885113" cy="703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Modifiez le style du titre</a:t>
            </a:r>
          </a:p>
        </p:txBody>
      </p:sp>
      <p:pic>
        <p:nvPicPr>
          <p:cNvPr id="5127" name="Picture 6">
            <a:extLst>
              <a:ext uri="{FF2B5EF4-FFF2-40B4-BE49-F238E27FC236}">
                <a16:creationId xmlns:a16="http://schemas.microsoft.com/office/drawing/2014/main" id="{539DC0F3-D6B1-088A-25FF-A930E31E26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3643313"/>
            <a:ext cx="61214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8" name="Picture 7">
            <a:extLst>
              <a:ext uri="{FF2B5EF4-FFF2-40B4-BE49-F238E27FC236}">
                <a16:creationId xmlns:a16="http://schemas.microsoft.com/office/drawing/2014/main" id="{37A25EA6-B69D-B9C0-4176-C661337311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325" y="3671888"/>
            <a:ext cx="536575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8">
            <a:extLst>
              <a:ext uri="{FF2B5EF4-FFF2-40B4-BE49-F238E27FC236}">
                <a16:creationId xmlns:a16="http://schemas.microsoft.com/office/drawing/2014/main" id="{9345D009-A968-22C0-181A-F16886FA42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1863" y="3643313"/>
            <a:ext cx="2774950" cy="3381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60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5130" name="Picture 9">
            <a:extLst>
              <a:ext uri="{FF2B5EF4-FFF2-40B4-BE49-F238E27FC236}">
                <a16:creationId xmlns:a16="http://schemas.microsoft.com/office/drawing/2014/main" id="{BD1AA47C-5DBD-0557-8ABF-B2F2BFF2BF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150" y="5157788"/>
            <a:ext cx="5397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Rectangle 10">
            <a:extLst>
              <a:ext uri="{FF2B5EF4-FFF2-40B4-BE49-F238E27FC236}">
                <a16:creationId xmlns:a16="http://schemas.microsoft.com/office/drawing/2014/main" id="{F73AA189-64EA-8264-72E9-D165F0673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5675" y="5126038"/>
            <a:ext cx="3540125" cy="3381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600">
                <a:solidFill>
                  <a:srgbClr val="757575"/>
                </a:solidFill>
                <a:latin typeface="Dosis ExtraBold" pitchFamily="2" charset="0"/>
              </a:rPr>
              <a:t>3.  Activités de vocabulaire sur livret</a:t>
            </a:r>
          </a:p>
        </p:txBody>
      </p:sp>
      <p:sp>
        <p:nvSpPr>
          <p:cNvPr id="5132" name="Rectangle 11">
            <a:extLst>
              <a:ext uri="{FF2B5EF4-FFF2-40B4-BE49-F238E27FC236}">
                <a16:creationId xmlns:a16="http://schemas.microsoft.com/office/drawing/2014/main" id="{D9C7B318-7D32-74B1-34B9-B0D1EF74CE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201863" y="2522538"/>
            <a:ext cx="4959350" cy="754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modifier les styles du texte du masque</a:t>
            </a:r>
          </a:p>
          <a:p>
            <a:pPr lvl="1"/>
            <a:r>
              <a:rPr lang="en-GB" altLang="fr-FR"/>
              <a:t>Deuxième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2pPr>
      <a:lvl3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3pPr>
      <a:lvl4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4pPr>
      <a:lvl5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5pPr>
      <a:lvl6pPr marL="25146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6pPr>
      <a:lvl7pPr marL="29718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7pPr>
      <a:lvl8pPr marL="34290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8pPr>
      <a:lvl9pPr marL="38862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9pPr>
    </p:titleStyle>
    <p:bodyStyle>
      <a:lvl1pPr marL="342900" indent="-342900" algn="l" rtl="0" eaLnBrk="0" fontAlgn="base" hangingPunct="0">
        <a:lnSpc>
          <a:spcPct val="92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2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2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2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2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>
            <a:extLst>
              <a:ext uri="{FF2B5EF4-FFF2-40B4-BE49-F238E27FC236}">
                <a16:creationId xmlns:a16="http://schemas.microsoft.com/office/drawing/2014/main" id="{B81B6008-E1B4-305D-97EE-109FD773A7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5126038"/>
            <a:ext cx="61214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7" name="Rectangle 2">
            <a:extLst>
              <a:ext uri="{FF2B5EF4-FFF2-40B4-BE49-F238E27FC236}">
                <a16:creationId xmlns:a16="http://schemas.microsoft.com/office/drawing/2014/main" id="{E02F6E81-6953-C523-C3F2-AB65688EDC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1198563"/>
            <a:ext cx="7885113" cy="703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Modifiez le style du titre</a:t>
            </a:r>
          </a:p>
        </p:txBody>
      </p:sp>
      <p:pic>
        <p:nvPicPr>
          <p:cNvPr id="6148" name="Picture 3">
            <a:extLst>
              <a:ext uri="{FF2B5EF4-FFF2-40B4-BE49-F238E27FC236}">
                <a16:creationId xmlns:a16="http://schemas.microsoft.com/office/drawing/2014/main" id="{1EAA4A06-A523-BC82-CFEE-0156AF38D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3643313"/>
            <a:ext cx="6121400" cy="1158875"/>
          </a:xfrm>
          <a:prstGeom prst="rect">
            <a:avLst/>
          </a:prstGeom>
          <a:noFill/>
          <a:ln>
            <a:noFill/>
          </a:ln>
          <a:effectLst>
            <a:outerShdw dist="38073" dir="7800820" algn="ctr" rotWithShape="0">
              <a:srgbClr val="000000">
                <a:alpha val="40033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4">
            <a:extLst>
              <a:ext uri="{FF2B5EF4-FFF2-40B4-BE49-F238E27FC236}">
                <a16:creationId xmlns:a16="http://schemas.microsoft.com/office/drawing/2014/main" id="{A1CDF433-B01E-D4C7-ED82-C6C45E4DD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325" y="3671888"/>
            <a:ext cx="536575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5">
            <a:extLst>
              <a:ext uri="{FF2B5EF4-FFF2-40B4-BE49-F238E27FC236}">
                <a16:creationId xmlns:a16="http://schemas.microsoft.com/office/drawing/2014/main" id="{FDFFC0BD-423E-45FC-4B9C-FBB0E51F59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1863" y="3643313"/>
            <a:ext cx="2774950" cy="3381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60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6151" name="Picture 6">
            <a:extLst>
              <a:ext uri="{FF2B5EF4-FFF2-40B4-BE49-F238E27FC236}">
                <a16:creationId xmlns:a16="http://schemas.microsoft.com/office/drawing/2014/main" id="{DA11B24D-C36D-9BD7-6F8D-8BBF762B90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150" y="5157788"/>
            <a:ext cx="5397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7">
            <a:extLst>
              <a:ext uri="{FF2B5EF4-FFF2-40B4-BE49-F238E27FC236}">
                <a16:creationId xmlns:a16="http://schemas.microsoft.com/office/drawing/2014/main" id="{8115C259-EF02-672B-6FB9-696B84D510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5675" y="5126038"/>
            <a:ext cx="3570288" cy="3381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600">
                <a:solidFill>
                  <a:srgbClr val="757575"/>
                </a:solidFill>
                <a:latin typeface="Dosis ExtraBold" pitchFamily="2" charset="0"/>
              </a:rPr>
              <a:t>3.  Activités de vocabulaire sur livret</a:t>
            </a:r>
          </a:p>
        </p:txBody>
      </p:sp>
      <p:sp>
        <p:nvSpPr>
          <p:cNvPr id="6153" name="Rectangle 8">
            <a:extLst>
              <a:ext uri="{FF2B5EF4-FFF2-40B4-BE49-F238E27FC236}">
                <a16:creationId xmlns:a16="http://schemas.microsoft.com/office/drawing/2014/main" id="{B073D12A-5F1B-C675-13B6-1656976E3C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92338" y="4027488"/>
            <a:ext cx="4959350" cy="754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Cliquez pour modifier les styles du texte du masque</a:t>
            </a:r>
          </a:p>
          <a:p>
            <a:pPr lvl="1"/>
            <a:r>
              <a:rPr lang="en-GB" altLang="fr-FR"/>
              <a:t>Deuxième niveau</a:t>
            </a:r>
          </a:p>
        </p:txBody>
      </p:sp>
      <p:pic>
        <p:nvPicPr>
          <p:cNvPr id="6154" name="Picture 9">
            <a:extLst>
              <a:ext uri="{FF2B5EF4-FFF2-40B4-BE49-F238E27FC236}">
                <a16:creationId xmlns:a16="http://schemas.microsoft.com/office/drawing/2014/main" id="{333F0135-28B4-FD13-9008-32E5FFB88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2138363"/>
            <a:ext cx="6121400" cy="1158875"/>
          </a:xfrm>
          <a:prstGeom prst="rect">
            <a:avLst/>
          </a:prstGeom>
          <a:noFill/>
          <a:ln>
            <a:noFill/>
          </a:ln>
          <a:effectLst>
            <a:outerShdw dist="38073" dir="7800820" algn="ctr" rotWithShape="0">
              <a:srgbClr val="000000">
                <a:alpha val="40033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5" name="Picture 10">
            <a:extLst>
              <a:ext uri="{FF2B5EF4-FFF2-40B4-BE49-F238E27FC236}">
                <a16:creationId xmlns:a16="http://schemas.microsoft.com/office/drawing/2014/main" id="{7D7729EE-2925-C04D-3642-4519D309E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325" y="2247900"/>
            <a:ext cx="544513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Rectangle 11">
            <a:extLst>
              <a:ext uri="{FF2B5EF4-FFF2-40B4-BE49-F238E27FC236}">
                <a16:creationId xmlns:a16="http://schemas.microsoft.com/office/drawing/2014/main" id="{8DBED8EF-B4EF-E3D7-001F-76BF9E08AF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5675" y="2157413"/>
            <a:ext cx="2840038" cy="3381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000" tIns="45000" rIns="90000" bIns="45000">
            <a:spAutoFit/>
          </a:bodyPr>
          <a:lstStyle>
            <a:lvl1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600">
                <a:solidFill>
                  <a:srgbClr val="757575"/>
                </a:solidFill>
                <a:latin typeface="Dosis ExtraBold" pitchFamily="2" charset="0"/>
              </a:rPr>
              <a:t>1.  Présentation du Vocabulaire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xStyles>
    <p:titleStyle>
      <a:lvl1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2pPr>
      <a:lvl3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3pPr>
      <a:lvl4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4pPr>
      <a:lvl5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5pPr>
      <a:lvl6pPr marL="25146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6pPr>
      <a:lvl7pPr marL="29718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7pPr>
      <a:lvl8pPr marL="34290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8pPr>
      <a:lvl9pPr marL="38862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9pPr>
    </p:titleStyle>
    <p:bodyStyle>
      <a:lvl1pPr marL="342900" indent="-342900" algn="l" rtl="0" eaLnBrk="0" fontAlgn="base" hangingPunct="0">
        <a:lnSpc>
          <a:spcPct val="92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2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2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2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2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>
            <a:extLst>
              <a:ext uri="{FF2B5EF4-FFF2-40B4-BE49-F238E27FC236}">
                <a16:creationId xmlns:a16="http://schemas.microsoft.com/office/drawing/2014/main" id="{5F381F90-CBE9-3749-967B-3054134F15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67013"/>
            <a:ext cx="7885113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Modifiez le style du titre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2pPr>
      <a:lvl3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3pPr>
      <a:lvl4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4pPr>
      <a:lvl5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5pPr>
      <a:lvl6pPr marL="25146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6pPr>
      <a:lvl7pPr marL="29718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7pPr>
      <a:lvl8pPr marL="34290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8pPr>
      <a:lvl9pPr marL="38862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9pPr>
    </p:titleStyle>
    <p:bodyStyle>
      <a:lvl1pPr marL="342900" indent="-342900" algn="l" rtl="0" eaLnBrk="0" fontAlgn="base" hangingPunct="0">
        <a:lnSpc>
          <a:spcPct val="92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2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2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2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2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>
            <a:extLst>
              <a:ext uri="{FF2B5EF4-FFF2-40B4-BE49-F238E27FC236}">
                <a16:creationId xmlns:a16="http://schemas.microsoft.com/office/drawing/2014/main" id="{99CE9113-A771-E16D-7733-E628EA9DF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144463"/>
            <a:ext cx="287338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7E982A87-7795-CD25-6DFE-66FEB648D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9238" y="68263"/>
            <a:ext cx="1384300" cy="4397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74F71"/>
                </a:solidFill>
                <a:latin typeface="Dosis" pitchFamily="2" charset="0"/>
              </a:rPr>
              <a:t>Présentation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BB352410-F0C7-2697-EAB4-101162EED8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1463" y="134938"/>
            <a:ext cx="1579562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Activités sur livret</a:t>
            </a:r>
          </a:p>
        </p:txBody>
      </p:sp>
      <p:pic>
        <p:nvPicPr>
          <p:cNvPr id="8197" name="Picture 4">
            <a:extLst>
              <a:ext uri="{FF2B5EF4-FFF2-40B4-BE49-F238E27FC236}">
                <a16:creationId xmlns:a16="http://schemas.microsoft.com/office/drawing/2014/main" id="{63ADBB03-FF81-9E9C-F7BD-607743B48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538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8" name="Picture 5">
            <a:extLst>
              <a:ext uri="{FF2B5EF4-FFF2-40B4-BE49-F238E27FC236}">
                <a16:creationId xmlns:a16="http://schemas.microsoft.com/office/drawing/2014/main" id="{FC26CB58-661D-90DE-6A1B-78D26EAFB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713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4DB318AB-112E-1503-4BD3-75FB9BC77E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163" y="68263"/>
            <a:ext cx="1384300" cy="4397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Exploitation</a:t>
            </a:r>
          </a:p>
        </p:txBody>
      </p:sp>
      <p:sp>
        <p:nvSpPr>
          <p:cNvPr id="8200" name="Rectangle 7">
            <a:extLst>
              <a:ext uri="{FF2B5EF4-FFF2-40B4-BE49-F238E27FC236}">
                <a16:creationId xmlns:a16="http://schemas.microsoft.com/office/drawing/2014/main" id="{5F661060-896B-0FFB-5D07-F5D5E951CE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92275" y="755650"/>
            <a:ext cx="683736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Modifiez le style du titre</a:t>
            </a:r>
          </a:p>
        </p:txBody>
      </p:sp>
      <p:sp>
        <p:nvSpPr>
          <p:cNvPr id="8201" name="Rectangle 8">
            <a:extLst>
              <a:ext uri="{FF2B5EF4-FFF2-40B4-BE49-F238E27FC236}">
                <a16:creationId xmlns:a16="http://schemas.microsoft.com/office/drawing/2014/main" id="{E943ECF9-504C-5A24-52C1-ECDE9E2B5D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38138" y="722313"/>
            <a:ext cx="8255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Click to edit the outline text format</a:t>
            </a:r>
          </a:p>
          <a:p>
            <a:pPr lvl="1"/>
            <a:r>
              <a:rPr lang="en-GB" altLang="fr-FR"/>
              <a:t>Second Outline Level</a:t>
            </a:r>
          </a:p>
          <a:p>
            <a:pPr lvl="2"/>
            <a:r>
              <a:rPr lang="en-GB" altLang="fr-FR"/>
              <a:t>Third Outline Level</a:t>
            </a:r>
          </a:p>
          <a:p>
            <a:pPr lvl="3"/>
            <a:r>
              <a:rPr lang="en-GB" altLang="fr-FR"/>
              <a:t>Fourth Outline Level</a:t>
            </a:r>
          </a:p>
          <a:p>
            <a:pPr lvl="4"/>
            <a:r>
              <a:rPr lang="en-GB" altLang="fr-FR"/>
              <a:t>Fifth Outline Level</a:t>
            </a:r>
          </a:p>
          <a:p>
            <a:pPr lvl="4"/>
            <a:r>
              <a:rPr lang="en-GB" altLang="fr-FR"/>
              <a:t>Sixth Outline Level</a:t>
            </a:r>
          </a:p>
          <a:p>
            <a:pPr lvl="4"/>
            <a:r>
              <a:rPr lang="en-GB" altLang="fr-FR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2pPr>
      <a:lvl3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3pPr>
      <a:lvl4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4pPr>
      <a:lvl5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5pPr>
      <a:lvl6pPr marL="25146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6pPr>
      <a:lvl7pPr marL="29718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7pPr>
      <a:lvl8pPr marL="34290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8pPr>
      <a:lvl9pPr marL="38862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9pPr>
    </p:titleStyle>
    <p:bodyStyle>
      <a:lvl1pPr marL="342900" indent="-342900" algn="l" rtl="0" eaLnBrk="0" fontAlgn="base" hangingPunct="0">
        <a:lnSpc>
          <a:spcPct val="92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2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1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2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2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2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>
            <a:extLst>
              <a:ext uri="{FF2B5EF4-FFF2-40B4-BE49-F238E27FC236}">
                <a16:creationId xmlns:a16="http://schemas.microsoft.com/office/drawing/2014/main" id="{802C04E0-C469-7C48-8A22-D6BB376730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144463"/>
            <a:ext cx="287338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10A15CAD-1378-A417-21CC-574187CF78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9238" y="68263"/>
            <a:ext cx="1384300" cy="4397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74F71"/>
                </a:solidFill>
                <a:latin typeface="Dosis" pitchFamily="2" charset="0"/>
              </a:rPr>
              <a:t>Présentation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71C2C4FB-2A10-2212-C9D9-3A5F383925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1463" y="134938"/>
            <a:ext cx="1579562" cy="307975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Activités sur livret</a:t>
            </a:r>
          </a:p>
        </p:txBody>
      </p:sp>
      <p:pic>
        <p:nvPicPr>
          <p:cNvPr id="9221" name="Picture 4">
            <a:extLst>
              <a:ext uri="{FF2B5EF4-FFF2-40B4-BE49-F238E27FC236}">
                <a16:creationId xmlns:a16="http://schemas.microsoft.com/office/drawing/2014/main" id="{25476536-A1D7-9717-4C91-E462EB7ED9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538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2" name="Picture 5">
            <a:extLst>
              <a:ext uri="{FF2B5EF4-FFF2-40B4-BE49-F238E27FC236}">
                <a16:creationId xmlns:a16="http://schemas.microsoft.com/office/drawing/2014/main" id="{9A7F3CEF-0599-9C48-D78C-1B17DD021F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713" y="144463"/>
            <a:ext cx="287337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8368E8CB-80F0-6470-9BA9-F8CB638ED4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163" y="68263"/>
            <a:ext cx="1384300" cy="439737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 anchor="ctr">
            <a:spAutoFit/>
          </a:bodyPr>
          <a:lstStyle>
            <a:lvl1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MA" altLang="fr-FR" sz="1400" b="1">
                <a:solidFill>
                  <a:srgbClr val="424D7B"/>
                </a:solidFill>
                <a:latin typeface="Dosis" pitchFamily="2" charset="0"/>
              </a:rPr>
              <a:t>Exploitation</a:t>
            </a:r>
          </a:p>
        </p:txBody>
      </p:sp>
      <p:sp>
        <p:nvSpPr>
          <p:cNvPr id="9224" name="Rectangle 7">
            <a:extLst>
              <a:ext uri="{FF2B5EF4-FFF2-40B4-BE49-F238E27FC236}">
                <a16:creationId xmlns:a16="http://schemas.microsoft.com/office/drawing/2014/main" id="{FFA9FC72-17DE-EEBA-F93E-0166A856AD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92275" y="755650"/>
            <a:ext cx="683736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Modifiez le style du titre</a:t>
            </a:r>
          </a:p>
        </p:txBody>
      </p:sp>
      <p:sp>
        <p:nvSpPr>
          <p:cNvPr id="9225" name="Rectangle 8">
            <a:extLst>
              <a:ext uri="{FF2B5EF4-FFF2-40B4-BE49-F238E27FC236}">
                <a16:creationId xmlns:a16="http://schemas.microsoft.com/office/drawing/2014/main" id="{C4768D43-F0A0-9472-4E1A-56FAFE02E7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4025" y="4130675"/>
            <a:ext cx="1489075" cy="148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Click to edit the outline text format</a:t>
            </a:r>
          </a:p>
          <a:p>
            <a:pPr lvl="1"/>
            <a:r>
              <a:rPr lang="en-GB" altLang="fr-FR"/>
              <a:t>Second Outline Level</a:t>
            </a:r>
          </a:p>
          <a:p>
            <a:pPr lvl="2"/>
            <a:r>
              <a:rPr lang="en-GB" altLang="fr-FR"/>
              <a:t>Third Outline Level</a:t>
            </a:r>
          </a:p>
          <a:p>
            <a:pPr lvl="3"/>
            <a:r>
              <a:rPr lang="en-GB" altLang="fr-FR"/>
              <a:t>Fourth Outline Level</a:t>
            </a:r>
          </a:p>
          <a:p>
            <a:pPr lvl="4"/>
            <a:r>
              <a:rPr lang="en-GB" altLang="fr-FR"/>
              <a:t>Fifth Outline Level</a:t>
            </a:r>
          </a:p>
          <a:p>
            <a:pPr lvl="4"/>
            <a:r>
              <a:rPr lang="en-GB" altLang="fr-FR"/>
              <a:t>Sixth Outline Level</a:t>
            </a:r>
          </a:p>
          <a:p>
            <a:pPr lvl="4"/>
            <a:r>
              <a:rPr lang="en-GB" altLang="fr-FR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2pPr>
      <a:lvl3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3pPr>
      <a:lvl4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4pPr>
      <a:lvl5pPr algn="l" rtl="0" eaLnBrk="0" fontAlgn="base" hangingPunct="0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5pPr>
      <a:lvl6pPr marL="25146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6pPr>
      <a:lvl7pPr marL="29718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7pPr>
      <a:lvl8pPr marL="34290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8pPr>
      <a:lvl9pPr marL="3886200" indent="-228600" algn="l" rtl="0" fontAlgn="base">
        <a:lnSpc>
          <a:spcPct val="102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cs typeface="AR PL SungtiL GB" charset="0"/>
        </a:defRPr>
      </a:lvl9pPr>
    </p:titleStyle>
    <p:bodyStyle>
      <a:lvl1pPr marL="342900" indent="-342900" algn="l" rtl="0" eaLnBrk="0" fontAlgn="base" hangingPunct="0">
        <a:lnSpc>
          <a:spcPct val="92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2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1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2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2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1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2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8.xml"/><Relationship Id="rId4" Type="http://schemas.openxmlformats.org/officeDocument/2006/relationships/image" Target="../media/image26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9.xml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8.xml"/><Relationship Id="rId4" Type="http://schemas.openxmlformats.org/officeDocument/2006/relationships/image" Target="../media/image26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9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8.xml"/><Relationship Id="rId4" Type="http://schemas.openxmlformats.org/officeDocument/2006/relationships/image" Target="../media/image26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9.xml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9.xml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9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8.xml"/><Relationship Id="rId4" Type="http://schemas.openxmlformats.org/officeDocument/2006/relationships/image" Target="../media/image26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9.xml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8.xml"/><Relationship Id="rId4" Type="http://schemas.openxmlformats.org/officeDocument/2006/relationships/image" Target="../media/image26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9.xml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2.xml"/><Relationship Id="rId4" Type="http://schemas.openxmlformats.org/officeDocument/2006/relationships/image" Target="../media/image26.gi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3.pn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4.xml"/><Relationship Id="rId6" Type="http://schemas.openxmlformats.org/officeDocument/2006/relationships/image" Target="../media/image29.jpeg"/><Relationship Id="rId5" Type="http://schemas.openxmlformats.org/officeDocument/2006/relationships/image" Target="../media/image30.jpeg"/><Relationship Id="rId4" Type="http://schemas.openxmlformats.org/officeDocument/2006/relationships/image" Target="../media/image34.jpeg"/><Relationship Id="rId9" Type="http://schemas.openxmlformats.org/officeDocument/2006/relationships/image" Target="../media/image35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23.pn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10" Type="http://schemas.openxmlformats.org/officeDocument/2006/relationships/image" Target="../media/image43.jpeg"/><Relationship Id="rId4" Type="http://schemas.openxmlformats.org/officeDocument/2006/relationships/image" Target="../media/image37.png"/><Relationship Id="rId9" Type="http://schemas.openxmlformats.org/officeDocument/2006/relationships/image" Target="../media/image4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8.xml"/><Relationship Id="rId4" Type="http://schemas.openxmlformats.org/officeDocument/2006/relationships/image" Target="../media/image26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9.xml"/><Relationship Id="rId4" Type="http://schemas.openxmlformats.org/officeDocument/2006/relationships/image" Target="../media/image4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8.xml"/><Relationship Id="rId4" Type="http://schemas.openxmlformats.org/officeDocument/2006/relationships/image" Target="../media/image26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9.xml"/><Relationship Id="rId4" Type="http://schemas.openxmlformats.org/officeDocument/2006/relationships/image" Target="../media/image3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8.xml"/><Relationship Id="rId4" Type="http://schemas.openxmlformats.org/officeDocument/2006/relationships/image" Target="../media/image26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9.xml"/><Relationship Id="rId4" Type="http://schemas.openxmlformats.org/officeDocument/2006/relationships/image" Target="../media/image4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94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8.xml"/><Relationship Id="rId4" Type="http://schemas.openxmlformats.org/officeDocument/2006/relationships/image" Target="../media/image26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9.xml"/><Relationship Id="rId4" Type="http://schemas.openxmlformats.org/officeDocument/2006/relationships/image" Target="../media/image3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8.xml"/><Relationship Id="rId4" Type="http://schemas.openxmlformats.org/officeDocument/2006/relationships/image" Target="../media/image26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9.xml"/><Relationship Id="rId4" Type="http://schemas.openxmlformats.org/officeDocument/2006/relationships/image" Target="../media/image4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9.xml"/><Relationship Id="rId4" Type="http://schemas.openxmlformats.org/officeDocument/2006/relationships/image" Target="../media/image4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9.xml"/><Relationship Id="rId4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8.xml"/><Relationship Id="rId4" Type="http://schemas.openxmlformats.org/officeDocument/2006/relationships/image" Target="../media/image26.gi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9.xml"/><Relationship Id="rId4" Type="http://schemas.openxmlformats.org/officeDocument/2006/relationships/image" Target="../media/image4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72.xml"/><Relationship Id="rId4" Type="http://schemas.openxmlformats.org/officeDocument/2006/relationships/image" Target="../media/image26.gi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23.pn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94.xml"/><Relationship Id="rId6" Type="http://schemas.openxmlformats.org/officeDocument/2006/relationships/image" Target="../media/image41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Relationship Id="rId9" Type="http://schemas.openxmlformats.org/officeDocument/2006/relationships/image" Target="../media/image4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8.xml"/><Relationship Id="rId4" Type="http://schemas.openxmlformats.org/officeDocument/2006/relationships/image" Target="../media/image23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9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83.xml"/><Relationship Id="rId6" Type="http://schemas.openxmlformats.org/officeDocument/2006/relationships/image" Target="../media/image38.jpeg"/><Relationship Id="rId5" Type="http://schemas.openxmlformats.org/officeDocument/2006/relationships/image" Target="../media/image39.jpeg"/><Relationship Id="rId4" Type="http://schemas.openxmlformats.org/officeDocument/2006/relationships/image" Target="../media/image31.jpeg"/><Relationship Id="rId9" Type="http://schemas.openxmlformats.org/officeDocument/2006/relationships/image" Target="../media/image52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9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83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Relationship Id="rId9" Type="http://schemas.openxmlformats.org/officeDocument/2006/relationships/image" Target="../media/image52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9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83.xml"/><Relationship Id="rId6" Type="http://schemas.openxmlformats.org/officeDocument/2006/relationships/image" Target="../media/image35.jpeg"/><Relationship Id="rId5" Type="http://schemas.openxmlformats.org/officeDocument/2006/relationships/image" Target="../media/image42.jpeg"/><Relationship Id="rId4" Type="http://schemas.openxmlformats.org/officeDocument/2006/relationships/image" Target="../media/image43.jpeg"/><Relationship Id="rId9" Type="http://schemas.openxmlformats.org/officeDocument/2006/relationships/image" Target="../media/image5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8.xml"/><Relationship Id="rId4" Type="http://schemas.openxmlformats.org/officeDocument/2006/relationships/image" Target="../media/image26.gif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23.pn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94.xml"/><Relationship Id="rId6" Type="http://schemas.openxmlformats.org/officeDocument/2006/relationships/image" Target="../media/image43.jpeg"/><Relationship Id="rId5" Type="http://schemas.openxmlformats.org/officeDocument/2006/relationships/image" Target="../media/image35.jpeg"/><Relationship Id="rId4" Type="http://schemas.openxmlformats.org/officeDocument/2006/relationships/image" Target="../media/image32.jpeg"/><Relationship Id="rId9" Type="http://schemas.openxmlformats.org/officeDocument/2006/relationships/image" Target="../media/image55.jpe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23.png"/><Relationship Id="rId7" Type="http://schemas.openxmlformats.org/officeDocument/2006/relationships/image" Target="../media/image56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94.xml"/><Relationship Id="rId6" Type="http://schemas.openxmlformats.org/officeDocument/2006/relationships/image" Target="../media/image39.jpeg"/><Relationship Id="rId5" Type="http://schemas.openxmlformats.org/officeDocument/2006/relationships/image" Target="../media/image31.jpeg"/><Relationship Id="rId4" Type="http://schemas.openxmlformats.org/officeDocument/2006/relationships/image" Target="../media/image41.jpeg"/><Relationship Id="rId9" Type="http://schemas.openxmlformats.org/officeDocument/2006/relationships/image" Target="../media/image58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9.png"/><Relationship Id="rId5" Type="http://schemas.openxmlformats.org/officeDocument/2006/relationships/image" Target="../media/image59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60.xml"/><Relationship Id="rId4" Type="http://schemas.openxmlformats.org/officeDocument/2006/relationships/image" Target="../media/image6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38.xml"/><Relationship Id="rId5" Type="http://schemas.openxmlformats.org/officeDocument/2006/relationships/image" Target="../media/image60.png"/><Relationship Id="rId4" Type="http://schemas.openxmlformats.org/officeDocument/2006/relationships/image" Target="../media/image6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38.xml"/><Relationship Id="rId4" Type="http://schemas.openxmlformats.org/officeDocument/2006/relationships/image" Target="../media/image6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38.xml"/><Relationship Id="rId4" Type="http://schemas.openxmlformats.org/officeDocument/2006/relationships/image" Target="../media/image26.gi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38.xml"/><Relationship Id="rId5" Type="http://schemas.openxmlformats.org/officeDocument/2006/relationships/image" Target="../media/image60.png"/><Relationship Id="rId4" Type="http://schemas.openxmlformats.org/officeDocument/2006/relationships/image" Target="../media/image6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38.xml"/><Relationship Id="rId4" Type="http://schemas.openxmlformats.org/officeDocument/2006/relationships/image" Target="../media/image26.gi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27.xml"/><Relationship Id="rId4" Type="http://schemas.openxmlformats.org/officeDocument/2006/relationships/image" Target="../media/image6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20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304.xml"/><Relationship Id="rId4" Type="http://schemas.openxmlformats.org/officeDocument/2006/relationships/image" Target="../media/image6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04.xml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7.xml"/><Relationship Id="rId4" Type="http://schemas.openxmlformats.org/officeDocument/2006/relationships/image" Target="../media/image24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82.xml"/><Relationship Id="rId4" Type="http://schemas.openxmlformats.org/officeDocument/2006/relationships/image" Target="../media/image6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0.xml"/><Relationship Id="rId5" Type="http://schemas.openxmlformats.org/officeDocument/2006/relationships/image" Target="../media/image27.png"/><Relationship Id="rId4" Type="http://schemas.openxmlformats.org/officeDocument/2006/relationships/image" Target="../media/image26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8.xml"/><Relationship Id="rId4" Type="http://schemas.openxmlformats.org/officeDocument/2006/relationships/image" Target="../media/image26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9.xml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1">
            <a:extLst>
              <a:ext uri="{FF2B5EF4-FFF2-40B4-BE49-F238E27FC236}">
                <a16:creationId xmlns:a16="http://schemas.microsoft.com/office/drawing/2014/main" id="{F4EC5EEE-6E3B-424E-8EC8-4B0C95DED7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722313"/>
            <a:ext cx="827087" cy="82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7347" name="Picture 2">
            <a:extLst>
              <a:ext uri="{FF2B5EF4-FFF2-40B4-BE49-F238E27FC236}">
                <a16:creationId xmlns:a16="http://schemas.microsoft.com/office/drawing/2014/main" id="{B6B845E0-3453-9BCF-80E2-670C865A63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438" y="5835650"/>
            <a:ext cx="763587" cy="76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7348" name="Text Box 3">
            <a:extLst>
              <a:ext uri="{FF2B5EF4-FFF2-40B4-BE49-F238E27FC236}">
                <a16:creationId xmlns:a16="http://schemas.microsoft.com/office/drawing/2014/main" id="{8B6B72F7-AF6E-CC47-92D6-200696A72E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MA" altLang="fr-FR" sz="1600" i="1">
                <a:solidFill>
                  <a:srgbClr val="757575"/>
                </a:solidFill>
                <a:latin typeface="Dosis Medium" pitchFamily="2" charset="0"/>
              </a:rPr>
              <a:t>Lecture de la vidéo.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1">
            <a:extLst>
              <a:ext uri="{FF2B5EF4-FFF2-40B4-BE49-F238E27FC236}">
                <a16:creationId xmlns:a16="http://schemas.microsoft.com/office/drawing/2014/main" id="{83C8D920-C5E9-BB31-2504-AC2E5C6E5D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MA" altLang="fr-FR" sz="1600">
                <a:solidFill>
                  <a:srgbClr val="595959"/>
                </a:solidFill>
                <a:latin typeface="Dosis Medium" pitchFamily="2" charset="0"/>
              </a:rPr>
              <a:t>Qui veut répéter ?</a:t>
            </a:r>
          </a:p>
        </p:txBody>
      </p:sp>
      <p:pic>
        <p:nvPicPr>
          <p:cNvPr id="59395" name="Picture 2">
            <a:extLst>
              <a:ext uri="{FF2B5EF4-FFF2-40B4-BE49-F238E27FC236}">
                <a16:creationId xmlns:a16="http://schemas.microsoft.com/office/drawing/2014/main" id="{7A565EC0-8925-9206-2BC8-C2D2C2965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99" b="112711"/>
          <a:stretch>
            <a:fillRect/>
          </a:stretch>
        </p:blipFill>
        <p:spPr bwMode="auto">
          <a:xfrm>
            <a:off x="215900" y="650875"/>
            <a:ext cx="1087438" cy="97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r="14299" b="11271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9396" name="Text Box 3">
            <a:extLst>
              <a:ext uri="{FF2B5EF4-FFF2-40B4-BE49-F238E27FC236}">
                <a16:creationId xmlns:a16="http://schemas.microsoft.com/office/drawing/2014/main" id="{721A6FC9-F531-AFF6-667D-7BB572C9E2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0750" y="3124200"/>
            <a:ext cx="3613150" cy="66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</a:pPr>
            <a:r>
              <a:rPr lang="fr-FR" altLang="fr-FR" sz="5400" b="1">
                <a:solidFill>
                  <a:srgbClr val="474F71"/>
                </a:solidFill>
                <a:latin typeface="Dosis" pitchFamily="2" charset="0"/>
              </a:rPr>
              <a:t>Le nom</a:t>
            </a:r>
          </a:p>
        </p:txBody>
      </p:sp>
      <p:pic>
        <p:nvPicPr>
          <p:cNvPr id="59397" name="Picture 4">
            <a:extLst>
              <a:ext uri="{FF2B5EF4-FFF2-40B4-BE49-F238E27FC236}">
                <a16:creationId xmlns:a16="http://schemas.microsoft.com/office/drawing/2014/main" id="{62F9D5F3-765D-6FA7-6CA0-A49CDAE7A4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2" r="-4692"/>
          <a:stretch>
            <a:fillRect/>
          </a:stretch>
        </p:blipFill>
        <p:spPr bwMode="auto">
          <a:xfrm>
            <a:off x="1395413" y="2344738"/>
            <a:ext cx="2879725" cy="287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692" r="-469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1">
            <a:extLst>
              <a:ext uri="{FF2B5EF4-FFF2-40B4-BE49-F238E27FC236}">
                <a16:creationId xmlns:a16="http://schemas.microsoft.com/office/drawing/2014/main" id="{0639055F-268E-AB86-D02F-44A56F06D3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722313"/>
            <a:ext cx="827087" cy="82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43" name="Picture 2">
            <a:extLst>
              <a:ext uri="{FF2B5EF4-FFF2-40B4-BE49-F238E27FC236}">
                <a16:creationId xmlns:a16="http://schemas.microsoft.com/office/drawing/2014/main" id="{D4D72A40-2631-9F80-C22D-AA183D279F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438" y="5835650"/>
            <a:ext cx="763587" cy="76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44" name="Text Box 3">
            <a:extLst>
              <a:ext uri="{FF2B5EF4-FFF2-40B4-BE49-F238E27FC236}">
                <a16:creationId xmlns:a16="http://schemas.microsoft.com/office/drawing/2014/main" id="{77C5F0B5-3CC8-717E-9346-4CD5C2D7C6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MA" altLang="fr-FR" sz="1600" i="1">
                <a:solidFill>
                  <a:srgbClr val="757575"/>
                </a:solidFill>
                <a:latin typeface="Dosis Medium" pitchFamily="2" charset="0"/>
              </a:rPr>
              <a:t>Lecture de la vidéo.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1">
            <a:extLst>
              <a:ext uri="{FF2B5EF4-FFF2-40B4-BE49-F238E27FC236}">
                <a16:creationId xmlns:a16="http://schemas.microsoft.com/office/drawing/2014/main" id="{637FEF97-38CB-27BB-A340-9511823737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MA" altLang="fr-FR" sz="1600">
                <a:solidFill>
                  <a:srgbClr val="595959"/>
                </a:solidFill>
                <a:latin typeface="Dosis Medium" pitchFamily="2" charset="0"/>
              </a:rPr>
              <a:t>Qui veut répéter ?</a:t>
            </a:r>
          </a:p>
        </p:txBody>
      </p:sp>
      <p:pic>
        <p:nvPicPr>
          <p:cNvPr id="63491" name="Picture 2">
            <a:extLst>
              <a:ext uri="{FF2B5EF4-FFF2-40B4-BE49-F238E27FC236}">
                <a16:creationId xmlns:a16="http://schemas.microsoft.com/office/drawing/2014/main" id="{BB4471C2-A35B-A45C-4EE5-BEB892994D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99" b="112711"/>
          <a:stretch>
            <a:fillRect/>
          </a:stretch>
        </p:blipFill>
        <p:spPr bwMode="auto">
          <a:xfrm>
            <a:off x="215900" y="650875"/>
            <a:ext cx="1087438" cy="97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r="14299" b="11271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3492" name="Picture 3">
            <a:extLst>
              <a:ext uri="{FF2B5EF4-FFF2-40B4-BE49-F238E27FC236}">
                <a16:creationId xmlns:a16="http://schemas.microsoft.com/office/drawing/2014/main" id="{C893A15A-4EAA-6EB2-1687-561BC3624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68" r="-4568"/>
          <a:stretch>
            <a:fillRect/>
          </a:stretch>
        </p:blipFill>
        <p:spPr bwMode="auto">
          <a:xfrm>
            <a:off x="1395413" y="2344738"/>
            <a:ext cx="2879725" cy="287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568" r="-4568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3493" name="Text Box 4">
            <a:extLst>
              <a:ext uri="{FF2B5EF4-FFF2-40B4-BE49-F238E27FC236}">
                <a16:creationId xmlns:a16="http://schemas.microsoft.com/office/drawing/2014/main" id="{7375F42F-C02E-9658-570E-3BB5719A5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0750" y="3187700"/>
            <a:ext cx="3613150" cy="66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</a:pPr>
            <a:r>
              <a:rPr lang="fr-FR" altLang="fr-FR" sz="5400" b="1">
                <a:solidFill>
                  <a:srgbClr val="474F71"/>
                </a:solidFill>
                <a:latin typeface="Dosis" pitchFamily="2" charset="0"/>
              </a:rPr>
              <a:t>Un ami</a:t>
            </a: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1">
            <a:extLst>
              <a:ext uri="{FF2B5EF4-FFF2-40B4-BE49-F238E27FC236}">
                <a16:creationId xmlns:a16="http://schemas.microsoft.com/office/drawing/2014/main" id="{54194CEB-2311-8AD9-915D-930519D49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722313"/>
            <a:ext cx="827087" cy="82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5539" name="Text Box 2">
            <a:extLst>
              <a:ext uri="{FF2B5EF4-FFF2-40B4-BE49-F238E27FC236}">
                <a16:creationId xmlns:a16="http://schemas.microsoft.com/office/drawing/2014/main" id="{7C12B758-4B0C-1521-4F2A-FF307AF350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MA" altLang="fr-FR" sz="1600" i="1">
                <a:solidFill>
                  <a:srgbClr val="757575"/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65540" name="Picture 3">
            <a:extLst>
              <a:ext uri="{FF2B5EF4-FFF2-40B4-BE49-F238E27FC236}">
                <a16:creationId xmlns:a16="http://schemas.microsoft.com/office/drawing/2014/main" id="{F0EA9962-C4F9-C6D9-83A3-D2631FF13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438" y="5835650"/>
            <a:ext cx="763587" cy="76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 Box 1">
            <a:extLst>
              <a:ext uri="{FF2B5EF4-FFF2-40B4-BE49-F238E27FC236}">
                <a16:creationId xmlns:a16="http://schemas.microsoft.com/office/drawing/2014/main" id="{8FE344FF-C2F4-0FCC-4A7D-1FC401C78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MA" altLang="fr-FR" sz="1600">
                <a:solidFill>
                  <a:srgbClr val="595959"/>
                </a:solidFill>
                <a:latin typeface="Dosis Medium" pitchFamily="2" charset="0"/>
              </a:rPr>
              <a:t>Qui veut répéter ?</a:t>
            </a:r>
          </a:p>
        </p:txBody>
      </p:sp>
      <p:pic>
        <p:nvPicPr>
          <p:cNvPr id="67587" name="Picture 2">
            <a:extLst>
              <a:ext uri="{FF2B5EF4-FFF2-40B4-BE49-F238E27FC236}">
                <a16:creationId xmlns:a16="http://schemas.microsoft.com/office/drawing/2014/main" id="{2A9C4ED7-4409-6ACB-A506-56627211D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99" b="112711"/>
          <a:stretch>
            <a:fillRect/>
          </a:stretch>
        </p:blipFill>
        <p:spPr bwMode="auto">
          <a:xfrm>
            <a:off x="215900" y="650875"/>
            <a:ext cx="1087438" cy="97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r="14299" b="11271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7588" name="Text Box 3">
            <a:extLst>
              <a:ext uri="{FF2B5EF4-FFF2-40B4-BE49-F238E27FC236}">
                <a16:creationId xmlns:a16="http://schemas.microsoft.com/office/drawing/2014/main" id="{ED5D4616-DEF2-5A48-BD5C-9511CC2AEA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281363"/>
            <a:ext cx="3932238" cy="66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</a:pPr>
            <a:r>
              <a:rPr lang="fr-FR" altLang="fr-FR" sz="5400" b="1">
                <a:solidFill>
                  <a:srgbClr val="474F71"/>
                </a:solidFill>
              </a:rPr>
              <a:t>Un cadeau </a:t>
            </a:r>
          </a:p>
        </p:txBody>
      </p:sp>
      <p:pic>
        <p:nvPicPr>
          <p:cNvPr id="67589" name="Picture 4">
            <a:extLst>
              <a:ext uri="{FF2B5EF4-FFF2-40B4-BE49-F238E27FC236}">
                <a16:creationId xmlns:a16="http://schemas.microsoft.com/office/drawing/2014/main" id="{DEA07606-35EC-8082-FD71-F6A4391BB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1" r="-4631"/>
          <a:stretch>
            <a:fillRect/>
          </a:stretch>
        </p:blipFill>
        <p:spPr bwMode="auto">
          <a:xfrm>
            <a:off x="1395413" y="2344738"/>
            <a:ext cx="2879725" cy="287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631" r="-463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1">
            <a:extLst>
              <a:ext uri="{FF2B5EF4-FFF2-40B4-BE49-F238E27FC236}">
                <a16:creationId xmlns:a16="http://schemas.microsoft.com/office/drawing/2014/main" id="{AEA31991-5F29-1CF5-E51F-801D6F6B9A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FR" altLang="fr-FR" sz="1600">
                <a:solidFill>
                  <a:srgbClr val="595959"/>
                </a:solidFill>
                <a:latin typeface="Dosis Medium" pitchFamily="2" charset="0"/>
              </a:rPr>
              <a:t>Que fait le garçon ? </a:t>
            </a:r>
          </a:p>
        </p:txBody>
      </p:sp>
      <p:sp>
        <p:nvSpPr>
          <p:cNvPr id="69635" name="Text Box 2">
            <a:extLst>
              <a:ext uri="{FF2B5EF4-FFF2-40B4-BE49-F238E27FC236}">
                <a16:creationId xmlns:a16="http://schemas.microsoft.com/office/drawing/2014/main" id="{21618A38-D455-3F96-9AA5-19301A8EA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0938" y="3260725"/>
            <a:ext cx="4840287" cy="66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</a:pPr>
            <a:r>
              <a:rPr lang="fr-MA" altLang="fr-FR" sz="4400">
                <a:solidFill>
                  <a:srgbClr val="474F71"/>
                </a:solidFill>
                <a:latin typeface="Dosis" pitchFamily="2" charset="0"/>
              </a:rPr>
              <a:t>Le garçon donne un </a:t>
            </a:r>
            <a:r>
              <a:rPr lang="fr-MA" altLang="fr-FR" sz="4400" b="1">
                <a:solidFill>
                  <a:srgbClr val="5B9BD5"/>
                </a:solidFill>
                <a:latin typeface="Dosis" pitchFamily="2" charset="0"/>
              </a:rPr>
              <a:t>_____</a:t>
            </a:r>
            <a:r>
              <a:rPr lang="fr-MA" altLang="fr-FR" sz="4400">
                <a:solidFill>
                  <a:srgbClr val="474F71"/>
                </a:solidFill>
                <a:latin typeface="Dosis" pitchFamily="2" charset="0"/>
              </a:rPr>
              <a:t> à son </a:t>
            </a:r>
            <a:r>
              <a:rPr lang="fr-MA" altLang="fr-FR" sz="4400" b="1">
                <a:solidFill>
                  <a:srgbClr val="5B9BD5"/>
                </a:solidFill>
                <a:latin typeface="Dosis" pitchFamily="2" charset="0"/>
              </a:rPr>
              <a:t>______</a:t>
            </a:r>
          </a:p>
        </p:txBody>
      </p:sp>
      <p:pic>
        <p:nvPicPr>
          <p:cNvPr id="69636" name="Picture 3">
            <a:extLst>
              <a:ext uri="{FF2B5EF4-FFF2-40B4-BE49-F238E27FC236}">
                <a16:creationId xmlns:a16="http://schemas.microsoft.com/office/drawing/2014/main" id="{BB43633F-5700-4FB9-23D8-25209CA7A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99" b="112711"/>
          <a:stretch>
            <a:fillRect/>
          </a:stretch>
        </p:blipFill>
        <p:spPr bwMode="auto">
          <a:xfrm>
            <a:off x="211138" y="649288"/>
            <a:ext cx="1087437" cy="979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r="14299" b="11271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9637" name="Rectangle 4">
            <a:extLst>
              <a:ext uri="{FF2B5EF4-FFF2-40B4-BE49-F238E27FC236}">
                <a16:creationId xmlns:a16="http://schemas.microsoft.com/office/drawing/2014/main" id="{C8A69377-D002-77F9-BDD5-EE306130DB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pic>
        <p:nvPicPr>
          <p:cNvPr id="69638" name="Picture 5">
            <a:extLst>
              <a:ext uri="{FF2B5EF4-FFF2-40B4-BE49-F238E27FC236}">
                <a16:creationId xmlns:a16="http://schemas.microsoft.com/office/drawing/2014/main" id="{D86693A6-0E1B-9EE4-F51B-FEA1A81327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713" y="2381250"/>
            <a:ext cx="2555875" cy="255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1">
            <a:extLst>
              <a:ext uri="{FF2B5EF4-FFF2-40B4-BE49-F238E27FC236}">
                <a16:creationId xmlns:a16="http://schemas.microsoft.com/office/drawing/2014/main" id="{14E8A5EC-6273-645D-9DC3-188F0C4D50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FR" altLang="fr-FR" sz="1600">
                <a:solidFill>
                  <a:srgbClr val="595959"/>
                </a:solidFill>
                <a:latin typeface="Dosis Medium" pitchFamily="2" charset="0"/>
              </a:rPr>
              <a:t>Le garçon donne un cadeau à son ami. </a:t>
            </a:r>
          </a:p>
        </p:txBody>
      </p:sp>
      <p:sp>
        <p:nvSpPr>
          <p:cNvPr id="71683" name="Text Box 2">
            <a:extLst>
              <a:ext uri="{FF2B5EF4-FFF2-40B4-BE49-F238E27FC236}">
                <a16:creationId xmlns:a16="http://schemas.microsoft.com/office/drawing/2014/main" id="{2F2062E0-084C-867D-583E-0D26F843D3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0938" y="3260725"/>
            <a:ext cx="4840287" cy="66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</a:pPr>
            <a:r>
              <a:rPr lang="fr-MA" altLang="fr-FR" sz="4400">
                <a:solidFill>
                  <a:srgbClr val="474F71"/>
                </a:solidFill>
                <a:latin typeface="Dosis" pitchFamily="2" charset="0"/>
              </a:rPr>
              <a:t>Le garçon donne un </a:t>
            </a:r>
            <a:r>
              <a:rPr lang="fr-MA" altLang="fr-FR" sz="4400" b="1">
                <a:solidFill>
                  <a:srgbClr val="5B9BD5"/>
                </a:solidFill>
                <a:latin typeface="Dosis" pitchFamily="2" charset="0"/>
              </a:rPr>
              <a:t>cadeau</a:t>
            </a:r>
            <a:r>
              <a:rPr lang="fr-MA" altLang="fr-FR" sz="4400">
                <a:solidFill>
                  <a:srgbClr val="474F71"/>
                </a:solidFill>
                <a:latin typeface="Dosis" pitchFamily="2" charset="0"/>
              </a:rPr>
              <a:t> à son </a:t>
            </a:r>
            <a:r>
              <a:rPr lang="fr-MA" altLang="fr-FR" sz="4400" b="1">
                <a:solidFill>
                  <a:srgbClr val="5B9BD5"/>
                </a:solidFill>
                <a:latin typeface="Dosis" pitchFamily="2" charset="0"/>
              </a:rPr>
              <a:t>ami.</a:t>
            </a:r>
          </a:p>
        </p:txBody>
      </p:sp>
      <p:pic>
        <p:nvPicPr>
          <p:cNvPr id="71684" name="Picture 3">
            <a:extLst>
              <a:ext uri="{FF2B5EF4-FFF2-40B4-BE49-F238E27FC236}">
                <a16:creationId xmlns:a16="http://schemas.microsoft.com/office/drawing/2014/main" id="{F67109BA-8468-6030-3B60-AE7963688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99" b="112711"/>
          <a:stretch>
            <a:fillRect/>
          </a:stretch>
        </p:blipFill>
        <p:spPr bwMode="auto">
          <a:xfrm>
            <a:off x="211138" y="649288"/>
            <a:ext cx="1087437" cy="979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r="14299" b="11271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685" name="Rectangle 4">
            <a:extLst>
              <a:ext uri="{FF2B5EF4-FFF2-40B4-BE49-F238E27FC236}">
                <a16:creationId xmlns:a16="http://schemas.microsoft.com/office/drawing/2014/main" id="{8032FBED-2674-E886-23B1-566B0C4838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pic>
        <p:nvPicPr>
          <p:cNvPr id="71686" name="Picture 5">
            <a:extLst>
              <a:ext uri="{FF2B5EF4-FFF2-40B4-BE49-F238E27FC236}">
                <a16:creationId xmlns:a16="http://schemas.microsoft.com/office/drawing/2014/main" id="{B46B64C8-CBF1-A0F3-763F-7B0FED5B6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713" y="2381250"/>
            <a:ext cx="2555875" cy="255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1">
            <a:extLst>
              <a:ext uri="{FF2B5EF4-FFF2-40B4-BE49-F238E27FC236}">
                <a16:creationId xmlns:a16="http://schemas.microsoft.com/office/drawing/2014/main" id="{2EE2565F-31FE-EC50-D4F6-13D3163A36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722313"/>
            <a:ext cx="827087" cy="82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3731" name="Text Box 2">
            <a:extLst>
              <a:ext uri="{FF2B5EF4-FFF2-40B4-BE49-F238E27FC236}">
                <a16:creationId xmlns:a16="http://schemas.microsoft.com/office/drawing/2014/main" id="{8D473466-17FE-6992-7842-EAAB4EE236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MA" altLang="fr-FR" sz="1600" i="1">
                <a:solidFill>
                  <a:srgbClr val="757575"/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73732" name="Picture 3">
            <a:extLst>
              <a:ext uri="{FF2B5EF4-FFF2-40B4-BE49-F238E27FC236}">
                <a16:creationId xmlns:a16="http://schemas.microsoft.com/office/drawing/2014/main" id="{8780BA8F-376A-6EBD-078C-A0A0EF4B6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438" y="5835650"/>
            <a:ext cx="763587" cy="76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1">
            <a:extLst>
              <a:ext uri="{FF2B5EF4-FFF2-40B4-BE49-F238E27FC236}">
                <a16:creationId xmlns:a16="http://schemas.microsoft.com/office/drawing/2014/main" id="{B4727B8B-4943-282E-D9E8-ACE6049A71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MA" altLang="fr-FR" sz="1600">
                <a:solidFill>
                  <a:srgbClr val="595959"/>
                </a:solidFill>
                <a:latin typeface="Dosis Medium" pitchFamily="2" charset="0"/>
              </a:rPr>
              <a:t>Qui veut répéter ?</a:t>
            </a:r>
          </a:p>
        </p:txBody>
      </p:sp>
      <p:pic>
        <p:nvPicPr>
          <p:cNvPr id="75779" name="Picture 2">
            <a:extLst>
              <a:ext uri="{FF2B5EF4-FFF2-40B4-BE49-F238E27FC236}">
                <a16:creationId xmlns:a16="http://schemas.microsoft.com/office/drawing/2014/main" id="{F25B2468-6D00-97CE-25F6-7FF03FD011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99" b="112711"/>
          <a:stretch>
            <a:fillRect/>
          </a:stretch>
        </p:blipFill>
        <p:spPr bwMode="auto">
          <a:xfrm>
            <a:off x="215900" y="650875"/>
            <a:ext cx="1087438" cy="97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r="14299" b="11271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5780" name="Text Box 3">
            <a:extLst>
              <a:ext uri="{FF2B5EF4-FFF2-40B4-BE49-F238E27FC236}">
                <a16:creationId xmlns:a16="http://schemas.microsoft.com/office/drawing/2014/main" id="{812428DB-D0D9-67C7-FE54-A72B903C2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265488"/>
            <a:ext cx="3613150" cy="66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</a:pPr>
            <a:r>
              <a:rPr lang="fr-FR" altLang="fr-FR" sz="5400" b="1">
                <a:solidFill>
                  <a:srgbClr val="474F71"/>
                </a:solidFill>
              </a:rPr>
              <a:t>S’appeler </a:t>
            </a:r>
          </a:p>
        </p:txBody>
      </p:sp>
      <p:pic>
        <p:nvPicPr>
          <p:cNvPr id="75781" name="Picture 4">
            <a:extLst>
              <a:ext uri="{FF2B5EF4-FFF2-40B4-BE49-F238E27FC236}">
                <a16:creationId xmlns:a16="http://schemas.microsoft.com/office/drawing/2014/main" id="{FD10C046-7A73-D71E-0F9A-E5D6CC428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1" r="-4631"/>
          <a:stretch>
            <a:fillRect/>
          </a:stretch>
        </p:blipFill>
        <p:spPr bwMode="auto">
          <a:xfrm>
            <a:off x="1395413" y="2344738"/>
            <a:ext cx="2879725" cy="287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631" r="-463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1">
            <a:extLst>
              <a:ext uri="{FF2B5EF4-FFF2-40B4-BE49-F238E27FC236}">
                <a16:creationId xmlns:a16="http://schemas.microsoft.com/office/drawing/2014/main" id="{0E988F60-E3E0-E6B5-CB59-66F9E7EB71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1390650"/>
            <a:ext cx="78867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fr-MA" altLang="fr-FR" sz="3200" b="1">
                <a:solidFill>
                  <a:srgbClr val="424D7B"/>
                </a:solidFill>
                <a:latin typeface="Dosis" pitchFamily="2" charset="0"/>
              </a:rPr>
              <a:t>Pictogrammes</a:t>
            </a:r>
          </a:p>
        </p:txBody>
      </p:sp>
      <p:pic>
        <p:nvPicPr>
          <p:cNvPr id="40963" name="Picture 2">
            <a:extLst>
              <a:ext uri="{FF2B5EF4-FFF2-40B4-BE49-F238E27FC236}">
                <a16:creationId xmlns:a16="http://schemas.microsoft.com/office/drawing/2014/main" id="{649B88FC-C4C2-4111-EF66-E1F60230A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2474913"/>
            <a:ext cx="7519987" cy="279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40964" name="Group 3">
            <a:extLst>
              <a:ext uri="{FF2B5EF4-FFF2-40B4-BE49-F238E27FC236}">
                <a16:creationId xmlns:a16="http://schemas.microsoft.com/office/drawing/2014/main" id="{602DB63C-74B6-9956-55C9-A492D75C1DB5}"/>
              </a:ext>
            </a:extLst>
          </p:cNvPr>
          <p:cNvGrpSpPr>
            <a:grpSpLocks/>
          </p:cNvGrpSpPr>
          <p:nvPr/>
        </p:nvGrpSpPr>
        <p:grpSpPr bwMode="auto">
          <a:xfrm>
            <a:off x="3119438" y="0"/>
            <a:ext cx="2740025" cy="1082675"/>
            <a:chOff x="1965" y="0"/>
            <a:chExt cx="1726" cy="682"/>
          </a:xfrm>
        </p:grpSpPr>
        <p:sp>
          <p:nvSpPr>
            <p:cNvPr id="40965" name="Rectangle 4">
              <a:extLst>
                <a:ext uri="{FF2B5EF4-FFF2-40B4-BE49-F238E27FC236}">
                  <a16:creationId xmlns:a16="http://schemas.microsoft.com/office/drawing/2014/main" id="{1B5549C2-A71B-F315-1634-1C3B663A9B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2" y="230"/>
              <a:ext cx="1563" cy="34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600">
                  <a:solidFill>
                    <a:srgbClr val="3465A4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fr-MA" altLang="fr-FR"/>
            </a:p>
          </p:txBody>
        </p:sp>
        <p:sp>
          <p:nvSpPr>
            <p:cNvPr id="40966" name="Rectangle 5">
              <a:extLst>
                <a:ext uri="{FF2B5EF4-FFF2-40B4-BE49-F238E27FC236}">
                  <a16:creationId xmlns:a16="http://schemas.microsoft.com/office/drawing/2014/main" id="{8F792D07-B757-BEF6-5A47-3ABAFBDAE6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8" y="0"/>
              <a:ext cx="1563" cy="229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600">
                  <a:solidFill>
                    <a:srgbClr val="3465A4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fr-MA" altLang="fr-FR"/>
            </a:p>
          </p:txBody>
        </p:sp>
        <p:sp>
          <p:nvSpPr>
            <p:cNvPr id="40967" name="Rectangle 6">
              <a:extLst>
                <a:ext uri="{FF2B5EF4-FFF2-40B4-BE49-F238E27FC236}">
                  <a16:creationId xmlns:a16="http://schemas.microsoft.com/office/drawing/2014/main" id="{BABCA27F-FE10-D402-F1F3-9AA7484AB4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5" y="298"/>
              <a:ext cx="1675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5000" rIns="90000" bIns="45000"/>
            <a:lstStyle>
              <a:lvl1pPr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1pPr>
              <a:lvl2pPr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2pPr>
              <a:lvl3pPr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3pPr>
              <a:lvl4pPr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4pPr>
              <a:lvl5pPr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5pPr>
              <a:lvl6pPr marL="2514600" indent="-228600" eaLnBrk="0" fontAlgn="base" hangingPunct="0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6pPr>
              <a:lvl7pPr marL="2971800" indent="-228600" eaLnBrk="0" fontAlgn="base" hangingPunct="0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7pPr>
              <a:lvl8pPr marL="3429000" indent="-228600" eaLnBrk="0" fontAlgn="base" hangingPunct="0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8pPr>
              <a:lvl9pPr marL="3886200" indent="-228600" eaLnBrk="0" fontAlgn="base" hangingPunct="0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</a:pPr>
              <a:r>
                <a:rPr lang="fr-MA" altLang="fr-FR" b="1" i="1">
                  <a:solidFill>
                    <a:srgbClr val="1F4E79"/>
                  </a:solidFill>
                  <a:latin typeface="Dosis" pitchFamily="2" charset="0"/>
                </a:rPr>
                <a:t>Réservé à l’enseignant (e)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1">
            <a:extLst>
              <a:ext uri="{FF2B5EF4-FFF2-40B4-BE49-F238E27FC236}">
                <a16:creationId xmlns:a16="http://schemas.microsoft.com/office/drawing/2014/main" id="{2AE8BB2F-D1A5-78A0-77E5-05F9A9CAF9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722313"/>
            <a:ext cx="827087" cy="82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7827" name="Text Box 2">
            <a:extLst>
              <a:ext uri="{FF2B5EF4-FFF2-40B4-BE49-F238E27FC236}">
                <a16:creationId xmlns:a16="http://schemas.microsoft.com/office/drawing/2014/main" id="{39C7159D-5C08-7919-A27F-03D93D54F8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MA" altLang="fr-FR" sz="1600" i="1">
                <a:solidFill>
                  <a:srgbClr val="757575"/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77828" name="Picture 3">
            <a:extLst>
              <a:ext uri="{FF2B5EF4-FFF2-40B4-BE49-F238E27FC236}">
                <a16:creationId xmlns:a16="http://schemas.microsoft.com/office/drawing/2014/main" id="{9B6ED5B3-40C8-E2BB-80CB-2F966D330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438" y="5835650"/>
            <a:ext cx="763587" cy="76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ext Box 1">
            <a:extLst>
              <a:ext uri="{FF2B5EF4-FFF2-40B4-BE49-F238E27FC236}">
                <a16:creationId xmlns:a16="http://schemas.microsoft.com/office/drawing/2014/main" id="{A0FA2BDE-2E1D-7A1A-9CBB-56992C956C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MA" altLang="fr-FR" sz="1600">
                <a:solidFill>
                  <a:srgbClr val="595959"/>
                </a:solidFill>
                <a:latin typeface="Dosis Medium" pitchFamily="2" charset="0"/>
              </a:rPr>
              <a:t>Qui veut répéter ?</a:t>
            </a:r>
          </a:p>
        </p:txBody>
      </p:sp>
      <p:pic>
        <p:nvPicPr>
          <p:cNvPr id="79875" name="Picture 2">
            <a:extLst>
              <a:ext uri="{FF2B5EF4-FFF2-40B4-BE49-F238E27FC236}">
                <a16:creationId xmlns:a16="http://schemas.microsoft.com/office/drawing/2014/main" id="{8C9A8257-8F77-D24D-6FBC-2ADB801D24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99" b="112711"/>
          <a:stretch>
            <a:fillRect/>
          </a:stretch>
        </p:blipFill>
        <p:spPr bwMode="auto">
          <a:xfrm>
            <a:off x="215900" y="650875"/>
            <a:ext cx="1087438" cy="97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r="14299" b="11271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9876" name="Picture 3">
            <a:extLst>
              <a:ext uri="{FF2B5EF4-FFF2-40B4-BE49-F238E27FC236}">
                <a16:creationId xmlns:a16="http://schemas.microsoft.com/office/drawing/2014/main" id="{16695E8C-E587-5C0A-5C9C-09B96CB27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2" r="-4692"/>
          <a:stretch>
            <a:fillRect/>
          </a:stretch>
        </p:blipFill>
        <p:spPr bwMode="auto">
          <a:xfrm>
            <a:off x="1395413" y="2344738"/>
            <a:ext cx="2879725" cy="287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692" r="-469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9877" name="Text Box 4">
            <a:extLst>
              <a:ext uri="{FF2B5EF4-FFF2-40B4-BE49-F238E27FC236}">
                <a16:creationId xmlns:a16="http://schemas.microsoft.com/office/drawing/2014/main" id="{5CF11F03-3FE5-8152-42E2-09641E3CEC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313113"/>
            <a:ext cx="3613150" cy="66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</a:pPr>
            <a:r>
              <a:rPr lang="fr-FR" altLang="fr-FR" sz="5400" b="1">
                <a:solidFill>
                  <a:srgbClr val="474F71"/>
                </a:solidFill>
              </a:rPr>
              <a:t>Jaune</a:t>
            </a: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1">
            <a:extLst>
              <a:ext uri="{FF2B5EF4-FFF2-40B4-BE49-F238E27FC236}">
                <a16:creationId xmlns:a16="http://schemas.microsoft.com/office/drawing/2014/main" id="{C8167AAE-44DD-84A1-2654-27633D6044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MA" altLang="fr-FR" sz="1600" i="1">
                <a:solidFill>
                  <a:srgbClr val="757575"/>
                </a:solidFill>
                <a:latin typeface="Dosis Medium" pitchFamily="2" charset="0"/>
              </a:rPr>
              <a:t>Lecture de la vidéo</a:t>
            </a:r>
            <a:r>
              <a:rPr lang="fr-MA" altLang="fr-FR" i="1">
                <a:solidFill>
                  <a:srgbClr val="757575"/>
                </a:solidFill>
                <a:latin typeface="Dosis Medium" pitchFamily="2" charset="0"/>
              </a:rPr>
              <a:t>.</a:t>
            </a:r>
          </a:p>
        </p:txBody>
      </p:sp>
      <p:pic>
        <p:nvPicPr>
          <p:cNvPr id="81923" name="Picture 2">
            <a:extLst>
              <a:ext uri="{FF2B5EF4-FFF2-40B4-BE49-F238E27FC236}">
                <a16:creationId xmlns:a16="http://schemas.microsoft.com/office/drawing/2014/main" id="{E9862D1C-9BA2-7E7E-62C6-D0EF5779A8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722313"/>
            <a:ext cx="827087" cy="82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43" name="Picture 3">
            <a:extLst>
              <a:ext uri="{FF2B5EF4-FFF2-40B4-BE49-F238E27FC236}">
                <a16:creationId xmlns:a16="http://schemas.microsoft.com/office/drawing/2014/main" id="{519AA405-B9E8-C433-04C7-F24B8B8C5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438" y="5835650"/>
            <a:ext cx="763587" cy="76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ext Box 1">
            <a:extLst>
              <a:ext uri="{FF2B5EF4-FFF2-40B4-BE49-F238E27FC236}">
                <a16:creationId xmlns:a16="http://schemas.microsoft.com/office/drawing/2014/main" id="{323C57A6-29DB-31F9-56F3-5E609A11D8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4175" y="755650"/>
            <a:ext cx="6999288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FR" altLang="fr-FR" sz="1600">
                <a:solidFill>
                  <a:srgbClr val="595959"/>
                </a:solidFill>
                <a:latin typeface="Dosis Medium" pitchFamily="2" charset="0"/>
              </a:rPr>
              <a:t>Répétons ensemble :  S’appeler – Le nom – Le prénom – Un cadeau - Un ami – Jaune. </a:t>
            </a:r>
          </a:p>
        </p:txBody>
      </p:sp>
      <p:sp>
        <p:nvSpPr>
          <p:cNvPr id="83971" name="AutoShape 2">
            <a:extLst>
              <a:ext uri="{FF2B5EF4-FFF2-40B4-BE49-F238E27FC236}">
                <a16:creationId xmlns:a16="http://schemas.microsoft.com/office/drawing/2014/main" id="{D8CF84A3-D62C-B1CF-0AB1-D05C792E4F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3556000"/>
            <a:ext cx="1800225" cy="36036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</a:pPr>
            <a:r>
              <a:rPr lang="fr-MA" altLang="fr-FR" sz="2400" b="1">
                <a:solidFill>
                  <a:srgbClr val="474F71"/>
                </a:solidFill>
                <a:latin typeface="Dosis" pitchFamily="2" charset="0"/>
              </a:rPr>
              <a:t>S’appeler</a:t>
            </a:r>
          </a:p>
        </p:txBody>
      </p:sp>
      <p:sp>
        <p:nvSpPr>
          <p:cNvPr id="83972" name="AutoShape 3">
            <a:extLst>
              <a:ext uri="{FF2B5EF4-FFF2-40B4-BE49-F238E27FC236}">
                <a16:creationId xmlns:a16="http://schemas.microsoft.com/office/drawing/2014/main" id="{15080A3F-7263-E1E9-D615-3F985BA82D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5363" y="3556000"/>
            <a:ext cx="1800225" cy="36036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</a:pPr>
            <a:r>
              <a:rPr lang="fr-MA" altLang="fr-FR" sz="2400" b="1">
                <a:solidFill>
                  <a:srgbClr val="474F71"/>
                </a:solidFill>
                <a:latin typeface="Dosis" pitchFamily="2" charset="0"/>
              </a:rPr>
              <a:t>Le nom</a:t>
            </a:r>
          </a:p>
        </p:txBody>
      </p:sp>
      <p:sp>
        <p:nvSpPr>
          <p:cNvPr id="83973" name="AutoShape 4">
            <a:extLst>
              <a:ext uri="{FF2B5EF4-FFF2-40B4-BE49-F238E27FC236}">
                <a16:creationId xmlns:a16="http://schemas.microsoft.com/office/drawing/2014/main" id="{13A8AA34-7379-26EC-1EB5-5D4B20E72A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4413" y="5935663"/>
            <a:ext cx="1800225" cy="36036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</a:pPr>
            <a:r>
              <a:rPr lang="fr-MA" altLang="fr-FR" sz="2400" b="1">
                <a:solidFill>
                  <a:srgbClr val="474F71"/>
                </a:solidFill>
                <a:latin typeface="Dosis" pitchFamily="2" charset="0"/>
              </a:rPr>
              <a:t>Un ami</a:t>
            </a:r>
          </a:p>
        </p:txBody>
      </p:sp>
      <p:sp>
        <p:nvSpPr>
          <p:cNvPr id="83974" name="AutoShape 5">
            <a:extLst>
              <a:ext uri="{FF2B5EF4-FFF2-40B4-BE49-F238E27FC236}">
                <a16:creationId xmlns:a16="http://schemas.microsoft.com/office/drawing/2014/main" id="{170F0AEB-8CB7-5F98-1515-265CD0397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2013" y="5935663"/>
            <a:ext cx="1800225" cy="36036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</a:pPr>
            <a:r>
              <a:rPr lang="fr-MA" altLang="fr-FR" sz="2400" b="1">
                <a:solidFill>
                  <a:srgbClr val="474F71"/>
                </a:solidFill>
                <a:latin typeface="Dosis" pitchFamily="2" charset="0"/>
              </a:rPr>
              <a:t>Jaune</a:t>
            </a:r>
          </a:p>
        </p:txBody>
      </p:sp>
      <p:pic>
        <p:nvPicPr>
          <p:cNvPr id="83975" name="Picture 6">
            <a:extLst>
              <a:ext uri="{FF2B5EF4-FFF2-40B4-BE49-F238E27FC236}">
                <a16:creationId xmlns:a16="http://schemas.microsoft.com/office/drawing/2014/main" id="{AD9A44E5-AB53-633F-64AD-79E342EB7B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534988"/>
            <a:ext cx="1152525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3976" name="Picture 7">
            <a:extLst>
              <a:ext uri="{FF2B5EF4-FFF2-40B4-BE49-F238E27FC236}">
                <a16:creationId xmlns:a16="http://schemas.microsoft.com/office/drawing/2014/main" id="{27F70C54-C5E8-7878-2D91-0D3C7CC9A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1" r="-4631"/>
          <a:stretch>
            <a:fillRect/>
          </a:stretch>
        </p:blipFill>
        <p:spPr bwMode="auto">
          <a:xfrm>
            <a:off x="1458913" y="1949450"/>
            <a:ext cx="1654175" cy="165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631" r="-463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3977" name="Picture 8">
            <a:extLst>
              <a:ext uri="{FF2B5EF4-FFF2-40B4-BE49-F238E27FC236}">
                <a16:creationId xmlns:a16="http://schemas.microsoft.com/office/drawing/2014/main" id="{9463273D-8163-F70E-21F9-6CAC14692C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2" r="-4692"/>
          <a:stretch>
            <a:fillRect/>
          </a:stretch>
        </p:blipFill>
        <p:spPr bwMode="auto">
          <a:xfrm>
            <a:off x="3700463" y="1949450"/>
            <a:ext cx="1654175" cy="165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692" r="-469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3978" name="Picture 9">
            <a:extLst>
              <a:ext uri="{FF2B5EF4-FFF2-40B4-BE49-F238E27FC236}">
                <a16:creationId xmlns:a16="http://schemas.microsoft.com/office/drawing/2014/main" id="{EED6F45E-D290-6592-C549-5E0F98F90F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1" r="-4631"/>
          <a:stretch>
            <a:fillRect/>
          </a:stretch>
        </p:blipFill>
        <p:spPr bwMode="auto">
          <a:xfrm>
            <a:off x="5942013" y="1949450"/>
            <a:ext cx="1654175" cy="165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631" r="-463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3979" name="Picture 10">
            <a:extLst>
              <a:ext uri="{FF2B5EF4-FFF2-40B4-BE49-F238E27FC236}">
                <a16:creationId xmlns:a16="http://schemas.microsoft.com/office/drawing/2014/main" id="{D3B05D12-6573-01B4-0BF2-D18692F989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1" r="-4631"/>
          <a:stretch>
            <a:fillRect/>
          </a:stretch>
        </p:blipFill>
        <p:spPr bwMode="auto">
          <a:xfrm>
            <a:off x="1458913" y="4291013"/>
            <a:ext cx="1654175" cy="165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631" r="-463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3980" name="Picture 11">
            <a:extLst>
              <a:ext uri="{FF2B5EF4-FFF2-40B4-BE49-F238E27FC236}">
                <a16:creationId xmlns:a16="http://schemas.microsoft.com/office/drawing/2014/main" id="{98FF348F-BE1A-9BBC-D83F-33F8072D8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357" r="-14357"/>
          <a:stretch>
            <a:fillRect/>
          </a:stretch>
        </p:blipFill>
        <p:spPr bwMode="auto">
          <a:xfrm>
            <a:off x="3700463" y="4291013"/>
            <a:ext cx="1654175" cy="165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14357" r="-14357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3981" name="AutoShape 12">
            <a:extLst>
              <a:ext uri="{FF2B5EF4-FFF2-40B4-BE49-F238E27FC236}">
                <a16:creationId xmlns:a16="http://schemas.microsoft.com/office/drawing/2014/main" id="{D17A8C24-714E-39C2-7C49-28081FC894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5888" y="5888038"/>
            <a:ext cx="1800225" cy="36036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</a:pPr>
            <a:r>
              <a:rPr lang="fr-MA" altLang="fr-FR" sz="2400" b="1">
                <a:solidFill>
                  <a:srgbClr val="474F71"/>
                </a:solidFill>
                <a:latin typeface="Dosis" pitchFamily="2" charset="0"/>
              </a:rPr>
              <a:t>Un cadeau</a:t>
            </a:r>
          </a:p>
        </p:txBody>
      </p:sp>
      <p:sp>
        <p:nvSpPr>
          <p:cNvPr id="83982" name="AutoShape 13">
            <a:extLst>
              <a:ext uri="{FF2B5EF4-FFF2-40B4-BE49-F238E27FC236}">
                <a16:creationId xmlns:a16="http://schemas.microsoft.com/office/drawing/2014/main" id="{028831DD-2325-0E1E-C9DC-9C4409765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9938" y="3556000"/>
            <a:ext cx="1800225" cy="36036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</a:pPr>
            <a:r>
              <a:rPr lang="fr-MA" altLang="fr-FR" sz="2400" b="1">
                <a:solidFill>
                  <a:srgbClr val="474F71"/>
                </a:solidFill>
                <a:latin typeface="Dosis" pitchFamily="2" charset="0"/>
              </a:rPr>
              <a:t>Le prénom</a:t>
            </a:r>
          </a:p>
        </p:txBody>
      </p:sp>
      <p:pic>
        <p:nvPicPr>
          <p:cNvPr id="83983" name="Picture 14">
            <a:extLst>
              <a:ext uri="{FF2B5EF4-FFF2-40B4-BE49-F238E27FC236}">
                <a16:creationId xmlns:a16="http://schemas.microsoft.com/office/drawing/2014/main" id="{544AEE74-FA01-2F24-13E7-E436690CC8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2" r="-4692"/>
          <a:stretch>
            <a:fillRect/>
          </a:stretch>
        </p:blipFill>
        <p:spPr bwMode="auto">
          <a:xfrm>
            <a:off x="5942013" y="4291013"/>
            <a:ext cx="1654175" cy="165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692" r="-469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ext Box 1">
            <a:extLst>
              <a:ext uri="{FF2B5EF4-FFF2-40B4-BE49-F238E27FC236}">
                <a16:creationId xmlns:a16="http://schemas.microsoft.com/office/drawing/2014/main" id="{637787AE-45F8-9AAC-BD4C-246023B21C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FR" altLang="fr-FR" sz="1600">
                <a:solidFill>
                  <a:srgbClr val="595959"/>
                </a:solidFill>
                <a:latin typeface="Dosis Medium" pitchFamily="2" charset="0"/>
              </a:rPr>
              <a:t>Maintenant, on va apprendre d’autres mots avec Majd.</a:t>
            </a:r>
          </a:p>
        </p:txBody>
      </p:sp>
      <p:pic>
        <p:nvPicPr>
          <p:cNvPr id="86019" name="Picture 2">
            <a:extLst>
              <a:ext uri="{FF2B5EF4-FFF2-40B4-BE49-F238E27FC236}">
                <a16:creationId xmlns:a16="http://schemas.microsoft.com/office/drawing/2014/main" id="{9929CA04-AAE6-EF98-DE56-15B6669AA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534988"/>
            <a:ext cx="1152525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6020" name="Picture 3">
            <a:extLst>
              <a:ext uri="{FF2B5EF4-FFF2-40B4-BE49-F238E27FC236}">
                <a16:creationId xmlns:a16="http://schemas.microsoft.com/office/drawing/2014/main" id="{7AB166EF-4023-F661-B611-84EF00AEBB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2174875"/>
            <a:ext cx="1530350" cy="369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6021" name="Picture 4">
            <a:extLst>
              <a:ext uri="{FF2B5EF4-FFF2-40B4-BE49-F238E27FC236}">
                <a16:creationId xmlns:a16="http://schemas.microsoft.com/office/drawing/2014/main" id="{E6C15B13-68CA-B985-10BB-1C8AB772EB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846" b="-4846"/>
          <a:stretch>
            <a:fillRect/>
          </a:stretch>
        </p:blipFill>
        <p:spPr bwMode="auto">
          <a:xfrm>
            <a:off x="6319838" y="1695450"/>
            <a:ext cx="1349375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-4846" b="-4846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6022" name="Picture 5">
            <a:extLst>
              <a:ext uri="{FF2B5EF4-FFF2-40B4-BE49-F238E27FC236}">
                <a16:creationId xmlns:a16="http://schemas.microsoft.com/office/drawing/2014/main" id="{95CB5843-5E6D-01A3-7B4C-C38A13DCD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973" b="-4973"/>
          <a:stretch>
            <a:fillRect/>
          </a:stretch>
        </p:blipFill>
        <p:spPr bwMode="auto">
          <a:xfrm>
            <a:off x="4797425" y="1695450"/>
            <a:ext cx="1349375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-4973" b="-4973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6023" name="Picture 6">
            <a:extLst>
              <a:ext uri="{FF2B5EF4-FFF2-40B4-BE49-F238E27FC236}">
                <a16:creationId xmlns:a16="http://schemas.microsoft.com/office/drawing/2014/main" id="{8992A941-2337-EB22-3151-F0BABD50D9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973" b="-4973"/>
          <a:stretch>
            <a:fillRect/>
          </a:stretch>
        </p:blipFill>
        <p:spPr bwMode="auto">
          <a:xfrm>
            <a:off x="4808538" y="3213100"/>
            <a:ext cx="1349375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-4973" b="-4973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6024" name="Picture 7">
            <a:extLst>
              <a:ext uri="{FF2B5EF4-FFF2-40B4-BE49-F238E27FC236}">
                <a16:creationId xmlns:a16="http://schemas.microsoft.com/office/drawing/2014/main" id="{65613113-D75E-A023-8EBA-5751E00F0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916" b="-4916"/>
          <a:stretch>
            <a:fillRect/>
          </a:stretch>
        </p:blipFill>
        <p:spPr bwMode="auto">
          <a:xfrm>
            <a:off x="4808538" y="4683125"/>
            <a:ext cx="1349375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-4916" b="-4916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6025" name="Picture 8">
            <a:extLst>
              <a:ext uri="{FF2B5EF4-FFF2-40B4-BE49-F238E27FC236}">
                <a16:creationId xmlns:a16="http://schemas.microsoft.com/office/drawing/2014/main" id="{583B8D2F-DD53-DCFE-54AF-0F0688A59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916" b="-4916"/>
          <a:stretch>
            <a:fillRect/>
          </a:stretch>
        </p:blipFill>
        <p:spPr bwMode="auto">
          <a:xfrm>
            <a:off x="6303963" y="3213100"/>
            <a:ext cx="1349375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-4916" b="-4916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6026" name="Picture 9">
            <a:extLst>
              <a:ext uri="{FF2B5EF4-FFF2-40B4-BE49-F238E27FC236}">
                <a16:creationId xmlns:a16="http://schemas.microsoft.com/office/drawing/2014/main" id="{294C974D-6BA6-602B-9043-49F06AE5EF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846" b="-4846"/>
          <a:stretch>
            <a:fillRect/>
          </a:stretch>
        </p:blipFill>
        <p:spPr bwMode="auto">
          <a:xfrm>
            <a:off x="6303963" y="4683125"/>
            <a:ext cx="1349375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-4846" b="-4846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1">
            <a:extLst>
              <a:ext uri="{FF2B5EF4-FFF2-40B4-BE49-F238E27FC236}">
                <a16:creationId xmlns:a16="http://schemas.microsoft.com/office/drawing/2014/main" id="{BB01851F-DCC9-F9C3-1824-D898317C88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722313"/>
            <a:ext cx="827087" cy="82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8067" name="Text Box 2">
            <a:extLst>
              <a:ext uri="{FF2B5EF4-FFF2-40B4-BE49-F238E27FC236}">
                <a16:creationId xmlns:a16="http://schemas.microsoft.com/office/drawing/2014/main" id="{F0E877FE-B94F-D5A5-FF6A-7C0561587C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MA" altLang="fr-FR" sz="1600" i="1">
                <a:solidFill>
                  <a:srgbClr val="757575"/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88068" name="Picture 3">
            <a:extLst>
              <a:ext uri="{FF2B5EF4-FFF2-40B4-BE49-F238E27FC236}">
                <a16:creationId xmlns:a16="http://schemas.microsoft.com/office/drawing/2014/main" id="{12ACD3EC-6BB1-DBF1-8967-AD66777305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438" y="5835650"/>
            <a:ext cx="763587" cy="76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ext Box 1">
            <a:extLst>
              <a:ext uri="{FF2B5EF4-FFF2-40B4-BE49-F238E27FC236}">
                <a16:creationId xmlns:a16="http://schemas.microsoft.com/office/drawing/2014/main" id="{B4F4B140-55DE-EAFE-FEDF-03979B0A34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MA" altLang="fr-FR" sz="1600">
                <a:solidFill>
                  <a:srgbClr val="595959"/>
                </a:solidFill>
                <a:latin typeface="Dosis Medium" pitchFamily="2" charset="0"/>
              </a:rPr>
              <a:t>Qui veut répéter ?</a:t>
            </a:r>
          </a:p>
        </p:txBody>
      </p:sp>
      <p:pic>
        <p:nvPicPr>
          <p:cNvPr id="90115" name="Picture 2">
            <a:extLst>
              <a:ext uri="{FF2B5EF4-FFF2-40B4-BE49-F238E27FC236}">
                <a16:creationId xmlns:a16="http://schemas.microsoft.com/office/drawing/2014/main" id="{656F7787-AB62-0EBC-B529-1004E0D826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99" b="112711"/>
          <a:stretch>
            <a:fillRect/>
          </a:stretch>
        </p:blipFill>
        <p:spPr bwMode="auto">
          <a:xfrm>
            <a:off x="215900" y="650875"/>
            <a:ext cx="1087438" cy="97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r="14299" b="11271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0116" name="Text Box 3">
            <a:extLst>
              <a:ext uri="{FF2B5EF4-FFF2-40B4-BE49-F238E27FC236}">
                <a16:creationId xmlns:a16="http://schemas.microsoft.com/office/drawing/2014/main" id="{0F48E279-6ACB-CC4A-5698-A708612E56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25" y="3281363"/>
            <a:ext cx="3613150" cy="66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</a:pPr>
            <a:r>
              <a:rPr lang="fr-FR" altLang="fr-FR" sz="5400" b="1">
                <a:solidFill>
                  <a:srgbClr val="474F71"/>
                </a:solidFill>
                <a:latin typeface="Dosis" pitchFamily="2" charset="0"/>
              </a:rPr>
              <a:t>Un</a:t>
            </a:r>
            <a:r>
              <a:rPr lang="fr-MA" altLang="fr-FR" sz="5400" b="1">
                <a:solidFill>
                  <a:srgbClr val="474F71"/>
                </a:solidFill>
                <a:latin typeface="Dosis" pitchFamily="2" charset="0"/>
              </a:rPr>
              <a:t> bateau</a:t>
            </a:r>
          </a:p>
        </p:txBody>
      </p:sp>
      <p:pic>
        <p:nvPicPr>
          <p:cNvPr id="90117" name="Picture 4">
            <a:extLst>
              <a:ext uri="{FF2B5EF4-FFF2-40B4-BE49-F238E27FC236}">
                <a16:creationId xmlns:a16="http://schemas.microsoft.com/office/drawing/2014/main" id="{63D8A952-1DF6-1CB6-D322-90A3B2E58D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68" r="-4568"/>
          <a:stretch>
            <a:fillRect/>
          </a:stretch>
        </p:blipFill>
        <p:spPr bwMode="auto">
          <a:xfrm>
            <a:off x="1395413" y="2344738"/>
            <a:ext cx="2879725" cy="287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568" r="-4568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1">
            <a:extLst>
              <a:ext uri="{FF2B5EF4-FFF2-40B4-BE49-F238E27FC236}">
                <a16:creationId xmlns:a16="http://schemas.microsoft.com/office/drawing/2014/main" id="{44593825-D7E3-1255-C516-3B88C3EBFF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722313"/>
            <a:ext cx="827087" cy="82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163" name="Text Box 2">
            <a:extLst>
              <a:ext uri="{FF2B5EF4-FFF2-40B4-BE49-F238E27FC236}">
                <a16:creationId xmlns:a16="http://schemas.microsoft.com/office/drawing/2014/main" id="{59246F42-8AB6-E9FF-AD90-1CB4E02F58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MA" altLang="fr-FR" sz="1600" i="1">
                <a:solidFill>
                  <a:srgbClr val="757575"/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92164" name="Picture 3">
            <a:extLst>
              <a:ext uri="{FF2B5EF4-FFF2-40B4-BE49-F238E27FC236}">
                <a16:creationId xmlns:a16="http://schemas.microsoft.com/office/drawing/2014/main" id="{37F814E1-83FB-DDF9-7802-0A1B0F6AD6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438" y="5835650"/>
            <a:ext cx="763587" cy="76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ext Box 1">
            <a:extLst>
              <a:ext uri="{FF2B5EF4-FFF2-40B4-BE49-F238E27FC236}">
                <a16:creationId xmlns:a16="http://schemas.microsoft.com/office/drawing/2014/main" id="{B97EE9DD-7D0C-5AE2-F5C4-9845809DA3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MA" altLang="fr-FR" sz="1600">
                <a:solidFill>
                  <a:srgbClr val="595959"/>
                </a:solidFill>
                <a:latin typeface="Dosis Medium" pitchFamily="2" charset="0"/>
              </a:rPr>
              <a:t>Qui veut répéter ?</a:t>
            </a:r>
          </a:p>
        </p:txBody>
      </p:sp>
      <p:pic>
        <p:nvPicPr>
          <p:cNvPr id="94211" name="Picture 2">
            <a:extLst>
              <a:ext uri="{FF2B5EF4-FFF2-40B4-BE49-F238E27FC236}">
                <a16:creationId xmlns:a16="http://schemas.microsoft.com/office/drawing/2014/main" id="{CA071527-5AD9-89D0-AF86-0E11D694D5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99" b="112711"/>
          <a:stretch>
            <a:fillRect/>
          </a:stretch>
        </p:blipFill>
        <p:spPr bwMode="auto">
          <a:xfrm>
            <a:off x="215900" y="650875"/>
            <a:ext cx="1087438" cy="97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r="14299" b="11271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4212" name="Picture 3">
            <a:extLst>
              <a:ext uri="{FF2B5EF4-FFF2-40B4-BE49-F238E27FC236}">
                <a16:creationId xmlns:a16="http://schemas.microsoft.com/office/drawing/2014/main" id="{0BB8DB9B-1CFB-09AC-8540-4F011AAD84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68" r="-4568"/>
          <a:stretch>
            <a:fillRect/>
          </a:stretch>
        </p:blipFill>
        <p:spPr bwMode="auto">
          <a:xfrm>
            <a:off x="1395413" y="2344738"/>
            <a:ext cx="2879725" cy="287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568" r="-4568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4213" name="Text Box 4">
            <a:extLst>
              <a:ext uri="{FF2B5EF4-FFF2-40B4-BE49-F238E27FC236}">
                <a16:creationId xmlns:a16="http://schemas.microsoft.com/office/drawing/2014/main" id="{59AC15BA-232F-5F06-83DC-9C8281328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25" y="3271838"/>
            <a:ext cx="3613150" cy="66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</a:pPr>
            <a:r>
              <a:rPr lang="fr-MA" altLang="fr-FR" sz="5400" b="1">
                <a:solidFill>
                  <a:srgbClr val="474F71"/>
                </a:solidFill>
                <a:latin typeface="Dosis" pitchFamily="2" charset="0"/>
              </a:rPr>
              <a:t>Un autobus</a:t>
            </a: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1">
            <a:extLst>
              <a:ext uri="{FF2B5EF4-FFF2-40B4-BE49-F238E27FC236}">
                <a16:creationId xmlns:a16="http://schemas.microsoft.com/office/drawing/2014/main" id="{A0738590-D2D4-5BE8-ABDE-616EACCC3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722313"/>
            <a:ext cx="827087" cy="82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6259" name="Text Box 2">
            <a:extLst>
              <a:ext uri="{FF2B5EF4-FFF2-40B4-BE49-F238E27FC236}">
                <a16:creationId xmlns:a16="http://schemas.microsoft.com/office/drawing/2014/main" id="{1DDE56D4-5B23-49D6-E841-E968C04D08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MA" altLang="fr-FR" sz="1600" i="1">
                <a:solidFill>
                  <a:srgbClr val="757575"/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96260" name="Picture 3">
            <a:extLst>
              <a:ext uri="{FF2B5EF4-FFF2-40B4-BE49-F238E27FC236}">
                <a16:creationId xmlns:a16="http://schemas.microsoft.com/office/drawing/2014/main" id="{BB21358A-CFBC-82D8-E5CA-17B5E8DDF1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438" y="5835650"/>
            <a:ext cx="763587" cy="76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1">
            <a:extLst>
              <a:ext uri="{FF2B5EF4-FFF2-40B4-BE49-F238E27FC236}">
                <a16:creationId xmlns:a16="http://schemas.microsoft.com/office/drawing/2014/main" id="{ABBD410B-4A12-BB87-A244-80C1B5FA10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859" b="-14859"/>
          <a:stretch>
            <a:fillRect/>
          </a:stretch>
        </p:blipFill>
        <p:spPr bwMode="auto">
          <a:xfrm>
            <a:off x="485775" y="2287588"/>
            <a:ext cx="2960688" cy="296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-14859" b="-14859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3011" name="Picture 2">
            <a:extLst>
              <a:ext uri="{FF2B5EF4-FFF2-40B4-BE49-F238E27FC236}">
                <a16:creationId xmlns:a16="http://schemas.microsoft.com/office/drawing/2014/main" id="{ACFD4E59-CAAF-6483-86D4-F8A9220C92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859" b="-14859"/>
          <a:stretch>
            <a:fillRect/>
          </a:stretch>
        </p:blipFill>
        <p:spPr bwMode="auto">
          <a:xfrm>
            <a:off x="3748088" y="2278063"/>
            <a:ext cx="2960687" cy="296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-14859" b="-14859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3012" name="Picture 3">
            <a:extLst>
              <a:ext uri="{FF2B5EF4-FFF2-40B4-BE49-F238E27FC236}">
                <a16:creationId xmlns:a16="http://schemas.microsoft.com/office/drawing/2014/main" id="{442FB24C-6232-C0AF-560F-7937F3B6F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672" r="-10521"/>
          <a:stretch>
            <a:fillRect/>
          </a:stretch>
        </p:blipFill>
        <p:spPr bwMode="auto">
          <a:xfrm>
            <a:off x="6575425" y="2593975"/>
            <a:ext cx="2079625" cy="232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26672" r="-1052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3013" name="Text Box 4">
            <a:extLst>
              <a:ext uri="{FF2B5EF4-FFF2-40B4-BE49-F238E27FC236}">
                <a16:creationId xmlns:a16="http://schemas.microsoft.com/office/drawing/2014/main" id="{FDEEE732-4F55-CA1B-BA4F-D209EF3D2A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675" y="1497013"/>
            <a:ext cx="78867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fr-MA" altLang="fr-FR" sz="3200" b="1">
                <a:solidFill>
                  <a:srgbClr val="424D7B"/>
                </a:solidFill>
                <a:latin typeface="Dosis" pitchFamily="2" charset="0"/>
              </a:rPr>
              <a:t>Contenu de la semaine </a:t>
            </a:r>
          </a:p>
        </p:txBody>
      </p:sp>
      <p:grpSp>
        <p:nvGrpSpPr>
          <p:cNvPr id="43014" name="Group 5">
            <a:extLst>
              <a:ext uri="{FF2B5EF4-FFF2-40B4-BE49-F238E27FC236}">
                <a16:creationId xmlns:a16="http://schemas.microsoft.com/office/drawing/2014/main" id="{1C0C7BF6-89A6-93F1-3D7D-BCEDA169C1D9}"/>
              </a:ext>
            </a:extLst>
          </p:cNvPr>
          <p:cNvGrpSpPr>
            <a:grpSpLocks/>
          </p:cNvGrpSpPr>
          <p:nvPr/>
        </p:nvGrpSpPr>
        <p:grpSpPr bwMode="auto">
          <a:xfrm>
            <a:off x="3224213" y="0"/>
            <a:ext cx="2587625" cy="912813"/>
            <a:chOff x="2031" y="0"/>
            <a:chExt cx="1630" cy="575"/>
          </a:xfrm>
        </p:grpSpPr>
        <p:sp>
          <p:nvSpPr>
            <p:cNvPr id="43019" name="Rectangle 6">
              <a:extLst>
                <a:ext uri="{FF2B5EF4-FFF2-40B4-BE49-F238E27FC236}">
                  <a16:creationId xmlns:a16="http://schemas.microsoft.com/office/drawing/2014/main" id="{38FFB065-D412-9DF7-7E2C-F42218BE37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1" y="230"/>
              <a:ext cx="1563" cy="34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600">
                  <a:solidFill>
                    <a:srgbClr val="3465A4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fr-MA" altLang="fr-FR"/>
            </a:p>
          </p:txBody>
        </p:sp>
        <p:sp>
          <p:nvSpPr>
            <p:cNvPr id="43020" name="Rectangle 7">
              <a:extLst>
                <a:ext uri="{FF2B5EF4-FFF2-40B4-BE49-F238E27FC236}">
                  <a16:creationId xmlns:a16="http://schemas.microsoft.com/office/drawing/2014/main" id="{18EF68F1-859C-21B6-AA9A-1B8195A8EA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8" y="0"/>
              <a:ext cx="1563" cy="229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600">
                  <a:solidFill>
                    <a:srgbClr val="3465A4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fr-MA" altLang="fr-FR"/>
            </a:p>
          </p:txBody>
        </p:sp>
      </p:grpSp>
      <p:grpSp>
        <p:nvGrpSpPr>
          <p:cNvPr id="43015" name="Group 8">
            <a:extLst>
              <a:ext uri="{FF2B5EF4-FFF2-40B4-BE49-F238E27FC236}">
                <a16:creationId xmlns:a16="http://schemas.microsoft.com/office/drawing/2014/main" id="{D3064D64-DFCF-B35E-06FA-A07B0DD69753}"/>
              </a:ext>
            </a:extLst>
          </p:cNvPr>
          <p:cNvGrpSpPr>
            <a:grpSpLocks/>
          </p:cNvGrpSpPr>
          <p:nvPr/>
        </p:nvGrpSpPr>
        <p:grpSpPr bwMode="auto">
          <a:xfrm>
            <a:off x="3119438" y="0"/>
            <a:ext cx="2740025" cy="1082675"/>
            <a:chOff x="1965" y="0"/>
            <a:chExt cx="1726" cy="682"/>
          </a:xfrm>
        </p:grpSpPr>
        <p:sp>
          <p:nvSpPr>
            <p:cNvPr id="43016" name="Rectangle 9">
              <a:extLst>
                <a:ext uri="{FF2B5EF4-FFF2-40B4-BE49-F238E27FC236}">
                  <a16:creationId xmlns:a16="http://schemas.microsoft.com/office/drawing/2014/main" id="{0B1153EE-A61E-714A-20A2-D9A619D8B8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2" y="230"/>
              <a:ext cx="1563" cy="34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600">
                  <a:solidFill>
                    <a:srgbClr val="3465A4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fr-MA" altLang="fr-FR"/>
            </a:p>
          </p:txBody>
        </p:sp>
        <p:sp>
          <p:nvSpPr>
            <p:cNvPr id="43017" name="Rectangle 10">
              <a:extLst>
                <a:ext uri="{FF2B5EF4-FFF2-40B4-BE49-F238E27FC236}">
                  <a16:creationId xmlns:a16="http://schemas.microsoft.com/office/drawing/2014/main" id="{745714F2-0311-AACC-01CF-2D5022E9C8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8" y="0"/>
              <a:ext cx="1563" cy="229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600">
                  <a:solidFill>
                    <a:srgbClr val="3465A4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fr-MA" altLang="fr-FR"/>
            </a:p>
          </p:txBody>
        </p:sp>
        <p:sp>
          <p:nvSpPr>
            <p:cNvPr id="43018" name="Rectangle 11">
              <a:extLst>
                <a:ext uri="{FF2B5EF4-FFF2-40B4-BE49-F238E27FC236}">
                  <a16:creationId xmlns:a16="http://schemas.microsoft.com/office/drawing/2014/main" id="{720A3C60-2584-2580-E007-BD1071B7A0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5" y="298"/>
              <a:ext cx="1675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5000" rIns="90000" bIns="45000"/>
            <a:lstStyle>
              <a:lvl1pPr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1pPr>
              <a:lvl2pPr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2pPr>
              <a:lvl3pPr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3pPr>
              <a:lvl4pPr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4pPr>
              <a:lvl5pPr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5pPr>
              <a:lvl6pPr marL="2514600" indent="-228600" eaLnBrk="0" fontAlgn="base" hangingPunct="0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6pPr>
              <a:lvl7pPr marL="2971800" indent="-228600" eaLnBrk="0" fontAlgn="base" hangingPunct="0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7pPr>
              <a:lvl8pPr marL="3429000" indent="-228600" eaLnBrk="0" fontAlgn="base" hangingPunct="0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8pPr>
              <a:lvl9pPr marL="3886200" indent="-228600" eaLnBrk="0" fontAlgn="base" hangingPunct="0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</a:pPr>
              <a:r>
                <a:rPr lang="fr-MA" altLang="fr-FR" b="1" i="1">
                  <a:solidFill>
                    <a:srgbClr val="1F4E79"/>
                  </a:solidFill>
                  <a:latin typeface="Dosis" pitchFamily="2" charset="0"/>
                </a:rPr>
                <a:t>Réservé à l’enseignant (e)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ext Box 1">
            <a:extLst>
              <a:ext uri="{FF2B5EF4-FFF2-40B4-BE49-F238E27FC236}">
                <a16:creationId xmlns:a16="http://schemas.microsoft.com/office/drawing/2014/main" id="{37E287D2-B4EC-FDD1-FFD3-43C80DA032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MA" altLang="fr-FR" sz="1600">
                <a:solidFill>
                  <a:srgbClr val="595959"/>
                </a:solidFill>
                <a:latin typeface="Dosis Medium" pitchFamily="2" charset="0"/>
              </a:rPr>
              <a:t>Qui veut répéter ?</a:t>
            </a:r>
          </a:p>
        </p:txBody>
      </p:sp>
      <p:pic>
        <p:nvPicPr>
          <p:cNvPr id="98307" name="Picture 2">
            <a:extLst>
              <a:ext uri="{FF2B5EF4-FFF2-40B4-BE49-F238E27FC236}">
                <a16:creationId xmlns:a16="http://schemas.microsoft.com/office/drawing/2014/main" id="{DDDC715F-A717-E568-FCA8-56E0A9733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99" b="112711"/>
          <a:stretch>
            <a:fillRect/>
          </a:stretch>
        </p:blipFill>
        <p:spPr bwMode="auto">
          <a:xfrm>
            <a:off x="215900" y="650875"/>
            <a:ext cx="1087438" cy="97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r="14299" b="11271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8308" name="Text Box 3">
            <a:extLst>
              <a:ext uri="{FF2B5EF4-FFF2-40B4-BE49-F238E27FC236}">
                <a16:creationId xmlns:a16="http://schemas.microsoft.com/office/drawing/2014/main" id="{DC9CAC6A-5EDC-E63E-2709-31CAC5BACD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75" y="3313113"/>
            <a:ext cx="3613150" cy="66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</a:pPr>
            <a:r>
              <a:rPr lang="fr-FR" altLang="fr-FR" sz="5400" b="1">
                <a:solidFill>
                  <a:srgbClr val="474F71"/>
                </a:solidFill>
                <a:latin typeface="Dosis" pitchFamily="2" charset="0"/>
              </a:rPr>
              <a:t>Une moto</a:t>
            </a:r>
          </a:p>
        </p:txBody>
      </p:sp>
      <p:pic>
        <p:nvPicPr>
          <p:cNvPr id="98309" name="Picture 4">
            <a:extLst>
              <a:ext uri="{FF2B5EF4-FFF2-40B4-BE49-F238E27FC236}">
                <a16:creationId xmlns:a16="http://schemas.microsoft.com/office/drawing/2014/main" id="{F6FFE1B7-DAB8-4C26-EE87-4AF39FEFD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1" r="-4631"/>
          <a:stretch>
            <a:fillRect/>
          </a:stretch>
        </p:blipFill>
        <p:spPr bwMode="auto">
          <a:xfrm>
            <a:off x="1395413" y="2344738"/>
            <a:ext cx="2879725" cy="287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631" r="-463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AutoShape 1">
            <a:extLst>
              <a:ext uri="{FF2B5EF4-FFF2-40B4-BE49-F238E27FC236}">
                <a16:creationId xmlns:a16="http://schemas.microsoft.com/office/drawing/2014/main" id="{7124CB96-3106-8E5A-26B4-472E1972B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1238" y="3051175"/>
            <a:ext cx="7004050" cy="2541588"/>
          </a:xfrm>
          <a:prstGeom prst="roundRect">
            <a:avLst>
              <a:gd name="adj" fmla="val 16083"/>
            </a:avLst>
          </a:prstGeom>
          <a:solidFill>
            <a:srgbClr val="E2E9F6"/>
          </a:solidFill>
          <a:ln w="19080">
            <a:solidFill>
              <a:srgbClr val="00ACA4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sp>
        <p:nvSpPr>
          <p:cNvPr id="100355" name="Text Box 2">
            <a:extLst>
              <a:ext uri="{FF2B5EF4-FFF2-40B4-BE49-F238E27FC236}">
                <a16:creationId xmlns:a16="http://schemas.microsoft.com/office/drawing/2014/main" id="{548E8DB1-810B-363C-222A-58F2C69633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4175" y="755650"/>
            <a:ext cx="6135688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FR" altLang="fr-FR" sz="1600">
                <a:solidFill>
                  <a:srgbClr val="595959"/>
                </a:solidFill>
                <a:latin typeface="Dosis Medium" pitchFamily="2" charset="0"/>
              </a:rPr>
              <a:t>Retenez ! Le bateau, l’autobus et la moto sont des moyens de transport. </a:t>
            </a:r>
          </a:p>
        </p:txBody>
      </p:sp>
      <p:sp>
        <p:nvSpPr>
          <p:cNvPr id="100356" name="AutoShape 3">
            <a:extLst>
              <a:ext uri="{FF2B5EF4-FFF2-40B4-BE49-F238E27FC236}">
                <a16:creationId xmlns:a16="http://schemas.microsoft.com/office/drawing/2014/main" id="{7E58DABE-E213-167D-4FF8-76147AC565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7100" y="4741863"/>
            <a:ext cx="2060575" cy="409575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</a:pPr>
            <a:r>
              <a:rPr lang="fr-MA" altLang="fr-FR" sz="2400" b="1">
                <a:solidFill>
                  <a:srgbClr val="474F71"/>
                </a:solidFill>
                <a:latin typeface="Dosis" pitchFamily="2" charset="0"/>
              </a:rPr>
              <a:t>L’autobus</a:t>
            </a:r>
          </a:p>
        </p:txBody>
      </p:sp>
      <p:sp>
        <p:nvSpPr>
          <p:cNvPr id="100357" name="AutoShape 4">
            <a:extLst>
              <a:ext uri="{FF2B5EF4-FFF2-40B4-BE49-F238E27FC236}">
                <a16:creationId xmlns:a16="http://schemas.microsoft.com/office/drawing/2014/main" id="{7AB8974F-23D8-22DB-8B59-CB51DCF1D8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3813" y="4741863"/>
            <a:ext cx="2060575" cy="409575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</a:pPr>
            <a:r>
              <a:rPr lang="fr-MA" altLang="fr-FR" sz="2400" b="1">
                <a:solidFill>
                  <a:srgbClr val="474F71"/>
                </a:solidFill>
                <a:latin typeface="Dosis" pitchFamily="2" charset="0"/>
              </a:rPr>
              <a:t>Le bateau</a:t>
            </a:r>
          </a:p>
        </p:txBody>
      </p:sp>
      <p:pic>
        <p:nvPicPr>
          <p:cNvPr id="100358" name="Picture 5">
            <a:extLst>
              <a:ext uri="{FF2B5EF4-FFF2-40B4-BE49-F238E27FC236}">
                <a16:creationId xmlns:a16="http://schemas.microsoft.com/office/drawing/2014/main" id="{A3D73496-6BC3-D97B-585C-BA7B45472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534988"/>
            <a:ext cx="1152525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0359" name="AutoShape 6">
            <a:extLst>
              <a:ext uri="{FF2B5EF4-FFF2-40B4-BE49-F238E27FC236}">
                <a16:creationId xmlns:a16="http://schemas.microsoft.com/office/drawing/2014/main" id="{CDE2C5AC-7DB6-EBAF-F20E-397F019174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5950" y="4741863"/>
            <a:ext cx="2060575" cy="409575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</a:pPr>
            <a:r>
              <a:rPr lang="fr-MA" altLang="fr-FR" sz="2400" b="1">
                <a:solidFill>
                  <a:srgbClr val="474F71"/>
                </a:solidFill>
                <a:latin typeface="Dosis" pitchFamily="2" charset="0"/>
              </a:rPr>
              <a:t>La moto</a:t>
            </a:r>
          </a:p>
        </p:txBody>
      </p:sp>
      <p:pic>
        <p:nvPicPr>
          <p:cNvPr id="100360" name="Picture 7">
            <a:extLst>
              <a:ext uri="{FF2B5EF4-FFF2-40B4-BE49-F238E27FC236}">
                <a16:creationId xmlns:a16="http://schemas.microsoft.com/office/drawing/2014/main" id="{42C9B6F7-B0B0-04BB-8D5A-B22ED16C2C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5" t="13434" r="5101" b="19891"/>
          <a:stretch>
            <a:fillRect/>
          </a:stretch>
        </p:blipFill>
        <p:spPr bwMode="auto">
          <a:xfrm>
            <a:off x="3713163" y="3327400"/>
            <a:ext cx="1616075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6645" t="13434" r="5101" b="1989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0361" name="Picture 8">
            <a:extLst>
              <a:ext uri="{FF2B5EF4-FFF2-40B4-BE49-F238E27FC236}">
                <a16:creationId xmlns:a16="http://schemas.microsoft.com/office/drawing/2014/main" id="{66581501-918F-E381-C7F0-6E99469480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6" t="13432" r="6252" b="19896"/>
          <a:stretch>
            <a:fillRect/>
          </a:stretch>
        </p:blipFill>
        <p:spPr bwMode="auto">
          <a:xfrm>
            <a:off x="5905500" y="3227388"/>
            <a:ext cx="1689100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9886" t="13432" r="6252" b="19896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0362" name="Picture 9">
            <a:extLst>
              <a:ext uri="{FF2B5EF4-FFF2-40B4-BE49-F238E27FC236}">
                <a16:creationId xmlns:a16="http://schemas.microsoft.com/office/drawing/2014/main" id="{C216CE5C-39F8-B196-5466-0F99D20CD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69" t="17329" r="19991" b="42920"/>
          <a:stretch>
            <a:fillRect/>
          </a:stretch>
        </p:blipFill>
        <p:spPr bwMode="auto">
          <a:xfrm>
            <a:off x="1423988" y="3073400"/>
            <a:ext cx="1800225" cy="187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26169" t="17329" r="19991" b="42920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0363" name="AutoShape 10">
            <a:extLst>
              <a:ext uri="{FF2B5EF4-FFF2-40B4-BE49-F238E27FC236}">
                <a16:creationId xmlns:a16="http://schemas.microsoft.com/office/drawing/2014/main" id="{964E5BB2-3CC4-7061-E6B8-44B9DF06F2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0988" y="2270125"/>
            <a:ext cx="6238875" cy="409575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</a:pPr>
            <a:r>
              <a:rPr lang="fr-MA" altLang="fr-FR" sz="3600" b="1">
                <a:solidFill>
                  <a:srgbClr val="00ACA4"/>
                </a:solidFill>
                <a:latin typeface="Dosis" pitchFamily="2" charset="0"/>
              </a:rPr>
              <a:t>Des moyens de transport</a:t>
            </a: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1">
            <a:extLst>
              <a:ext uri="{FF2B5EF4-FFF2-40B4-BE49-F238E27FC236}">
                <a16:creationId xmlns:a16="http://schemas.microsoft.com/office/drawing/2014/main" id="{34B00F76-6187-9077-4F1E-61109C5FC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722313"/>
            <a:ext cx="827087" cy="82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03" name="Text Box 2">
            <a:extLst>
              <a:ext uri="{FF2B5EF4-FFF2-40B4-BE49-F238E27FC236}">
                <a16:creationId xmlns:a16="http://schemas.microsoft.com/office/drawing/2014/main" id="{AADC45BB-BD28-016B-6F08-8C4894123D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MA" altLang="fr-FR" sz="1600" i="1">
                <a:solidFill>
                  <a:srgbClr val="757575"/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102404" name="Picture 3">
            <a:extLst>
              <a:ext uri="{FF2B5EF4-FFF2-40B4-BE49-F238E27FC236}">
                <a16:creationId xmlns:a16="http://schemas.microsoft.com/office/drawing/2014/main" id="{D131C030-5583-8300-B052-18FFBC397A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438" y="5835650"/>
            <a:ext cx="763587" cy="76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ext Box 1">
            <a:extLst>
              <a:ext uri="{FF2B5EF4-FFF2-40B4-BE49-F238E27FC236}">
                <a16:creationId xmlns:a16="http://schemas.microsoft.com/office/drawing/2014/main" id="{5C2C6DA4-1FE7-F4BF-43C0-4AED26E935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MA" altLang="fr-FR" sz="1600">
                <a:solidFill>
                  <a:srgbClr val="595959"/>
                </a:solidFill>
                <a:latin typeface="Dosis Medium" pitchFamily="2" charset="0"/>
              </a:rPr>
              <a:t>Qui veut répéter ?</a:t>
            </a:r>
          </a:p>
        </p:txBody>
      </p:sp>
      <p:pic>
        <p:nvPicPr>
          <p:cNvPr id="104451" name="Picture 2">
            <a:extLst>
              <a:ext uri="{FF2B5EF4-FFF2-40B4-BE49-F238E27FC236}">
                <a16:creationId xmlns:a16="http://schemas.microsoft.com/office/drawing/2014/main" id="{7C3E8956-FC78-5FE8-D1B4-C277D882F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99" b="112711"/>
          <a:stretch>
            <a:fillRect/>
          </a:stretch>
        </p:blipFill>
        <p:spPr bwMode="auto">
          <a:xfrm>
            <a:off x="215900" y="650875"/>
            <a:ext cx="1087438" cy="97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r="14299" b="11271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4452" name="Text Box 3">
            <a:extLst>
              <a:ext uri="{FF2B5EF4-FFF2-40B4-BE49-F238E27FC236}">
                <a16:creationId xmlns:a16="http://schemas.microsoft.com/office/drawing/2014/main" id="{65E808DA-9A9B-F0C0-59FD-C0C9C99486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265488"/>
            <a:ext cx="3613150" cy="66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</a:pPr>
            <a:r>
              <a:rPr lang="fr-FR" altLang="fr-FR" sz="4800" b="1">
                <a:solidFill>
                  <a:srgbClr val="474F71"/>
                </a:solidFill>
                <a:latin typeface="Dosis" pitchFamily="2" charset="0"/>
              </a:rPr>
              <a:t>Un chameau </a:t>
            </a:r>
          </a:p>
        </p:txBody>
      </p:sp>
      <p:pic>
        <p:nvPicPr>
          <p:cNvPr id="104453" name="Picture 4">
            <a:extLst>
              <a:ext uri="{FF2B5EF4-FFF2-40B4-BE49-F238E27FC236}">
                <a16:creationId xmlns:a16="http://schemas.microsoft.com/office/drawing/2014/main" id="{2BA74160-B034-FA64-B431-44C7F8A65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2" r="-4692"/>
          <a:stretch>
            <a:fillRect/>
          </a:stretch>
        </p:blipFill>
        <p:spPr bwMode="auto">
          <a:xfrm>
            <a:off x="1395413" y="2344738"/>
            <a:ext cx="2879725" cy="287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692" r="-469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1">
            <a:extLst>
              <a:ext uri="{FF2B5EF4-FFF2-40B4-BE49-F238E27FC236}">
                <a16:creationId xmlns:a16="http://schemas.microsoft.com/office/drawing/2014/main" id="{2B812512-686D-F4BF-F51F-F0DC695A75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722313"/>
            <a:ext cx="827087" cy="82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6499" name="Text Box 2">
            <a:extLst>
              <a:ext uri="{FF2B5EF4-FFF2-40B4-BE49-F238E27FC236}">
                <a16:creationId xmlns:a16="http://schemas.microsoft.com/office/drawing/2014/main" id="{2AE7B98A-B947-6FAC-227D-29F0F3FD02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MA" altLang="fr-FR" sz="1600" i="1">
                <a:solidFill>
                  <a:srgbClr val="757575"/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106500" name="Picture 3">
            <a:extLst>
              <a:ext uri="{FF2B5EF4-FFF2-40B4-BE49-F238E27FC236}">
                <a16:creationId xmlns:a16="http://schemas.microsoft.com/office/drawing/2014/main" id="{8F7DD75F-90A4-DB82-2CBE-762C2EFD8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438" y="5835650"/>
            <a:ext cx="763587" cy="76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ext Box 1">
            <a:extLst>
              <a:ext uri="{FF2B5EF4-FFF2-40B4-BE49-F238E27FC236}">
                <a16:creationId xmlns:a16="http://schemas.microsoft.com/office/drawing/2014/main" id="{AE3EF746-DEFB-B8AF-4EDA-4E14F13E2A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MA" altLang="fr-FR" sz="1600">
                <a:solidFill>
                  <a:srgbClr val="595959"/>
                </a:solidFill>
                <a:latin typeface="Dosis Medium" pitchFamily="2" charset="0"/>
              </a:rPr>
              <a:t>Qui veut répéter ?</a:t>
            </a:r>
          </a:p>
        </p:txBody>
      </p:sp>
      <p:pic>
        <p:nvPicPr>
          <p:cNvPr id="108547" name="Picture 2">
            <a:extLst>
              <a:ext uri="{FF2B5EF4-FFF2-40B4-BE49-F238E27FC236}">
                <a16:creationId xmlns:a16="http://schemas.microsoft.com/office/drawing/2014/main" id="{4CC460B9-F81E-4D45-9217-1E62855BD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99" b="112711"/>
          <a:stretch>
            <a:fillRect/>
          </a:stretch>
        </p:blipFill>
        <p:spPr bwMode="auto">
          <a:xfrm>
            <a:off x="215900" y="650875"/>
            <a:ext cx="1087438" cy="97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r="14299" b="11271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8548" name="Picture 3">
            <a:extLst>
              <a:ext uri="{FF2B5EF4-FFF2-40B4-BE49-F238E27FC236}">
                <a16:creationId xmlns:a16="http://schemas.microsoft.com/office/drawing/2014/main" id="{6B4031A9-0090-A77F-80F2-D1B4EB453B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1" r="-4631"/>
          <a:stretch>
            <a:fillRect/>
          </a:stretch>
        </p:blipFill>
        <p:spPr bwMode="auto">
          <a:xfrm>
            <a:off x="1395413" y="2344738"/>
            <a:ext cx="2879725" cy="287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631" r="-463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8549" name="Text Box 4">
            <a:extLst>
              <a:ext uri="{FF2B5EF4-FFF2-40B4-BE49-F238E27FC236}">
                <a16:creationId xmlns:a16="http://schemas.microsoft.com/office/drawing/2014/main" id="{16F9D247-CDF2-CBCC-C13F-B0C11373A6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9000" y="3251200"/>
            <a:ext cx="3613150" cy="66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</a:pPr>
            <a:r>
              <a:rPr lang="fr-FR" altLang="fr-FR" sz="5400" b="1">
                <a:solidFill>
                  <a:srgbClr val="474F71"/>
                </a:solidFill>
              </a:rPr>
              <a:t>L’eau</a:t>
            </a: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ext Box 1">
            <a:extLst>
              <a:ext uri="{FF2B5EF4-FFF2-40B4-BE49-F238E27FC236}">
                <a16:creationId xmlns:a16="http://schemas.microsoft.com/office/drawing/2014/main" id="{438B4998-BB3D-1107-FB7A-FE978FD405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FR" altLang="fr-FR" sz="1600">
                <a:solidFill>
                  <a:srgbClr val="595959"/>
                </a:solidFill>
                <a:latin typeface="Dosis Medium" pitchFamily="2" charset="0"/>
              </a:rPr>
              <a:t>Que boit le chameau ? </a:t>
            </a:r>
          </a:p>
        </p:txBody>
      </p:sp>
      <p:sp>
        <p:nvSpPr>
          <p:cNvPr id="110595" name="Text Box 2">
            <a:extLst>
              <a:ext uri="{FF2B5EF4-FFF2-40B4-BE49-F238E27FC236}">
                <a16:creationId xmlns:a16="http://schemas.microsoft.com/office/drawing/2014/main" id="{D5C4B4EA-2D00-38FD-39B0-C47474EB0C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3200" y="3260725"/>
            <a:ext cx="4518025" cy="66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</a:pPr>
            <a:r>
              <a:rPr lang="fr-MA" altLang="fr-FR" sz="4600">
                <a:solidFill>
                  <a:srgbClr val="474F71"/>
                </a:solidFill>
                <a:latin typeface="Dosis" pitchFamily="2" charset="0"/>
              </a:rPr>
              <a:t>Le chameau boit de l’ </a:t>
            </a:r>
            <a:r>
              <a:rPr lang="fr-MA" altLang="fr-FR" sz="4600" b="1">
                <a:solidFill>
                  <a:srgbClr val="5B9BD5"/>
                </a:solidFill>
                <a:latin typeface="Dosis" pitchFamily="2" charset="0"/>
              </a:rPr>
              <a:t>______</a:t>
            </a:r>
          </a:p>
        </p:txBody>
      </p:sp>
      <p:pic>
        <p:nvPicPr>
          <p:cNvPr id="110596" name="Picture 3">
            <a:extLst>
              <a:ext uri="{FF2B5EF4-FFF2-40B4-BE49-F238E27FC236}">
                <a16:creationId xmlns:a16="http://schemas.microsoft.com/office/drawing/2014/main" id="{25266063-8E16-50DD-2481-FE46C6B8B8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99" b="112711"/>
          <a:stretch>
            <a:fillRect/>
          </a:stretch>
        </p:blipFill>
        <p:spPr bwMode="auto">
          <a:xfrm>
            <a:off x="211138" y="649288"/>
            <a:ext cx="1087437" cy="979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r="14299" b="11271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0597" name="Picture 4">
            <a:extLst>
              <a:ext uri="{FF2B5EF4-FFF2-40B4-BE49-F238E27FC236}">
                <a16:creationId xmlns:a16="http://schemas.microsoft.com/office/drawing/2014/main" id="{FC1F8AE8-677C-F417-EB1A-69E330B1CC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50"/>
          <a:stretch>
            <a:fillRect/>
          </a:stretch>
        </p:blipFill>
        <p:spPr bwMode="auto">
          <a:xfrm>
            <a:off x="608013" y="2039938"/>
            <a:ext cx="3405187" cy="3243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b="4750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ext Box 1">
            <a:extLst>
              <a:ext uri="{FF2B5EF4-FFF2-40B4-BE49-F238E27FC236}">
                <a16:creationId xmlns:a16="http://schemas.microsoft.com/office/drawing/2014/main" id="{9B73AB6E-F06E-CDD0-A7C2-628B308B94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FR" altLang="fr-FR" sz="1600">
                <a:solidFill>
                  <a:srgbClr val="595959"/>
                </a:solidFill>
                <a:latin typeface="Dosis Medium" pitchFamily="2" charset="0"/>
              </a:rPr>
              <a:t>Le chameau boit de l’eau.</a:t>
            </a:r>
          </a:p>
        </p:txBody>
      </p:sp>
      <p:pic>
        <p:nvPicPr>
          <p:cNvPr id="112643" name="Picture 2">
            <a:extLst>
              <a:ext uri="{FF2B5EF4-FFF2-40B4-BE49-F238E27FC236}">
                <a16:creationId xmlns:a16="http://schemas.microsoft.com/office/drawing/2014/main" id="{6ED2F964-74A8-AA75-98D2-D456C5C4B3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" y="525463"/>
            <a:ext cx="1152525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2644" name="Text Box 3">
            <a:extLst>
              <a:ext uri="{FF2B5EF4-FFF2-40B4-BE49-F238E27FC236}">
                <a16:creationId xmlns:a16="http://schemas.microsoft.com/office/drawing/2014/main" id="{B98352AA-33EF-C689-B53E-98C89CB3F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3200" y="3260725"/>
            <a:ext cx="4518025" cy="66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</a:pPr>
            <a:r>
              <a:rPr lang="fr-MA" altLang="fr-FR" sz="4600">
                <a:solidFill>
                  <a:srgbClr val="474F71"/>
                </a:solidFill>
                <a:latin typeface="Dosis" pitchFamily="2" charset="0"/>
              </a:rPr>
              <a:t>Le chameau boit de l’</a:t>
            </a:r>
            <a:r>
              <a:rPr lang="fr-MA" altLang="fr-FR" sz="4600" b="1">
                <a:solidFill>
                  <a:srgbClr val="5B9BD5"/>
                </a:solidFill>
                <a:latin typeface="Dosis" pitchFamily="2" charset="0"/>
              </a:rPr>
              <a:t>eau.</a:t>
            </a:r>
          </a:p>
        </p:txBody>
      </p:sp>
      <p:pic>
        <p:nvPicPr>
          <p:cNvPr id="112645" name="Picture 4">
            <a:extLst>
              <a:ext uri="{FF2B5EF4-FFF2-40B4-BE49-F238E27FC236}">
                <a16:creationId xmlns:a16="http://schemas.microsoft.com/office/drawing/2014/main" id="{DB8781E5-D3B1-1164-820C-983C5EACAF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50"/>
          <a:stretch>
            <a:fillRect/>
          </a:stretch>
        </p:blipFill>
        <p:spPr bwMode="auto">
          <a:xfrm>
            <a:off x="608013" y="2039938"/>
            <a:ext cx="3405187" cy="3243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b="4750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1">
            <a:extLst>
              <a:ext uri="{FF2B5EF4-FFF2-40B4-BE49-F238E27FC236}">
                <a16:creationId xmlns:a16="http://schemas.microsoft.com/office/drawing/2014/main" id="{7820394E-A8B3-485F-A0BE-45DDA60D3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722313"/>
            <a:ext cx="827087" cy="82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4691" name="Text Box 2">
            <a:extLst>
              <a:ext uri="{FF2B5EF4-FFF2-40B4-BE49-F238E27FC236}">
                <a16:creationId xmlns:a16="http://schemas.microsoft.com/office/drawing/2014/main" id="{35718C6D-C7DD-CBC6-026B-AEC6AE23F9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MA" altLang="fr-FR" sz="1600" i="1">
                <a:solidFill>
                  <a:srgbClr val="757575"/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114692" name="Picture 3">
            <a:extLst>
              <a:ext uri="{FF2B5EF4-FFF2-40B4-BE49-F238E27FC236}">
                <a16:creationId xmlns:a16="http://schemas.microsoft.com/office/drawing/2014/main" id="{016403FF-C771-0D0D-16CA-1673CCA259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438" y="5835650"/>
            <a:ext cx="763587" cy="76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Text Box 1">
            <a:extLst>
              <a:ext uri="{FF2B5EF4-FFF2-40B4-BE49-F238E27FC236}">
                <a16:creationId xmlns:a16="http://schemas.microsoft.com/office/drawing/2014/main" id="{5A41FB98-7E03-8320-A26E-54F80C240B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MA" altLang="fr-FR" sz="1600">
                <a:solidFill>
                  <a:srgbClr val="595959"/>
                </a:solidFill>
                <a:latin typeface="Dosis Medium" pitchFamily="2" charset="0"/>
              </a:rPr>
              <a:t>Qui veut répéter ?</a:t>
            </a:r>
          </a:p>
        </p:txBody>
      </p:sp>
      <p:pic>
        <p:nvPicPr>
          <p:cNvPr id="116739" name="Picture 2">
            <a:extLst>
              <a:ext uri="{FF2B5EF4-FFF2-40B4-BE49-F238E27FC236}">
                <a16:creationId xmlns:a16="http://schemas.microsoft.com/office/drawing/2014/main" id="{869EF7FD-585A-5C9E-C1EC-9EDB945DE4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99" b="112711"/>
          <a:stretch>
            <a:fillRect/>
          </a:stretch>
        </p:blipFill>
        <p:spPr bwMode="auto">
          <a:xfrm>
            <a:off x="215900" y="650875"/>
            <a:ext cx="1087438" cy="97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r="14299" b="11271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6740" name="Text Box 3">
            <a:extLst>
              <a:ext uri="{FF2B5EF4-FFF2-40B4-BE49-F238E27FC236}">
                <a16:creationId xmlns:a16="http://schemas.microsoft.com/office/drawing/2014/main" id="{B29AB89C-436C-AA6C-A2DB-15C5F2DA70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8863" y="3297238"/>
            <a:ext cx="3613150" cy="66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</a:pPr>
            <a:r>
              <a:rPr lang="fr-FR" altLang="fr-FR" sz="5400" b="1">
                <a:solidFill>
                  <a:srgbClr val="474F71"/>
                </a:solidFill>
                <a:latin typeface="Dosis" pitchFamily="2" charset="0"/>
              </a:rPr>
              <a:t>Une olive</a:t>
            </a:r>
          </a:p>
        </p:txBody>
      </p:sp>
      <p:pic>
        <p:nvPicPr>
          <p:cNvPr id="116741" name="Picture 4">
            <a:extLst>
              <a:ext uri="{FF2B5EF4-FFF2-40B4-BE49-F238E27FC236}">
                <a16:creationId xmlns:a16="http://schemas.microsoft.com/office/drawing/2014/main" id="{72C68481-A9B6-888D-1100-3F8EAD79F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2" r="-4692"/>
          <a:stretch>
            <a:fillRect/>
          </a:stretch>
        </p:blipFill>
        <p:spPr bwMode="auto">
          <a:xfrm>
            <a:off x="1395413" y="2344738"/>
            <a:ext cx="2879725" cy="287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692" r="-469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1">
            <a:extLst>
              <a:ext uri="{FF2B5EF4-FFF2-40B4-BE49-F238E27FC236}">
                <a16:creationId xmlns:a16="http://schemas.microsoft.com/office/drawing/2014/main" id="{DC721D78-DF63-CB2F-456D-FB53F58A0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650" y="5275263"/>
            <a:ext cx="3779838" cy="1079500"/>
          </a:xfrm>
          <a:prstGeom prst="roundRect">
            <a:avLst>
              <a:gd name="adj" fmla="val 16667"/>
            </a:avLst>
          </a:prstGeom>
          <a:solidFill>
            <a:srgbClr val="AFABAB"/>
          </a:solidFill>
          <a:ln w="12600">
            <a:solidFill>
              <a:srgbClr val="757575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sp>
        <p:nvSpPr>
          <p:cNvPr id="45059" name="AutoShape 2">
            <a:extLst>
              <a:ext uri="{FF2B5EF4-FFF2-40B4-BE49-F238E27FC236}">
                <a16:creationId xmlns:a16="http://schemas.microsoft.com/office/drawing/2014/main" id="{5ACBA9FF-2A27-98FE-DE1E-1FCC8BD370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550" y="5022850"/>
            <a:ext cx="1258888" cy="360363"/>
          </a:xfrm>
          <a:prstGeom prst="flowChartTerminator">
            <a:avLst/>
          </a:prstGeom>
          <a:solidFill>
            <a:srgbClr val="AFABAB"/>
          </a:solidFill>
          <a:ln w="12600">
            <a:solidFill>
              <a:srgbClr val="757575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100000"/>
              </a:lnSpc>
            </a:pPr>
            <a:r>
              <a:rPr lang="fr-MA" altLang="fr-FR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45060" name="AutoShape 3">
            <a:extLst>
              <a:ext uri="{FF2B5EF4-FFF2-40B4-BE49-F238E27FC236}">
                <a16:creationId xmlns:a16="http://schemas.microsoft.com/office/drawing/2014/main" id="{300D3BB1-3A78-7BBA-72B1-D777C8A2A1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5513" y="3733800"/>
            <a:ext cx="3779837" cy="1079500"/>
          </a:xfrm>
          <a:prstGeom prst="roundRect">
            <a:avLst>
              <a:gd name="adj" fmla="val 16667"/>
            </a:avLst>
          </a:prstGeom>
          <a:solidFill>
            <a:srgbClr val="AFABAB"/>
          </a:solidFill>
          <a:ln w="12600">
            <a:solidFill>
              <a:srgbClr val="757575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sp>
        <p:nvSpPr>
          <p:cNvPr id="45061" name="AutoShape 4">
            <a:extLst>
              <a:ext uri="{FF2B5EF4-FFF2-40B4-BE49-F238E27FC236}">
                <a16:creationId xmlns:a16="http://schemas.microsoft.com/office/drawing/2014/main" id="{033A5AB0-003B-F65F-33CC-C7F7A2B043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1413" y="3482975"/>
            <a:ext cx="1258887" cy="360363"/>
          </a:xfrm>
          <a:prstGeom prst="flowChartTerminator">
            <a:avLst/>
          </a:prstGeom>
          <a:solidFill>
            <a:srgbClr val="AFABAB"/>
          </a:solidFill>
          <a:ln w="12600">
            <a:solidFill>
              <a:srgbClr val="757575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100000"/>
              </a:lnSpc>
            </a:pPr>
            <a:r>
              <a:rPr lang="fr-MA" altLang="fr-FR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45062" name="AutoShape 5">
            <a:extLst>
              <a:ext uri="{FF2B5EF4-FFF2-40B4-BE49-F238E27FC236}">
                <a16:creationId xmlns:a16="http://schemas.microsoft.com/office/drawing/2014/main" id="{16410C1D-6C19-F3A2-8AC5-C4A13364F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8550" y="2395538"/>
            <a:ext cx="3419475" cy="792162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sp>
        <p:nvSpPr>
          <p:cNvPr id="45063" name="AutoShape 6">
            <a:extLst>
              <a:ext uri="{FF2B5EF4-FFF2-40B4-BE49-F238E27FC236}">
                <a16:creationId xmlns:a16="http://schemas.microsoft.com/office/drawing/2014/main" id="{55DFB70D-46C6-AC24-E415-FE35909D1A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00" y="3937000"/>
            <a:ext cx="3419475" cy="792163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sp>
        <p:nvSpPr>
          <p:cNvPr id="45064" name="AutoShape 7">
            <a:extLst>
              <a:ext uri="{FF2B5EF4-FFF2-40B4-BE49-F238E27FC236}">
                <a16:creationId xmlns:a16="http://schemas.microsoft.com/office/drawing/2014/main" id="{0D9119E0-2AC1-2C4F-8644-EFCCE401E3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8550" y="3937000"/>
            <a:ext cx="3419475" cy="792163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sp>
        <p:nvSpPr>
          <p:cNvPr id="45065" name="AutoShape 8">
            <a:extLst>
              <a:ext uri="{FF2B5EF4-FFF2-40B4-BE49-F238E27FC236}">
                <a16:creationId xmlns:a16="http://schemas.microsoft.com/office/drawing/2014/main" id="{9CC71093-7F54-8762-FD96-46A761FB2B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00" y="5475288"/>
            <a:ext cx="3419475" cy="792162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sp>
        <p:nvSpPr>
          <p:cNvPr id="45066" name="AutoShape 9">
            <a:extLst>
              <a:ext uri="{FF2B5EF4-FFF2-40B4-BE49-F238E27FC236}">
                <a16:creationId xmlns:a16="http://schemas.microsoft.com/office/drawing/2014/main" id="{95AB685F-FD67-D886-E7E5-96166C07D9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038" y="5475288"/>
            <a:ext cx="3419475" cy="792162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 marL="269875" indent="-269875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313"/>
              </a:spcBef>
              <a:buClr>
                <a:srgbClr val="757575"/>
              </a:buClr>
              <a:buFont typeface="Wingdings" panose="05000000000000000000" pitchFamily="2" charset="2"/>
              <a:buChar char=""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Oral  - Acte de parole </a:t>
            </a:r>
          </a:p>
          <a:p>
            <a:pPr eaLnBrk="1" hangingPunct="1">
              <a:lnSpc>
                <a:spcPct val="100000"/>
              </a:lnSpc>
              <a:spcBef>
                <a:spcPts val="313"/>
              </a:spcBef>
              <a:buClr>
                <a:srgbClr val="757575"/>
              </a:buClr>
              <a:buFont typeface="Wingdings" panose="05000000000000000000" pitchFamily="2" charset="2"/>
              <a:buChar char=""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Lecture  -Syllabes et mots</a:t>
            </a:r>
          </a:p>
          <a:p>
            <a:pPr eaLnBrk="1" hangingPunct="1">
              <a:lnSpc>
                <a:spcPct val="100000"/>
              </a:lnSpc>
              <a:spcBef>
                <a:spcPts val="313"/>
              </a:spcBef>
              <a:buClr>
                <a:srgbClr val="757575"/>
              </a:buClr>
              <a:buFont typeface="Wingdings" panose="05000000000000000000" pitchFamily="2" charset="2"/>
              <a:buChar char=""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Ecriture - Syllabes et mots</a:t>
            </a:r>
          </a:p>
        </p:txBody>
      </p:sp>
      <p:sp>
        <p:nvSpPr>
          <p:cNvPr id="45067" name="AutoShape 10">
            <a:extLst>
              <a:ext uri="{FF2B5EF4-FFF2-40B4-BE49-F238E27FC236}">
                <a16:creationId xmlns:a16="http://schemas.microsoft.com/office/drawing/2014/main" id="{131C1910-07D2-FFE4-B949-0786AC0104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1413" y="5475288"/>
            <a:ext cx="3419475" cy="792162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 marL="269875" indent="-269875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313"/>
              </a:spcBef>
              <a:buClr>
                <a:srgbClr val="757575"/>
              </a:buClr>
              <a:buFont typeface="Wingdings" panose="05000000000000000000" pitchFamily="2" charset="2"/>
              <a:buChar char=""/>
            </a:pPr>
            <a:r>
              <a:rPr lang="fr-MA" altLang="fr-FR" sz="1200">
                <a:solidFill>
                  <a:srgbClr val="757575"/>
                </a:solidFill>
                <a:latin typeface="Dosis SemiBold" pitchFamily="2" charset="0"/>
              </a:rPr>
              <a:t>Révision</a:t>
            </a:r>
          </a:p>
          <a:p>
            <a:pPr eaLnBrk="1" hangingPunct="1">
              <a:lnSpc>
                <a:spcPct val="100000"/>
              </a:lnSpc>
              <a:spcBef>
                <a:spcPts val="313"/>
              </a:spcBef>
              <a:buClr>
                <a:srgbClr val="757575"/>
              </a:buClr>
              <a:buFont typeface="Wingdings" panose="05000000000000000000" pitchFamily="2" charset="2"/>
              <a:buChar char=""/>
            </a:pPr>
            <a:r>
              <a:rPr lang="fr-MA" altLang="fr-FR" sz="1200">
                <a:solidFill>
                  <a:srgbClr val="757575"/>
                </a:solidFill>
                <a:latin typeface="Dosis SemiBold" pitchFamily="2" charset="0"/>
              </a:rPr>
              <a:t>Lecture offerte</a:t>
            </a:r>
          </a:p>
        </p:txBody>
      </p:sp>
      <p:sp>
        <p:nvSpPr>
          <p:cNvPr id="45068" name="AutoShape 11">
            <a:extLst>
              <a:ext uri="{FF2B5EF4-FFF2-40B4-BE49-F238E27FC236}">
                <a16:creationId xmlns:a16="http://schemas.microsoft.com/office/drawing/2014/main" id="{97CBC746-FFD5-327E-0440-72C85E6553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5850" y="2395538"/>
            <a:ext cx="3419475" cy="792162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 marL="266700" indent="-26670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313"/>
              </a:spcBef>
              <a:buClr>
                <a:srgbClr val="757575"/>
              </a:buClr>
              <a:buFont typeface="Wingdings" panose="05000000000000000000" pitchFamily="2" charset="2"/>
              <a:buChar char=""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Oral – Dialogue</a:t>
            </a:r>
          </a:p>
          <a:p>
            <a:pPr eaLnBrk="1" hangingPunct="1">
              <a:lnSpc>
                <a:spcPct val="100000"/>
              </a:lnSpc>
              <a:spcBef>
                <a:spcPts val="313"/>
              </a:spcBef>
              <a:buClr>
                <a:srgbClr val="757575"/>
              </a:buClr>
              <a:buFont typeface="Wingdings" panose="05000000000000000000" pitchFamily="2" charset="2"/>
              <a:buChar char=""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Ecriture – Point de langue</a:t>
            </a:r>
          </a:p>
          <a:p>
            <a:pPr eaLnBrk="1" hangingPunct="1">
              <a:lnSpc>
                <a:spcPct val="100000"/>
              </a:lnSpc>
              <a:spcBef>
                <a:spcPts val="313"/>
              </a:spcBef>
              <a:buClr>
                <a:srgbClr val="757575"/>
              </a:buClr>
              <a:buFont typeface="Wingdings" panose="05000000000000000000" pitchFamily="2" charset="2"/>
              <a:buChar char=""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Lecture – Lecture et compréhension des mots</a:t>
            </a:r>
          </a:p>
        </p:txBody>
      </p:sp>
      <p:sp>
        <p:nvSpPr>
          <p:cNvPr id="45069" name="AutoShape 12">
            <a:extLst>
              <a:ext uri="{FF2B5EF4-FFF2-40B4-BE49-F238E27FC236}">
                <a16:creationId xmlns:a16="http://schemas.microsoft.com/office/drawing/2014/main" id="{E502768A-85A6-38C3-B17F-1761CCE805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038" y="3937000"/>
            <a:ext cx="3419475" cy="792163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 marL="269875" indent="-269875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313"/>
              </a:spcBef>
              <a:buClr>
                <a:srgbClr val="757575"/>
              </a:buClr>
              <a:buFont typeface="Wingdings" panose="05000000000000000000" pitchFamily="2" charset="2"/>
              <a:buChar char=""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Oral – Acte de parole</a:t>
            </a:r>
          </a:p>
          <a:p>
            <a:pPr eaLnBrk="1" hangingPunct="1">
              <a:lnSpc>
                <a:spcPct val="100000"/>
              </a:lnSpc>
              <a:spcBef>
                <a:spcPts val="313"/>
              </a:spcBef>
              <a:buClr>
                <a:srgbClr val="757575"/>
              </a:buClr>
              <a:buFont typeface="Wingdings" panose="05000000000000000000" pitchFamily="2" charset="2"/>
              <a:buChar char=""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Lecture – Graphème - o - au - eau </a:t>
            </a:r>
          </a:p>
          <a:p>
            <a:pPr eaLnBrk="1" hangingPunct="1">
              <a:lnSpc>
                <a:spcPct val="100000"/>
              </a:lnSpc>
              <a:spcBef>
                <a:spcPts val="313"/>
              </a:spcBef>
              <a:buClr>
                <a:srgbClr val="757575"/>
              </a:buClr>
              <a:buFont typeface="Wingdings" panose="05000000000000000000" pitchFamily="2" charset="2"/>
              <a:buChar char=""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Ecriture - Graphème - o - au - eau </a:t>
            </a:r>
          </a:p>
        </p:txBody>
      </p:sp>
      <p:sp>
        <p:nvSpPr>
          <p:cNvPr id="45070" name="AutoShape 13">
            <a:extLst>
              <a:ext uri="{FF2B5EF4-FFF2-40B4-BE49-F238E27FC236}">
                <a16:creationId xmlns:a16="http://schemas.microsoft.com/office/drawing/2014/main" id="{02D3F691-2F75-78FB-3B48-1989501A48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4900" y="3937000"/>
            <a:ext cx="3587750" cy="792163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 marL="269875" indent="-269875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313"/>
              </a:spcBef>
              <a:buClr>
                <a:srgbClr val="757575"/>
              </a:buClr>
              <a:buFont typeface="Wingdings" panose="05000000000000000000" pitchFamily="2" charset="2"/>
              <a:buChar char=""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Oral –  Prise de parole</a:t>
            </a:r>
          </a:p>
          <a:p>
            <a:pPr eaLnBrk="1" hangingPunct="1">
              <a:lnSpc>
                <a:spcPct val="100000"/>
              </a:lnSpc>
              <a:spcBef>
                <a:spcPts val="313"/>
              </a:spcBef>
              <a:buClr>
                <a:srgbClr val="757575"/>
              </a:buClr>
              <a:buFont typeface="Wingdings" panose="05000000000000000000" pitchFamily="2" charset="2"/>
              <a:buChar char=""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Lecture – Lecture et compréhension des phrases</a:t>
            </a:r>
          </a:p>
          <a:p>
            <a:pPr eaLnBrk="1" hangingPunct="1">
              <a:lnSpc>
                <a:spcPct val="100000"/>
              </a:lnSpc>
              <a:spcBef>
                <a:spcPts val="313"/>
              </a:spcBef>
              <a:buClr>
                <a:srgbClr val="757575"/>
              </a:buClr>
              <a:buFont typeface="Wingdings" panose="05000000000000000000" pitchFamily="2" charset="2"/>
              <a:buChar char=""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Ecriture – Phrases </a:t>
            </a:r>
          </a:p>
        </p:txBody>
      </p:sp>
      <p:sp>
        <p:nvSpPr>
          <p:cNvPr id="45071" name="Text Box 14">
            <a:extLst>
              <a:ext uri="{FF2B5EF4-FFF2-40B4-BE49-F238E27FC236}">
                <a16:creationId xmlns:a16="http://schemas.microsoft.com/office/drawing/2014/main" id="{FEA4E20E-16D6-C770-AAD8-355055360B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25" y="1066800"/>
            <a:ext cx="78867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fr-MA" altLang="fr-FR" sz="3200" b="1">
                <a:solidFill>
                  <a:srgbClr val="424D7B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45072" name="AutoShape 15">
            <a:extLst>
              <a:ext uri="{FF2B5EF4-FFF2-40B4-BE49-F238E27FC236}">
                <a16:creationId xmlns:a16="http://schemas.microsoft.com/office/drawing/2014/main" id="{64BCD92B-878D-1306-3F6F-131E75E70A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00" y="2395538"/>
            <a:ext cx="3419475" cy="792162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sp>
        <p:nvSpPr>
          <p:cNvPr id="45073" name="AutoShape 16">
            <a:extLst>
              <a:ext uri="{FF2B5EF4-FFF2-40B4-BE49-F238E27FC236}">
                <a16:creationId xmlns:a16="http://schemas.microsoft.com/office/drawing/2014/main" id="{26118174-9340-1280-8D83-24E135628B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" y="2195513"/>
            <a:ext cx="3779838" cy="1079500"/>
          </a:xfrm>
          <a:prstGeom prst="roundRect">
            <a:avLst>
              <a:gd name="adj" fmla="val 16667"/>
            </a:avLst>
          </a:prstGeom>
          <a:solidFill>
            <a:srgbClr val="9EE0F4"/>
          </a:solidFill>
          <a:ln w="12600">
            <a:solidFill>
              <a:srgbClr val="757575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sp>
        <p:nvSpPr>
          <p:cNvPr id="45074" name="AutoShape 17">
            <a:extLst>
              <a:ext uri="{FF2B5EF4-FFF2-40B4-BE49-F238E27FC236}">
                <a16:creationId xmlns:a16="http://schemas.microsoft.com/office/drawing/2014/main" id="{7BEE344B-061F-3E4D-C479-70E6C9DB65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600" y="1944688"/>
            <a:ext cx="1258888" cy="360362"/>
          </a:xfrm>
          <a:prstGeom prst="flowChartTerminator">
            <a:avLst/>
          </a:prstGeom>
          <a:solidFill>
            <a:srgbClr val="9EE0F4"/>
          </a:solidFill>
          <a:ln w="12600">
            <a:solidFill>
              <a:srgbClr val="757575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100000"/>
              </a:lnSpc>
            </a:pPr>
            <a:r>
              <a:rPr lang="fr-MA" altLang="fr-FR">
                <a:solidFill>
                  <a:srgbClr val="424D7B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45075" name="AutoShape 18">
            <a:extLst>
              <a:ext uri="{FF2B5EF4-FFF2-40B4-BE49-F238E27FC236}">
                <a16:creationId xmlns:a16="http://schemas.microsoft.com/office/drawing/2014/main" id="{E20B5D5D-BF08-3C45-D562-FB08B9AE24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00" y="2373313"/>
            <a:ext cx="3419475" cy="792162"/>
          </a:xfrm>
          <a:prstGeom prst="roundRect">
            <a:avLst>
              <a:gd name="adj" fmla="val 16667"/>
            </a:avLst>
          </a:prstGeom>
          <a:solidFill>
            <a:srgbClr val="EAF8F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600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sp>
        <p:nvSpPr>
          <p:cNvPr id="45076" name="AutoShape 19">
            <a:extLst>
              <a:ext uri="{FF2B5EF4-FFF2-40B4-BE49-F238E27FC236}">
                <a16:creationId xmlns:a16="http://schemas.microsoft.com/office/drawing/2014/main" id="{04970250-80EC-16FD-6283-1F272C92CB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600" y="2395538"/>
            <a:ext cx="3419475" cy="792162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 marL="269875" indent="-269875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313"/>
              </a:spcBef>
              <a:buClr>
                <a:srgbClr val="474F71"/>
              </a:buClr>
              <a:buFont typeface="Wingdings" panose="05000000000000000000" pitchFamily="2" charset="2"/>
              <a:buChar char=""/>
            </a:pPr>
            <a:r>
              <a:rPr lang="fr-FR" altLang="fr-FR" sz="1200">
                <a:solidFill>
                  <a:srgbClr val="474F71"/>
                </a:solidFill>
                <a:latin typeface="Dosis SemiBold" pitchFamily="2" charset="0"/>
              </a:rPr>
              <a:t>Présentation du vocabulaire </a:t>
            </a:r>
          </a:p>
          <a:p>
            <a:pPr eaLnBrk="1" hangingPunct="1">
              <a:lnSpc>
                <a:spcPct val="100000"/>
              </a:lnSpc>
              <a:spcBef>
                <a:spcPts val="313"/>
              </a:spcBef>
              <a:buClr>
                <a:srgbClr val="474F71"/>
              </a:buClr>
              <a:buFont typeface="Wingdings" panose="05000000000000000000" pitchFamily="2" charset="2"/>
              <a:buChar char=""/>
            </a:pPr>
            <a:r>
              <a:rPr lang="fr-FR" altLang="fr-FR" sz="1200">
                <a:solidFill>
                  <a:srgbClr val="474F71"/>
                </a:solidFill>
                <a:latin typeface="Dosis SemiBold" pitchFamily="2" charset="0"/>
              </a:rPr>
              <a:t>Exploitation du vocabulaire</a:t>
            </a:r>
          </a:p>
          <a:p>
            <a:pPr eaLnBrk="1" hangingPunct="1">
              <a:lnSpc>
                <a:spcPct val="100000"/>
              </a:lnSpc>
              <a:spcBef>
                <a:spcPts val="313"/>
              </a:spcBef>
              <a:buClr>
                <a:srgbClr val="474F71"/>
              </a:buClr>
              <a:buFont typeface="Wingdings" panose="05000000000000000000" pitchFamily="2" charset="2"/>
              <a:buChar char=""/>
            </a:pPr>
            <a:r>
              <a:rPr lang="fr-FR" altLang="fr-FR" sz="1200">
                <a:solidFill>
                  <a:srgbClr val="474F71"/>
                </a:solidFill>
                <a:latin typeface="Dosis SemiBold" pitchFamily="2" charset="0"/>
              </a:rPr>
              <a:t>Activités de vocabulaire sur livret</a:t>
            </a:r>
          </a:p>
        </p:txBody>
      </p:sp>
      <p:grpSp>
        <p:nvGrpSpPr>
          <p:cNvPr id="45077" name="Group 20">
            <a:extLst>
              <a:ext uri="{FF2B5EF4-FFF2-40B4-BE49-F238E27FC236}">
                <a16:creationId xmlns:a16="http://schemas.microsoft.com/office/drawing/2014/main" id="{BF05C15F-B1E9-E28B-6840-65A29D5B13FA}"/>
              </a:ext>
            </a:extLst>
          </p:cNvPr>
          <p:cNvGrpSpPr>
            <a:grpSpLocks/>
          </p:cNvGrpSpPr>
          <p:nvPr/>
        </p:nvGrpSpPr>
        <p:grpSpPr bwMode="auto">
          <a:xfrm>
            <a:off x="3119438" y="0"/>
            <a:ext cx="2740025" cy="1082675"/>
            <a:chOff x="1965" y="0"/>
            <a:chExt cx="1726" cy="682"/>
          </a:xfrm>
        </p:grpSpPr>
        <p:sp>
          <p:nvSpPr>
            <p:cNvPr id="45078" name="Rectangle 21">
              <a:extLst>
                <a:ext uri="{FF2B5EF4-FFF2-40B4-BE49-F238E27FC236}">
                  <a16:creationId xmlns:a16="http://schemas.microsoft.com/office/drawing/2014/main" id="{39A1EE3E-081C-1073-707E-6E5E392E7C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2" y="230"/>
              <a:ext cx="1563" cy="34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600">
                  <a:solidFill>
                    <a:srgbClr val="3465A4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fr-MA" altLang="fr-FR"/>
            </a:p>
          </p:txBody>
        </p:sp>
        <p:sp>
          <p:nvSpPr>
            <p:cNvPr id="45079" name="Rectangle 22">
              <a:extLst>
                <a:ext uri="{FF2B5EF4-FFF2-40B4-BE49-F238E27FC236}">
                  <a16:creationId xmlns:a16="http://schemas.microsoft.com/office/drawing/2014/main" id="{57DEFFBF-0A66-16CE-94E1-44E1AEA370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8" y="0"/>
              <a:ext cx="1563" cy="229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600">
                  <a:solidFill>
                    <a:srgbClr val="3465A4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fr-MA" altLang="fr-FR"/>
            </a:p>
          </p:txBody>
        </p:sp>
        <p:sp>
          <p:nvSpPr>
            <p:cNvPr id="45080" name="Rectangle 23">
              <a:extLst>
                <a:ext uri="{FF2B5EF4-FFF2-40B4-BE49-F238E27FC236}">
                  <a16:creationId xmlns:a16="http://schemas.microsoft.com/office/drawing/2014/main" id="{092BF6FC-C9FB-E0C8-4C22-390EBB14E4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5" y="298"/>
              <a:ext cx="1675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5000" rIns="90000" bIns="45000"/>
            <a:lstStyle>
              <a:lvl1pPr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1pPr>
              <a:lvl2pPr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2pPr>
              <a:lvl3pPr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3pPr>
              <a:lvl4pPr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4pPr>
              <a:lvl5pPr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5pPr>
              <a:lvl6pPr marL="2514600" indent="-228600" eaLnBrk="0" fontAlgn="base" hangingPunct="0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6pPr>
              <a:lvl7pPr marL="2971800" indent="-228600" eaLnBrk="0" fontAlgn="base" hangingPunct="0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7pPr>
              <a:lvl8pPr marL="3429000" indent="-228600" eaLnBrk="0" fontAlgn="base" hangingPunct="0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8pPr>
              <a:lvl9pPr marL="3886200" indent="-228600" eaLnBrk="0" fontAlgn="base" hangingPunct="0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</a:pPr>
              <a:r>
                <a:rPr lang="fr-MA" altLang="fr-FR" b="1" i="1">
                  <a:solidFill>
                    <a:srgbClr val="1F4E79"/>
                  </a:solidFill>
                  <a:latin typeface="Dosis" pitchFamily="2" charset="0"/>
                </a:rPr>
                <a:t>Réservé à l’enseignant (e)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Text Box 1">
            <a:extLst>
              <a:ext uri="{FF2B5EF4-FFF2-40B4-BE49-F238E27FC236}">
                <a16:creationId xmlns:a16="http://schemas.microsoft.com/office/drawing/2014/main" id="{B36A7EDB-1148-933B-B93F-4626B8E29B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MA" altLang="fr-FR" sz="1600" i="1">
                <a:solidFill>
                  <a:srgbClr val="757575"/>
                </a:solidFill>
                <a:latin typeface="Dosis Medium" pitchFamily="2" charset="0"/>
              </a:rPr>
              <a:t>Lecture de la vidéo</a:t>
            </a:r>
            <a:r>
              <a:rPr lang="fr-MA" altLang="fr-FR" i="1">
                <a:solidFill>
                  <a:srgbClr val="757575"/>
                </a:solidFill>
                <a:latin typeface="Dosis Medium" pitchFamily="2" charset="0"/>
              </a:rPr>
              <a:t>.</a:t>
            </a:r>
          </a:p>
        </p:txBody>
      </p:sp>
      <p:pic>
        <p:nvPicPr>
          <p:cNvPr id="118787" name="Picture 2">
            <a:extLst>
              <a:ext uri="{FF2B5EF4-FFF2-40B4-BE49-F238E27FC236}">
                <a16:creationId xmlns:a16="http://schemas.microsoft.com/office/drawing/2014/main" id="{CE0C6AC4-CB09-45B8-A580-1398448F2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722313"/>
            <a:ext cx="827087" cy="82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8788" name="Picture 3">
            <a:extLst>
              <a:ext uri="{FF2B5EF4-FFF2-40B4-BE49-F238E27FC236}">
                <a16:creationId xmlns:a16="http://schemas.microsoft.com/office/drawing/2014/main" id="{162B291F-CC59-1EA3-14F7-9329D2B453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438" y="5835650"/>
            <a:ext cx="763587" cy="76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ext Box 1">
            <a:extLst>
              <a:ext uri="{FF2B5EF4-FFF2-40B4-BE49-F238E27FC236}">
                <a16:creationId xmlns:a16="http://schemas.microsoft.com/office/drawing/2014/main" id="{0A701D26-B45F-649E-9641-2904003A58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4175" y="755650"/>
            <a:ext cx="6135688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FR" altLang="fr-FR" sz="1600">
                <a:solidFill>
                  <a:srgbClr val="595959"/>
                </a:solidFill>
                <a:latin typeface="Dosis Medium" pitchFamily="2" charset="0"/>
              </a:rPr>
              <a:t>Répétons ensemble :  Un chameau – Un autobus – Une moto – Une olive -  L’eau  - Un bateau. </a:t>
            </a:r>
          </a:p>
        </p:txBody>
      </p:sp>
      <p:sp>
        <p:nvSpPr>
          <p:cNvPr id="120835" name="AutoShape 2">
            <a:extLst>
              <a:ext uri="{FF2B5EF4-FFF2-40B4-BE49-F238E27FC236}">
                <a16:creationId xmlns:a16="http://schemas.microsoft.com/office/drawing/2014/main" id="{B4A57AE4-CFA9-3989-3F81-5D55EDC489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5725" y="3681413"/>
            <a:ext cx="1800225" cy="36036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</a:pPr>
            <a:r>
              <a:rPr lang="fr-MA" altLang="fr-FR" sz="2400" b="1">
                <a:solidFill>
                  <a:srgbClr val="474F71"/>
                </a:solidFill>
                <a:latin typeface="Dosis" pitchFamily="2" charset="0"/>
              </a:rPr>
              <a:t>Un chameau</a:t>
            </a:r>
          </a:p>
        </p:txBody>
      </p:sp>
      <p:sp>
        <p:nvSpPr>
          <p:cNvPr id="120836" name="AutoShape 3">
            <a:extLst>
              <a:ext uri="{FF2B5EF4-FFF2-40B4-BE49-F238E27FC236}">
                <a16:creationId xmlns:a16="http://schemas.microsoft.com/office/drawing/2014/main" id="{4E1976AF-B9FA-8451-4F9F-9B1841B0E2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3681413"/>
            <a:ext cx="1800225" cy="36036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</a:pPr>
            <a:r>
              <a:rPr lang="fr-MA" altLang="fr-FR" sz="2400" b="1">
                <a:solidFill>
                  <a:srgbClr val="474F71"/>
                </a:solidFill>
                <a:latin typeface="Dosis" pitchFamily="2" charset="0"/>
              </a:rPr>
              <a:t>Un autobus</a:t>
            </a:r>
          </a:p>
        </p:txBody>
      </p:sp>
      <p:sp>
        <p:nvSpPr>
          <p:cNvPr id="120837" name="AutoShape 4">
            <a:extLst>
              <a:ext uri="{FF2B5EF4-FFF2-40B4-BE49-F238E27FC236}">
                <a16:creationId xmlns:a16="http://schemas.microsoft.com/office/drawing/2014/main" id="{6A020B48-64E0-C45D-2835-5102096502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5867400"/>
            <a:ext cx="1800225" cy="36036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</a:pPr>
            <a:r>
              <a:rPr lang="fr-MA" altLang="fr-FR" sz="2400" b="1">
                <a:solidFill>
                  <a:srgbClr val="474F71"/>
                </a:solidFill>
                <a:latin typeface="Dosis" pitchFamily="2" charset="0"/>
              </a:rPr>
              <a:t>L’eau</a:t>
            </a:r>
          </a:p>
        </p:txBody>
      </p:sp>
      <p:sp>
        <p:nvSpPr>
          <p:cNvPr id="120838" name="AutoShape 5">
            <a:extLst>
              <a:ext uri="{FF2B5EF4-FFF2-40B4-BE49-F238E27FC236}">
                <a16:creationId xmlns:a16="http://schemas.microsoft.com/office/drawing/2014/main" id="{566A952C-63EA-C975-B595-60718998B8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9638" y="5867400"/>
            <a:ext cx="1800225" cy="36036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</a:pPr>
            <a:r>
              <a:rPr lang="fr-MA" altLang="fr-FR" sz="2400" b="1">
                <a:solidFill>
                  <a:srgbClr val="474F71"/>
                </a:solidFill>
                <a:latin typeface="Dosis" pitchFamily="2" charset="0"/>
              </a:rPr>
              <a:t>Un bateau</a:t>
            </a:r>
          </a:p>
        </p:txBody>
      </p:sp>
      <p:pic>
        <p:nvPicPr>
          <p:cNvPr id="120839" name="Picture 6">
            <a:extLst>
              <a:ext uri="{FF2B5EF4-FFF2-40B4-BE49-F238E27FC236}">
                <a16:creationId xmlns:a16="http://schemas.microsoft.com/office/drawing/2014/main" id="{84B03F8D-3CD2-13A3-A4EB-8E5C24BC6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534988"/>
            <a:ext cx="1152525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0840" name="AutoShape 7">
            <a:extLst>
              <a:ext uri="{FF2B5EF4-FFF2-40B4-BE49-F238E27FC236}">
                <a16:creationId xmlns:a16="http://schemas.microsoft.com/office/drawing/2014/main" id="{60633511-A211-0AEA-59CE-2EB562DBC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5725" y="5821363"/>
            <a:ext cx="1800225" cy="36036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</a:pPr>
            <a:r>
              <a:rPr lang="fr-MA" altLang="fr-FR" sz="2400" b="1">
                <a:solidFill>
                  <a:srgbClr val="474F71"/>
                </a:solidFill>
                <a:latin typeface="Dosis" pitchFamily="2" charset="0"/>
              </a:rPr>
              <a:t>Une olive</a:t>
            </a:r>
          </a:p>
        </p:txBody>
      </p:sp>
      <p:sp>
        <p:nvSpPr>
          <p:cNvPr id="120841" name="AutoShape 8">
            <a:extLst>
              <a:ext uri="{FF2B5EF4-FFF2-40B4-BE49-F238E27FC236}">
                <a16:creationId xmlns:a16="http://schemas.microsoft.com/office/drawing/2014/main" id="{0CCA5643-B3C4-6691-AD37-996806AF91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6613" y="3681413"/>
            <a:ext cx="1800225" cy="36036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</a:pPr>
            <a:r>
              <a:rPr lang="fr-MA" altLang="fr-FR" sz="2400" b="1">
                <a:solidFill>
                  <a:srgbClr val="474F71"/>
                </a:solidFill>
                <a:latin typeface="Dosis" pitchFamily="2" charset="0"/>
              </a:rPr>
              <a:t>Une moto</a:t>
            </a:r>
          </a:p>
        </p:txBody>
      </p:sp>
      <p:pic>
        <p:nvPicPr>
          <p:cNvPr id="120842" name="Picture 9">
            <a:extLst>
              <a:ext uri="{FF2B5EF4-FFF2-40B4-BE49-F238E27FC236}">
                <a16:creationId xmlns:a16="http://schemas.microsoft.com/office/drawing/2014/main" id="{F494EC0C-AA21-E909-CE60-463512DC1A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2" r="-4692"/>
          <a:stretch>
            <a:fillRect/>
          </a:stretch>
        </p:blipFill>
        <p:spPr bwMode="auto">
          <a:xfrm>
            <a:off x="1477963" y="2236788"/>
            <a:ext cx="1433512" cy="143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692" r="-469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0843" name="Picture 10">
            <a:extLst>
              <a:ext uri="{FF2B5EF4-FFF2-40B4-BE49-F238E27FC236}">
                <a16:creationId xmlns:a16="http://schemas.microsoft.com/office/drawing/2014/main" id="{394C5D42-525B-3937-1A5A-2EF22E3FA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68" r="-4568"/>
          <a:stretch>
            <a:fillRect/>
          </a:stretch>
        </p:blipFill>
        <p:spPr bwMode="auto">
          <a:xfrm>
            <a:off x="3757613" y="2236788"/>
            <a:ext cx="1433512" cy="143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568" r="-4568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0844" name="Picture 11">
            <a:extLst>
              <a:ext uri="{FF2B5EF4-FFF2-40B4-BE49-F238E27FC236}">
                <a16:creationId xmlns:a16="http://schemas.microsoft.com/office/drawing/2014/main" id="{61FEF417-FA4E-5B93-0460-ECF3FFE6F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1" r="-4631"/>
          <a:stretch>
            <a:fillRect/>
          </a:stretch>
        </p:blipFill>
        <p:spPr bwMode="auto">
          <a:xfrm>
            <a:off x="6038850" y="2236788"/>
            <a:ext cx="1433513" cy="143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631" r="-463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0845" name="Picture 12">
            <a:extLst>
              <a:ext uri="{FF2B5EF4-FFF2-40B4-BE49-F238E27FC236}">
                <a16:creationId xmlns:a16="http://schemas.microsoft.com/office/drawing/2014/main" id="{F4AB185B-6DFE-8F96-C9E5-531739116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2" r="-4692"/>
          <a:stretch>
            <a:fillRect/>
          </a:stretch>
        </p:blipFill>
        <p:spPr bwMode="auto">
          <a:xfrm>
            <a:off x="1477963" y="4395788"/>
            <a:ext cx="1433512" cy="143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692" r="-469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0846" name="Picture 13">
            <a:extLst>
              <a:ext uri="{FF2B5EF4-FFF2-40B4-BE49-F238E27FC236}">
                <a16:creationId xmlns:a16="http://schemas.microsoft.com/office/drawing/2014/main" id="{E435E1B9-A8BD-8B27-FFC6-B9EF06374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557" r="-16557"/>
          <a:stretch>
            <a:fillRect/>
          </a:stretch>
        </p:blipFill>
        <p:spPr bwMode="auto">
          <a:xfrm>
            <a:off x="6038850" y="4395788"/>
            <a:ext cx="1433513" cy="143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16557" r="-16557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0847" name="Picture 14">
            <a:extLst>
              <a:ext uri="{FF2B5EF4-FFF2-40B4-BE49-F238E27FC236}">
                <a16:creationId xmlns:a16="http://schemas.microsoft.com/office/drawing/2014/main" id="{F7122E9F-5929-1384-D61E-0E13E463C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1" r="-4631"/>
          <a:stretch>
            <a:fillRect/>
          </a:stretch>
        </p:blipFill>
        <p:spPr bwMode="auto">
          <a:xfrm>
            <a:off x="3757613" y="4395788"/>
            <a:ext cx="1433512" cy="143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631" r="-463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Text Box 1">
            <a:extLst>
              <a:ext uri="{FF2B5EF4-FFF2-40B4-BE49-F238E27FC236}">
                <a16:creationId xmlns:a16="http://schemas.microsoft.com/office/drawing/2014/main" id="{C8435033-4B20-9BCF-1099-8E82F137D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MA" altLang="fr-FR" sz="1600">
                <a:solidFill>
                  <a:srgbClr val="595959"/>
                </a:solidFill>
                <a:latin typeface="Dosis Medium" pitchFamily="2" charset="0"/>
              </a:rPr>
              <a:t>Prenez vos ardoises. </a:t>
            </a:r>
          </a:p>
        </p:txBody>
      </p:sp>
      <p:pic>
        <p:nvPicPr>
          <p:cNvPr id="122883" name="Picture 2">
            <a:extLst>
              <a:ext uri="{FF2B5EF4-FFF2-40B4-BE49-F238E27FC236}">
                <a16:creationId xmlns:a16="http://schemas.microsoft.com/office/drawing/2014/main" id="{C77D69F2-64D3-C383-261D-72221C73FF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963" y="1809750"/>
            <a:ext cx="3648075" cy="364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884" name="Picture 3">
            <a:extLst>
              <a:ext uri="{FF2B5EF4-FFF2-40B4-BE49-F238E27FC236}">
                <a16:creationId xmlns:a16="http://schemas.microsoft.com/office/drawing/2014/main" id="{FC088D14-BD9A-DB21-5960-B73CE1341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" y="525463"/>
            <a:ext cx="1152525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Text Box 1">
            <a:extLst>
              <a:ext uri="{FF2B5EF4-FFF2-40B4-BE49-F238E27FC236}">
                <a16:creationId xmlns:a16="http://schemas.microsoft.com/office/drawing/2014/main" id="{ADAF8FBF-27AE-0C35-2B30-2E92C519C0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FR" altLang="fr-FR" sz="1600">
                <a:solidFill>
                  <a:srgbClr val="595959"/>
                </a:solidFill>
                <a:latin typeface="Dosis Medium" pitchFamily="2" charset="0"/>
              </a:rPr>
              <a:t>Ecrivez le numéro du mot « </a:t>
            </a:r>
            <a:r>
              <a:rPr lang="fr-FR" altLang="fr-FR" b="1">
                <a:solidFill>
                  <a:srgbClr val="595959"/>
                </a:solidFill>
                <a:latin typeface="Dosis Medium" pitchFamily="2" charset="0"/>
              </a:rPr>
              <a:t>chameau</a:t>
            </a:r>
            <a:r>
              <a:rPr lang="fr-FR" altLang="fr-FR" sz="1600">
                <a:solidFill>
                  <a:srgbClr val="595959"/>
                </a:solidFill>
                <a:latin typeface="Dosis Medium" pitchFamily="2" charset="0"/>
              </a:rPr>
              <a:t> ».</a:t>
            </a:r>
          </a:p>
        </p:txBody>
      </p:sp>
      <p:pic>
        <p:nvPicPr>
          <p:cNvPr id="124931" name="Picture 2">
            <a:extLst>
              <a:ext uri="{FF2B5EF4-FFF2-40B4-BE49-F238E27FC236}">
                <a16:creationId xmlns:a16="http://schemas.microsoft.com/office/drawing/2014/main" id="{ECD4CE12-BF85-31EB-7A05-0AB5ED35CF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722313"/>
            <a:ext cx="827087" cy="82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4932" name="Picture 3">
            <a:extLst>
              <a:ext uri="{FF2B5EF4-FFF2-40B4-BE49-F238E27FC236}">
                <a16:creationId xmlns:a16="http://schemas.microsoft.com/office/drawing/2014/main" id="{F19EB5E4-1BF8-B0DA-5E11-722289A8DC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68" r="-4568"/>
          <a:stretch>
            <a:fillRect/>
          </a:stretch>
        </p:blipFill>
        <p:spPr bwMode="auto">
          <a:xfrm>
            <a:off x="1479550" y="2986088"/>
            <a:ext cx="1979613" cy="197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568" r="-4568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4933" name="Picture 4">
            <a:extLst>
              <a:ext uri="{FF2B5EF4-FFF2-40B4-BE49-F238E27FC236}">
                <a16:creationId xmlns:a16="http://schemas.microsoft.com/office/drawing/2014/main" id="{F83B6E9D-989A-6275-B36F-EBF80693F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68" r="-4568"/>
          <a:stretch>
            <a:fillRect/>
          </a:stretch>
        </p:blipFill>
        <p:spPr bwMode="auto">
          <a:xfrm>
            <a:off x="3759200" y="2986088"/>
            <a:ext cx="1979613" cy="197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568" r="-4568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4934" name="Picture 5">
            <a:extLst>
              <a:ext uri="{FF2B5EF4-FFF2-40B4-BE49-F238E27FC236}">
                <a16:creationId xmlns:a16="http://schemas.microsoft.com/office/drawing/2014/main" id="{329FE9E3-BD3B-47E5-DE3E-898BBC819A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2" r="-4692"/>
          <a:stretch>
            <a:fillRect/>
          </a:stretch>
        </p:blipFill>
        <p:spPr bwMode="auto">
          <a:xfrm>
            <a:off x="6038850" y="2986088"/>
            <a:ext cx="1979613" cy="197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692" r="-469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4935" name="Picture 6">
            <a:extLst>
              <a:ext uri="{FF2B5EF4-FFF2-40B4-BE49-F238E27FC236}">
                <a16:creationId xmlns:a16="http://schemas.microsoft.com/office/drawing/2014/main" id="{9EC8BCB1-162F-A31C-3D2D-A3A360BF3E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738" y="5048250"/>
            <a:ext cx="452437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4936" name="Picture 7">
            <a:extLst>
              <a:ext uri="{FF2B5EF4-FFF2-40B4-BE49-F238E27FC236}">
                <a16:creationId xmlns:a16="http://schemas.microsoft.com/office/drawing/2014/main" id="{6B6A474E-5451-B56C-60C3-3BEFC9211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388" y="5048250"/>
            <a:ext cx="452437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4937" name="Picture 8">
            <a:extLst>
              <a:ext uri="{FF2B5EF4-FFF2-40B4-BE49-F238E27FC236}">
                <a16:creationId xmlns:a16="http://schemas.microsoft.com/office/drawing/2014/main" id="{7FD88741-AF0E-332C-64B4-70E6B809E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088" y="5048250"/>
            <a:ext cx="452437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ext Box 1">
            <a:extLst>
              <a:ext uri="{FF2B5EF4-FFF2-40B4-BE49-F238E27FC236}">
                <a16:creationId xmlns:a16="http://schemas.microsoft.com/office/drawing/2014/main" id="{2E9D9755-31A2-A9E5-339E-9451931EC0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FR" altLang="fr-FR" sz="1600">
                <a:solidFill>
                  <a:srgbClr val="595959"/>
                </a:solidFill>
                <a:latin typeface="Dosis Medium" pitchFamily="2" charset="0"/>
              </a:rPr>
              <a:t>Ecrivez le numéro du mot «</a:t>
            </a:r>
            <a:r>
              <a:rPr lang="fr-FR" altLang="fr-FR">
                <a:solidFill>
                  <a:srgbClr val="595959"/>
                </a:solidFill>
                <a:latin typeface="Dosis Medium" pitchFamily="2" charset="0"/>
              </a:rPr>
              <a:t> </a:t>
            </a:r>
            <a:r>
              <a:rPr lang="fr-FR" altLang="fr-FR" b="1">
                <a:solidFill>
                  <a:srgbClr val="595959"/>
                </a:solidFill>
                <a:latin typeface="Dosis Medium" pitchFamily="2" charset="0"/>
              </a:rPr>
              <a:t>bateau</a:t>
            </a:r>
            <a:r>
              <a:rPr lang="fr-FR" altLang="fr-FR" sz="1600">
                <a:solidFill>
                  <a:srgbClr val="595959"/>
                </a:solidFill>
                <a:latin typeface="Dosis Medium" pitchFamily="2" charset="0"/>
              </a:rPr>
              <a:t>».</a:t>
            </a:r>
          </a:p>
        </p:txBody>
      </p:sp>
      <p:pic>
        <p:nvPicPr>
          <p:cNvPr id="126979" name="Picture 2">
            <a:extLst>
              <a:ext uri="{FF2B5EF4-FFF2-40B4-BE49-F238E27FC236}">
                <a16:creationId xmlns:a16="http://schemas.microsoft.com/office/drawing/2014/main" id="{D3663FA4-73C9-451C-89F5-F3170B4816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722313"/>
            <a:ext cx="827087" cy="82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6980" name="Picture 3">
            <a:extLst>
              <a:ext uri="{FF2B5EF4-FFF2-40B4-BE49-F238E27FC236}">
                <a16:creationId xmlns:a16="http://schemas.microsoft.com/office/drawing/2014/main" id="{7518135F-84C8-AC1C-F900-F27C6ABBA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68" r="-4568"/>
          <a:stretch>
            <a:fillRect/>
          </a:stretch>
        </p:blipFill>
        <p:spPr bwMode="auto">
          <a:xfrm>
            <a:off x="1479550" y="2986088"/>
            <a:ext cx="1979613" cy="197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568" r="-4568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6981" name="Picture 4">
            <a:extLst>
              <a:ext uri="{FF2B5EF4-FFF2-40B4-BE49-F238E27FC236}">
                <a16:creationId xmlns:a16="http://schemas.microsoft.com/office/drawing/2014/main" id="{51275DF9-575A-FC28-F020-4C7C1F072D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1" r="-4631"/>
          <a:stretch>
            <a:fillRect/>
          </a:stretch>
        </p:blipFill>
        <p:spPr bwMode="auto">
          <a:xfrm>
            <a:off x="3759200" y="2986088"/>
            <a:ext cx="1979613" cy="197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631" r="-463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6982" name="Picture 5">
            <a:extLst>
              <a:ext uri="{FF2B5EF4-FFF2-40B4-BE49-F238E27FC236}">
                <a16:creationId xmlns:a16="http://schemas.microsoft.com/office/drawing/2014/main" id="{9C46EB94-C62F-0EB4-8CB1-6FE0769FC8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1" r="-4631"/>
          <a:stretch>
            <a:fillRect/>
          </a:stretch>
        </p:blipFill>
        <p:spPr bwMode="auto">
          <a:xfrm>
            <a:off x="6038850" y="2986088"/>
            <a:ext cx="1979613" cy="197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631" r="-463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6983" name="Picture 6">
            <a:extLst>
              <a:ext uri="{FF2B5EF4-FFF2-40B4-BE49-F238E27FC236}">
                <a16:creationId xmlns:a16="http://schemas.microsoft.com/office/drawing/2014/main" id="{581CD620-B401-912A-AA2F-CDD1630C4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738" y="5048250"/>
            <a:ext cx="452437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6984" name="Picture 7">
            <a:extLst>
              <a:ext uri="{FF2B5EF4-FFF2-40B4-BE49-F238E27FC236}">
                <a16:creationId xmlns:a16="http://schemas.microsoft.com/office/drawing/2014/main" id="{21B3B1FC-2B9C-0488-C936-3EF430879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388" y="5048250"/>
            <a:ext cx="452437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6985" name="Picture 8">
            <a:extLst>
              <a:ext uri="{FF2B5EF4-FFF2-40B4-BE49-F238E27FC236}">
                <a16:creationId xmlns:a16="http://schemas.microsoft.com/office/drawing/2014/main" id="{75C47A17-7757-4B22-C248-0DE45AAE4D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088" y="5048250"/>
            <a:ext cx="452437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Text Box 1">
            <a:extLst>
              <a:ext uri="{FF2B5EF4-FFF2-40B4-BE49-F238E27FC236}">
                <a16:creationId xmlns:a16="http://schemas.microsoft.com/office/drawing/2014/main" id="{9A5255EF-D0F0-1790-A991-C2C6122690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FR" altLang="fr-FR" sz="1600">
                <a:solidFill>
                  <a:srgbClr val="595959"/>
                </a:solidFill>
                <a:latin typeface="Dosis Medium" pitchFamily="2" charset="0"/>
              </a:rPr>
              <a:t>Ecrivez le numéro du mot «</a:t>
            </a:r>
            <a:r>
              <a:rPr lang="fr-FR" altLang="fr-FR">
                <a:solidFill>
                  <a:srgbClr val="595959"/>
                </a:solidFill>
                <a:latin typeface="Dosis Medium" pitchFamily="2" charset="0"/>
              </a:rPr>
              <a:t> </a:t>
            </a:r>
            <a:r>
              <a:rPr lang="fr-FR" altLang="fr-FR" b="1">
                <a:solidFill>
                  <a:srgbClr val="595959"/>
                </a:solidFill>
                <a:latin typeface="Dosis Medium" pitchFamily="2" charset="0"/>
              </a:rPr>
              <a:t>eau</a:t>
            </a:r>
            <a:r>
              <a:rPr lang="fr-FR" altLang="fr-FR">
                <a:solidFill>
                  <a:srgbClr val="595959"/>
                </a:solidFill>
                <a:latin typeface="Dosis Medium" pitchFamily="2" charset="0"/>
              </a:rPr>
              <a:t> </a:t>
            </a:r>
            <a:r>
              <a:rPr lang="fr-FR" altLang="fr-FR" sz="1600">
                <a:solidFill>
                  <a:srgbClr val="595959"/>
                </a:solidFill>
                <a:latin typeface="Dosis Medium" pitchFamily="2" charset="0"/>
              </a:rPr>
              <a:t>».</a:t>
            </a:r>
          </a:p>
        </p:txBody>
      </p:sp>
      <p:pic>
        <p:nvPicPr>
          <p:cNvPr id="129027" name="Picture 2">
            <a:extLst>
              <a:ext uri="{FF2B5EF4-FFF2-40B4-BE49-F238E27FC236}">
                <a16:creationId xmlns:a16="http://schemas.microsoft.com/office/drawing/2014/main" id="{EE87ABF5-6D0B-EDB0-FDAF-772CF7C93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722313"/>
            <a:ext cx="827087" cy="82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9028" name="Picture 3">
            <a:extLst>
              <a:ext uri="{FF2B5EF4-FFF2-40B4-BE49-F238E27FC236}">
                <a16:creationId xmlns:a16="http://schemas.microsoft.com/office/drawing/2014/main" id="{95F60441-180D-0A92-D358-2173BD66C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2" r="-4692"/>
          <a:stretch>
            <a:fillRect/>
          </a:stretch>
        </p:blipFill>
        <p:spPr bwMode="auto">
          <a:xfrm>
            <a:off x="1479550" y="2986088"/>
            <a:ext cx="1979613" cy="197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692" r="-469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9029" name="Picture 4">
            <a:extLst>
              <a:ext uri="{FF2B5EF4-FFF2-40B4-BE49-F238E27FC236}">
                <a16:creationId xmlns:a16="http://schemas.microsoft.com/office/drawing/2014/main" id="{F6C3A329-5424-E777-0B25-DB046AA359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1" r="-4631"/>
          <a:stretch>
            <a:fillRect/>
          </a:stretch>
        </p:blipFill>
        <p:spPr bwMode="auto">
          <a:xfrm>
            <a:off x="3759200" y="2986088"/>
            <a:ext cx="1979613" cy="197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631" r="-463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9030" name="Picture 5">
            <a:extLst>
              <a:ext uri="{FF2B5EF4-FFF2-40B4-BE49-F238E27FC236}">
                <a16:creationId xmlns:a16="http://schemas.microsoft.com/office/drawing/2014/main" id="{DC158B06-1DE4-0CED-FE61-60EAC27F9E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2" r="-4692"/>
          <a:stretch>
            <a:fillRect/>
          </a:stretch>
        </p:blipFill>
        <p:spPr bwMode="auto">
          <a:xfrm>
            <a:off x="6038850" y="2986088"/>
            <a:ext cx="1979613" cy="197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692" r="-469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9031" name="Picture 6">
            <a:extLst>
              <a:ext uri="{FF2B5EF4-FFF2-40B4-BE49-F238E27FC236}">
                <a16:creationId xmlns:a16="http://schemas.microsoft.com/office/drawing/2014/main" id="{93DB6017-980E-552B-F6C7-E4DF6C60A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738" y="5048250"/>
            <a:ext cx="452437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9032" name="Picture 7">
            <a:extLst>
              <a:ext uri="{FF2B5EF4-FFF2-40B4-BE49-F238E27FC236}">
                <a16:creationId xmlns:a16="http://schemas.microsoft.com/office/drawing/2014/main" id="{7EEC854F-A548-B34B-68CD-AA78989AA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388" y="5048250"/>
            <a:ext cx="452437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9033" name="Picture 8">
            <a:extLst>
              <a:ext uri="{FF2B5EF4-FFF2-40B4-BE49-F238E27FC236}">
                <a16:creationId xmlns:a16="http://schemas.microsoft.com/office/drawing/2014/main" id="{A8F53DB0-E389-A976-4372-25E83522F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088" y="5048250"/>
            <a:ext cx="452437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1">
            <a:extLst>
              <a:ext uri="{FF2B5EF4-FFF2-40B4-BE49-F238E27FC236}">
                <a16:creationId xmlns:a16="http://schemas.microsoft.com/office/drawing/2014/main" id="{52A52FCD-6B2F-E8BA-B0B3-AABFB38A8A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MA" altLang="fr-FR" sz="1600">
                <a:solidFill>
                  <a:srgbClr val="595959"/>
                </a:solidFill>
                <a:latin typeface="Dosis Medium" pitchFamily="2" charset="0"/>
              </a:rPr>
              <a:t>Rangez vos ardoises. </a:t>
            </a:r>
          </a:p>
        </p:txBody>
      </p:sp>
      <p:pic>
        <p:nvPicPr>
          <p:cNvPr id="131075" name="Picture 2">
            <a:extLst>
              <a:ext uri="{FF2B5EF4-FFF2-40B4-BE49-F238E27FC236}">
                <a16:creationId xmlns:a16="http://schemas.microsoft.com/office/drawing/2014/main" id="{AE6BE408-F6B8-2D43-338F-2842A83767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" y="525463"/>
            <a:ext cx="1152525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6019" name="Picture 3">
            <a:extLst>
              <a:ext uri="{FF2B5EF4-FFF2-40B4-BE49-F238E27FC236}">
                <a16:creationId xmlns:a16="http://schemas.microsoft.com/office/drawing/2014/main" id="{4B4540FA-1DAE-485C-4E28-0DC515B2A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438" y="5835650"/>
            <a:ext cx="763587" cy="76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Text Box 1">
            <a:extLst>
              <a:ext uri="{FF2B5EF4-FFF2-40B4-BE49-F238E27FC236}">
                <a16:creationId xmlns:a16="http://schemas.microsoft.com/office/drawing/2014/main" id="{571A0FAB-30B9-5982-40E8-DC3B02629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MA" altLang="fr-FR" sz="1600">
                <a:solidFill>
                  <a:srgbClr val="595959"/>
                </a:solidFill>
                <a:latin typeface="Dosis Medium" pitchFamily="2" charset="0"/>
              </a:rPr>
              <a:t>Qui veut nommer l’image ? </a:t>
            </a:r>
          </a:p>
        </p:txBody>
      </p:sp>
      <p:pic>
        <p:nvPicPr>
          <p:cNvPr id="133123" name="Picture 2">
            <a:extLst>
              <a:ext uri="{FF2B5EF4-FFF2-40B4-BE49-F238E27FC236}">
                <a16:creationId xmlns:a16="http://schemas.microsoft.com/office/drawing/2014/main" id="{29E6E0D7-9985-FBA1-FB4A-6B5936149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" y="525463"/>
            <a:ext cx="1152525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124" name="Picture 3">
            <a:extLst>
              <a:ext uri="{FF2B5EF4-FFF2-40B4-BE49-F238E27FC236}">
                <a16:creationId xmlns:a16="http://schemas.microsoft.com/office/drawing/2014/main" id="{4305F5D2-CEEC-3CF5-443D-4B8131C8EC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1" r="-4631"/>
          <a:stretch>
            <a:fillRect/>
          </a:stretch>
        </p:blipFill>
        <p:spPr bwMode="auto">
          <a:xfrm>
            <a:off x="1479550" y="2986088"/>
            <a:ext cx="1979613" cy="197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631" r="-463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125" name="Picture 4">
            <a:extLst>
              <a:ext uri="{FF2B5EF4-FFF2-40B4-BE49-F238E27FC236}">
                <a16:creationId xmlns:a16="http://schemas.microsoft.com/office/drawing/2014/main" id="{4DB4F271-C008-9F50-D27E-24511B728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2" r="-4692"/>
          <a:stretch>
            <a:fillRect/>
          </a:stretch>
        </p:blipFill>
        <p:spPr bwMode="auto">
          <a:xfrm>
            <a:off x="3759200" y="2986088"/>
            <a:ext cx="1979613" cy="197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692" r="-469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126" name="Picture 5">
            <a:extLst>
              <a:ext uri="{FF2B5EF4-FFF2-40B4-BE49-F238E27FC236}">
                <a16:creationId xmlns:a16="http://schemas.microsoft.com/office/drawing/2014/main" id="{4AC4A790-E13A-A980-5CBD-1C738C361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92" r="-4692"/>
          <a:stretch>
            <a:fillRect/>
          </a:stretch>
        </p:blipFill>
        <p:spPr bwMode="auto">
          <a:xfrm>
            <a:off x="6038850" y="2986088"/>
            <a:ext cx="1979613" cy="197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692" r="-469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7046" name="Picture 6">
            <a:extLst>
              <a:ext uri="{FF2B5EF4-FFF2-40B4-BE49-F238E27FC236}">
                <a16:creationId xmlns:a16="http://schemas.microsoft.com/office/drawing/2014/main" id="{94E69439-E36D-E2F4-EAA8-609D6B3378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538" y="2925763"/>
            <a:ext cx="1924050" cy="210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7047" name="Picture 7">
            <a:extLst>
              <a:ext uri="{FF2B5EF4-FFF2-40B4-BE49-F238E27FC236}">
                <a16:creationId xmlns:a16="http://schemas.microsoft.com/office/drawing/2014/main" id="{D7F0BEF6-8AFB-6EEE-4B60-7488FF7FF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363" y="2925763"/>
            <a:ext cx="1920875" cy="210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7048" name="Picture 8">
            <a:extLst>
              <a:ext uri="{FF2B5EF4-FFF2-40B4-BE49-F238E27FC236}">
                <a16:creationId xmlns:a16="http://schemas.microsoft.com/office/drawing/2014/main" id="{86F9A30F-E650-AB5A-5A8B-1679BFAA9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425" y="2925763"/>
            <a:ext cx="1920875" cy="210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87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87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 additive="repl">
                                        <p:cTn id="14" dur="500"/>
                                        <p:tgtEl>
                                          <p:spTgt spid="87046"/>
                                        </p:tgtEl>
                                      </p:cBhvr>
                                    </p:animEffec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0" dur="500"/>
                                        <p:tgtEl>
                                          <p:spTgt spid="87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 additive="repl">
                                        <p:cTn id="22" dur="500"/>
                                        <p:tgtEl>
                                          <p:spTgt spid="87047"/>
                                        </p:tgtEl>
                                      </p:cBhvr>
                                    </p:animEffect>
                                    <p:set>
                                      <p:cBhvr additive="repl"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Text Box 1">
            <a:extLst>
              <a:ext uri="{FF2B5EF4-FFF2-40B4-BE49-F238E27FC236}">
                <a16:creationId xmlns:a16="http://schemas.microsoft.com/office/drawing/2014/main" id="{0C464F8E-B19D-84F6-3F64-B881310E8F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MA" altLang="fr-FR" sz="1600">
                <a:solidFill>
                  <a:srgbClr val="595959"/>
                </a:solidFill>
                <a:latin typeface="Dosis Medium" pitchFamily="2" charset="0"/>
              </a:rPr>
              <a:t>Qui veut nommer l’image ? </a:t>
            </a:r>
          </a:p>
        </p:txBody>
      </p:sp>
      <p:pic>
        <p:nvPicPr>
          <p:cNvPr id="135171" name="Picture 2">
            <a:extLst>
              <a:ext uri="{FF2B5EF4-FFF2-40B4-BE49-F238E27FC236}">
                <a16:creationId xmlns:a16="http://schemas.microsoft.com/office/drawing/2014/main" id="{52BF62CA-A2ED-4966-7A2B-3478BB59B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" y="525463"/>
            <a:ext cx="1152525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5172" name="Picture 3">
            <a:extLst>
              <a:ext uri="{FF2B5EF4-FFF2-40B4-BE49-F238E27FC236}">
                <a16:creationId xmlns:a16="http://schemas.microsoft.com/office/drawing/2014/main" id="{0B65441A-6B3A-6164-9A14-F2416CF07C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1" r="-4631"/>
          <a:stretch>
            <a:fillRect/>
          </a:stretch>
        </p:blipFill>
        <p:spPr bwMode="auto">
          <a:xfrm>
            <a:off x="1479550" y="2986088"/>
            <a:ext cx="1979613" cy="197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631" r="-463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5173" name="Picture 4">
            <a:extLst>
              <a:ext uri="{FF2B5EF4-FFF2-40B4-BE49-F238E27FC236}">
                <a16:creationId xmlns:a16="http://schemas.microsoft.com/office/drawing/2014/main" id="{7EC962C0-588D-B9FB-C781-05DD4757F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68" r="-4568"/>
          <a:stretch>
            <a:fillRect/>
          </a:stretch>
        </p:blipFill>
        <p:spPr bwMode="auto">
          <a:xfrm>
            <a:off x="3759200" y="2986088"/>
            <a:ext cx="1979613" cy="197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568" r="-4568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5174" name="Picture 5">
            <a:extLst>
              <a:ext uri="{FF2B5EF4-FFF2-40B4-BE49-F238E27FC236}">
                <a16:creationId xmlns:a16="http://schemas.microsoft.com/office/drawing/2014/main" id="{BAE9082F-4682-F9AB-73F3-6847DDE60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68" r="-4568"/>
          <a:stretch>
            <a:fillRect/>
          </a:stretch>
        </p:blipFill>
        <p:spPr bwMode="auto">
          <a:xfrm>
            <a:off x="6038850" y="2986088"/>
            <a:ext cx="1979613" cy="197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568" r="-4568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8070" name="Picture 6">
            <a:extLst>
              <a:ext uri="{FF2B5EF4-FFF2-40B4-BE49-F238E27FC236}">
                <a16:creationId xmlns:a16="http://schemas.microsoft.com/office/drawing/2014/main" id="{4C170301-3CA4-3414-94E4-6788A69CB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1" r="-4631"/>
          <a:stretch>
            <a:fillRect/>
          </a:stretch>
        </p:blipFill>
        <p:spPr bwMode="auto">
          <a:xfrm>
            <a:off x="1417638" y="2925763"/>
            <a:ext cx="2101850" cy="210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631" r="-463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8071" name="Picture 7">
            <a:extLst>
              <a:ext uri="{FF2B5EF4-FFF2-40B4-BE49-F238E27FC236}">
                <a16:creationId xmlns:a16="http://schemas.microsoft.com/office/drawing/2014/main" id="{85524737-1B8E-F68C-6A69-DED4CD47D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68" r="-4568"/>
          <a:stretch>
            <a:fillRect/>
          </a:stretch>
        </p:blipFill>
        <p:spPr bwMode="auto">
          <a:xfrm>
            <a:off x="5978525" y="2925763"/>
            <a:ext cx="2100263" cy="210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568" r="-4568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8072" name="Picture 8">
            <a:extLst>
              <a:ext uri="{FF2B5EF4-FFF2-40B4-BE49-F238E27FC236}">
                <a16:creationId xmlns:a16="http://schemas.microsoft.com/office/drawing/2014/main" id="{32648021-70EE-2210-C14A-C70852FD0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68" r="-4568"/>
          <a:stretch>
            <a:fillRect/>
          </a:stretch>
        </p:blipFill>
        <p:spPr bwMode="auto">
          <a:xfrm>
            <a:off x="3698875" y="2925763"/>
            <a:ext cx="2100263" cy="210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568" r="-4568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88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500"/>
                                        <p:tgtEl>
                                          <p:spTgt spid="88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 additive="repl">
                                        <p:cTn id="14" dur="500"/>
                                        <p:tgtEl>
                                          <p:spTgt spid="88070"/>
                                        </p:tgtEl>
                                      </p:cBhvr>
                                    </p:animEffec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0" dur="500"/>
                                        <p:tgtEl>
                                          <p:spTgt spid="88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 additive="repl">
                                        <p:cTn id="22" dur="500"/>
                                        <p:tgtEl>
                                          <p:spTgt spid="88072"/>
                                        </p:tgtEl>
                                      </p:cBhvr>
                                    </p:animEffect>
                                    <p:set>
                                      <p:cBhvr additive="repl"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Text Box 1">
            <a:extLst>
              <a:ext uri="{FF2B5EF4-FFF2-40B4-BE49-F238E27FC236}">
                <a16:creationId xmlns:a16="http://schemas.microsoft.com/office/drawing/2014/main" id="{31FE73E2-5829-1274-B19E-CC5952C753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1863" y="5508625"/>
            <a:ext cx="4960937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 marL="266700" indent="-26670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313"/>
              </a:spcBef>
              <a:buClr>
                <a:srgbClr val="757575"/>
              </a:buClr>
              <a:buFont typeface="Wingdings" panose="05000000000000000000" pitchFamily="2" charset="2"/>
              <a:buChar char=""/>
            </a:pPr>
            <a:r>
              <a:rPr lang="fr-MA" altLang="fr-FR" sz="1200">
                <a:solidFill>
                  <a:srgbClr val="757575"/>
                </a:solidFill>
                <a:latin typeface="Dosis SemiBold" pitchFamily="2" charset="0"/>
              </a:rPr>
              <a:t>Activités  sur livret</a:t>
            </a:r>
          </a:p>
        </p:txBody>
      </p:sp>
      <p:pic>
        <p:nvPicPr>
          <p:cNvPr id="137219" name="Picture 2">
            <a:extLst>
              <a:ext uri="{FF2B5EF4-FFF2-40B4-BE49-F238E27FC236}">
                <a16:creationId xmlns:a16="http://schemas.microsoft.com/office/drawing/2014/main" id="{A4AEE27D-E88A-A1CF-3BC0-073196378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4" r="-7524"/>
          <a:stretch>
            <a:fillRect/>
          </a:stretch>
        </p:blipFill>
        <p:spPr bwMode="auto">
          <a:xfrm>
            <a:off x="7299325" y="1938338"/>
            <a:ext cx="539750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>
                    <a:grayscl/>
                  </a:blip>
                  <a:srcRect l="-7524" r="-752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7220" name="Picture 3">
            <a:extLst>
              <a:ext uri="{FF2B5EF4-FFF2-40B4-BE49-F238E27FC236}">
                <a16:creationId xmlns:a16="http://schemas.microsoft.com/office/drawing/2014/main" id="{999A6379-77DC-3B3C-809C-7EE95044C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56" r="-7556"/>
          <a:stretch>
            <a:fillRect/>
          </a:stretch>
        </p:blipFill>
        <p:spPr bwMode="auto">
          <a:xfrm>
            <a:off x="7299325" y="4957763"/>
            <a:ext cx="539750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>
                    <a:grayscl/>
                  </a:blip>
                  <a:srcRect l="-7556" r="-7556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7221" name="Text Box 4">
            <a:extLst>
              <a:ext uri="{FF2B5EF4-FFF2-40B4-BE49-F238E27FC236}">
                <a16:creationId xmlns:a16="http://schemas.microsoft.com/office/drawing/2014/main" id="{B1EB50EE-E024-0C39-9345-4EFBFE5E02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1863" y="2522538"/>
            <a:ext cx="4960937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 marL="266700" indent="-26670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313"/>
              </a:spcBef>
              <a:buClr>
                <a:srgbClr val="757575"/>
              </a:buClr>
              <a:buFont typeface="Wingdings" panose="05000000000000000000" pitchFamily="2" charset="2"/>
              <a:buChar char=""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 S’appeler – le nom – le prénom – un ami – un cadeau – jaune – un bateau </a:t>
            </a:r>
          </a:p>
          <a:p>
            <a:pPr eaLnBrk="1" hangingPunct="1">
              <a:lnSpc>
                <a:spcPct val="100000"/>
              </a:lnSpc>
              <a:spcBef>
                <a:spcPts val="313"/>
              </a:spcBef>
              <a:buClr>
                <a:srgbClr val="757575"/>
              </a:buClr>
              <a:buFont typeface="Wingdings" panose="05000000000000000000" pitchFamily="2" charset="2"/>
              <a:buChar char=""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  L’eau – un chameau – un autobus – une moto – une olive.</a:t>
            </a:r>
          </a:p>
        </p:txBody>
      </p:sp>
      <p:sp>
        <p:nvSpPr>
          <p:cNvPr id="137222" name="Text Box 5">
            <a:extLst>
              <a:ext uri="{FF2B5EF4-FFF2-40B4-BE49-F238E27FC236}">
                <a16:creationId xmlns:a16="http://schemas.microsoft.com/office/drawing/2014/main" id="{5FF61FCA-C043-740D-6EE0-8DB670688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813" y="1193800"/>
            <a:ext cx="7886700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fr-MA" altLang="fr-FR" sz="3200" b="1">
                <a:solidFill>
                  <a:srgbClr val="474F71"/>
                </a:solidFill>
                <a:latin typeface="Dosis" pitchFamily="2" charset="0"/>
              </a:rPr>
              <a:t>Plan de la séance</a:t>
            </a:r>
          </a:p>
        </p:txBody>
      </p:sp>
      <p:pic>
        <p:nvPicPr>
          <p:cNvPr id="137223" name="Picture 6">
            <a:extLst>
              <a:ext uri="{FF2B5EF4-FFF2-40B4-BE49-F238E27FC236}">
                <a16:creationId xmlns:a16="http://schemas.microsoft.com/office/drawing/2014/main" id="{66C0FF1E-FF03-B75F-6FED-DB40C5B257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588" y="3462338"/>
            <a:ext cx="6286500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7224" name="Picture 7">
            <a:extLst>
              <a:ext uri="{FF2B5EF4-FFF2-40B4-BE49-F238E27FC236}">
                <a16:creationId xmlns:a16="http://schemas.microsoft.com/office/drawing/2014/main" id="{790CBA45-265B-1329-2E84-DD60DC36C4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4" r="-7524"/>
          <a:stretch>
            <a:fillRect/>
          </a:stretch>
        </p:blipFill>
        <p:spPr bwMode="auto">
          <a:xfrm>
            <a:off x="7327900" y="3438525"/>
            <a:ext cx="539750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7524" r="-752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7225" name="Rectangle 8">
            <a:extLst>
              <a:ext uri="{FF2B5EF4-FFF2-40B4-BE49-F238E27FC236}">
                <a16:creationId xmlns:a16="http://schemas.microsoft.com/office/drawing/2014/main" id="{E835E0BB-0913-4964-B846-23A0536E74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1863" y="3640138"/>
            <a:ext cx="2757487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fr-MA" altLang="fr-FR" sz="1600">
                <a:solidFill>
                  <a:srgbClr val="424D7B"/>
                </a:solidFill>
                <a:latin typeface="Dosis ExtraBold" pitchFamily="2" charset="0"/>
              </a:rPr>
              <a:t>2.  Exploitation du vocabulaire</a:t>
            </a:r>
          </a:p>
        </p:txBody>
      </p:sp>
      <p:sp>
        <p:nvSpPr>
          <p:cNvPr id="137226" name="Rectangle 9">
            <a:extLst>
              <a:ext uri="{FF2B5EF4-FFF2-40B4-BE49-F238E27FC236}">
                <a16:creationId xmlns:a16="http://schemas.microsoft.com/office/drawing/2014/main" id="{FEC93A6B-F45A-930A-BC23-3999BF1054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1863" y="3992563"/>
            <a:ext cx="4960937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 marL="266700" indent="-26670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313"/>
              </a:spcBef>
              <a:buClr>
                <a:srgbClr val="424D7B"/>
              </a:buClr>
              <a:buFont typeface="Wingdings" panose="05000000000000000000" pitchFamily="2" charset="2"/>
              <a:buChar char=""/>
            </a:pPr>
            <a:r>
              <a:rPr lang="fr-FR" altLang="fr-FR" sz="1200">
                <a:solidFill>
                  <a:srgbClr val="424D7B"/>
                </a:solidFill>
                <a:latin typeface="Dosis SemiBold" pitchFamily="2" charset="0"/>
              </a:rPr>
              <a:t>Description de la scène. </a:t>
            </a:r>
          </a:p>
        </p:txBody>
      </p:sp>
      <p:grpSp>
        <p:nvGrpSpPr>
          <p:cNvPr id="137227" name="Group 10">
            <a:extLst>
              <a:ext uri="{FF2B5EF4-FFF2-40B4-BE49-F238E27FC236}">
                <a16:creationId xmlns:a16="http://schemas.microsoft.com/office/drawing/2014/main" id="{A76926A0-D66C-2F94-6DDA-C2B1592FFD82}"/>
              </a:ext>
            </a:extLst>
          </p:cNvPr>
          <p:cNvGrpSpPr>
            <a:grpSpLocks/>
          </p:cNvGrpSpPr>
          <p:nvPr/>
        </p:nvGrpSpPr>
        <p:grpSpPr bwMode="auto">
          <a:xfrm>
            <a:off x="3119438" y="0"/>
            <a:ext cx="2740025" cy="1082675"/>
            <a:chOff x="1965" y="0"/>
            <a:chExt cx="1726" cy="682"/>
          </a:xfrm>
        </p:grpSpPr>
        <p:sp>
          <p:nvSpPr>
            <p:cNvPr id="137228" name="Rectangle 11">
              <a:extLst>
                <a:ext uri="{FF2B5EF4-FFF2-40B4-BE49-F238E27FC236}">
                  <a16:creationId xmlns:a16="http://schemas.microsoft.com/office/drawing/2014/main" id="{8DD3EDF3-E4A4-13A8-FA1F-79EB768EF9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2" y="230"/>
              <a:ext cx="1563" cy="34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600">
                  <a:solidFill>
                    <a:srgbClr val="3465A4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fr-MA" altLang="fr-FR"/>
            </a:p>
          </p:txBody>
        </p:sp>
        <p:sp>
          <p:nvSpPr>
            <p:cNvPr id="137229" name="Rectangle 12">
              <a:extLst>
                <a:ext uri="{FF2B5EF4-FFF2-40B4-BE49-F238E27FC236}">
                  <a16:creationId xmlns:a16="http://schemas.microsoft.com/office/drawing/2014/main" id="{55668965-C9BD-5CA9-E4B5-2B4FDFB789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8" y="0"/>
              <a:ext cx="1563" cy="229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600">
                  <a:solidFill>
                    <a:srgbClr val="3465A4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fr-MA" altLang="fr-FR"/>
            </a:p>
          </p:txBody>
        </p:sp>
        <p:sp>
          <p:nvSpPr>
            <p:cNvPr id="137230" name="Rectangle 13">
              <a:extLst>
                <a:ext uri="{FF2B5EF4-FFF2-40B4-BE49-F238E27FC236}">
                  <a16:creationId xmlns:a16="http://schemas.microsoft.com/office/drawing/2014/main" id="{C3136D1A-8739-8F91-40AC-D2CF8F62D8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5" y="298"/>
              <a:ext cx="1675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5000" rIns="90000" bIns="45000"/>
            <a:lstStyle>
              <a:lvl1pPr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1pPr>
              <a:lvl2pPr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2pPr>
              <a:lvl3pPr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3pPr>
              <a:lvl4pPr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4pPr>
              <a:lvl5pPr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5pPr>
              <a:lvl6pPr marL="2514600" indent="-228600" eaLnBrk="0" fontAlgn="base" hangingPunct="0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6pPr>
              <a:lvl7pPr marL="2971800" indent="-228600" eaLnBrk="0" fontAlgn="base" hangingPunct="0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7pPr>
              <a:lvl8pPr marL="3429000" indent="-228600" eaLnBrk="0" fontAlgn="base" hangingPunct="0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8pPr>
              <a:lvl9pPr marL="3886200" indent="-228600" eaLnBrk="0" fontAlgn="base" hangingPunct="0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</a:pPr>
              <a:r>
                <a:rPr lang="fr-MA" altLang="fr-FR" b="1" i="1">
                  <a:solidFill>
                    <a:srgbClr val="1F4E79"/>
                  </a:solidFill>
                  <a:latin typeface="Dosis" pitchFamily="2" charset="0"/>
                </a:rPr>
                <a:t>Réservé à l’enseignant (e)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1">
            <a:extLst>
              <a:ext uri="{FF2B5EF4-FFF2-40B4-BE49-F238E27FC236}">
                <a16:creationId xmlns:a16="http://schemas.microsoft.com/office/drawing/2014/main" id="{79F4EF65-38AF-BC94-2BAF-8A4F4EBE92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2338" y="4027488"/>
            <a:ext cx="4960937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 marL="266700" indent="-26670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313"/>
              </a:spcBef>
              <a:buClr>
                <a:srgbClr val="757575"/>
              </a:buClr>
              <a:buFont typeface="Wingdings" panose="05000000000000000000" pitchFamily="2" charset="2"/>
              <a:buChar char=""/>
            </a:pPr>
            <a:r>
              <a:rPr lang="fr-MA" altLang="fr-FR" sz="1200">
                <a:solidFill>
                  <a:srgbClr val="757575"/>
                </a:solidFill>
                <a:latin typeface="Dosis SemiBold" pitchFamily="2" charset="0"/>
              </a:rPr>
              <a:t>Description de la scène</a:t>
            </a:r>
          </a:p>
        </p:txBody>
      </p:sp>
      <p:sp>
        <p:nvSpPr>
          <p:cNvPr id="47107" name="Text Box 2">
            <a:extLst>
              <a:ext uri="{FF2B5EF4-FFF2-40B4-BE49-F238E27FC236}">
                <a16:creationId xmlns:a16="http://schemas.microsoft.com/office/drawing/2014/main" id="{909BCB58-3F68-62C9-8DEE-44CFD44B43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1863" y="5508625"/>
            <a:ext cx="4960937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 marL="266700" indent="-26670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313"/>
              </a:spcBef>
              <a:buClr>
                <a:srgbClr val="757575"/>
              </a:buClr>
              <a:buFont typeface="Wingdings" panose="05000000000000000000" pitchFamily="2" charset="2"/>
              <a:buChar char=""/>
            </a:pPr>
            <a:r>
              <a:rPr lang="fr-MA" altLang="fr-FR" sz="1200">
                <a:solidFill>
                  <a:srgbClr val="757575"/>
                </a:solidFill>
                <a:latin typeface="Dosis SemiBold" pitchFamily="2" charset="0"/>
              </a:rPr>
              <a:t>Travail sur livret</a:t>
            </a:r>
          </a:p>
        </p:txBody>
      </p:sp>
      <p:pic>
        <p:nvPicPr>
          <p:cNvPr id="47108" name="Picture 3">
            <a:extLst>
              <a:ext uri="{FF2B5EF4-FFF2-40B4-BE49-F238E27FC236}">
                <a16:creationId xmlns:a16="http://schemas.microsoft.com/office/drawing/2014/main" id="{3D496468-93EB-C9F3-B136-FBCB89FA5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4" r="-7524"/>
          <a:stretch>
            <a:fillRect/>
          </a:stretch>
        </p:blipFill>
        <p:spPr bwMode="auto">
          <a:xfrm>
            <a:off x="7299325" y="3473450"/>
            <a:ext cx="539750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>
                    <a:grayscl/>
                  </a:blip>
                  <a:srcRect l="-7524" r="-752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7109" name="Picture 4">
            <a:extLst>
              <a:ext uri="{FF2B5EF4-FFF2-40B4-BE49-F238E27FC236}">
                <a16:creationId xmlns:a16="http://schemas.microsoft.com/office/drawing/2014/main" id="{B5521654-6202-13C8-D99E-B8B9B147B6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56" r="-7556"/>
          <a:stretch>
            <a:fillRect/>
          </a:stretch>
        </p:blipFill>
        <p:spPr bwMode="auto">
          <a:xfrm>
            <a:off x="7299325" y="4957763"/>
            <a:ext cx="539750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>
                    <a:grayscl/>
                  </a:blip>
                  <a:srcRect l="-7556" r="-7556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7110" name="Text Box 5">
            <a:extLst>
              <a:ext uri="{FF2B5EF4-FFF2-40B4-BE49-F238E27FC236}">
                <a16:creationId xmlns:a16="http://schemas.microsoft.com/office/drawing/2014/main" id="{FEEF83B7-2A79-3118-69A3-4165A7965A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813" y="1193800"/>
            <a:ext cx="7886700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fr-MA" altLang="fr-FR" sz="3200" b="1">
                <a:solidFill>
                  <a:srgbClr val="474F71"/>
                </a:solidFill>
                <a:latin typeface="Dosis" pitchFamily="2" charset="0"/>
              </a:rPr>
              <a:t>Plan de la séance</a:t>
            </a:r>
          </a:p>
        </p:txBody>
      </p:sp>
      <p:pic>
        <p:nvPicPr>
          <p:cNvPr id="47111" name="Picture 6">
            <a:extLst>
              <a:ext uri="{FF2B5EF4-FFF2-40B4-BE49-F238E27FC236}">
                <a16:creationId xmlns:a16="http://schemas.microsoft.com/office/drawing/2014/main" id="{F8C98C8D-CC98-594C-2890-AEEE3C635B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" t="8380" r="3285" b="18190"/>
          <a:stretch>
            <a:fillRect/>
          </a:stretch>
        </p:blipFill>
        <p:spPr bwMode="auto">
          <a:xfrm>
            <a:off x="1438275" y="2046288"/>
            <a:ext cx="6246813" cy="134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541" t="8380" r="3285" b="18190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7112" name="Rectangle 7">
            <a:extLst>
              <a:ext uri="{FF2B5EF4-FFF2-40B4-BE49-F238E27FC236}">
                <a16:creationId xmlns:a16="http://schemas.microsoft.com/office/drawing/2014/main" id="{1D295A22-9807-FC92-2E49-D2BD551AE5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7263" y="2160588"/>
            <a:ext cx="2840037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fr-MA" altLang="fr-FR" sz="1600">
                <a:solidFill>
                  <a:srgbClr val="424D7B"/>
                </a:solidFill>
                <a:latin typeface="Dosis ExtraBold" pitchFamily="2" charset="0"/>
              </a:rPr>
              <a:t>1.  Présentation du Vocabulaire</a:t>
            </a:r>
          </a:p>
        </p:txBody>
      </p:sp>
      <p:pic>
        <p:nvPicPr>
          <p:cNvPr id="47113" name="Picture 8">
            <a:extLst>
              <a:ext uri="{FF2B5EF4-FFF2-40B4-BE49-F238E27FC236}">
                <a16:creationId xmlns:a16="http://schemas.microsoft.com/office/drawing/2014/main" id="{D59042D4-C798-2A63-44B7-A7AA30953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4" r="-7524"/>
          <a:stretch>
            <a:fillRect/>
          </a:stretch>
        </p:blipFill>
        <p:spPr bwMode="auto">
          <a:xfrm>
            <a:off x="7299325" y="1938338"/>
            <a:ext cx="539750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7524" r="-752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7114" name="Rectangle 9">
            <a:extLst>
              <a:ext uri="{FF2B5EF4-FFF2-40B4-BE49-F238E27FC236}">
                <a16:creationId xmlns:a16="http://schemas.microsoft.com/office/drawing/2014/main" id="{4DA1752B-9379-A96A-98D4-235F002AE0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3450" y="2519363"/>
            <a:ext cx="4960938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 marL="266700" indent="-26670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313"/>
              </a:spcBef>
              <a:buClr>
                <a:srgbClr val="424D7B"/>
              </a:buClr>
              <a:buFont typeface="Wingdings" panose="05000000000000000000" pitchFamily="2" charset="2"/>
              <a:buChar char=""/>
            </a:pPr>
            <a:r>
              <a:rPr lang="fr-FR" altLang="fr-FR" sz="1200">
                <a:solidFill>
                  <a:srgbClr val="424D7B"/>
                </a:solidFill>
                <a:latin typeface="Dosis SemiBold" pitchFamily="2" charset="0"/>
              </a:rPr>
              <a:t>S’appeler – le nom – le prénom – un ami – un cadeau – jaune</a:t>
            </a:r>
          </a:p>
          <a:p>
            <a:pPr eaLnBrk="1" hangingPunct="1">
              <a:lnSpc>
                <a:spcPct val="100000"/>
              </a:lnSpc>
              <a:spcBef>
                <a:spcPts val="313"/>
              </a:spcBef>
              <a:buClr>
                <a:srgbClr val="424D7B"/>
              </a:buClr>
              <a:buFont typeface="Wingdings" panose="05000000000000000000" pitchFamily="2" charset="2"/>
              <a:buChar char=""/>
            </a:pPr>
            <a:r>
              <a:rPr lang="fr-FR" altLang="fr-FR" sz="1200">
                <a:solidFill>
                  <a:srgbClr val="424D7B"/>
                </a:solidFill>
                <a:latin typeface="Dosis SemiBold" pitchFamily="2" charset="0"/>
              </a:rPr>
              <a:t>L’eau – un chameau – un autobus – une moto – une olive – un bateau </a:t>
            </a:r>
          </a:p>
        </p:txBody>
      </p:sp>
      <p:grpSp>
        <p:nvGrpSpPr>
          <p:cNvPr id="47115" name="Group 10">
            <a:extLst>
              <a:ext uri="{FF2B5EF4-FFF2-40B4-BE49-F238E27FC236}">
                <a16:creationId xmlns:a16="http://schemas.microsoft.com/office/drawing/2014/main" id="{27B414F6-B149-3445-EB2C-420D5E9CCAC1}"/>
              </a:ext>
            </a:extLst>
          </p:cNvPr>
          <p:cNvGrpSpPr>
            <a:grpSpLocks/>
          </p:cNvGrpSpPr>
          <p:nvPr/>
        </p:nvGrpSpPr>
        <p:grpSpPr bwMode="auto">
          <a:xfrm>
            <a:off x="3119438" y="0"/>
            <a:ext cx="2740025" cy="1082675"/>
            <a:chOff x="1965" y="0"/>
            <a:chExt cx="1726" cy="682"/>
          </a:xfrm>
        </p:grpSpPr>
        <p:sp>
          <p:nvSpPr>
            <p:cNvPr id="47116" name="Rectangle 11">
              <a:extLst>
                <a:ext uri="{FF2B5EF4-FFF2-40B4-BE49-F238E27FC236}">
                  <a16:creationId xmlns:a16="http://schemas.microsoft.com/office/drawing/2014/main" id="{EAD20175-D64B-D6D2-3B1D-F7BB4A5E1E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2" y="230"/>
              <a:ext cx="1563" cy="34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600">
                  <a:solidFill>
                    <a:srgbClr val="3465A4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fr-MA" altLang="fr-FR"/>
            </a:p>
          </p:txBody>
        </p:sp>
        <p:sp>
          <p:nvSpPr>
            <p:cNvPr id="47117" name="Rectangle 12">
              <a:extLst>
                <a:ext uri="{FF2B5EF4-FFF2-40B4-BE49-F238E27FC236}">
                  <a16:creationId xmlns:a16="http://schemas.microsoft.com/office/drawing/2014/main" id="{BFA2D3BA-684B-AEBF-4062-733540D394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8" y="0"/>
              <a:ext cx="1563" cy="229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600">
                  <a:solidFill>
                    <a:srgbClr val="3465A4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fr-MA" altLang="fr-FR"/>
            </a:p>
          </p:txBody>
        </p:sp>
        <p:sp>
          <p:nvSpPr>
            <p:cNvPr id="47118" name="Rectangle 13">
              <a:extLst>
                <a:ext uri="{FF2B5EF4-FFF2-40B4-BE49-F238E27FC236}">
                  <a16:creationId xmlns:a16="http://schemas.microsoft.com/office/drawing/2014/main" id="{AA74B30E-6F0F-0E59-E048-88BD762E3E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5" y="298"/>
              <a:ext cx="1675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5000" rIns="90000" bIns="45000"/>
            <a:lstStyle>
              <a:lvl1pPr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1pPr>
              <a:lvl2pPr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2pPr>
              <a:lvl3pPr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3pPr>
              <a:lvl4pPr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4pPr>
              <a:lvl5pPr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5pPr>
              <a:lvl6pPr marL="2514600" indent="-228600" eaLnBrk="0" fontAlgn="base" hangingPunct="0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6pPr>
              <a:lvl7pPr marL="2971800" indent="-228600" eaLnBrk="0" fontAlgn="base" hangingPunct="0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7pPr>
              <a:lvl8pPr marL="3429000" indent="-228600" eaLnBrk="0" fontAlgn="base" hangingPunct="0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8pPr>
              <a:lvl9pPr marL="3886200" indent="-228600" eaLnBrk="0" fontAlgn="base" hangingPunct="0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</a:pPr>
              <a:r>
                <a:rPr lang="fr-MA" altLang="fr-FR" b="1" i="1">
                  <a:solidFill>
                    <a:srgbClr val="1F4E79"/>
                  </a:solidFill>
                  <a:latin typeface="Dosis" pitchFamily="2" charset="0"/>
                </a:rPr>
                <a:t>Réservé à l’enseignant (e)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Picture 1">
            <a:extLst>
              <a:ext uri="{FF2B5EF4-FFF2-40B4-BE49-F238E27FC236}">
                <a16:creationId xmlns:a16="http://schemas.microsoft.com/office/drawing/2014/main" id="{D36DE6C6-6EBC-22E7-6F7B-AD2E1722A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538163"/>
            <a:ext cx="1147763" cy="106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9267" name="Picture 2">
            <a:extLst>
              <a:ext uri="{FF2B5EF4-FFF2-40B4-BE49-F238E27FC236}">
                <a16:creationId xmlns:a16="http://schemas.microsoft.com/office/drawing/2014/main" id="{95C0DC25-78DA-1637-C6D0-FA811F8076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2205038"/>
            <a:ext cx="4751387" cy="3611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9268" name="Text Box 3">
            <a:extLst>
              <a:ext uri="{FF2B5EF4-FFF2-40B4-BE49-F238E27FC236}">
                <a16:creationId xmlns:a16="http://schemas.microsoft.com/office/drawing/2014/main" id="{CAAB5D2B-F3E5-A4E4-7FE3-2A8D3746F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FR" altLang="fr-FR" sz="1600">
                <a:solidFill>
                  <a:srgbClr val="595959"/>
                </a:solidFill>
                <a:latin typeface="Dosis Medium" pitchFamily="2" charset="0"/>
              </a:rPr>
              <a:t>Observez cette scène pendant 30 secondes. Il y a des images déjà vues aujourd’hui. </a:t>
            </a: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Text Box 1">
            <a:extLst>
              <a:ext uri="{FF2B5EF4-FFF2-40B4-BE49-F238E27FC236}">
                <a16:creationId xmlns:a16="http://schemas.microsoft.com/office/drawing/2014/main" id="{CA67FFB3-FAEF-F077-9DDA-07C826DF9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FR" altLang="fr-FR" sz="1600">
                <a:solidFill>
                  <a:srgbClr val="595959"/>
                </a:solidFill>
                <a:latin typeface="Dosis Medium" pitchFamily="2" charset="0"/>
              </a:rPr>
              <a:t>Majd va nous montrer comment décrire l’image. Soyez attentifs !</a:t>
            </a:r>
          </a:p>
        </p:txBody>
      </p:sp>
      <p:pic>
        <p:nvPicPr>
          <p:cNvPr id="141315" name="Picture 2">
            <a:extLst>
              <a:ext uri="{FF2B5EF4-FFF2-40B4-BE49-F238E27FC236}">
                <a16:creationId xmlns:a16="http://schemas.microsoft.com/office/drawing/2014/main" id="{22EF7E70-D40C-75F5-EF21-F60A360AF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549275"/>
            <a:ext cx="1152525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1316" name="Picture 3">
            <a:extLst>
              <a:ext uri="{FF2B5EF4-FFF2-40B4-BE49-F238E27FC236}">
                <a16:creationId xmlns:a16="http://schemas.microsoft.com/office/drawing/2014/main" id="{E22B8F62-5BED-2C52-8A3B-475F572371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211"/>
          <a:stretch>
            <a:fillRect/>
          </a:stretch>
        </p:blipFill>
        <p:spPr bwMode="auto">
          <a:xfrm>
            <a:off x="593725" y="2030413"/>
            <a:ext cx="2227263" cy="4252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r="7221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1317" name="Picture 4">
            <a:extLst>
              <a:ext uri="{FF2B5EF4-FFF2-40B4-BE49-F238E27FC236}">
                <a16:creationId xmlns:a16="http://schemas.microsoft.com/office/drawing/2014/main" id="{9BC2EA9C-C406-AAA8-78A5-0DACB9A34C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050" y="2297113"/>
            <a:ext cx="4598988" cy="349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2" name="Picture 1">
            <a:extLst>
              <a:ext uri="{FF2B5EF4-FFF2-40B4-BE49-F238E27FC236}">
                <a16:creationId xmlns:a16="http://schemas.microsoft.com/office/drawing/2014/main" id="{25A03B7F-0276-ECE3-7248-7007053DF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722313"/>
            <a:ext cx="827087" cy="82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3363" name="Text Box 2">
            <a:extLst>
              <a:ext uri="{FF2B5EF4-FFF2-40B4-BE49-F238E27FC236}">
                <a16:creationId xmlns:a16="http://schemas.microsoft.com/office/drawing/2014/main" id="{39E4A475-5078-6D81-1945-A4A964BCA0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MA" altLang="fr-FR" sz="1600" i="1">
                <a:solidFill>
                  <a:srgbClr val="757575"/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143364" name="Picture 3">
            <a:extLst>
              <a:ext uri="{FF2B5EF4-FFF2-40B4-BE49-F238E27FC236}">
                <a16:creationId xmlns:a16="http://schemas.microsoft.com/office/drawing/2014/main" id="{7C89A21E-F538-CC00-DD04-329D5AADA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050" y="2297113"/>
            <a:ext cx="4598988" cy="349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Tm="3072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0" name="Picture 1">
            <a:extLst>
              <a:ext uri="{FF2B5EF4-FFF2-40B4-BE49-F238E27FC236}">
                <a16:creationId xmlns:a16="http://schemas.microsoft.com/office/drawing/2014/main" id="{D0D72814-7939-8521-FF0F-7C94943646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722313"/>
            <a:ext cx="827087" cy="82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5411" name="Text Box 2">
            <a:extLst>
              <a:ext uri="{FF2B5EF4-FFF2-40B4-BE49-F238E27FC236}">
                <a16:creationId xmlns:a16="http://schemas.microsoft.com/office/drawing/2014/main" id="{52C551EC-364D-C2BE-B391-CF40D0216A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MA" altLang="fr-FR" sz="1600" i="1">
                <a:solidFill>
                  <a:srgbClr val="757575"/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145412" name="Picture 3">
            <a:extLst>
              <a:ext uri="{FF2B5EF4-FFF2-40B4-BE49-F238E27FC236}">
                <a16:creationId xmlns:a16="http://schemas.microsoft.com/office/drawing/2014/main" id="{82C9719A-A191-C65D-7716-9694524289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438" y="5989638"/>
            <a:ext cx="763587" cy="763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Text Box 1">
            <a:extLst>
              <a:ext uri="{FF2B5EF4-FFF2-40B4-BE49-F238E27FC236}">
                <a16:creationId xmlns:a16="http://schemas.microsoft.com/office/drawing/2014/main" id="{4F0F9651-8DB1-FF8E-AADE-BB2371C02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FR" altLang="fr-FR" sz="1600">
                <a:solidFill>
                  <a:srgbClr val="595959"/>
                </a:solidFill>
                <a:latin typeface="Dosis Medium" pitchFamily="2" charset="0"/>
              </a:rPr>
              <a:t>Soyez attentifs. Majd va décrire la scène une deuxième fois. </a:t>
            </a:r>
          </a:p>
        </p:txBody>
      </p:sp>
      <p:pic>
        <p:nvPicPr>
          <p:cNvPr id="147459" name="Picture 2">
            <a:extLst>
              <a:ext uri="{FF2B5EF4-FFF2-40B4-BE49-F238E27FC236}">
                <a16:creationId xmlns:a16="http://schemas.microsoft.com/office/drawing/2014/main" id="{0E6AD6C1-C3D5-A69F-BBCB-C08F905B92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549275"/>
            <a:ext cx="1152525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7460" name="Picture 3">
            <a:extLst>
              <a:ext uri="{FF2B5EF4-FFF2-40B4-BE49-F238E27FC236}">
                <a16:creationId xmlns:a16="http://schemas.microsoft.com/office/drawing/2014/main" id="{136C703B-CA9E-94CC-81EE-BADCA56C7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211"/>
          <a:stretch>
            <a:fillRect/>
          </a:stretch>
        </p:blipFill>
        <p:spPr bwMode="auto">
          <a:xfrm>
            <a:off x="593725" y="2030413"/>
            <a:ext cx="2227263" cy="4252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r="7221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7461" name="Picture 4">
            <a:extLst>
              <a:ext uri="{FF2B5EF4-FFF2-40B4-BE49-F238E27FC236}">
                <a16:creationId xmlns:a16="http://schemas.microsoft.com/office/drawing/2014/main" id="{0FE4C6F9-E310-BCB0-CF3B-2C05237BC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050" y="2297113"/>
            <a:ext cx="4598988" cy="349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6" name="Picture 1">
            <a:extLst>
              <a:ext uri="{FF2B5EF4-FFF2-40B4-BE49-F238E27FC236}">
                <a16:creationId xmlns:a16="http://schemas.microsoft.com/office/drawing/2014/main" id="{2366F7F5-4F0B-B072-9782-95B75D63CD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722313"/>
            <a:ext cx="827087" cy="82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9507" name="Text Box 2">
            <a:extLst>
              <a:ext uri="{FF2B5EF4-FFF2-40B4-BE49-F238E27FC236}">
                <a16:creationId xmlns:a16="http://schemas.microsoft.com/office/drawing/2014/main" id="{E6E15B7F-78C5-850B-8189-758A94B8A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MA" altLang="fr-FR" sz="1600" i="1">
                <a:solidFill>
                  <a:srgbClr val="757575"/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149508" name="Picture 3">
            <a:extLst>
              <a:ext uri="{FF2B5EF4-FFF2-40B4-BE49-F238E27FC236}">
                <a16:creationId xmlns:a16="http://schemas.microsoft.com/office/drawing/2014/main" id="{6777A553-96CF-B77B-0FEE-238052303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438" y="5989638"/>
            <a:ext cx="763587" cy="763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Text Box 1">
            <a:extLst>
              <a:ext uri="{FF2B5EF4-FFF2-40B4-BE49-F238E27FC236}">
                <a16:creationId xmlns:a16="http://schemas.microsoft.com/office/drawing/2014/main" id="{F3AB072F-409E-E008-1506-A55C16EB9E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5125" y="774700"/>
            <a:ext cx="7235825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FR" altLang="fr-FR" sz="1600">
                <a:solidFill>
                  <a:srgbClr val="595959"/>
                </a:solidFill>
                <a:latin typeface="Dosis Medium" pitchFamily="2" charset="0"/>
              </a:rPr>
              <a:t>C’est à vous maintenant. Qui veut passer au tableau pour décrire l’image comme Majd ? </a:t>
            </a:r>
          </a:p>
        </p:txBody>
      </p:sp>
      <p:pic>
        <p:nvPicPr>
          <p:cNvPr id="151555" name="Picture 2">
            <a:extLst>
              <a:ext uri="{FF2B5EF4-FFF2-40B4-BE49-F238E27FC236}">
                <a16:creationId xmlns:a16="http://schemas.microsoft.com/office/drawing/2014/main" id="{678293FC-B911-A06A-DC2A-80E05D4C8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99" b="112711"/>
          <a:stretch>
            <a:fillRect/>
          </a:stretch>
        </p:blipFill>
        <p:spPr bwMode="auto">
          <a:xfrm>
            <a:off x="215900" y="650875"/>
            <a:ext cx="1087438" cy="97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r="14299" b="11271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1556" name="Picture 3">
            <a:extLst>
              <a:ext uri="{FF2B5EF4-FFF2-40B4-BE49-F238E27FC236}">
                <a16:creationId xmlns:a16="http://schemas.microsoft.com/office/drawing/2014/main" id="{69DEA4DF-8190-9A15-0703-4BA305CC4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013" y="2224088"/>
            <a:ext cx="4976812" cy="378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Text Box 1">
            <a:extLst>
              <a:ext uri="{FF2B5EF4-FFF2-40B4-BE49-F238E27FC236}">
                <a16:creationId xmlns:a16="http://schemas.microsoft.com/office/drawing/2014/main" id="{46DF979B-DA40-E61B-988D-D0F6E1A135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2338" y="4027488"/>
            <a:ext cx="4960937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 marL="266700" indent="-26670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313"/>
              </a:spcBef>
              <a:buClr>
                <a:srgbClr val="757575"/>
              </a:buClr>
              <a:buFont typeface="Wingdings" panose="05000000000000000000" pitchFamily="2" charset="2"/>
              <a:buChar char=""/>
            </a:pPr>
            <a:r>
              <a:rPr lang="fr-MA" altLang="fr-FR" sz="1200">
                <a:solidFill>
                  <a:srgbClr val="757575"/>
                </a:solidFill>
                <a:latin typeface="Dosis SemiBold" pitchFamily="2" charset="0"/>
              </a:rPr>
              <a:t>Description de la scène. </a:t>
            </a:r>
          </a:p>
        </p:txBody>
      </p:sp>
      <p:pic>
        <p:nvPicPr>
          <p:cNvPr id="153603" name="Picture 2">
            <a:extLst>
              <a:ext uri="{FF2B5EF4-FFF2-40B4-BE49-F238E27FC236}">
                <a16:creationId xmlns:a16="http://schemas.microsoft.com/office/drawing/2014/main" id="{7AD23A5C-64F4-7727-C9C1-8983F62CE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4" r="-7524"/>
          <a:stretch>
            <a:fillRect/>
          </a:stretch>
        </p:blipFill>
        <p:spPr bwMode="auto">
          <a:xfrm>
            <a:off x="7299325" y="3473450"/>
            <a:ext cx="539750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>
                    <a:grayscl/>
                  </a:blip>
                  <a:srcRect l="-7524" r="-752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604" name="Picture 3">
            <a:extLst>
              <a:ext uri="{FF2B5EF4-FFF2-40B4-BE49-F238E27FC236}">
                <a16:creationId xmlns:a16="http://schemas.microsoft.com/office/drawing/2014/main" id="{D916F3AC-483D-41BD-6634-9EEB016F3B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4" r="-7524"/>
          <a:stretch>
            <a:fillRect/>
          </a:stretch>
        </p:blipFill>
        <p:spPr bwMode="auto">
          <a:xfrm>
            <a:off x="7299325" y="1938338"/>
            <a:ext cx="539750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>
                    <a:grayscl/>
                  </a:blip>
                  <a:srcRect l="-7524" r="-752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3605" name="Text Box 4">
            <a:extLst>
              <a:ext uri="{FF2B5EF4-FFF2-40B4-BE49-F238E27FC236}">
                <a16:creationId xmlns:a16="http://schemas.microsoft.com/office/drawing/2014/main" id="{5593E605-625E-E2B5-0805-575E30FA8C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813" y="1193800"/>
            <a:ext cx="7886700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fr-MA" altLang="fr-FR" sz="3200" b="1">
                <a:solidFill>
                  <a:srgbClr val="474F71"/>
                </a:solidFill>
                <a:latin typeface="Dosis" pitchFamily="2" charset="0"/>
              </a:rPr>
              <a:t>Plan de la séance</a:t>
            </a:r>
          </a:p>
        </p:txBody>
      </p:sp>
      <p:pic>
        <p:nvPicPr>
          <p:cNvPr id="153606" name="Picture 5">
            <a:extLst>
              <a:ext uri="{FF2B5EF4-FFF2-40B4-BE49-F238E27FC236}">
                <a16:creationId xmlns:a16="http://schemas.microsoft.com/office/drawing/2014/main" id="{CE5D8497-171B-6641-2688-5D3306DB92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175" y="4959350"/>
            <a:ext cx="6343650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607" name="Picture 6">
            <a:extLst>
              <a:ext uri="{FF2B5EF4-FFF2-40B4-BE49-F238E27FC236}">
                <a16:creationId xmlns:a16="http://schemas.microsoft.com/office/drawing/2014/main" id="{73CF58C4-C7AC-6C09-9118-0DE833E62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56" r="-7556"/>
          <a:stretch>
            <a:fillRect/>
          </a:stretch>
        </p:blipFill>
        <p:spPr bwMode="auto">
          <a:xfrm>
            <a:off x="7299325" y="4933950"/>
            <a:ext cx="539750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7556" r="-7556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3608" name="Rectangle 7">
            <a:extLst>
              <a:ext uri="{FF2B5EF4-FFF2-40B4-BE49-F238E27FC236}">
                <a16:creationId xmlns:a16="http://schemas.microsoft.com/office/drawing/2014/main" id="{377A9732-DC9F-9D41-CB99-EC063E8592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1863" y="5135563"/>
            <a:ext cx="3375025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fr-MA" altLang="fr-FR" sz="1600">
                <a:solidFill>
                  <a:srgbClr val="424D7B"/>
                </a:solidFill>
                <a:latin typeface="Dosis ExtraBold" pitchFamily="2" charset="0"/>
              </a:rPr>
              <a:t>3.  Activités de vocabulaire  sur livret</a:t>
            </a:r>
          </a:p>
        </p:txBody>
      </p:sp>
      <p:sp>
        <p:nvSpPr>
          <p:cNvPr id="153609" name="Rectangle 8">
            <a:extLst>
              <a:ext uri="{FF2B5EF4-FFF2-40B4-BE49-F238E27FC236}">
                <a16:creationId xmlns:a16="http://schemas.microsoft.com/office/drawing/2014/main" id="{7A05130A-87CB-9DB1-E17A-6ED9DC1C1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1863" y="5499100"/>
            <a:ext cx="4960937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 marL="266700" indent="-26670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313"/>
              </a:spcBef>
              <a:buClr>
                <a:srgbClr val="424D7B"/>
              </a:buClr>
              <a:buFont typeface="Wingdings" panose="05000000000000000000" pitchFamily="2" charset="2"/>
              <a:buChar char=""/>
            </a:pPr>
            <a:r>
              <a:rPr lang="fr-FR" altLang="fr-FR" sz="1200">
                <a:solidFill>
                  <a:srgbClr val="424D7B"/>
                </a:solidFill>
                <a:latin typeface="Dosis SemiBold" pitchFamily="2" charset="0"/>
              </a:rPr>
              <a:t>Activités sur livret</a:t>
            </a:r>
          </a:p>
        </p:txBody>
      </p:sp>
      <p:sp>
        <p:nvSpPr>
          <p:cNvPr id="153610" name="Rectangle 9">
            <a:extLst>
              <a:ext uri="{FF2B5EF4-FFF2-40B4-BE49-F238E27FC236}">
                <a16:creationId xmlns:a16="http://schemas.microsoft.com/office/drawing/2014/main" id="{9B2A4754-F265-DFD5-55C6-9A6851BBB5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1863" y="2522538"/>
            <a:ext cx="4960937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 marL="266700" indent="-26670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313"/>
              </a:spcBef>
              <a:buClr>
                <a:srgbClr val="757575"/>
              </a:buClr>
              <a:buFont typeface="Wingdings" panose="05000000000000000000" pitchFamily="2" charset="2"/>
              <a:buChar char=""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 S’appeler – le nom – le prénom – un ami – un cadeau – jaune – un bateau </a:t>
            </a:r>
          </a:p>
          <a:p>
            <a:pPr eaLnBrk="1" hangingPunct="1">
              <a:lnSpc>
                <a:spcPct val="100000"/>
              </a:lnSpc>
              <a:spcBef>
                <a:spcPts val="313"/>
              </a:spcBef>
              <a:buClr>
                <a:srgbClr val="757575"/>
              </a:buClr>
              <a:buFont typeface="Wingdings" panose="05000000000000000000" pitchFamily="2" charset="2"/>
              <a:buChar char=""/>
            </a:pPr>
            <a:r>
              <a:rPr lang="fr-FR" altLang="fr-FR" sz="1200">
                <a:solidFill>
                  <a:srgbClr val="757575"/>
                </a:solidFill>
                <a:latin typeface="Dosis SemiBold" pitchFamily="2" charset="0"/>
              </a:rPr>
              <a:t>  L’eau – un chameau – un autobus – une moto – une olive.</a:t>
            </a:r>
          </a:p>
        </p:txBody>
      </p:sp>
      <p:grpSp>
        <p:nvGrpSpPr>
          <p:cNvPr id="153611" name="Group 10">
            <a:extLst>
              <a:ext uri="{FF2B5EF4-FFF2-40B4-BE49-F238E27FC236}">
                <a16:creationId xmlns:a16="http://schemas.microsoft.com/office/drawing/2014/main" id="{48068507-75E0-5D02-4E35-8278AA16F0A3}"/>
              </a:ext>
            </a:extLst>
          </p:cNvPr>
          <p:cNvGrpSpPr>
            <a:grpSpLocks/>
          </p:cNvGrpSpPr>
          <p:nvPr/>
        </p:nvGrpSpPr>
        <p:grpSpPr bwMode="auto">
          <a:xfrm>
            <a:off x="3119438" y="0"/>
            <a:ext cx="2740025" cy="1082675"/>
            <a:chOff x="1965" y="0"/>
            <a:chExt cx="1726" cy="682"/>
          </a:xfrm>
        </p:grpSpPr>
        <p:sp>
          <p:nvSpPr>
            <p:cNvPr id="153612" name="Rectangle 11">
              <a:extLst>
                <a:ext uri="{FF2B5EF4-FFF2-40B4-BE49-F238E27FC236}">
                  <a16:creationId xmlns:a16="http://schemas.microsoft.com/office/drawing/2014/main" id="{869ABB36-78F1-7EBB-1EBF-CC3D87A48B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2" y="230"/>
              <a:ext cx="1563" cy="34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600">
                  <a:solidFill>
                    <a:srgbClr val="3465A4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fr-MA" altLang="fr-FR"/>
            </a:p>
          </p:txBody>
        </p:sp>
        <p:sp>
          <p:nvSpPr>
            <p:cNvPr id="153613" name="Rectangle 12">
              <a:extLst>
                <a:ext uri="{FF2B5EF4-FFF2-40B4-BE49-F238E27FC236}">
                  <a16:creationId xmlns:a16="http://schemas.microsoft.com/office/drawing/2014/main" id="{DE8C7AC5-2F3C-F6FE-2DA4-657AE4F2EE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8" y="0"/>
              <a:ext cx="1563" cy="229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600">
                  <a:solidFill>
                    <a:srgbClr val="3465A4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fr-MA" altLang="fr-FR"/>
            </a:p>
          </p:txBody>
        </p:sp>
        <p:sp>
          <p:nvSpPr>
            <p:cNvPr id="153614" name="Rectangle 13">
              <a:extLst>
                <a:ext uri="{FF2B5EF4-FFF2-40B4-BE49-F238E27FC236}">
                  <a16:creationId xmlns:a16="http://schemas.microsoft.com/office/drawing/2014/main" id="{D21E1BB3-06E0-99C6-06FA-BF6AFE65C0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5" y="298"/>
              <a:ext cx="1675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5000" rIns="90000" bIns="45000"/>
            <a:lstStyle>
              <a:lvl1pPr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1pPr>
              <a:lvl2pPr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2pPr>
              <a:lvl3pPr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3pPr>
              <a:lvl4pPr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4pPr>
              <a:lvl5pPr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5pPr>
              <a:lvl6pPr marL="2514600" indent="-228600" eaLnBrk="0" fontAlgn="base" hangingPunct="0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6pPr>
              <a:lvl7pPr marL="2971800" indent="-228600" eaLnBrk="0" fontAlgn="base" hangingPunct="0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7pPr>
              <a:lvl8pPr marL="3429000" indent="-228600" eaLnBrk="0" fontAlgn="base" hangingPunct="0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8pPr>
              <a:lvl9pPr marL="3886200" indent="-228600" eaLnBrk="0" fontAlgn="base" hangingPunct="0">
                <a:lnSpc>
                  <a:spcPct val="93000"/>
                </a:lnSpc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914400" algn="l"/>
                  <a:tab pos="18288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 PL SungtiL GB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</a:pPr>
              <a:r>
                <a:rPr lang="fr-MA" altLang="fr-FR" b="1" i="1">
                  <a:solidFill>
                    <a:srgbClr val="1F4E79"/>
                  </a:solidFill>
                  <a:latin typeface="Dosis" pitchFamily="2" charset="0"/>
                </a:rPr>
                <a:t>Réservé à l’enseignant (e)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Text Box 1">
            <a:extLst>
              <a:ext uri="{FF2B5EF4-FFF2-40B4-BE49-F238E27FC236}">
                <a16:creationId xmlns:a16="http://schemas.microsoft.com/office/drawing/2014/main" id="{C8BDE12E-C2F3-CC64-9534-EFF883D023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FR" altLang="fr-FR" sz="1600">
                <a:solidFill>
                  <a:srgbClr val="595959"/>
                </a:solidFill>
                <a:latin typeface="Dosis Medium" pitchFamily="2" charset="0"/>
              </a:rPr>
              <a:t>Ouvrez le livret à la page 8.  Vous allez faire cette activité avec votre camarade. </a:t>
            </a:r>
          </a:p>
        </p:txBody>
      </p:sp>
      <p:pic>
        <p:nvPicPr>
          <p:cNvPr id="155651" name="Picture 2">
            <a:extLst>
              <a:ext uri="{FF2B5EF4-FFF2-40B4-BE49-F238E27FC236}">
                <a16:creationId xmlns:a16="http://schemas.microsoft.com/office/drawing/2014/main" id="{16223F78-73D6-1222-714C-473514D2D6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" y="525463"/>
            <a:ext cx="1152525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5652" name="Picture 3">
            <a:extLst>
              <a:ext uri="{FF2B5EF4-FFF2-40B4-BE49-F238E27FC236}">
                <a16:creationId xmlns:a16="http://schemas.microsoft.com/office/drawing/2014/main" id="{F5FDA957-225D-7AFF-DA0F-288976E73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275" y="1854200"/>
            <a:ext cx="2917825" cy="447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8308" name="AutoShape 4">
            <a:extLst>
              <a:ext uri="{FF2B5EF4-FFF2-40B4-BE49-F238E27FC236}">
                <a16:creationId xmlns:a16="http://schemas.microsoft.com/office/drawing/2014/main" id="{DA5EE17C-5762-6F02-0B3C-AE0A59AF5F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5313" y="2349500"/>
            <a:ext cx="2967037" cy="3530600"/>
          </a:xfrm>
          <a:prstGeom prst="roundRect">
            <a:avLst>
              <a:gd name="adj" fmla="val 8556"/>
            </a:avLst>
          </a:prstGeom>
          <a:noFill/>
          <a:ln w="5724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 additive="repl">
                                        <p:cTn id="8" dur="500"/>
                                        <p:tgtEl>
                                          <p:spTgt spid="98308"/>
                                        </p:tgtEl>
                                      </p:cBhvr>
                                    </p:animEffect>
                                    <p:animScale>
                                      <p:cBhvr additive="repl">
                                        <p:cTn id="9" dur="250" autoRev="1" fill="hold"/>
                                        <p:tgtEl>
                                          <p:spTgt spid="98308"/>
                                        </p:tgtEl>
                                      </p:cBhvr>
                                      <p:by x="5000" y="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8" name="Picture 1">
            <a:extLst>
              <a:ext uri="{FF2B5EF4-FFF2-40B4-BE49-F238E27FC236}">
                <a16:creationId xmlns:a16="http://schemas.microsoft.com/office/drawing/2014/main" id="{F8BC107E-6460-A0F3-C072-6689506AD4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9" t="5473" r="6314" b="20699"/>
          <a:stretch>
            <a:fillRect/>
          </a:stretch>
        </p:blipFill>
        <p:spPr bwMode="auto">
          <a:xfrm>
            <a:off x="2971800" y="2625725"/>
            <a:ext cx="3144838" cy="2620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5089" t="5473" r="6314" b="20699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7699" name="Text Box 2">
            <a:extLst>
              <a:ext uri="{FF2B5EF4-FFF2-40B4-BE49-F238E27FC236}">
                <a16:creationId xmlns:a16="http://schemas.microsoft.com/office/drawing/2014/main" id="{F1CF9B7A-BCA0-FDE8-83B6-47DFAED3EC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FR" altLang="fr-FR" sz="1600">
                <a:solidFill>
                  <a:srgbClr val="595959"/>
                </a:solidFill>
                <a:latin typeface="Dosis Medium" pitchFamily="2" charset="0"/>
              </a:rPr>
              <a:t>A tour de rôle : l’un montre une image, l’autre dit le mot. Je passe entre les rangs pour vous aider.</a:t>
            </a:r>
          </a:p>
        </p:txBody>
      </p:sp>
      <p:pic>
        <p:nvPicPr>
          <p:cNvPr id="157700" name="Picture 3">
            <a:extLst>
              <a:ext uri="{FF2B5EF4-FFF2-40B4-BE49-F238E27FC236}">
                <a16:creationId xmlns:a16="http://schemas.microsoft.com/office/drawing/2014/main" id="{180EF85E-5F86-E37A-B4BD-DE0F5B0C7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34988"/>
            <a:ext cx="1152525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7701" name="AutoShape 4">
            <a:extLst>
              <a:ext uri="{FF2B5EF4-FFF2-40B4-BE49-F238E27FC236}">
                <a16:creationId xmlns:a16="http://schemas.microsoft.com/office/drawing/2014/main" id="{6BC74AB5-4879-8CFB-16BC-E059EAD6E4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238" y="3257550"/>
            <a:ext cx="2501900" cy="611188"/>
          </a:xfrm>
          <a:prstGeom prst="roundRect">
            <a:avLst>
              <a:gd name="adj" fmla="val 26102"/>
            </a:avLst>
          </a:prstGeom>
          <a:solidFill>
            <a:srgbClr val="424D7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600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sp>
        <p:nvSpPr>
          <p:cNvPr id="157702" name="Rectangle 5">
            <a:extLst>
              <a:ext uri="{FF2B5EF4-FFF2-40B4-BE49-F238E27FC236}">
                <a16:creationId xmlns:a16="http://schemas.microsoft.com/office/drawing/2014/main" id="{3EAEE98C-0DB1-BDE2-F8D1-455757540B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4113" y="3367088"/>
            <a:ext cx="1881187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fr-FR" altLang="fr-FR" b="1">
                <a:solidFill>
                  <a:srgbClr val="FFFFFF"/>
                </a:solidFill>
                <a:latin typeface="Dosis" pitchFamily="2" charset="0"/>
              </a:rPr>
              <a:t>Je montre l’image</a:t>
            </a:r>
          </a:p>
        </p:txBody>
      </p:sp>
      <p:sp>
        <p:nvSpPr>
          <p:cNvPr id="157703" name="Oval 6">
            <a:extLst>
              <a:ext uri="{FF2B5EF4-FFF2-40B4-BE49-F238E27FC236}">
                <a16:creationId xmlns:a16="http://schemas.microsoft.com/office/drawing/2014/main" id="{CA9027E3-9130-F5E1-B377-9303A7D778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775" y="3333750"/>
            <a:ext cx="414338" cy="438150"/>
          </a:xfrm>
          <a:prstGeom prst="ellipse">
            <a:avLst/>
          </a:prstGeom>
          <a:solidFill>
            <a:srgbClr val="DEEB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600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sp>
        <p:nvSpPr>
          <p:cNvPr id="157704" name="Rectangle 7">
            <a:extLst>
              <a:ext uri="{FF2B5EF4-FFF2-40B4-BE49-F238E27FC236}">
                <a16:creationId xmlns:a16="http://schemas.microsoft.com/office/drawing/2014/main" id="{A7DFEA89-C81C-6C38-56F6-2F2D86EA23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738" y="3343275"/>
            <a:ext cx="258762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fr-FR" altLang="fr-FR" sz="2000" b="1">
                <a:solidFill>
                  <a:srgbClr val="424D7B"/>
                </a:solidFill>
                <a:latin typeface="Dosis" pitchFamily="2" charset="0"/>
              </a:rPr>
              <a:t>1</a:t>
            </a:r>
          </a:p>
        </p:txBody>
      </p:sp>
      <p:sp>
        <p:nvSpPr>
          <p:cNvPr id="157705" name="AutoShape 8">
            <a:extLst>
              <a:ext uri="{FF2B5EF4-FFF2-40B4-BE49-F238E27FC236}">
                <a16:creationId xmlns:a16="http://schemas.microsoft.com/office/drawing/2014/main" id="{F294A159-1462-0CD8-89F8-ECE590CEA7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8225" y="3448050"/>
            <a:ext cx="2033588" cy="611188"/>
          </a:xfrm>
          <a:prstGeom prst="roundRect">
            <a:avLst>
              <a:gd name="adj" fmla="val 26102"/>
            </a:avLst>
          </a:prstGeom>
          <a:solidFill>
            <a:srgbClr val="7030A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600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sp>
        <p:nvSpPr>
          <p:cNvPr id="157706" name="Rectangle 9">
            <a:extLst>
              <a:ext uri="{FF2B5EF4-FFF2-40B4-BE49-F238E27FC236}">
                <a16:creationId xmlns:a16="http://schemas.microsoft.com/office/drawing/2014/main" id="{CB8D3484-2F2F-F25E-FE77-2024929DB1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0513" y="3557588"/>
            <a:ext cx="1379537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fr-FR" altLang="fr-FR" b="1">
                <a:solidFill>
                  <a:srgbClr val="FFFFFF"/>
                </a:solidFill>
                <a:latin typeface="Dosis" pitchFamily="2" charset="0"/>
              </a:rPr>
              <a:t>Je dis le mot</a:t>
            </a:r>
          </a:p>
        </p:txBody>
      </p:sp>
      <p:sp>
        <p:nvSpPr>
          <p:cNvPr id="157707" name="Oval 10">
            <a:extLst>
              <a:ext uri="{FF2B5EF4-FFF2-40B4-BE49-F238E27FC236}">
                <a16:creationId xmlns:a16="http://schemas.microsoft.com/office/drawing/2014/main" id="{C6D28844-E1FA-7F76-2C8A-2614DE679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6175" y="3524250"/>
            <a:ext cx="414338" cy="438150"/>
          </a:xfrm>
          <a:prstGeom prst="ellipse">
            <a:avLst/>
          </a:prstGeom>
          <a:solidFill>
            <a:srgbClr val="DAC4F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600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  <p:sp>
        <p:nvSpPr>
          <p:cNvPr id="157708" name="Rectangle 11">
            <a:extLst>
              <a:ext uri="{FF2B5EF4-FFF2-40B4-BE49-F238E27FC236}">
                <a16:creationId xmlns:a16="http://schemas.microsoft.com/office/drawing/2014/main" id="{1B57E8AC-C2DC-3EB8-930B-CA653BD776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3800" y="3535363"/>
            <a:ext cx="3143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/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fr-FR" altLang="fr-FR" sz="2000" b="1">
                <a:solidFill>
                  <a:srgbClr val="424D7B"/>
                </a:solidFill>
                <a:latin typeface="Dosis" pitchFamily="2" charset="0"/>
              </a:rPr>
              <a:t>2</a:t>
            </a:r>
          </a:p>
        </p:txBody>
      </p:sp>
      <p:sp>
        <p:nvSpPr>
          <p:cNvPr id="157709" name="Rectangle 12">
            <a:extLst>
              <a:ext uri="{FF2B5EF4-FFF2-40B4-BE49-F238E27FC236}">
                <a16:creationId xmlns:a16="http://schemas.microsoft.com/office/drawing/2014/main" id="{B37ADF31-5936-A221-C65C-5663527A4A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6600" y="32766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MA" altLang="fr-FR"/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1">
            <a:extLst>
              <a:ext uri="{FF2B5EF4-FFF2-40B4-BE49-F238E27FC236}">
                <a16:creationId xmlns:a16="http://schemas.microsoft.com/office/drawing/2014/main" id="{B0C75327-6755-021E-2E37-45BE65341F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FR" altLang="fr-FR" sz="1600">
                <a:solidFill>
                  <a:srgbClr val="595959"/>
                </a:solidFill>
                <a:latin typeface="Dosis Medium" pitchFamily="2" charset="0"/>
              </a:rPr>
              <a:t>Bonjour les enfants !  La leçon de français commence maintenant avec nos amis Majd et Nada. Soyez attentifs ! </a:t>
            </a:r>
          </a:p>
        </p:txBody>
      </p:sp>
      <p:pic>
        <p:nvPicPr>
          <p:cNvPr id="49155" name="Picture 2">
            <a:extLst>
              <a:ext uri="{FF2B5EF4-FFF2-40B4-BE49-F238E27FC236}">
                <a16:creationId xmlns:a16="http://schemas.microsoft.com/office/drawing/2014/main" id="{25C0607C-5F7F-CC0A-D525-DCE3034EA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544513"/>
            <a:ext cx="1152525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9156" name="Picture 3">
            <a:extLst>
              <a:ext uri="{FF2B5EF4-FFF2-40B4-BE49-F238E27FC236}">
                <a16:creationId xmlns:a16="http://schemas.microsoft.com/office/drawing/2014/main" id="{B199036F-77F7-FED1-52AD-8888D171DA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450" y="5435600"/>
            <a:ext cx="4425950" cy="65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Text Box 1">
            <a:extLst>
              <a:ext uri="{FF2B5EF4-FFF2-40B4-BE49-F238E27FC236}">
                <a16:creationId xmlns:a16="http://schemas.microsoft.com/office/drawing/2014/main" id="{1C7D52C1-E359-0829-A1E2-77C7843DA1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FR" altLang="fr-FR" sz="1600">
                <a:solidFill>
                  <a:srgbClr val="595959"/>
                </a:solidFill>
                <a:latin typeface="Dosis Medium" pitchFamily="2" charset="0"/>
              </a:rPr>
              <a:t>La séance d’aujourd’hui est terminée.  À la maison, révisez le vocabulaire sur le livret. </a:t>
            </a:r>
          </a:p>
        </p:txBody>
      </p:sp>
      <p:pic>
        <p:nvPicPr>
          <p:cNvPr id="159747" name="Picture 2">
            <a:extLst>
              <a:ext uri="{FF2B5EF4-FFF2-40B4-BE49-F238E27FC236}">
                <a16:creationId xmlns:a16="http://schemas.microsoft.com/office/drawing/2014/main" id="{01B25CC2-D79E-3B00-A94C-7C0472782F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34988"/>
            <a:ext cx="1152525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9748" name="Picture 3">
            <a:extLst>
              <a:ext uri="{FF2B5EF4-FFF2-40B4-BE49-F238E27FC236}">
                <a16:creationId xmlns:a16="http://schemas.microsoft.com/office/drawing/2014/main" id="{7677A4F7-2459-6D87-9CEF-93E9996ECA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43088"/>
            <a:ext cx="2906713" cy="445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1">
            <a:extLst>
              <a:ext uri="{FF2B5EF4-FFF2-40B4-BE49-F238E27FC236}">
                <a16:creationId xmlns:a16="http://schemas.microsoft.com/office/drawing/2014/main" id="{2347F354-890E-C2A9-7B3F-9D138471C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722313"/>
            <a:ext cx="827087" cy="82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6082" name="Picture 2">
            <a:extLst>
              <a:ext uri="{FF2B5EF4-FFF2-40B4-BE49-F238E27FC236}">
                <a16:creationId xmlns:a16="http://schemas.microsoft.com/office/drawing/2014/main" id="{E93FDD70-B1DA-352C-885D-F33D2BD3EE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0013" y="5969000"/>
            <a:ext cx="812800" cy="81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04" name="Text Box 3">
            <a:extLst>
              <a:ext uri="{FF2B5EF4-FFF2-40B4-BE49-F238E27FC236}">
                <a16:creationId xmlns:a16="http://schemas.microsoft.com/office/drawing/2014/main" id="{AAA1D79A-E5F0-1CCE-751B-A2E8A0287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MA" altLang="fr-FR" sz="1600" i="1">
                <a:solidFill>
                  <a:srgbClr val="757575"/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51205" name="Picture 4">
            <a:extLst>
              <a:ext uri="{FF2B5EF4-FFF2-40B4-BE49-F238E27FC236}">
                <a16:creationId xmlns:a16="http://schemas.microsoft.com/office/drawing/2014/main" id="{C2AF8EFB-10B5-BBF3-EBBD-C04FB46AF3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038" y="1962150"/>
            <a:ext cx="4854575" cy="388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1">
            <a:extLst>
              <a:ext uri="{FF2B5EF4-FFF2-40B4-BE49-F238E27FC236}">
                <a16:creationId xmlns:a16="http://schemas.microsoft.com/office/drawing/2014/main" id="{21DE4A8D-8D31-F504-7CE6-61A21586C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722313"/>
            <a:ext cx="827087" cy="82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3251" name="Picture 2">
            <a:extLst>
              <a:ext uri="{FF2B5EF4-FFF2-40B4-BE49-F238E27FC236}">
                <a16:creationId xmlns:a16="http://schemas.microsoft.com/office/drawing/2014/main" id="{BB8E5DCB-6A73-981B-F139-E2BDDABBCB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0013" y="5824538"/>
            <a:ext cx="812800" cy="81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3252" name="Text Box 3">
            <a:extLst>
              <a:ext uri="{FF2B5EF4-FFF2-40B4-BE49-F238E27FC236}">
                <a16:creationId xmlns:a16="http://schemas.microsoft.com/office/drawing/2014/main" id="{CA662FF3-A8A3-DD3A-5000-624B8FE22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MA" altLang="fr-FR" sz="1600" i="1">
                <a:solidFill>
                  <a:srgbClr val="757575"/>
                </a:solidFill>
                <a:latin typeface="Dosis Medium" pitchFamily="2" charset="0"/>
              </a:rPr>
              <a:t>Lecture de la vidéo.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1">
            <a:extLst>
              <a:ext uri="{FF2B5EF4-FFF2-40B4-BE49-F238E27FC236}">
                <a16:creationId xmlns:a16="http://schemas.microsoft.com/office/drawing/2014/main" id="{3016F852-6CA0-FC89-CF50-631C3BCDA3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755650"/>
            <a:ext cx="683895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MA" altLang="fr-FR" sz="1600">
                <a:solidFill>
                  <a:srgbClr val="595959"/>
                </a:solidFill>
                <a:latin typeface="Dosis Medium" pitchFamily="2" charset="0"/>
              </a:rPr>
              <a:t>Qui veut répéter ?</a:t>
            </a:r>
          </a:p>
        </p:txBody>
      </p:sp>
      <p:pic>
        <p:nvPicPr>
          <p:cNvPr id="55299" name="Picture 2">
            <a:extLst>
              <a:ext uri="{FF2B5EF4-FFF2-40B4-BE49-F238E27FC236}">
                <a16:creationId xmlns:a16="http://schemas.microsoft.com/office/drawing/2014/main" id="{11698BB0-EF9B-86A8-9415-CA938879B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99" b="112711"/>
          <a:stretch>
            <a:fillRect/>
          </a:stretch>
        </p:blipFill>
        <p:spPr bwMode="auto">
          <a:xfrm>
            <a:off x="211138" y="649288"/>
            <a:ext cx="1087437" cy="979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r="14299" b="11271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5300" name="Picture 3">
            <a:extLst>
              <a:ext uri="{FF2B5EF4-FFF2-40B4-BE49-F238E27FC236}">
                <a16:creationId xmlns:a16="http://schemas.microsoft.com/office/drawing/2014/main" id="{095BEC50-A00F-D6F7-05C6-F2A4B90A0A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1" r="-4631"/>
          <a:stretch>
            <a:fillRect/>
          </a:stretch>
        </p:blipFill>
        <p:spPr bwMode="auto">
          <a:xfrm>
            <a:off x="1395413" y="2344738"/>
            <a:ext cx="2879725" cy="287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4631" r="-463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5301" name="Text Box 4">
            <a:extLst>
              <a:ext uri="{FF2B5EF4-FFF2-40B4-BE49-F238E27FC236}">
                <a16:creationId xmlns:a16="http://schemas.microsoft.com/office/drawing/2014/main" id="{D97576E4-9133-C2CA-C595-EDCE68601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0750" y="3341688"/>
            <a:ext cx="3613150" cy="66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1pPr>
            <a:lvl2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2pPr>
            <a:lvl3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3pPr>
            <a:lvl4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4pPr>
            <a:lvl5pPr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5pPr>
            <a:lvl6pPr marL="25146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6pPr>
            <a:lvl7pPr marL="29718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7pPr>
            <a:lvl8pPr marL="34290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8pPr>
            <a:lvl9pPr marL="3886200" indent="-228600" eaLnBrk="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 PL SungtiL GB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575"/>
              </a:spcBef>
            </a:pPr>
            <a:r>
              <a:rPr lang="fr-MA" altLang="fr-FR" sz="5400" b="1">
                <a:solidFill>
                  <a:srgbClr val="474F71"/>
                </a:solidFill>
                <a:latin typeface="Dosis" pitchFamily="2" charset="0"/>
              </a:rPr>
              <a:t>Le prénom</a:t>
            </a:r>
          </a:p>
        </p:txBody>
      </p:sp>
    </p:spTree>
  </p:cSld>
  <p:clrMapOvr>
    <a:masterClrMapping/>
  </p:clrMapOvr>
  <p:transition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"/>
        <a:cs typeface="AR PL SungtiL GB"/>
      </a:majorFont>
      <a:minorFont>
        <a:latin typeface="Calibri"/>
        <a:ea typeface=""/>
        <a:cs typeface="AR PL SungtiL GB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"/>
        <a:cs typeface="AR PL SungtiL GB"/>
      </a:majorFont>
      <a:minorFont>
        <a:latin typeface="Calibri"/>
        <a:ea typeface=""/>
        <a:cs typeface="AR PL SungtiL GB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1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"/>
        <a:cs typeface="AR PL SungtiL GB"/>
      </a:majorFont>
      <a:minorFont>
        <a:latin typeface="Calibri"/>
        <a:ea typeface=""/>
        <a:cs typeface="AR PL SungtiL GB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2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"/>
        <a:cs typeface="AR PL SungtiL GB"/>
      </a:majorFont>
      <a:minorFont>
        <a:latin typeface="Calibri"/>
        <a:ea typeface=""/>
        <a:cs typeface="AR PL SungtiL GB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3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"/>
        <a:cs typeface="AR PL SungtiL GB"/>
      </a:majorFont>
      <a:minorFont>
        <a:latin typeface="Calibri"/>
        <a:ea typeface=""/>
        <a:cs typeface="AR PL SungtiL GB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4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"/>
        <a:cs typeface="AR PL SungtiL GB"/>
      </a:majorFont>
      <a:minorFont>
        <a:latin typeface="Calibri"/>
        <a:ea typeface=""/>
        <a:cs typeface="AR PL SungtiL GB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5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"/>
        <a:cs typeface="AR PL SungtiL GB"/>
      </a:majorFont>
      <a:minorFont>
        <a:latin typeface="Calibri"/>
        <a:ea typeface=""/>
        <a:cs typeface="AR PL SungtiL GB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6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"/>
        <a:cs typeface="AR PL SungtiL GB"/>
      </a:majorFont>
      <a:minorFont>
        <a:latin typeface="Calibri"/>
        <a:ea typeface=""/>
        <a:cs typeface="AR PL SungtiL GB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7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"/>
        <a:cs typeface="AR PL SungtiL GB"/>
      </a:majorFont>
      <a:minorFont>
        <a:latin typeface="Calibri"/>
        <a:ea typeface=""/>
        <a:cs typeface="AR PL SungtiL GB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8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"/>
        <a:cs typeface="AR PL SungtiL GB"/>
      </a:majorFont>
      <a:minorFont>
        <a:latin typeface="Calibri"/>
        <a:ea typeface=""/>
        <a:cs typeface="AR PL SungtiL GB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9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"/>
        <a:cs typeface="AR PL SungtiL GB"/>
      </a:majorFont>
      <a:minorFont>
        <a:latin typeface="Calibri"/>
        <a:ea typeface=""/>
        <a:cs typeface="AR PL SungtiL GB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"/>
        <a:cs typeface="AR PL SungtiL GB"/>
      </a:majorFont>
      <a:minorFont>
        <a:latin typeface="Calibri"/>
        <a:ea typeface=""/>
        <a:cs typeface="AR PL SungtiL GB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0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"/>
        <a:cs typeface="AR PL SungtiL GB"/>
      </a:majorFont>
      <a:minorFont>
        <a:latin typeface="Calibri"/>
        <a:ea typeface=""/>
        <a:cs typeface="AR PL SungtiL GB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1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"/>
        <a:cs typeface="AR PL SungtiL GB"/>
      </a:majorFont>
      <a:minorFont>
        <a:latin typeface="Calibri"/>
        <a:ea typeface=""/>
        <a:cs typeface="AR PL SungtiL GB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2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"/>
        <a:cs typeface="AR PL SungtiL GB"/>
      </a:majorFont>
      <a:minorFont>
        <a:latin typeface="Calibri"/>
        <a:ea typeface=""/>
        <a:cs typeface="AR PL SungtiL GB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3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"/>
        <a:cs typeface="AR PL SungtiL GB"/>
      </a:majorFont>
      <a:minorFont>
        <a:latin typeface="Calibri"/>
        <a:ea typeface=""/>
        <a:cs typeface="AR PL SungtiL GB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4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"/>
        <a:cs typeface="AR PL SungtiL GB"/>
      </a:majorFont>
      <a:minorFont>
        <a:latin typeface="Calibri"/>
        <a:ea typeface=""/>
        <a:cs typeface="AR PL SungtiL GB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5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"/>
        <a:cs typeface="AR PL SungtiL GB"/>
      </a:majorFont>
      <a:minorFont>
        <a:latin typeface="Calibri"/>
        <a:ea typeface=""/>
        <a:cs typeface="AR PL SungtiL GB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6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"/>
        <a:cs typeface="AR PL SungtiL GB"/>
      </a:majorFont>
      <a:minorFont>
        <a:latin typeface="Calibri"/>
        <a:ea typeface=""/>
        <a:cs typeface="AR PL SungtiL GB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7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"/>
        <a:cs typeface="AR PL SungtiL GB"/>
      </a:majorFont>
      <a:minorFont>
        <a:latin typeface="Calibri"/>
        <a:ea typeface=""/>
        <a:cs typeface="AR PL SungtiL GB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8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"/>
        <a:cs typeface="AR PL SungtiL GB"/>
      </a:majorFont>
      <a:minorFont>
        <a:latin typeface="Calibri"/>
        <a:ea typeface=""/>
        <a:cs typeface="AR PL SungtiL GB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9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"/>
        <a:cs typeface="AR PL SungtiL GB"/>
      </a:majorFont>
      <a:minorFont>
        <a:latin typeface="Calibri"/>
        <a:ea typeface=""/>
        <a:cs typeface="AR PL SungtiL GB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"/>
        <a:cs typeface="AR PL SungtiL GB"/>
      </a:majorFont>
      <a:minorFont>
        <a:latin typeface="Calibri"/>
        <a:ea typeface=""/>
        <a:cs typeface="AR PL SungtiL GB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0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Aptos"/>
        <a:ea typeface=""/>
        <a:cs typeface="AR PL SungtiL GB"/>
      </a:majorFont>
      <a:minorFont>
        <a:latin typeface="Aptos"/>
        <a:ea typeface=""/>
        <a:cs typeface="AR PL SungtiL GB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1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"/>
        <a:cs typeface="AR PL SungtiL GB"/>
      </a:majorFont>
      <a:minorFont>
        <a:latin typeface="Calibri"/>
        <a:ea typeface=""/>
        <a:cs typeface="AR PL SungtiL GB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2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"/>
        <a:cs typeface="AR PL SungtiL GB"/>
      </a:majorFont>
      <a:minorFont>
        <a:latin typeface="Calibri"/>
        <a:ea typeface=""/>
        <a:cs typeface="AR PL SungtiL GB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3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"/>
        <a:cs typeface="AR PL SungtiL GB"/>
      </a:majorFont>
      <a:minorFont>
        <a:latin typeface="Calibri"/>
        <a:ea typeface=""/>
        <a:cs typeface="AR PL SungtiL GB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4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"/>
        <a:cs typeface="AR PL SungtiL GB"/>
      </a:majorFont>
      <a:minorFont>
        <a:latin typeface="Calibri"/>
        <a:ea typeface=""/>
        <a:cs typeface="AR PL SungtiL GB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5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"/>
        <a:cs typeface="AR PL SungtiL GB"/>
      </a:majorFont>
      <a:minorFont>
        <a:latin typeface="Calibri"/>
        <a:ea typeface=""/>
        <a:cs typeface="AR PL SungtiL GB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6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"/>
        <a:cs typeface="AR PL SungtiL GB"/>
      </a:majorFont>
      <a:minorFont>
        <a:latin typeface="Calibri"/>
        <a:ea typeface=""/>
        <a:cs typeface="AR PL SungtiL GB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7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"/>
        <a:cs typeface="AR PL SungtiL GB"/>
      </a:majorFont>
      <a:minorFont>
        <a:latin typeface="Calibri"/>
        <a:ea typeface=""/>
        <a:cs typeface="AR PL SungtiL GB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8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"/>
        <a:cs typeface="AR PL SungtiL GB"/>
      </a:majorFont>
      <a:minorFont>
        <a:latin typeface="Calibri"/>
        <a:ea typeface=""/>
        <a:cs typeface="AR PL SungtiL GB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"/>
        <a:cs typeface="AR PL SungtiL GB"/>
      </a:majorFont>
      <a:minorFont>
        <a:latin typeface="Calibri"/>
        <a:ea typeface=""/>
        <a:cs typeface="AR PL SungtiL GB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"/>
        <a:cs typeface="AR PL SungtiL GB"/>
      </a:majorFont>
      <a:minorFont>
        <a:latin typeface="Calibri"/>
        <a:ea typeface=""/>
        <a:cs typeface="AR PL SungtiL GB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"/>
        <a:cs typeface="AR PL SungtiL GB"/>
      </a:majorFont>
      <a:minorFont>
        <a:latin typeface="Calibri"/>
        <a:ea typeface=""/>
        <a:cs typeface="AR PL SungtiL GB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"/>
        <a:cs typeface="AR PL SungtiL GB"/>
      </a:majorFont>
      <a:minorFont>
        <a:latin typeface="Calibri"/>
        <a:ea typeface=""/>
        <a:cs typeface="AR PL SungtiL GB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Calibri"/>
        <a:ea typeface=""/>
        <a:cs typeface="AR PL SungtiL GB"/>
      </a:majorFont>
      <a:minorFont>
        <a:latin typeface="Calibri"/>
        <a:ea typeface=""/>
        <a:cs typeface="AR PL SungtiL GB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r-FR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 PL SungtiL GB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838</Words>
  <PresentationFormat>Affichage à l'écran (4:3)</PresentationFormat>
  <Paragraphs>198</Paragraphs>
  <Slides>60</Slides>
  <Notes>60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37</vt:i4>
      </vt:variant>
      <vt:variant>
        <vt:lpstr>Titres des diapositives</vt:lpstr>
      </vt:variant>
      <vt:variant>
        <vt:i4>60</vt:i4>
      </vt:variant>
    </vt:vector>
  </HeadingPairs>
  <TitlesOfParts>
    <vt:vector size="109" baseType="lpstr">
      <vt:lpstr>Arial</vt:lpstr>
      <vt:lpstr>AR PL SungtiL GB</vt:lpstr>
      <vt:lpstr>Times New Roman</vt:lpstr>
      <vt:lpstr>Calibri</vt:lpstr>
      <vt:lpstr>Aptos</vt:lpstr>
      <vt:lpstr>Dosis ExtraBold</vt:lpstr>
      <vt:lpstr>Dosis SemiBold</vt:lpstr>
      <vt:lpstr>Wingdings</vt:lpstr>
      <vt:lpstr>Dosis</vt:lpstr>
      <vt:lpstr>Mistral</vt:lpstr>
      <vt:lpstr>DejaVu Sans</vt:lpstr>
      <vt:lpstr>Dosis Medium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modified xsi:type="dcterms:W3CDTF">2025-10-27T11:11:24Z</dcterms:modified>
</cp:coreProperties>
</file>